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69" r:id="rId3"/>
  </p:sldMasterIdLst>
  <p:notesMasterIdLst>
    <p:notesMasterId r:id="rId45"/>
  </p:notesMasterIdLst>
  <p:handoutMasterIdLst>
    <p:handoutMasterId r:id="rId46"/>
  </p:handoutMasterIdLst>
  <p:sldIdLst>
    <p:sldId id="316" r:id="rId4"/>
    <p:sldId id="271" r:id="rId5"/>
    <p:sldId id="272" r:id="rId6"/>
    <p:sldId id="392" r:id="rId7"/>
    <p:sldId id="261" r:id="rId8"/>
    <p:sldId id="394" r:id="rId9"/>
    <p:sldId id="1803" r:id="rId10"/>
    <p:sldId id="270" r:id="rId11"/>
    <p:sldId id="1845" r:id="rId12"/>
    <p:sldId id="1851" r:id="rId13"/>
    <p:sldId id="1852" r:id="rId14"/>
    <p:sldId id="1853" r:id="rId15"/>
    <p:sldId id="1849" r:id="rId16"/>
    <p:sldId id="1850" r:id="rId17"/>
    <p:sldId id="1844" r:id="rId18"/>
    <p:sldId id="273" r:id="rId19"/>
    <p:sldId id="1792" r:id="rId20"/>
    <p:sldId id="1793" r:id="rId21"/>
    <p:sldId id="1794" r:id="rId22"/>
    <p:sldId id="290" r:id="rId23"/>
    <p:sldId id="360" r:id="rId24"/>
    <p:sldId id="288" r:id="rId25"/>
    <p:sldId id="298" r:id="rId26"/>
    <p:sldId id="1795" r:id="rId27"/>
    <p:sldId id="364" r:id="rId28"/>
    <p:sldId id="301" r:id="rId29"/>
    <p:sldId id="313" r:id="rId30"/>
    <p:sldId id="1796" r:id="rId31"/>
    <p:sldId id="263" r:id="rId32"/>
    <p:sldId id="1800" r:id="rId33"/>
    <p:sldId id="1801" r:id="rId34"/>
    <p:sldId id="264" r:id="rId35"/>
    <p:sldId id="1802" r:id="rId36"/>
    <p:sldId id="266" r:id="rId37"/>
    <p:sldId id="267" r:id="rId38"/>
    <p:sldId id="1797" r:id="rId39"/>
    <p:sldId id="285" r:id="rId40"/>
    <p:sldId id="1798" r:id="rId41"/>
    <p:sldId id="308" r:id="rId42"/>
    <p:sldId id="307" r:id="rId43"/>
    <p:sldId id="31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p15:clr>
            <a:srgbClr val="A4A3A4"/>
          </p15:clr>
        </p15:guide>
        <p15:guide id="2" pos="38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45B6"/>
    <a:srgbClr val="F2789F"/>
    <a:srgbClr val="FFFFCC"/>
    <a:srgbClr val="F0BB62"/>
    <a:srgbClr val="516BEB"/>
    <a:srgbClr val="A13333"/>
    <a:srgbClr val="5192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5" d="100"/>
          <a:sy n="85" d="100"/>
        </p:scale>
        <p:origin x="180" y="84"/>
      </p:cViewPr>
      <p:guideLst>
        <p:guide orient="horz" pos="2328"/>
        <p:guide pos="3864"/>
      </p:guideLst>
    </p:cSldViewPr>
  </p:slideViewPr>
  <p:notesTextViewPr>
    <p:cViewPr>
      <p:scale>
        <a:sx n="1" d="1"/>
        <a:sy n="1" d="1"/>
      </p:scale>
      <p:origin x="0" y="0"/>
    </p:cViewPr>
  </p:notesTextViewPr>
  <p:notesViewPr>
    <p:cSldViewPr snapToGrid="0">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308336-F1CD-467F-8FDC-ABD4B658DC6B}" type="datetimeFigureOut">
              <a:rPr lang="en-US" smtClean="0"/>
              <a:t>4/5/2023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82CE0-FBF7-4D86-8DEC-B86BC83DA857}" type="slidenum">
              <a:rPr lang="en-US" smtClean="0"/>
              <a:t>‹#›</a:t>
            </a:fld>
            <a:endParaRPr lang="en-US"/>
          </a:p>
        </p:txBody>
      </p:sp>
    </p:spTree>
    <p:extLst>
      <p:ext uri="{BB962C8B-B14F-4D97-AF65-F5344CB8AC3E}">
        <p14:creationId xmlns:p14="http://schemas.microsoft.com/office/powerpoint/2010/main" val="2070237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1F036-9BEF-42F2-A356-589E868B7D72}"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B355F-7DE4-4D29-AD17-021F578115DC}" type="slidenum">
              <a:rPr lang="en-US" smtClean="0"/>
              <a:t>‹#›</a:t>
            </a:fld>
            <a:endParaRPr lang="en-US"/>
          </a:p>
        </p:txBody>
      </p:sp>
    </p:spTree>
    <p:extLst>
      <p:ext uri="{BB962C8B-B14F-4D97-AF65-F5344CB8AC3E}">
        <p14:creationId xmlns:p14="http://schemas.microsoft.com/office/powerpoint/2010/main" val="424658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p:sp>
      <p:sp>
        <p:nvSpPr>
          <p:cNvPr id="26627" name="文本占位符 26626"/>
          <p:cNvSpPr>
            <a:spLocks noGrp="1"/>
          </p:cNvSpPr>
          <p:nvPr>
            <p:ph type="body" idx="1"/>
          </p:nvPr>
        </p:nvSpPr>
        <p:spPr/>
        <p:txBody>
          <a:bodyPr/>
          <a:lstStyle/>
          <a:p>
            <a:pPr marL="0" marR="0" lvl="0" indent="0" algn="just" defTabSz="914400" eaLnBrk="1" fontAlgn="base" latinLnBrk="0" hangingPunct="1">
              <a:lnSpc>
                <a:spcPct val="107000"/>
              </a:lnSpc>
              <a:spcBef>
                <a:spcPts val="200"/>
              </a:spcBef>
              <a:spcAft>
                <a:spcPts val="500"/>
              </a:spcAft>
              <a:buClrTx/>
              <a:buSzTx/>
              <a:buFontTx/>
              <a:buNone/>
              <a:tabLst>
                <a:tab pos="8101330" algn="l"/>
              </a:tabLst>
              <a:defRPr/>
            </a:pP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GV nhắc lại khái niệm về năng lượng mà HS đã làm quen ở tiểu học: Mọi vật (con người, động vật, máy móc,...) đều cần năng lượng để hoạt động. Sự hoạt động được biểu hiện bởi sự thay đổi vị trí, thay đổi chuyển động hoặc sự biến dạng của các vật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hực</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800" kern="1200" dirty="0">
                <a:effectLst/>
                <a:latin typeface="Times New Roman" panose="02020603050405020304" pitchFamily="18" charset="0"/>
                <a:ea typeface="Times New Roman" panose="02020603050405020304" pitchFamily="18" charset="0"/>
                <a:cs typeface="Times New Roman" panose="02020603050405020304" pitchFamily="18" charset="0"/>
              </a:rPr>
              <a:t>ì</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marL="457200">
              <a:lnSpc>
                <a:spcPct val="107000"/>
              </a:lnSpc>
              <a:spcBef>
                <a:spcPts val="200"/>
              </a:spcBef>
              <a:spcAft>
                <a:spcPts val="500"/>
              </a:spcAf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kern="12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1331617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46698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p:sp>
      <p:sp>
        <p:nvSpPr>
          <p:cNvPr id="57347" name="文本占位符 57346"/>
          <p:cNvSpPr>
            <a:spLocks noGrp="1"/>
          </p:cNvSpPr>
          <p:nvPr>
            <p:ph type="body" idx="1"/>
          </p:nvPr>
        </p:nvSpPr>
        <p:spPr/>
        <p:txBody>
          <a:bodyPr/>
          <a:lstStyle/>
          <a:p>
            <a:pPr lvl="0"/>
            <a:r>
              <a:rPr lang="vi-VN" b="0" i="0" dirty="0">
                <a:solidFill>
                  <a:srgbClr val="333333"/>
                </a:solidFill>
                <a:effectLst/>
                <a:latin typeface="Muli"/>
              </a:rPr>
              <a:t>năng lượng gió đã được sử dụng từ hàng trăm năm nay. Ý tưởng dùng năng lượng gió để sản xuất điện hình thành ngay sau các phát minh về điện và máy phát điện. Việt Nam có tiềm năng lớn về năng lượng gió, do ở gần xích đạo và tồn tại những vùng khô nắng nhiều và gió có hướng tương đối ổn định.</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123513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230767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số</a:t>
            </a:r>
            <a:r>
              <a:rPr lang="en-US" baseline="0" dirty="0"/>
              <a:t> </a:t>
            </a:r>
            <a:r>
              <a:rPr lang="en-US" baseline="0" dirty="0" err="1"/>
              <a:t>phía</a:t>
            </a:r>
            <a:r>
              <a:rPr lang="en-US" baseline="0" dirty="0"/>
              <a:t> </a:t>
            </a:r>
            <a:r>
              <a:rPr lang="en-US" baseline="0" dirty="0" err="1"/>
              <a:t>phải</a:t>
            </a:r>
            <a:r>
              <a:rPr lang="en-US" baseline="0" dirty="0"/>
              <a:t> slide </a:t>
            </a:r>
            <a:r>
              <a:rPr lang="en-US" baseline="0" dirty="0" err="1"/>
              <a:t>để</a:t>
            </a:r>
            <a:r>
              <a:rPr lang="en-US" baseline="0" dirty="0"/>
              <a:t> </a:t>
            </a:r>
            <a:r>
              <a:rPr lang="en-US" baseline="0" dirty="0" err="1"/>
              <a:t>chuyển</a:t>
            </a:r>
            <a:r>
              <a:rPr lang="en-US" baseline="0" dirty="0"/>
              <a:t> sang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cây</a:t>
            </a:r>
            <a:r>
              <a:rPr lang="en-US" baseline="0" dirty="0"/>
              <a:t> </a:t>
            </a:r>
            <a:r>
              <a:rPr lang="en-US" baseline="0" dirty="0" err="1"/>
              <a:t>nhún</a:t>
            </a:r>
            <a:r>
              <a:rPr lang="en-US" baseline="0" dirty="0"/>
              <a:t> </a:t>
            </a:r>
            <a:r>
              <a:rPr lang="en-US" baseline="0" dirty="0" err="1"/>
              <a:t>nhún</a:t>
            </a:r>
            <a:r>
              <a:rPr lang="en-US" baseline="0" dirty="0"/>
              <a:t> </a:t>
            </a:r>
            <a:r>
              <a:rPr lang="en-US" baseline="0" dirty="0" err="1"/>
              <a:t>để</a:t>
            </a:r>
            <a:r>
              <a:rPr lang="en-US" baseline="0" dirty="0"/>
              <a:t> </a:t>
            </a:r>
            <a:r>
              <a:rPr lang="en-US" baseline="0" dirty="0" err="1"/>
              <a:t>bắn</a:t>
            </a:r>
            <a:r>
              <a:rPr lang="en-US" baseline="0" dirty="0"/>
              <a:t> </a:t>
            </a:r>
            <a:r>
              <a:rPr lang="en-US" baseline="0" dirty="0" err="1"/>
              <a:t>đạn</a:t>
            </a:r>
            <a:r>
              <a:rPr lang="en-US" baseline="0" dirty="0"/>
              <a:t> </a:t>
            </a:r>
            <a:r>
              <a:rPr lang="en-US" baseline="0" dirty="0" err="1"/>
              <a:t>bí</a:t>
            </a:r>
            <a:r>
              <a:rPr lang="en-US" baseline="0" dirty="0"/>
              <a:t> </a:t>
            </a:r>
            <a:r>
              <a:rPr lang="en-US" baseline="0" dirty="0" err="1"/>
              <a:t>ngô</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tiêu</a:t>
            </a:r>
            <a:r>
              <a:rPr lang="en-US" baseline="0" dirty="0">
                <a:sym typeface="Wingdings" panose="05000000000000000000" pitchFamily="2" charset="2"/>
              </a:rPr>
              <a:t> </a:t>
            </a:r>
            <a:r>
              <a:rPr lang="en-US" baseline="0" dirty="0" err="1">
                <a:sym typeface="Wingdings" panose="05000000000000000000" pitchFamily="2" charset="2"/>
              </a:rPr>
              <a:t>diệt</a:t>
            </a:r>
            <a:r>
              <a:rPr lang="en-US" baseline="0" dirty="0">
                <a:sym typeface="Wingdings" panose="05000000000000000000" pitchFamily="2" charset="2"/>
              </a:rPr>
              <a:t> </a:t>
            </a:r>
            <a:r>
              <a:rPr lang="en-US" baseline="0" dirty="0" err="1">
                <a:sym typeface="Wingdings" panose="05000000000000000000" pitchFamily="2" charset="2"/>
              </a:rPr>
              <a:t>phù</a:t>
            </a:r>
            <a:r>
              <a:rPr lang="en-US" baseline="0" dirty="0">
                <a:sym typeface="Wingdings" panose="05000000000000000000" pitchFamily="2" charset="2"/>
              </a:rPr>
              <a:t> </a:t>
            </a:r>
            <a:r>
              <a:rPr lang="en-US" baseline="0" dirty="0" err="1">
                <a:sym typeface="Wingdings" panose="05000000000000000000" pitchFamily="2" charset="2"/>
              </a:rPr>
              <a:t>thủy</a:t>
            </a:r>
            <a:r>
              <a:rPr lang="en-US" baseline="0" dirty="0">
                <a:sym typeface="Wingdings" panose="05000000000000000000" pitchFamily="2" charset="2"/>
              </a:rPr>
              <a:t>  </a:t>
            </a:r>
            <a:r>
              <a:rPr lang="en-US" baseline="0" dirty="0" err="1">
                <a:sym typeface="Wingdings" panose="05000000000000000000" pitchFamily="2" charset="2"/>
              </a:rPr>
              <a:t>lấy</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bí</a:t>
            </a:r>
            <a:r>
              <a:rPr lang="en-US" baseline="0" dirty="0">
                <a:sym typeface="Wingdings" panose="05000000000000000000" pitchFamily="2" charset="2"/>
              </a:rPr>
              <a:t> </a:t>
            </a:r>
            <a:r>
              <a:rPr lang="en-US" baseline="0" dirty="0" err="1">
                <a:sym typeface="Wingdings" panose="05000000000000000000" pitchFamily="2" charset="2"/>
              </a:rPr>
              <a:t>ngô</a:t>
            </a:r>
            <a:r>
              <a:rPr lang="en-US" baseline="0" dirty="0">
                <a:sym typeface="Wingdings" panose="05000000000000000000" pitchFamily="2" charset="2"/>
              </a:rPr>
              <a:t> (</a:t>
            </a:r>
            <a:r>
              <a:rPr lang="en-US" baseline="0" dirty="0" err="1">
                <a:sym typeface="Wingdings" panose="05000000000000000000" pitchFamily="2" charset="2"/>
              </a:rPr>
              <a:t>hoặc</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phù</a:t>
            </a:r>
            <a:r>
              <a:rPr lang="en-US" baseline="0" dirty="0">
                <a:sym typeface="Wingdings" panose="05000000000000000000" pitchFamily="2" charset="2"/>
              </a:rPr>
              <a:t> </a:t>
            </a:r>
            <a:r>
              <a:rPr lang="en-US" baseline="0" dirty="0" err="1">
                <a:sym typeface="Wingdings" panose="05000000000000000000" pitchFamily="2" charset="2"/>
              </a:rPr>
              <a:t>thủy</a:t>
            </a:r>
            <a:r>
              <a:rPr lang="en-US" baseline="0" dirty="0">
                <a:sym typeface="Wingdings" panose="05000000000000000000" pitchFamily="2" charset="2"/>
              </a:rPr>
              <a:t>  </a:t>
            </a:r>
            <a:r>
              <a:rPr lang="en-US" baseline="0" dirty="0" err="1">
                <a:sym typeface="Wingdings" panose="05000000000000000000" pitchFamily="2" charset="2"/>
              </a:rPr>
              <a:t>thua</a:t>
            </a:r>
            <a:r>
              <a:rPr lang="en-US" baseline="0" dirty="0">
                <a:sym typeface="Wingdings" panose="05000000000000000000" pitchFamily="2" charset="2"/>
              </a:rPr>
              <a:t> </a:t>
            </a:r>
            <a:r>
              <a:rPr lang="en-US" baseline="0" dirty="0" err="1">
                <a:sym typeface="Wingdings" panose="05000000000000000000" pitchFamily="2" charset="2"/>
              </a:rPr>
              <a:t>cuộc</a:t>
            </a:r>
            <a:r>
              <a:rPr lang="en-US" baseline="0">
                <a:sym typeface="Wingdings" panose="05000000000000000000" pitchFamily="2" charset="2"/>
              </a:rPr>
              <a:t> )</a:t>
            </a:r>
            <a:endParaRPr lang="en-US" baseline="0" dirty="0"/>
          </a:p>
          <a:p>
            <a:endParaRPr lang="en-US" dirty="0"/>
          </a:p>
        </p:txBody>
      </p:sp>
      <p:sp>
        <p:nvSpPr>
          <p:cNvPr id="4" name="Slide Number Placeholder 3"/>
          <p:cNvSpPr>
            <a:spLocks noGrp="1"/>
          </p:cNvSpPr>
          <p:nvPr>
            <p:ph type="sldNum" sz="quarter" idx="10"/>
          </p:nvPr>
        </p:nvSpPr>
        <p:spPr/>
        <p:txBody>
          <a:bodyPr/>
          <a:lstStyle/>
          <a:p>
            <a:fld id="{5E4EB670-8734-49E8-B461-660EEA8C2EBC}" type="slidenum">
              <a:rPr lang="en-US" smtClean="0"/>
              <a:t>30</a:t>
            </a:fld>
            <a:endParaRPr lang="en-US"/>
          </a:p>
        </p:txBody>
      </p:sp>
    </p:spTree>
    <p:extLst>
      <p:ext uri="{BB962C8B-B14F-4D97-AF65-F5344CB8AC3E}">
        <p14:creationId xmlns:p14="http://schemas.microsoft.com/office/powerpoint/2010/main" val="284060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cho</a:t>
            </a:r>
            <a:r>
              <a:rPr lang="en-US" baseline="0" dirty="0"/>
              <a:t> HS </a:t>
            </a:r>
            <a:r>
              <a:rPr lang="en-US" baseline="0" dirty="0" err="1"/>
              <a:t>tương</a:t>
            </a:r>
            <a:r>
              <a:rPr lang="en-US" baseline="0" dirty="0"/>
              <a:t> </a:t>
            </a:r>
            <a:r>
              <a:rPr lang="en-US" baseline="0" dirty="0" err="1"/>
              <a:t>tác</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bằng</a:t>
            </a:r>
            <a:r>
              <a:rPr lang="en-US" baseline="0" dirty="0"/>
              <a:t> </a:t>
            </a:r>
            <a:r>
              <a:rPr lang="en-US" baseline="0" dirty="0" err="1"/>
              <a:t>cấy</a:t>
            </a:r>
            <a:r>
              <a:rPr lang="en-US" baseline="0" dirty="0"/>
              <a:t> </a:t>
            </a:r>
            <a:r>
              <a:rPr lang="en-US" baseline="0" dirty="0" err="1"/>
              <a:t>đưa</a:t>
            </a:r>
            <a:r>
              <a:rPr lang="en-US" baseline="0" dirty="0"/>
              <a:t> </a:t>
            </a:r>
            <a:r>
              <a:rPr lang="en-US" baseline="0" dirty="0" err="1"/>
              <a:t>thẻ</a:t>
            </a:r>
            <a:r>
              <a:rPr lang="en-US" baseline="0" dirty="0"/>
              <a:t> </a:t>
            </a:r>
            <a:r>
              <a:rPr lang="en-US" baseline="0" dirty="0" err="1"/>
              <a:t>giấy</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có</a:t>
            </a:r>
            <a:r>
              <a:rPr lang="en-US" baseline="0" dirty="0"/>
              <a:t> </a:t>
            </a:r>
            <a:r>
              <a:rPr lang="en-US" baseline="0" dirty="0" err="1"/>
              <a:t>màu</a:t>
            </a:r>
            <a:r>
              <a:rPr lang="en-US" baseline="0" dirty="0"/>
              <a:t> </a:t>
            </a:r>
            <a:r>
              <a:rPr lang="en-US" baseline="0" dirty="0" err="1"/>
              <a:t>của</a:t>
            </a:r>
            <a:r>
              <a:rPr lang="en-US" baseline="0" dirty="0"/>
              <a:t> </a:t>
            </a:r>
            <a:r>
              <a:rPr lang="en-US" baseline="0" dirty="0" err="1"/>
              <a:t>đáp</a:t>
            </a:r>
            <a:r>
              <a:rPr lang="en-US" baseline="0" dirty="0"/>
              <a:t> </a:t>
            </a:r>
            <a:r>
              <a:rPr lang="en-US" baseline="0" dirty="0" err="1"/>
              <a:t>án</a:t>
            </a:r>
            <a:r>
              <a:rPr lang="en-US" baseline="0" dirty="0"/>
              <a:t>.</a:t>
            </a:r>
          </a:p>
          <a:p>
            <a:r>
              <a:rPr lang="en-US" baseline="0"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đối</a:t>
            </a:r>
            <a:r>
              <a:rPr lang="en-US" baseline="0" dirty="0"/>
              <a:t> </a:t>
            </a:r>
            <a:r>
              <a:rPr lang="en-US" baseline="0" dirty="0" err="1"/>
              <a:t>chiếu</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quả</a:t>
            </a:r>
            <a:r>
              <a:rPr lang="en-US" baseline="0" dirty="0">
                <a:sym typeface="Wingdings" panose="05000000000000000000" pitchFamily="2" charset="2"/>
              </a:rPr>
              <a:t> </a:t>
            </a:r>
            <a:r>
              <a:rPr lang="en-US" baseline="0" dirty="0" err="1">
                <a:sym typeface="Wingdings" panose="05000000000000000000" pitchFamily="2" charset="2"/>
              </a:rPr>
              <a:t>bí</a:t>
            </a:r>
            <a:r>
              <a:rPr lang="en-US" baseline="0" dirty="0">
                <a:sym typeface="Wingdings" panose="05000000000000000000" pitchFamily="2" charset="2"/>
              </a:rPr>
              <a:t> </a:t>
            </a:r>
            <a:r>
              <a:rPr lang="en-US" baseline="0" dirty="0" err="1">
                <a:sym typeface="Wingdings" panose="05000000000000000000" pitchFamily="2" charset="2"/>
              </a:rPr>
              <a:t>ngô</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quay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trang</a:t>
            </a:r>
            <a:r>
              <a:rPr lang="en-US" baseline="0" dirty="0">
                <a:sym typeface="Wingdings" panose="05000000000000000000" pitchFamily="2" charset="2"/>
              </a:rPr>
              <a:t> </a:t>
            </a:r>
            <a:r>
              <a:rPr lang="en-US" baseline="0" dirty="0" err="1">
                <a:sym typeface="Wingdings" panose="05000000000000000000" pitchFamily="2" charset="2"/>
              </a:rPr>
              <a:t>đầu</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5E4EB670-8734-49E8-B461-660EEA8C2EBC}" type="slidenum">
              <a:rPr lang="en-US" smtClean="0"/>
              <a:t>31</a:t>
            </a:fld>
            <a:endParaRPr lang="en-US"/>
          </a:p>
        </p:txBody>
      </p:sp>
    </p:spTree>
    <p:extLst>
      <p:ext uri="{BB962C8B-B14F-4D97-AF65-F5344CB8AC3E}">
        <p14:creationId xmlns:p14="http://schemas.microsoft.com/office/powerpoint/2010/main" val="142586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p:cNvSpPr/>
          <p:nvPr userDrawn="1"/>
        </p:nvSpPr>
        <p:spPr>
          <a:xfrm>
            <a:off x="3857624" y="601907"/>
            <a:ext cx="7771585" cy="5654186"/>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2" hasCustomPrompt="1"/>
          </p:nvPr>
        </p:nvSpPr>
        <p:spPr>
          <a:xfrm>
            <a:off x="9268565" y="783486"/>
            <a:ext cx="2160000" cy="2664743"/>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Picture Placeholder 2"/>
          <p:cNvSpPr>
            <a:spLocks noGrp="1"/>
          </p:cNvSpPr>
          <p:nvPr>
            <p:ph type="pic" idx="13" hasCustomPrompt="1"/>
          </p:nvPr>
        </p:nvSpPr>
        <p:spPr>
          <a:xfrm>
            <a:off x="669443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p:cNvSpPr>
            <a:spLocks noGrp="1"/>
          </p:cNvSpPr>
          <p:nvPr>
            <p:ph type="pic" idx="14" hasCustomPrompt="1"/>
          </p:nvPr>
        </p:nvSpPr>
        <p:spPr>
          <a:xfrm>
            <a:off x="412030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p:cNvSpPr/>
          <p:nvPr userDrawn="1"/>
        </p:nvSpPr>
        <p:spPr>
          <a:xfrm>
            <a:off x="0" y="0"/>
            <a:ext cx="378089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p:cNvSpPr/>
          <p:nvPr userDrawn="1"/>
        </p:nvSpPr>
        <p:spPr>
          <a:xfrm>
            <a:off x="67749" y="2190042"/>
            <a:ext cx="1825371" cy="4705764"/>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1" fmla="*/ 15747 w 1825371"/>
              <a:gd name="connsiteY0-2" fmla="*/ 1352 h 4705763"/>
              <a:gd name="connsiteX1-3" fmla="*/ 83062 w 1825371"/>
              <a:gd name="connsiteY1-4" fmla="*/ 34837 h 4705763"/>
              <a:gd name="connsiteX2-5" fmla="*/ 961270 w 1825371"/>
              <a:gd name="connsiteY2-6" fmla="*/ 755975 h 4705763"/>
              <a:gd name="connsiteX3-7" fmla="*/ 1239162 w 1825371"/>
              <a:gd name="connsiteY3-8" fmla="*/ 1001764 h 4705763"/>
              <a:gd name="connsiteX4-9" fmla="*/ 1276445 w 1825371"/>
              <a:gd name="connsiteY4-10" fmla="*/ 1025928 h 4705763"/>
              <a:gd name="connsiteX5-11" fmla="*/ 1316489 w 1825371"/>
              <a:gd name="connsiteY5-12" fmla="*/ 1009704 h 4705763"/>
              <a:gd name="connsiteX6-13" fmla="*/ 1345141 w 1825371"/>
              <a:gd name="connsiteY6-14" fmla="*/ 948602 h 4705763"/>
              <a:gd name="connsiteX7-15" fmla="*/ 1407624 w 1825371"/>
              <a:gd name="connsiteY7-16" fmla="*/ 869894 h 4705763"/>
              <a:gd name="connsiteX8-17" fmla="*/ 1749379 w 1825371"/>
              <a:gd name="connsiteY8-18" fmla="*/ 590967 h 4705763"/>
              <a:gd name="connsiteX9-19" fmla="*/ 1808066 w 1825371"/>
              <a:gd name="connsiteY9-20" fmla="*/ 545399 h 4705763"/>
              <a:gd name="connsiteX10-21" fmla="*/ 1825326 w 1825371"/>
              <a:gd name="connsiteY10-22" fmla="*/ 554375 h 4705763"/>
              <a:gd name="connsiteX11-23" fmla="*/ 1811172 w 1825371"/>
              <a:gd name="connsiteY11-24" fmla="*/ 590277 h 4705763"/>
              <a:gd name="connsiteX12-25" fmla="*/ 1721073 w 1825371"/>
              <a:gd name="connsiteY12-26" fmla="*/ 698326 h 4705763"/>
              <a:gd name="connsiteX13-27" fmla="*/ 1385877 w 1825371"/>
              <a:gd name="connsiteY13-28" fmla="*/ 1068389 h 4705763"/>
              <a:gd name="connsiteX14-29" fmla="*/ 1376211 w 1825371"/>
              <a:gd name="connsiteY14-30" fmla="*/ 1098421 h 4705763"/>
              <a:gd name="connsiteX15-31" fmla="*/ 1361366 w 1825371"/>
              <a:gd name="connsiteY15-32" fmla="*/ 1135359 h 4705763"/>
              <a:gd name="connsiteX16-33" fmla="*/ 1355153 w 1825371"/>
              <a:gd name="connsiteY16-34" fmla="*/ 1169879 h 4705763"/>
              <a:gd name="connsiteX17-35" fmla="*/ 1409696 w 1825371"/>
              <a:gd name="connsiteY17-36" fmla="*/ 1384253 h 4705763"/>
              <a:gd name="connsiteX18-37" fmla="*/ 1524994 w 1825371"/>
              <a:gd name="connsiteY18-38" fmla="*/ 1739817 h 4705763"/>
              <a:gd name="connsiteX19-39" fmla="*/ 1659971 w 1825371"/>
              <a:gd name="connsiteY19-40" fmla="*/ 2199288 h 4705763"/>
              <a:gd name="connsiteX20-41" fmla="*/ 1782864 w 1825371"/>
              <a:gd name="connsiteY20-42" fmla="*/ 2697077 h 4705763"/>
              <a:gd name="connsiteX21-43" fmla="*/ 1794257 w 1825371"/>
              <a:gd name="connsiteY21-44" fmla="*/ 2767845 h 4705763"/>
              <a:gd name="connsiteX22-45" fmla="*/ 1791840 w 1825371"/>
              <a:gd name="connsiteY22-46" fmla="*/ 2778202 h 4705763"/>
              <a:gd name="connsiteX23-47" fmla="*/ 1784245 w 1825371"/>
              <a:gd name="connsiteY23-48" fmla="*/ 2770607 h 4705763"/>
              <a:gd name="connsiteX24-49" fmla="*/ 1746617 w 1825371"/>
              <a:gd name="connsiteY24-50" fmla="*/ 2660831 h 4705763"/>
              <a:gd name="connsiteX25-51" fmla="*/ 1513602 w 1825371"/>
              <a:gd name="connsiteY25-52" fmla="*/ 1875484 h 4705763"/>
              <a:gd name="connsiteX26-53" fmla="*/ 1297158 w 1825371"/>
              <a:gd name="connsiteY26-54" fmla="*/ 1267919 h 4705763"/>
              <a:gd name="connsiteX27-55" fmla="*/ 1275064 w 1825371"/>
              <a:gd name="connsiteY27-56" fmla="*/ 1217173 h 4705763"/>
              <a:gd name="connsiteX28-57" fmla="*/ 1248483 w 1825371"/>
              <a:gd name="connsiteY28-58" fmla="*/ 1193353 h 4705763"/>
              <a:gd name="connsiteX29-59" fmla="*/ 1232949 w 1825371"/>
              <a:gd name="connsiteY29-60" fmla="*/ 1222351 h 4705763"/>
              <a:gd name="connsiteX30-61" fmla="*/ 1230877 w 1825371"/>
              <a:gd name="connsiteY30-62" fmla="*/ 1283108 h 4705763"/>
              <a:gd name="connsiteX31-63" fmla="*/ 1243305 w 1825371"/>
              <a:gd name="connsiteY31-64" fmla="*/ 1522336 h 4705763"/>
              <a:gd name="connsiteX32-65" fmla="*/ 1261256 w 1825371"/>
              <a:gd name="connsiteY32-66" fmla="*/ 1854772 h 4705763"/>
              <a:gd name="connsiteX33-67" fmla="*/ 1272647 w 1825371"/>
              <a:gd name="connsiteY33-68" fmla="*/ 2086061 h 4705763"/>
              <a:gd name="connsiteX34-69" fmla="*/ 1288528 w 1825371"/>
              <a:gd name="connsiteY34-70" fmla="*/ 2674639 h 4705763"/>
              <a:gd name="connsiteX35-71" fmla="*/ 1297493 w 1825371"/>
              <a:gd name="connsiteY35-72" fmla="*/ 3047785 h 4705763"/>
              <a:gd name="connsiteX36-73" fmla="*/ 938419 w 1825371"/>
              <a:gd name="connsiteY36-74" fmla="*/ 4705763 h 4705763"/>
              <a:gd name="connsiteX37-75" fmla="*/ 1053441 w 1825371"/>
              <a:gd name="connsiteY37-76" fmla="*/ 2920082 h 4705763"/>
              <a:gd name="connsiteX38-77" fmla="*/ 1066213 w 1825371"/>
              <a:gd name="connsiteY38-78" fmla="*/ 2573839 h 4705763"/>
              <a:gd name="connsiteX39-79" fmla="*/ 1077951 w 1825371"/>
              <a:gd name="connsiteY39-80" fmla="*/ 2236916 h 4705763"/>
              <a:gd name="connsiteX40-81" fmla="*/ 1093485 w 1825371"/>
              <a:gd name="connsiteY40-82" fmla="*/ 1882733 h 4705763"/>
              <a:gd name="connsiteX41-83" fmla="*/ 1107983 w 1825371"/>
              <a:gd name="connsiteY41-84" fmla="*/ 1608293 h 4705763"/>
              <a:gd name="connsiteX42-85" fmla="*/ 1125245 w 1825371"/>
              <a:gd name="connsiteY42-86" fmla="*/ 1293464 h 4705763"/>
              <a:gd name="connsiteX43-87" fmla="*/ 1096247 w 1825371"/>
              <a:gd name="connsiteY43-88" fmla="*/ 1270681 h 4705763"/>
              <a:gd name="connsiteX44-89" fmla="*/ 984400 w 1825371"/>
              <a:gd name="connsiteY44-90" fmla="*/ 1242374 h 4705763"/>
              <a:gd name="connsiteX45-91" fmla="*/ 977149 w 1825371"/>
              <a:gd name="connsiteY45-92" fmla="*/ 1225458 h 4705763"/>
              <a:gd name="connsiteX46-93" fmla="*/ 983019 w 1825371"/>
              <a:gd name="connsiteY46-94" fmla="*/ 1189902 h 4705763"/>
              <a:gd name="connsiteX47-95" fmla="*/ 1016158 w 1825371"/>
              <a:gd name="connsiteY47-96" fmla="*/ 1097041 h 4705763"/>
              <a:gd name="connsiteX48-97" fmla="*/ 1055513 w 1825371"/>
              <a:gd name="connsiteY48-98" fmla="*/ 1078055 h 4705763"/>
              <a:gd name="connsiteX49-99" fmla="*/ 1097628 w 1825371"/>
              <a:gd name="connsiteY49-100" fmla="*/ 1104290 h 4705763"/>
              <a:gd name="connsiteX50-101" fmla="*/ 1115579 w 1825371"/>
              <a:gd name="connsiteY50-102" fmla="*/ 1107743 h 4705763"/>
              <a:gd name="connsiteX51-103" fmla="*/ 1177026 w 1825371"/>
              <a:gd name="connsiteY51-104" fmla="*/ 1087375 h 4705763"/>
              <a:gd name="connsiteX52-105" fmla="*/ 1179787 w 1825371"/>
              <a:gd name="connsiteY52-106" fmla="*/ 1073913 h 4705763"/>
              <a:gd name="connsiteX53-107" fmla="*/ 1135255 w 1825371"/>
              <a:gd name="connsiteY53-108" fmla="*/ 1041117 h 4705763"/>
              <a:gd name="connsiteX54-109" fmla="*/ 939868 w 1825371"/>
              <a:gd name="connsiteY54-110" fmla="*/ 883702 h 4705763"/>
              <a:gd name="connsiteX55-111" fmla="*/ 549783 w 1825371"/>
              <a:gd name="connsiteY55-112" fmla="*/ 496379 h 4705763"/>
              <a:gd name="connsiteX56-113" fmla="*/ 40947 w 1825371"/>
              <a:gd name="connsiteY56-114" fmla="*/ 48990 h 4705763"/>
              <a:gd name="connsiteX57-115" fmla="*/ 5735 w 1825371"/>
              <a:gd name="connsiteY57-116" fmla="*/ 17231 h 4705763"/>
              <a:gd name="connsiteX58-117" fmla="*/ 902 w 1825371"/>
              <a:gd name="connsiteY58-118" fmla="*/ 4114 h 4705763"/>
              <a:gd name="connsiteX59-119" fmla="*/ 15747 w 1825371"/>
              <a:gd name="connsiteY59-120" fmla="*/ 1352 h 4705763"/>
              <a:gd name="connsiteX0-121" fmla="*/ 15747 w 1825371"/>
              <a:gd name="connsiteY0-122" fmla="*/ 1352 h 4705763"/>
              <a:gd name="connsiteX1-123" fmla="*/ 83062 w 1825371"/>
              <a:gd name="connsiteY1-124" fmla="*/ 34837 h 4705763"/>
              <a:gd name="connsiteX2-125" fmla="*/ 961270 w 1825371"/>
              <a:gd name="connsiteY2-126" fmla="*/ 755975 h 4705763"/>
              <a:gd name="connsiteX3-127" fmla="*/ 1239162 w 1825371"/>
              <a:gd name="connsiteY3-128" fmla="*/ 1001764 h 4705763"/>
              <a:gd name="connsiteX4-129" fmla="*/ 1276445 w 1825371"/>
              <a:gd name="connsiteY4-130" fmla="*/ 1025928 h 4705763"/>
              <a:gd name="connsiteX5-131" fmla="*/ 1316489 w 1825371"/>
              <a:gd name="connsiteY5-132" fmla="*/ 1009704 h 4705763"/>
              <a:gd name="connsiteX6-133" fmla="*/ 1345141 w 1825371"/>
              <a:gd name="connsiteY6-134" fmla="*/ 948602 h 4705763"/>
              <a:gd name="connsiteX7-135" fmla="*/ 1407624 w 1825371"/>
              <a:gd name="connsiteY7-136" fmla="*/ 869894 h 4705763"/>
              <a:gd name="connsiteX8-137" fmla="*/ 1749379 w 1825371"/>
              <a:gd name="connsiteY8-138" fmla="*/ 590967 h 4705763"/>
              <a:gd name="connsiteX9-139" fmla="*/ 1808066 w 1825371"/>
              <a:gd name="connsiteY9-140" fmla="*/ 545399 h 4705763"/>
              <a:gd name="connsiteX10-141" fmla="*/ 1825326 w 1825371"/>
              <a:gd name="connsiteY10-142" fmla="*/ 554375 h 4705763"/>
              <a:gd name="connsiteX11-143" fmla="*/ 1811172 w 1825371"/>
              <a:gd name="connsiteY11-144" fmla="*/ 590277 h 4705763"/>
              <a:gd name="connsiteX12-145" fmla="*/ 1721073 w 1825371"/>
              <a:gd name="connsiteY12-146" fmla="*/ 698326 h 4705763"/>
              <a:gd name="connsiteX13-147" fmla="*/ 1385877 w 1825371"/>
              <a:gd name="connsiteY13-148" fmla="*/ 1068389 h 4705763"/>
              <a:gd name="connsiteX14-149" fmla="*/ 1376211 w 1825371"/>
              <a:gd name="connsiteY14-150" fmla="*/ 1098421 h 4705763"/>
              <a:gd name="connsiteX15-151" fmla="*/ 1361366 w 1825371"/>
              <a:gd name="connsiteY15-152" fmla="*/ 1135359 h 4705763"/>
              <a:gd name="connsiteX16-153" fmla="*/ 1355153 w 1825371"/>
              <a:gd name="connsiteY16-154" fmla="*/ 1169879 h 4705763"/>
              <a:gd name="connsiteX17-155" fmla="*/ 1409696 w 1825371"/>
              <a:gd name="connsiteY17-156" fmla="*/ 1384253 h 4705763"/>
              <a:gd name="connsiteX18-157" fmla="*/ 1524994 w 1825371"/>
              <a:gd name="connsiteY18-158" fmla="*/ 1739817 h 4705763"/>
              <a:gd name="connsiteX19-159" fmla="*/ 1659971 w 1825371"/>
              <a:gd name="connsiteY19-160" fmla="*/ 2199288 h 4705763"/>
              <a:gd name="connsiteX20-161" fmla="*/ 1782864 w 1825371"/>
              <a:gd name="connsiteY20-162" fmla="*/ 2697077 h 4705763"/>
              <a:gd name="connsiteX21-163" fmla="*/ 1794257 w 1825371"/>
              <a:gd name="connsiteY21-164" fmla="*/ 2767845 h 4705763"/>
              <a:gd name="connsiteX22-165" fmla="*/ 1791840 w 1825371"/>
              <a:gd name="connsiteY22-166" fmla="*/ 2778202 h 4705763"/>
              <a:gd name="connsiteX23-167" fmla="*/ 1784245 w 1825371"/>
              <a:gd name="connsiteY23-168" fmla="*/ 2770607 h 4705763"/>
              <a:gd name="connsiteX24-169" fmla="*/ 1746617 w 1825371"/>
              <a:gd name="connsiteY24-170" fmla="*/ 2660831 h 4705763"/>
              <a:gd name="connsiteX25-171" fmla="*/ 1513602 w 1825371"/>
              <a:gd name="connsiteY25-172" fmla="*/ 1875484 h 4705763"/>
              <a:gd name="connsiteX26-173" fmla="*/ 1297158 w 1825371"/>
              <a:gd name="connsiteY26-174" fmla="*/ 1267919 h 4705763"/>
              <a:gd name="connsiteX27-175" fmla="*/ 1275064 w 1825371"/>
              <a:gd name="connsiteY27-176" fmla="*/ 1217173 h 4705763"/>
              <a:gd name="connsiteX28-177" fmla="*/ 1248483 w 1825371"/>
              <a:gd name="connsiteY28-178" fmla="*/ 1193353 h 4705763"/>
              <a:gd name="connsiteX29-179" fmla="*/ 1232949 w 1825371"/>
              <a:gd name="connsiteY29-180" fmla="*/ 1222351 h 4705763"/>
              <a:gd name="connsiteX30-181" fmla="*/ 1230877 w 1825371"/>
              <a:gd name="connsiteY30-182" fmla="*/ 1283108 h 4705763"/>
              <a:gd name="connsiteX31-183" fmla="*/ 1243305 w 1825371"/>
              <a:gd name="connsiteY31-184" fmla="*/ 1522336 h 4705763"/>
              <a:gd name="connsiteX32-185" fmla="*/ 1261256 w 1825371"/>
              <a:gd name="connsiteY32-186" fmla="*/ 1854772 h 4705763"/>
              <a:gd name="connsiteX33-187" fmla="*/ 1272647 w 1825371"/>
              <a:gd name="connsiteY33-188" fmla="*/ 2086061 h 4705763"/>
              <a:gd name="connsiteX34-189" fmla="*/ 1288528 w 1825371"/>
              <a:gd name="connsiteY34-190" fmla="*/ 2674639 h 4705763"/>
              <a:gd name="connsiteX35-191" fmla="*/ 1297493 w 1825371"/>
              <a:gd name="connsiteY35-192" fmla="*/ 4685667 h 4705763"/>
              <a:gd name="connsiteX36-193" fmla="*/ 938419 w 1825371"/>
              <a:gd name="connsiteY36-194" fmla="*/ 4705763 h 4705763"/>
              <a:gd name="connsiteX37-195" fmla="*/ 1053441 w 1825371"/>
              <a:gd name="connsiteY37-196" fmla="*/ 2920082 h 4705763"/>
              <a:gd name="connsiteX38-197" fmla="*/ 1066213 w 1825371"/>
              <a:gd name="connsiteY38-198" fmla="*/ 2573839 h 4705763"/>
              <a:gd name="connsiteX39-199" fmla="*/ 1077951 w 1825371"/>
              <a:gd name="connsiteY39-200" fmla="*/ 2236916 h 4705763"/>
              <a:gd name="connsiteX40-201" fmla="*/ 1093485 w 1825371"/>
              <a:gd name="connsiteY40-202" fmla="*/ 1882733 h 4705763"/>
              <a:gd name="connsiteX41-203" fmla="*/ 1107983 w 1825371"/>
              <a:gd name="connsiteY41-204" fmla="*/ 1608293 h 4705763"/>
              <a:gd name="connsiteX42-205" fmla="*/ 1125245 w 1825371"/>
              <a:gd name="connsiteY42-206" fmla="*/ 1293464 h 4705763"/>
              <a:gd name="connsiteX43-207" fmla="*/ 1096247 w 1825371"/>
              <a:gd name="connsiteY43-208" fmla="*/ 1270681 h 4705763"/>
              <a:gd name="connsiteX44-209" fmla="*/ 984400 w 1825371"/>
              <a:gd name="connsiteY44-210" fmla="*/ 1242374 h 4705763"/>
              <a:gd name="connsiteX45-211" fmla="*/ 977149 w 1825371"/>
              <a:gd name="connsiteY45-212" fmla="*/ 1225458 h 4705763"/>
              <a:gd name="connsiteX46-213" fmla="*/ 983019 w 1825371"/>
              <a:gd name="connsiteY46-214" fmla="*/ 1189902 h 4705763"/>
              <a:gd name="connsiteX47-215" fmla="*/ 1016158 w 1825371"/>
              <a:gd name="connsiteY47-216" fmla="*/ 1097041 h 4705763"/>
              <a:gd name="connsiteX48-217" fmla="*/ 1055513 w 1825371"/>
              <a:gd name="connsiteY48-218" fmla="*/ 1078055 h 4705763"/>
              <a:gd name="connsiteX49-219" fmla="*/ 1097628 w 1825371"/>
              <a:gd name="connsiteY49-220" fmla="*/ 1104290 h 4705763"/>
              <a:gd name="connsiteX50-221" fmla="*/ 1115579 w 1825371"/>
              <a:gd name="connsiteY50-222" fmla="*/ 1107743 h 4705763"/>
              <a:gd name="connsiteX51-223" fmla="*/ 1177026 w 1825371"/>
              <a:gd name="connsiteY51-224" fmla="*/ 1087375 h 4705763"/>
              <a:gd name="connsiteX52-225" fmla="*/ 1179787 w 1825371"/>
              <a:gd name="connsiteY52-226" fmla="*/ 1073913 h 4705763"/>
              <a:gd name="connsiteX53-227" fmla="*/ 1135255 w 1825371"/>
              <a:gd name="connsiteY53-228" fmla="*/ 1041117 h 4705763"/>
              <a:gd name="connsiteX54-229" fmla="*/ 939868 w 1825371"/>
              <a:gd name="connsiteY54-230" fmla="*/ 883702 h 4705763"/>
              <a:gd name="connsiteX55-231" fmla="*/ 549783 w 1825371"/>
              <a:gd name="connsiteY55-232" fmla="*/ 496379 h 4705763"/>
              <a:gd name="connsiteX56-233" fmla="*/ 40947 w 1825371"/>
              <a:gd name="connsiteY56-234" fmla="*/ 48990 h 4705763"/>
              <a:gd name="connsiteX57-235" fmla="*/ 5735 w 1825371"/>
              <a:gd name="connsiteY57-236" fmla="*/ 17231 h 4705763"/>
              <a:gd name="connsiteX58-237" fmla="*/ 902 w 1825371"/>
              <a:gd name="connsiteY58-238" fmla="*/ 4114 h 4705763"/>
              <a:gd name="connsiteX59-239" fmla="*/ 15747 w 1825371"/>
              <a:gd name="connsiteY59-240" fmla="*/ 1352 h 4705763"/>
              <a:gd name="connsiteX0-241" fmla="*/ 15747 w 1825371"/>
              <a:gd name="connsiteY0-242" fmla="*/ 1352 h 4705763"/>
              <a:gd name="connsiteX1-243" fmla="*/ 83062 w 1825371"/>
              <a:gd name="connsiteY1-244" fmla="*/ 34837 h 4705763"/>
              <a:gd name="connsiteX2-245" fmla="*/ 961270 w 1825371"/>
              <a:gd name="connsiteY2-246" fmla="*/ 755975 h 4705763"/>
              <a:gd name="connsiteX3-247" fmla="*/ 1239162 w 1825371"/>
              <a:gd name="connsiteY3-248" fmla="*/ 1001764 h 4705763"/>
              <a:gd name="connsiteX4-249" fmla="*/ 1276445 w 1825371"/>
              <a:gd name="connsiteY4-250" fmla="*/ 1025928 h 4705763"/>
              <a:gd name="connsiteX5-251" fmla="*/ 1316489 w 1825371"/>
              <a:gd name="connsiteY5-252" fmla="*/ 1009704 h 4705763"/>
              <a:gd name="connsiteX6-253" fmla="*/ 1345141 w 1825371"/>
              <a:gd name="connsiteY6-254" fmla="*/ 948602 h 4705763"/>
              <a:gd name="connsiteX7-255" fmla="*/ 1407624 w 1825371"/>
              <a:gd name="connsiteY7-256" fmla="*/ 869894 h 4705763"/>
              <a:gd name="connsiteX8-257" fmla="*/ 1749379 w 1825371"/>
              <a:gd name="connsiteY8-258" fmla="*/ 590967 h 4705763"/>
              <a:gd name="connsiteX9-259" fmla="*/ 1808066 w 1825371"/>
              <a:gd name="connsiteY9-260" fmla="*/ 545399 h 4705763"/>
              <a:gd name="connsiteX10-261" fmla="*/ 1825326 w 1825371"/>
              <a:gd name="connsiteY10-262" fmla="*/ 554375 h 4705763"/>
              <a:gd name="connsiteX11-263" fmla="*/ 1811172 w 1825371"/>
              <a:gd name="connsiteY11-264" fmla="*/ 590277 h 4705763"/>
              <a:gd name="connsiteX12-265" fmla="*/ 1721073 w 1825371"/>
              <a:gd name="connsiteY12-266" fmla="*/ 698326 h 4705763"/>
              <a:gd name="connsiteX13-267" fmla="*/ 1385877 w 1825371"/>
              <a:gd name="connsiteY13-268" fmla="*/ 1068389 h 4705763"/>
              <a:gd name="connsiteX14-269" fmla="*/ 1376211 w 1825371"/>
              <a:gd name="connsiteY14-270" fmla="*/ 1098421 h 4705763"/>
              <a:gd name="connsiteX15-271" fmla="*/ 1361366 w 1825371"/>
              <a:gd name="connsiteY15-272" fmla="*/ 1135359 h 4705763"/>
              <a:gd name="connsiteX16-273" fmla="*/ 1355153 w 1825371"/>
              <a:gd name="connsiteY16-274" fmla="*/ 1169879 h 4705763"/>
              <a:gd name="connsiteX17-275" fmla="*/ 1409696 w 1825371"/>
              <a:gd name="connsiteY17-276" fmla="*/ 1384253 h 4705763"/>
              <a:gd name="connsiteX18-277" fmla="*/ 1524994 w 1825371"/>
              <a:gd name="connsiteY18-278" fmla="*/ 1739817 h 4705763"/>
              <a:gd name="connsiteX19-279" fmla="*/ 1659971 w 1825371"/>
              <a:gd name="connsiteY19-280" fmla="*/ 2199288 h 4705763"/>
              <a:gd name="connsiteX20-281" fmla="*/ 1782864 w 1825371"/>
              <a:gd name="connsiteY20-282" fmla="*/ 2697077 h 4705763"/>
              <a:gd name="connsiteX21-283" fmla="*/ 1794257 w 1825371"/>
              <a:gd name="connsiteY21-284" fmla="*/ 2767845 h 4705763"/>
              <a:gd name="connsiteX22-285" fmla="*/ 1791840 w 1825371"/>
              <a:gd name="connsiteY22-286" fmla="*/ 2778202 h 4705763"/>
              <a:gd name="connsiteX23-287" fmla="*/ 1784245 w 1825371"/>
              <a:gd name="connsiteY23-288" fmla="*/ 2770607 h 4705763"/>
              <a:gd name="connsiteX24-289" fmla="*/ 1746617 w 1825371"/>
              <a:gd name="connsiteY24-290" fmla="*/ 2660831 h 4705763"/>
              <a:gd name="connsiteX25-291" fmla="*/ 1513602 w 1825371"/>
              <a:gd name="connsiteY25-292" fmla="*/ 1875484 h 4705763"/>
              <a:gd name="connsiteX26-293" fmla="*/ 1297158 w 1825371"/>
              <a:gd name="connsiteY26-294" fmla="*/ 1267919 h 4705763"/>
              <a:gd name="connsiteX27-295" fmla="*/ 1275064 w 1825371"/>
              <a:gd name="connsiteY27-296" fmla="*/ 1217173 h 4705763"/>
              <a:gd name="connsiteX28-297" fmla="*/ 1248483 w 1825371"/>
              <a:gd name="connsiteY28-298" fmla="*/ 1193353 h 4705763"/>
              <a:gd name="connsiteX29-299" fmla="*/ 1232949 w 1825371"/>
              <a:gd name="connsiteY29-300" fmla="*/ 1222351 h 4705763"/>
              <a:gd name="connsiteX30-301" fmla="*/ 1230877 w 1825371"/>
              <a:gd name="connsiteY30-302" fmla="*/ 1283108 h 4705763"/>
              <a:gd name="connsiteX31-303" fmla="*/ 1243305 w 1825371"/>
              <a:gd name="connsiteY31-304" fmla="*/ 1522336 h 4705763"/>
              <a:gd name="connsiteX32-305" fmla="*/ 1261256 w 1825371"/>
              <a:gd name="connsiteY32-306" fmla="*/ 1854772 h 4705763"/>
              <a:gd name="connsiteX33-307" fmla="*/ 1272647 w 1825371"/>
              <a:gd name="connsiteY33-308" fmla="*/ 2086061 h 4705763"/>
              <a:gd name="connsiteX34-309" fmla="*/ 1297493 w 1825371"/>
              <a:gd name="connsiteY34-310" fmla="*/ 4685667 h 4705763"/>
              <a:gd name="connsiteX35-311" fmla="*/ 938419 w 1825371"/>
              <a:gd name="connsiteY35-312" fmla="*/ 4705763 h 4705763"/>
              <a:gd name="connsiteX36-313" fmla="*/ 1053441 w 1825371"/>
              <a:gd name="connsiteY36-314" fmla="*/ 2920082 h 4705763"/>
              <a:gd name="connsiteX37-315" fmla="*/ 1066213 w 1825371"/>
              <a:gd name="connsiteY37-316" fmla="*/ 2573839 h 4705763"/>
              <a:gd name="connsiteX38-317" fmla="*/ 1077951 w 1825371"/>
              <a:gd name="connsiteY38-318" fmla="*/ 2236916 h 4705763"/>
              <a:gd name="connsiteX39-319" fmla="*/ 1093485 w 1825371"/>
              <a:gd name="connsiteY39-320" fmla="*/ 1882733 h 4705763"/>
              <a:gd name="connsiteX40-321" fmla="*/ 1107983 w 1825371"/>
              <a:gd name="connsiteY40-322" fmla="*/ 1608293 h 4705763"/>
              <a:gd name="connsiteX41-323" fmla="*/ 1125245 w 1825371"/>
              <a:gd name="connsiteY41-324" fmla="*/ 1293464 h 4705763"/>
              <a:gd name="connsiteX42-325" fmla="*/ 1096247 w 1825371"/>
              <a:gd name="connsiteY42-326" fmla="*/ 1270681 h 4705763"/>
              <a:gd name="connsiteX43-327" fmla="*/ 984400 w 1825371"/>
              <a:gd name="connsiteY43-328" fmla="*/ 1242374 h 4705763"/>
              <a:gd name="connsiteX44-329" fmla="*/ 977149 w 1825371"/>
              <a:gd name="connsiteY44-330" fmla="*/ 1225458 h 4705763"/>
              <a:gd name="connsiteX45-331" fmla="*/ 983019 w 1825371"/>
              <a:gd name="connsiteY45-332" fmla="*/ 1189902 h 4705763"/>
              <a:gd name="connsiteX46-333" fmla="*/ 1016158 w 1825371"/>
              <a:gd name="connsiteY46-334" fmla="*/ 1097041 h 4705763"/>
              <a:gd name="connsiteX47-335" fmla="*/ 1055513 w 1825371"/>
              <a:gd name="connsiteY47-336" fmla="*/ 1078055 h 4705763"/>
              <a:gd name="connsiteX48-337" fmla="*/ 1097628 w 1825371"/>
              <a:gd name="connsiteY48-338" fmla="*/ 1104290 h 4705763"/>
              <a:gd name="connsiteX49-339" fmla="*/ 1115579 w 1825371"/>
              <a:gd name="connsiteY49-340" fmla="*/ 1107743 h 4705763"/>
              <a:gd name="connsiteX50-341" fmla="*/ 1177026 w 1825371"/>
              <a:gd name="connsiteY50-342" fmla="*/ 1087375 h 4705763"/>
              <a:gd name="connsiteX51-343" fmla="*/ 1179787 w 1825371"/>
              <a:gd name="connsiteY51-344" fmla="*/ 1073913 h 4705763"/>
              <a:gd name="connsiteX52-345" fmla="*/ 1135255 w 1825371"/>
              <a:gd name="connsiteY52-346" fmla="*/ 1041117 h 4705763"/>
              <a:gd name="connsiteX53-347" fmla="*/ 939868 w 1825371"/>
              <a:gd name="connsiteY53-348" fmla="*/ 883702 h 4705763"/>
              <a:gd name="connsiteX54-349" fmla="*/ 549783 w 1825371"/>
              <a:gd name="connsiteY54-350" fmla="*/ 496379 h 4705763"/>
              <a:gd name="connsiteX55-351" fmla="*/ 40947 w 1825371"/>
              <a:gd name="connsiteY55-352" fmla="*/ 48990 h 4705763"/>
              <a:gd name="connsiteX56-353" fmla="*/ 5735 w 1825371"/>
              <a:gd name="connsiteY56-354" fmla="*/ 17231 h 4705763"/>
              <a:gd name="connsiteX57-355" fmla="*/ 902 w 1825371"/>
              <a:gd name="connsiteY57-356" fmla="*/ 4114 h 4705763"/>
              <a:gd name="connsiteX58-357" fmla="*/ 15747 w 1825371"/>
              <a:gd name="connsiteY58-358" fmla="*/ 1352 h 4705763"/>
              <a:gd name="connsiteX0-359" fmla="*/ 15747 w 1825371"/>
              <a:gd name="connsiteY0-360" fmla="*/ 1352 h 4705763"/>
              <a:gd name="connsiteX1-361" fmla="*/ 83062 w 1825371"/>
              <a:gd name="connsiteY1-362" fmla="*/ 34837 h 4705763"/>
              <a:gd name="connsiteX2-363" fmla="*/ 961270 w 1825371"/>
              <a:gd name="connsiteY2-364" fmla="*/ 755975 h 4705763"/>
              <a:gd name="connsiteX3-365" fmla="*/ 1239162 w 1825371"/>
              <a:gd name="connsiteY3-366" fmla="*/ 1001764 h 4705763"/>
              <a:gd name="connsiteX4-367" fmla="*/ 1276445 w 1825371"/>
              <a:gd name="connsiteY4-368" fmla="*/ 1025928 h 4705763"/>
              <a:gd name="connsiteX5-369" fmla="*/ 1316489 w 1825371"/>
              <a:gd name="connsiteY5-370" fmla="*/ 1009704 h 4705763"/>
              <a:gd name="connsiteX6-371" fmla="*/ 1345141 w 1825371"/>
              <a:gd name="connsiteY6-372" fmla="*/ 948602 h 4705763"/>
              <a:gd name="connsiteX7-373" fmla="*/ 1407624 w 1825371"/>
              <a:gd name="connsiteY7-374" fmla="*/ 869894 h 4705763"/>
              <a:gd name="connsiteX8-375" fmla="*/ 1749379 w 1825371"/>
              <a:gd name="connsiteY8-376" fmla="*/ 590967 h 4705763"/>
              <a:gd name="connsiteX9-377" fmla="*/ 1808066 w 1825371"/>
              <a:gd name="connsiteY9-378" fmla="*/ 545399 h 4705763"/>
              <a:gd name="connsiteX10-379" fmla="*/ 1825326 w 1825371"/>
              <a:gd name="connsiteY10-380" fmla="*/ 554375 h 4705763"/>
              <a:gd name="connsiteX11-381" fmla="*/ 1811172 w 1825371"/>
              <a:gd name="connsiteY11-382" fmla="*/ 590277 h 4705763"/>
              <a:gd name="connsiteX12-383" fmla="*/ 1721073 w 1825371"/>
              <a:gd name="connsiteY12-384" fmla="*/ 698326 h 4705763"/>
              <a:gd name="connsiteX13-385" fmla="*/ 1385877 w 1825371"/>
              <a:gd name="connsiteY13-386" fmla="*/ 1068389 h 4705763"/>
              <a:gd name="connsiteX14-387" fmla="*/ 1376211 w 1825371"/>
              <a:gd name="connsiteY14-388" fmla="*/ 1098421 h 4705763"/>
              <a:gd name="connsiteX15-389" fmla="*/ 1361366 w 1825371"/>
              <a:gd name="connsiteY15-390" fmla="*/ 1135359 h 4705763"/>
              <a:gd name="connsiteX16-391" fmla="*/ 1355153 w 1825371"/>
              <a:gd name="connsiteY16-392" fmla="*/ 1169879 h 4705763"/>
              <a:gd name="connsiteX17-393" fmla="*/ 1409696 w 1825371"/>
              <a:gd name="connsiteY17-394" fmla="*/ 1384253 h 4705763"/>
              <a:gd name="connsiteX18-395" fmla="*/ 1524994 w 1825371"/>
              <a:gd name="connsiteY18-396" fmla="*/ 1739817 h 4705763"/>
              <a:gd name="connsiteX19-397" fmla="*/ 1659971 w 1825371"/>
              <a:gd name="connsiteY19-398" fmla="*/ 2199288 h 4705763"/>
              <a:gd name="connsiteX20-399" fmla="*/ 1782864 w 1825371"/>
              <a:gd name="connsiteY20-400" fmla="*/ 2697077 h 4705763"/>
              <a:gd name="connsiteX21-401" fmla="*/ 1794257 w 1825371"/>
              <a:gd name="connsiteY21-402" fmla="*/ 2767845 h 4705763"/>
              <a:gd name="connsiteX22-403" fmla="*/ 1791840 w 1825371"/>
              <a:gd name="connsiteY22-404" fmla="*/ 2778202 h 4705763"/>
              <a:gd name="connsiteX23-405" fmla="*/ 1784245 w 1825371"/>
              <a:gd name="connsiteY23-406" fmla="*/ 2770607 h 4705763"/>
              <a:gd name="connsiteX24-407" fmla="*/ 1746617 w 1825371"/>
              <a:gd name="connsiteY24-408" fmla="*/ 2660831 h 4705763"/>
              <a:gd name="connsiteX25-409" fmla="*/ 1513602 w 1825371"/>
              <a:gd name="connsiteY25-410" fmla="*/ 1875484 h 4705763"/>
              <a:gd name="connsiteX26-411" fmla="*/ 1297158 w 1825371"/>
              <a:gd name="connsiteY26-412" fmla="*/ 1267919 h 4705763"/>
              <a:gd name="connsiteX27-413" fmla="*/ 1275064 w 1825371"/>
              <a:gd name="connsiteY27-414" fmla="*/ 1217173 h 4705763"/>
              <a:gd name="connsiteX28-415" fmla="*/ 1248483 w 1825371"/>
              <a:gd name="connsiteY28-416" fmla="*/ 1193353 h 4705763"/>
              <a:gd name="connsiteX29-417" fmla="*/ 1232949 w 1825371"/>
              <a:gd name="connsiteY29-418" fmla="*/ 1222351 h 4705763"/>
              <a:gd name="connsiteX30-419" fmla="*/ 1230877 w 1825371"/>
              <a:gd name="connsiteY30-420" fmla="*/ 1283108 h 4705763"/>
              <a:gd name="connsiteX31-421" fmla="*/ 1243305 w 1825371"/>
              <a:gd name="connsiteY31-422" fmla="*/ 1522336 h 4705763"/>
              <a:gd name="connsiteX32-423" fmla="*/ 1261256 w 1825371"/>
              <a:gd name="connsiteY32-424" fmla="*/ 1854772 h 4705763"/>
              <a:gd name="connsiteX33-425" fmla="*/ 1297493 w 1825371"/>
              <a:gd name="connsiteY33-426" fmla="*/ 4685667 h 4705763"/>
              <a:gd name="connsiteX34-427" fmla="*/ 938419 w 1825371"/>
              <a:gd name="connsiteY34-428" fmla="*/ 4705763 h 4705763"/>
              <a:gd name="connsiteX35-429" fmla="*/ 1053441 w 1825371"/>
              <a:gd name="connsiteY35-430" fmla="*/ 2920082 h 4705763"/>
              <a:gd name="connsiteX36-431" fmla="*/ 1066213 w 1825371"/>
              <a:gd name="connsiteY36-432" fmla="*/ 2573839 h 4705763"/>
              <a:gd name="connsiteX37-433" fmla="*/ 1077951 w 1825371"/>
              <a:gd name="connsiteY37-434" fmla="*/ 2236916 h 4705763"/>
              <a:gd name="connsiteX38-435" fmla="*/ 1093485 w 1825371"/>
              <a:gd name="connsiteY38-436" fmla="*/ 1882733 h 4705763"/>
              <a:gd name="connsiteX39-437" fmla="*/ 1107983 w 1825371"/>
              <a:gd name="connsiteY39-438" fmla="*/ 1608293 h 4705763"/>
              <a:gd name="connsiteX40-439" fmla="*/ 1125245 w 1825371"/>
              <a:gd name="connsiteY40-440" fmla="*/ 1293464 h 4705763"/>
              <a:gd name="connsiteX41-441" fmla="*/ 1096247 w 1825371"/>
              <a:gd name="connsiteY41-442" fmla="*/ 1270681 h 4705763"/>
              <a:gd name="connsiteX42-443" fmla="*/ 984400 w 1825371"/>
              <a:gd name="connsiteY42-444" fmla="*/ 1242374 h 4705763"/>
              <a:gd name="connsiteX43-445" fmla="*/ 977149 w 1825371"/>
              <a:gd name="connsiteY43-446" fmla="*/ 1225458 h 4705763"/>
              <a:gd name="connsiteX44-447" fmla="*/ 983019 w 1825371"/>
              <a:gd name="connsiteY44-448" fmla="*/ 1189902 h 4705763"/>
              <a:gd name="connsiteX45-449" fmla="*/ 1016158 w 1825371"/>
              <a:gd name="connsiteY45-450" fmla="*/ 1097041 h 4705763"/>
              <a:gd name="connsiteX46-451" fmla="*/ 1055513 w 1825371"/>
              <a:gd name="connsiteY46-452" fmla="*/ 1078055 h 4705763"/>
              <a:gd name="connsiteX47-453" fmla="*/ 1097628 w 1825371"/>
              <a:gd name="connsiteY47-454" fmla="*/ 1104290 h 4705763"/>
              <a:gd name="connsiteX48-455" fmla="*/ 1115579 w 1825371"/>
              <a:gd name="connsiteY48-456" fmla="*/ 1107743 h 4705763"/>
              <a:gd name="connsiteX49-457" fmla="*/ 1177026 w 1825371"/>
              <a:gd name="connsiteY49-458" fmla="*/ 1087375 h 4705763"/>
              <a:gd name="connsiteX50-459" fmla="*/ 1179787 w 1825371"/>
              <a:gd name="connsiteY50-460" fmla="*/ 1073913 h 4705763"/>
              <a:gd name="connsiteX51-461" fmla="*/ 1135255 w 1825371"/>
              <a:gd name="connsiteY51-462" fmla="*/ 1041117 h 4705763"/>
              <a:gd name="connsiteX52-463" fmla="*/ 939868 w 1825371"/>
              <a:gd name="connsiteY52-464" fmla="*/ 883702 h 4705763"/>
              <a:gd name="connsiteX53-465" fmla="*/ 549783 w 1825371"/>
              <a:gd name="connsiteY53-466" fmla="*/ 496379 h 4705763"/>
              <a:gd name="connsiteX54-467" fmla="*/ 40947 w 1825371"/>
              <a:gd name="connsiteY54-468" fmla="*/ 48990 h 4705763"/>
              <a:gd name="connsiteX55-469" fmla="*/ 5735 w 1825371"/>
              <a:gd name="connsiteY55-470" fmla="*/ 17231 h 4705763"/>
              <a:gd name="connsiteX56-471" fmla="*/ 902 w 1825371"/>
              <a:gd name="connsiteY56-472" fmla="*/ 4114 h 4705763"/>
              <a:gd name="connsiteX57-473" fmla="*/ 15747 w 1825371"/>
              <a:gd name="connsiteY57-474" fmla="*/ 1352 h 4705763"/>
              <a:gd name="connsiteX0-475" fmla="*/ 15747 w 1825371"/>
              <a:gd name="connsiteY0-476" fmla="*/ 1352 h 4705763"/>
              <a:gd name="connsiteX1-477" fmla="*/ 83062 w 1825371"/>
              <a:gd name="connsiteY1-478" fmla="*/ 34837 h 4705763"/>
              <a:gd name="connsiteX2-479" fmla="*/ 961270 w 1825371"/>
              <a:gd name="connsiteY2-480" fmla="*/ 755975 h 4705763"/>
              <a:gd name="connsiteX3-481" fmla="*/ 1239162 w 1825371"/>
              <a:gd name="connsiteY3-482" fmla="*/ 1001764 h 4705763"/>
              <a:gd name="connsiteX4-483" fmla="*/ 1276445 w 1825371"/>
              <a:gd name="connsiteY4-484" fmla="*/ 1025928 h 4705763"/>
              <a:gd name="connsiteX5-485" fmla="*/ 1316489 w 1825371"/>
              <a:gd name="connsiteY5-486" fmla="*/ 1009704 h 4705763"/>
              <a:gd name="connsiteX6-487" fmla="*/ 1345141 w 1825371"/>
              <a:gd name="connsiteY6-488" fmla="*/ 948602 h 4705763"/>
              <a:gd name="connsiteX7-489" fmla="*/ 1407624 w 1825371"/>
              <a:gd name="connsiteY7-490" fmla="*/ 869894 h 4705763"/>
              <a:gd name="connsiteX8-491" fmla="*/ 1749379 w 1825371"/>
              <a:gd name="connsiteY8-492" fmla="*/ 590967 h 4705763"/>
              <a:gd name="connsiteX9-493" fmla="*/ 1808066 w 1825371"/>
              <a:gd name="connsiteY9-494" fmla="*/ 545399 h 4705763"/>
              <a:gd name="connsiteX10-495" fmla="*/ 1825326 w 1825371"/>
              <a:gd name="connsiteY10-496" fmla="*/ 554375 h 4705763"/>
              <a:gd name="connsiteX11-497" fmla="*/ 1811172 w 1825371"/>
              <a:gd name="connsiteY11-498" fmla="*/ 590277 h 4705763"/>
              <a:gd name="connsiteX12-499" fmla="*/ 1721073 w 1825371"/>
              <a:gd name="connsiteY12-500" fmla="*/ 698326 h 4705763"/>
              <a:gd name="connsiteX13-501" fmla="*/ 1385877 w 1825371"/>
              <a:gd name="connsiteY13-502" fmla="*/ 1068389 h 4705763"/>
              <a:gd name="connsiteX14-503" fmla="*/ 1376211 w 1825371"/>
              <a:gd name="connsiteY14-504" fmla="*/ 1098421 h 4705763"/>
              <a:gd name="connsiteX15-505" fmla="*/ 1361366 w 1825371"/>
              <a:gd name="connsiteY15-506" fmla="*/ 1135359 h 4705763"/>
              <a:gd name="connsiteX16-507" fmla="*/ 1355153 w 1825371"/>
              <a:gd name="connsiteY16-508" fmla="*/ 1169879 h 4705763"/>
              <a:gd name="connsiteX17-509" fmla="*/ 1409696 w 1825371"/>
              <a:gd name="connsiteY17-510" fmla="*/ 1384253 h 4705763"/>
              <a:gd name="connsiteX18-511" fmla="*/ 1524994 w 1825371"/>
              <a:gd name="connsiteY18-512" fmla="*/ 1739817 h 4705763"/>
              <a:gd name="connsiteX19-513" fmla="*/ 1659971 w 1825371"/>
              <a:gd name="connsiteY19-514" fmla="*/ 2199288 h 4705763"/>
              <a:gd name="connsiteX20-515" fmla="*/ 1782864 w 1825371"/>
              <a:gd name="connsiteY20-516" fmla="*/ 2697077 h 4705763"/>
              <a:gd name="connsiteX21-517" fmla="*/ 1794257 w 1825371"/>
              <a:gd name="connsiteY21-518" fmla="*/ 2767845 h 4705763"/>
              <a:gd name="connsiteX22-519" fmla="*/ 1791840 w 1825371"/>
              <a:gd name="connsiteY22-520" fmla="*/ 2778202 h 4705763"/>
              <a:gd name="connsiteX23-521" fmla="*/ 1784245 w 1825371"/>
              <a:gd name="connsiteY23-522" fmla="*/ 2770607 h 4705763"/>
              <a:gd name="connsiteX24-523" fmla="*/ 1746617 w 1825371"/>
              <a:gd name="connsiteY24-524" fmla="*/ 2660831 h 4705763"/>
              <a:gd name="connsiteX25-525" fmla="*/ 1513602 w 1825371"/>
              <a:gd name="connsiteY25-526" fmla="*/ 1875484 h 4705763"/>
              <a:gd name="connsiteX26-527" fmla="*/ 1297158 w 1825371"/>
              <a:gd name="connsiteY26-528" fmla="*/ 1267919 h 4705763"/>
              <a:gd name="connsiteX27-529" fmla="*/ 1275064 w 1825371"/>
              <a:gd name="connsiteY27-530" fmla="*/ 1217173 h 4705763"/>
              <a:gd name="connsiteX28-531" fmla="*/ 1248483 w 1825371"/>
              <a:gd name="connsiteY28-532" fmla="*/ 1193353 h 4705763"/>
              <a:gd name="connsiteX29-533" fmla="*/ 1232949 w 1825371"/>
              <a:gd name="connsiteY29-534" fmla="*/ 1222351 h 4705763"/>
              <a:gd name="connsiteX30-535" fmla="*/ 1230877 w 1825371"/>
              <a:gd name="connsiteY30-536" fmla="*/ 1283108 h 4705763"/>
              <a:gd name="connsiteX31-537" fmla="*/ 1243305 w 1825371"/>
              <a:gd name="connsiteY31-538" fmla="*/ 1522336 h 4705763"/>
              <a:gd name="connsiteX32-539" fmla="*/ 1297493 w 1825371"/>
              <a:gd name="connsiteY32-540" fmla="*/ 4685667 h 4705763"/>
              <a:gd name="connsiteX33-541" fmla="*/ 938419 w 1825371"/>
              <a:gd name="connsiteY33-542" fmla="*/ 4705763 h 4705763"/>
              <a:gd name="connsiteX34-543" fmla="*/ 1053441 w 1825371"/>
              <a:gd name="connsiteY34-544" fmla="*/ 2920082 h 4705763"/>
              <a:gd name="connsiteX35-545" fmla="*/ 1066213 w 1825371"/>
              <a:gd name="connsiteY35-546" fmla="*/ 2573839 h 4705763"/>
              <a:gd name="connsiteX36-547" fmla="*/ 1077951 w 1825371"/>
              <a:gd name="connsiteY36-548" fmla="*/ 2236916 h 4705763"/>
              <a:gd name="connsiteX37-549" fmla="*/ 1093485 w 1825371"/>
              <a:gd name="connsiteY37-550" fmla="*/ 1882733 h 4705763"/>
              <a:gd name="connsiteX38-551" fmla="*/ 1107983 w 1825371"/>
              <a:gd name="connsiteY38-552" fmla="*/ 1608293 h 4705763"/>
              <a:gd name="connsiteX39-553" fmla="*/ 1125245 w 1825371"/>
              <a:gd name="connsiteY39-554" fmla="*/ 1293464 h 4705763"/>
              <a:gd name="connsiteX40-555" fmla="*/ 1096247 w 1825371"/>
              <a:gd name="connsiteY40-556" fmla="*/ 1270681 h 4705763"/>
              <a:gd name="connsiteX41-557" fmla="*/ 984400 w 1825371"/>
              <a:gd name="connsiteY41-558" fmla="*/ 1242374 h 4705763"/>
              <a:gd name="connsiteX42-559" fmla="*/ 977149 w 1825371"/>
              <a:gd name="connsiteY42-560" fmla="*/ 1225458 h 4705763"/>
              <a:gd name="connsiteX43-561" fmla="*/ 983019 w 1825371"/>
              <a:gd name="connsiteY43-562" fmla="*/ 1189902 h 4705763"/>
              <a:gd name="connsiteX44-563" fmla="*/ 1016158 w 1825371"/>
              <a:gd name="connsiteY44-564" fmla="*/ 1097041 h 4705763"/>
              <a:gd name="connsiteX45-565" fmla="*/ 1055513 w 1825371"/>
              <a:gd name="connsiteY45-566" fmla="*/ 1078055 h 4705763"/>
              <a:gd name="connsiteX46-567" fmla="*/ 1097628 w 1825371"/>
              <a:gd name="connsiteY46-568" fmla="*/ 1104290 h 4705763"/>
              <a:gd name="connsiteX47-569" fmla="*/ 1115579 w 1825371"/>
              <a:gd name="connsiteY47-570" fmla="*/ 1107743 h 4705763"/>
              <a:gd name="connsiteX48-571" fmla="*/ 1177026 w 1825371"/>
              <a:gd name="connsiteY48-572" fmla="*/ 1087375 h 4705763"/>
              <a:gd name="connsiteX49-573" fmla="*/ 1179787 w 1825371"/>
              <a:gd name="connsiteY49-574" fmla="*/ 1073913 h 4705763"/>
              <a:gd name="connsiteX50-575" fmla="*/ 1135255 w 1825371"/>
              <a:gd name="connsiteY50-576" fmla="*/ 1041117 h 4705763"/>
              <a:gd name="connsiteX51-577" fmla="*/ 939868 w 1825371"/>
              <a:gd name="connsiteY51-578" fmla="*/ 883702 h 4705763"/>
              <a:gd name="connsiteX52-579" fmla="*/ 549783 w 1825371"/>
              <a:gd name="connsiteY52-580" fmla="*/ 496379 h 4705763"/>
              <a:gd name="connsiteX53-581" fmla="*/ 40947 w 1825371"/>
              <a:gd name="connsiteY53-582" fmla="*/ 48990 h 4705763"/>
              <a:gd name="connsiteX54-583" fmla="*/ 5735 w 1825371"/>
              <a:gd name="connsiteY54-584" fmla="*/ 17231 h 4705763"/>
              <a:gd name="connsiteX55-585" fmla="*/ 902 w 1825371"/>
              <a:gd name="connsiteY55-586" fmla="*/ 4114 h 4705763"/>
              <a:gd name="connsiteX56-587" fmla="*/ 15747 w 1825371"/>
              <a:gd name="connsiteY56-588" fmla="*/ 1352 h 4705763"/>
              <a:gd name="connsiteX0-589" fmla="*/ 15747 w 1825371"/>
              <a:gd name="connsiteY0-590" fmla="*/ 1352 h 4705763"/>
              <a:gd name="connsiteX1-591" fmla="*/ 83062 w 1825371"/>
              <a:gd name="connsiteY1-592" fmla="*/ 34837 h 4705763"/>
              <a:gd name="connsiteX2-593" fmla="*/ 961270 w 1825371"/>
              <a:gd name="connsiteY2-594" fmla="*/ 755975 h 4705763"/>
              <a:gd name="connsiteX3-595" fmla="*/ 1239162 w 1825371"/>
              <a:gd name="connsiteY3-596" fmla="*/ 1001764 h 4705763"/>
              <a:gd name="connsiteX4-597" fmla="*/ 1276445 w 1825371"/>
              <a:gd name="connsiteY4-598" fmla="*/ 1025928 h 4705763"/>
              <a:gd name="connsiteX5-599" fmla="*/ 1316489 w 1825371"/>
              <a:gd name="connsiteY5-600" fmla="*/ 1009704 h 4705763"/>
              <a:gd name="connsiteX6-601" fmla="*/ 1345141 w 1825371"/>
              <a:gd name="connsiteY6-602" fmla="*/ 948602 h 4705763"/>
              <a:gd name="connsiteX7-603" fmla="*/ 1407624 w 1825371"/>
              <a:gd name="connsiteY7-604" fmla="*/ 869894 h 4705763"/>
              <a:gd name="connsiteX8-605" fmla="*/ 1749379 w 1825371"/>
              <a:gd name="connsiteY8-606" fmla="*/ 590967 h 4705763"/>
              <a:gd name="connsiteX9-607" fmla="*/ 1808066 w 1825371"/>
              <a:gd name="connsiteY9-608" fmla="*/ 545399 h 4705763"/>
              <a:gd name="connsiteX10-609" fmla="*/ 1825326 w 1825371"/>
              <a:gd name="connsiteY10-610" fmla="*/ 554375 h 4705763"/>
              <a:gd name="connsiteX11-611" fmla="*/ 1811172 w 1825371"/>
              <a:gd name="connsiteY11-612" fmla="*/ 590277 h 4705763"/>
              <a:gd name="connsiteX12-613" fmla="*/ 1721073 w 1825371"/>
              <a:gd name="connsiteY12-614" fmla="*/ 698326 h 4705763"/>
              <a:gd name="connsiteX13-615" fmla="*/ 1385877 w 1825371"/>
              <a:gd name="connsiteY13-616" fmla="*/ 1068389 h 4705763"/>
              <a:gd name="connsiteX14-617" fmla="*/ 1376211 w 1825371"/>
              <a:gd name="connsiteY14-618" fmla="*/ 1098421 h 4705763"/>
              <a:gd name="connsiteX15-619" fmla="*/ 1361366 w 1825371"/>
              <a:gd name="connsiteY15-620" fmla="*/ 1135359 h 4705763"/>
              <a:gd name="connsiteX16-621" fmla="*/ 1355153 w 1825371"/>
              <a:gd name="connsiteY16-622" fmla="*/ 1169879 h 4705763"/>
              <a:gd name="connsiteX17-623" fmla="*/ 1409696 w 1825371"/>
              <a:gd name="connsiteY17-624" fmla="*/ 1384253 h 4705763"/>
              <a:gd name="connsiteX18-625" fmla="*/ 1524994 w 1825371"/>
              <a:gd name="connsiteY18-626" fmla="*/ 1739817 h 4705763"/>
              <a:gd name="connsiteX19-627" fmla="*/ 1659971 w 1825371"/>
              <a:gd name="connsiteY19-628" fmla="*/ 2199288 h 4705763"/>
              <a:gd name="connsiteX20-629" fmla="*/ 1782864 w 1825371"/>
              <a:gd name="connsiteY20-630" fmla="*/ 2697077 h 4705763"/>
              <a:gd name="connsiteX21-631" fmla="*/ 1794257 w 1825371"/>
              <a:gd name="connsiteY21-632" fmla="*/ 2767845 h 4705763"/>
              <a:gd name="connsiteX22-633" fmla="*/ 1791840 w 1825371"/>
              <a:gd name="connsiteY22-634" fmla="*/ 2778202 h 4705763"/>
              <a:gd name="connsiteX23-635" fmla="*/ 1784245 w 1825371"/>
              <a:gd name="connsiteY23-636" fmla="*/ 2770607 h 4705763"/>
              <a:gd name="connsiteX24-637" fmla="*/ 1746617 w 1825371"/>
              <a:gd name="connsiteY24-638" fmla="*/ 2660831 h 4705763"/>
              <a:gd name="connsiteX25-639" fmla="*/ 1513602 w 1825371"/>
              <a:gd name="connsiteY25-640" fmla="*/ 1875484 h 4705763"/>
              <a:gd name="connsiteX26-641" fmla="*/ 1297158 w 1825371"/>
              <a:gd name="connsiteY26-642" fmla="*/ 1267919 h 4705763"/>
              <a:gd name="connsiteX27-643" fmla="*/ 1275064 w 1825371"/>
              <a:gd name="connsiteY27-644" fmla="*/ 1217173 h 4705763"/>
              <a:gd name="connsiteX28-645" fmla="*/ 1248483 w 1825371"/>
              <a:gd name="connsiteY28-646" fmla="*/ 1193353 h 4705763"/>
              <a:gd name="connsiteX29-647" fmla="*/ 1232949 w 1825371"/>
              <a:gd name="connsiteY29-648" fmla="*/ 1222351 h 4705763"/>
              <a:gd name="connsiteX30-649" fmla="*/ 1230877 w 1825371"/>
              <a:gd name="connsiteY30-650" fmla="*/ 1283108 h 4705763"/>
              <a:gd name="connsiteX31-651" fmla="*/ 1297493 w 1825371"/>
              <a:gd name="connsiteY31-652" fmla="*/ 4685667 h 4705763"/>
              <a:gd name="connsiteX32-653" fmla="*/ 938419 w 1825371"/>
              <a:gd name="connsiteY32-654" fmla="*/ 4705763 h 4705763"/>
              <a:gd name="connsiteX33-655" fmla="*/ 1053441 w 1825371"/>
              <a:gd name="connsiteY33-656" fmla="*/ 2920082 h 4705763"/>
              <a:gd name="connsiteX34-657" fmla="*/ 1066213 w 1825371"/>
              <a:gd name="connsiteY34-658" fmla="*/ 2573839 h 4705763"/>
              <a:gd name="connsiteX35-659" fmla="*/ 1077951 w 1825371"/>
              <a:gd name="connsiteY35-660" fmla="*/ 2236916 h 4705763"/>
              <a:gd name="connsiteX36-661" fmla="*/ 1093485 w 1825371"/>
              <a:gd name="connsiteY36-662" fmla="*/ 1882733 h 4705763"/>
              <a:gd name="connsiteX37-663" fmla="*/ 1107983 w 1825371"/>
              <a:gd name="connsiteY37-664" fmla="*/ 1608293 h 4705763"/>
              <a:gd name="connsiteX38-665" fmla="*/ 1125245 w 1825371"/>
              <a:gd name="connsiteY38-666" fmla="*/ 1293464 h 4705763"/>
              <a:gd name="connsiteX39-667" fmla="*/ 1096247 w 1825371"/>
              <a:gd name="connsiteY39-668" fmla="*/ 1270681 h 4705763"/>
              <a:gd name="connsiteX40-669" fmla="*/ 984400 w 1825371"/>
              <a:gd name="connsiteY40-670" fmla="*/ 1242374 h 4705763"/>
              <a:gd name="connsiteX41-671" fmla="*/ 977149 w 1825371"/>
              <a:gd name="connsiteY41-672" fmla="*/ 1225458 h 4705763"/>
              <a:gd name="connsiteX42-673" fmla="*/ 983019 w 1825371"/>
              <a:gd name="connsiteY42-674" fmla="*/ 1189902 h 4705763"/>
              <a:gd name="connsiteX43-675" fmla="*/ 1016158 w 1825371"/>
              <a:gd name="connsiteY43-676" fmla="*/ 1097041 h 4705763"/>
              <a:gd name="connsiteX44-677" fmla="*/ 1055513 w 1825371"/>
              <a:gd name="connsiteY44-678" fmla="*/ 1078055 h 4705763"/>
              <a:gd name="connsiteX45-679" fmla="*/ 1097628 w 1825371"/>
              <a:gd name="connsiteY45-680" fmla="*/ 1104290 h 4705763"/>
              <a:gd name="connsiteX46-681" fmla="*/ 1115579 w 1825371"/>
              <a:gd name="connsiteY46-682" fmla="*/ 1107743 h 4705763"/>
              <a:gd name="connsiteX47-683" fmla="*/ 1177026 w 1825371"/>
              <a:gd name="connsiteY47-684" fmla="*/ 1087375 h 4705763"/>
              <a:gd name="connsiteX48-685" fmla="*/ 1179787 w 1825371"/>
              <a:gd name="connsiteY48-686" fmla="*/ 1073913 h 4705763"/>
              <a:gd name="connsiteX49-687" fmla="*/ 1135255 w 1825371"/>
              <a:gd name="connsiteY49-688" fmla="*/ 1041117 h 4705763"/>
              <a:gd name="connsiteX50-689" fmla="*/ 939868 w 1825371"/>
              <a:gd name="connsiteY50-690" fmla="*/ 883702 h 4705763"/>
              <a:gd name="connsiteX51-691" fmla="*/ 549783 w 1825371"/>
              <a:gd name="connsiteY51-692" fmla="*/ 496379 h 4705763"/>
              <a:gd name="connsiteX52-693" fmla="*/ 40947 w 1825371"/>
              <a:gd name="connsiteY52-694" fmla="*/ 48990 h 4705763"/>
              <a:gd name="connsiteX53-695" fmla="*/ 5735 w 1825371"/>
              <a:gd name="connsiteY53-696" fmla="*/ 17231 h 4705763"/>
              <a:gd name="connsiteX54-697" fmla="*/ 902 w 1825371"/>
              <a:gd name="connsiteY54-698" fmla="*/ 4114 h 4705763"/>
              <a:gd name="connsiteX55-699" fmla="*/ 15747 w 1825371"/>
              <a:gd name="connsiteY55-700" fmla="*/ 1352 h 4705763"/>
              <a:gd name="connsiteX0-701" fmla="*/ 15747 w 1825371"/>
              <a:gd name="connsiteY0-702" fmla="*/ 1352 h 4705763"/>
              <a:gd name="connsiteX1-703" fmla="*/ 83062 w 1825371"/>
              <a:gd name="connsiteY1-704" fmla="*/ 34837 h 4705763"/>
              <a:gd name="connsiteX2-705" fmla="*/ 961270 w 1825371"/>
              <a:gd name="connsiteY2-706" fmla="*/ 755975 h 4705763"/>
              <a:gd name="connsiteX3-707" fmla="*/ 1239162 w 1825371"/>
              <a:gd name="connsiteY3-708" fmla="*/ 1001764 h 4705763"/>
              <a:gd name="connsiteX4-709" fmla="*/ 1276445 w 1825371"/>
              <a:gd name="connsiteY4-710" fmla="*/ 1025928 h 4705763"/>
              <a:gd name="connsiteX5-711" fmla="*/ 1316489 w 1825371"/>
              <a:gd name="connsiteY5-712" fmla="*/ 1009704 h 4705763"/>
              <a:gd name="connsiteX6-713" fmla="*/ 1345141 w 1825371"/>
              <a:gd name="connsiteY6-714" fmla="*/ 948602 h 4705763"/>
              <a:gd name="connsiteX7-715" fmla="*/ 1407624 w 1825371"/>
              <a:gd name="connsiteY7-716" fmla="*/ 869894 h 4705763"/>
              <a:gd name="connsiteX8-717" fmla="*/ 1749379 w 1825371"/>
              <a:gd name="connsiteY8-718" fmla="*/ 590967 h 4705763"/>
              <a:gd name="connsiteX9-719" fmla="*/ 1808066 w 1825371"/>
              <a:gd name="connsiteY9-720" fmla="*/ 545399 h 4705763"/>
              <a:gd name="connsiteX10-721" fmla="*/ 1825326 w 1825371"/>
              <a:gd name="connsiteY10-722" fmla="*/ 554375 h 4705763"/>
              <a:gd name="connsiteX11-723" fmla="*/ 1811172 w 1825371"/>
              <a:gd name="connsiteY11-724" fmla="*/ 590277 h 4705763"/>
              <a:gd name="connsiteX12-725" fmla="*/ 1721073 w 1825371"/>
              <a:gd name="connsiteY12-726" fmla="*/ 698326 h 4705763"/>
              <a:gd name="connsiteX13-727" fmla="*/ 1385877 w 1825371"/>
              <a:gd name="connsiteY13-728" fmla="*/ 1068389 h 4705763"/>
              <a:gd name="connsiteX14-729" fmla="*/ 1376211 w 1825371"/>
              <a:gd name="connsiteY14-730" fmla="*/ 1098421 h 4705763"/>
              <a:gd name="connsiteX15-731" fmla="*/ 1361366 w 1825371"/>
              <a:gd name="connsiteY15-732" fmla="*/ 1135359 h 4705763"/>
              <a:gd name="connsiteX16-733" fmla="*/ 1355153 w 1825371"/>
              <a:gd name="connsiteY16-734" fmla="*/ 1169879 h 4705763"/>
              <a:gd name="connsiteX17-735" fmla="*/ 1409696 w 1825371"/>
              <a:gd name="connsiteY17-736" fmla="*/ 1384253 h 4705763"/>
              <a:gd name="connsiteX18-737" fmla="*/ 1524994 w 1825371"/>
              <a:gd name="connsiteY18-738" fmla="*/ 1739817 h 4705763"/>
              <a:gd name="connsiteX19-739" fmla="*/ 1659971 w 1825371"/>
              <a:gd name="connsiteY19-740" fmla="*/ 2199288 h 4705763"/>
              <a:gd name="connsiteX20-741" fmla="*/ 1782864 w 1825371"/>
              <a:gd name="connsiteY20-742" fmla="*/ 2697077 h 4705763"/>
              <a:gd name="connsiteX21-743" fmla="*/ 1794257 w 1825371"/>
              <a:gd name="connsiteY21-744" fmla="*/ 2767845 h 4705763"/>
              <a:gd name="connsiteX22-745" fmla="*/ 1791840 w 1825371"/>
              <a:gd name="connsiteY22-746" fmla="*/ 2778202 h 4705763"/>
              <a:gd name="connsiteX23-747" fmla="*/ 1784245 w 1825371"/>
              <a:gd name="connsiteY23-748" fmla="*/ 2770607 h 4705763"/>
              <a:gd name="connsiteX24-749" fmla="*/ 1746617 w 1825371"/>
              <a:gd name="connsiteY24-750" fmla="*/ 2660831 h 4705763"/>
              <a:gd name="connsiteX25-751" fmla="*/ 1513602 w 1825371"/>
              <a:gd name="connsiteY25-752" fmla="*/ 1875484 h 4705763"/>
              <a:gd name="connsiteX26-753" fmla="*/ 1297158 w 1825371"/>
              <a:gd name="connsiteY26-754" fmla="*/ 1267919 h 4705763"/>
              <a:gd name="connsiteX27-755" fmla="*/ 1275064 w 1825371"/>
              <a:gd name="connsiteY27-756" fmla="*/ 1217173 h 4705763"/>
              <a:gd name="connsiteX28-757" fmla="*/ 1248483 w 1825371"/>
              <a:gd name="connsiteY28-758" fmla="*/ 1193353 h 4705763"/>
              <a:gd name="connsiteX29-759" fmla="*/ 1232949 w 1825371"/>
              <a:gd name="connsiteY29-760" fmla="*/ 1222351 h 4705763"/>
              <a:gd name="connsiteX30-761" fmla="*/ 1230877 w 1825371"/>
              <a:gd name="connsiteY30-762" fmla="*/ 1283108 h 4705763"/>
              <a:gd name="connsiteX31-763" fmla="*/ 1297493 w 1825371"/>
              <a:gd name="connsiteY31-764" fmla="*/ 4685667 h 4705763"/>
              <a:gd name="connsiteX32-765" fmla="*/ 938419 w 1825371"/>
              <a:gd name="connsiteY32-766" fmla="*/ 4705763 h 4705763"/>
              <a:gd name="connsiteX33-767" fmla="*/ 1053441 w 1825371"/>
              <a:gd name="connsiteY33-768" fmla="*/ 2920082 h 4705763"/>
              <a:gd name="connsiteX34-769" fmla="*/ 1066213 w 1825371"/>
              <a:gd name="connsiteY34-770" fmla="*/ 2573839 h 4705763"/>
              <a:gd name="connsiteX35-771" fmla="*/ 1077951 w 1825371"/>
              <a:gd name="connsiteY35-772" fmla="*/ 2236916 h 4705763"/>
              <a:gd name="connsiteX36-773" fmla="*/ 1093485 w 1825371"/>
              <a:gd name="connsiteY36-774" fmla="*/ 1882733 h 4705763"/>
              <a:gd name="connsiteX37-775" fmla="*/ 1125245 w 1825371"/>
              <a:gd name="connsiteY37-776" fmla="*/ 1293464 h 4705763"/>
              <a:gd name="connsiteX38-777" fmla="*/ 1096247 w 1825371"/>
              <a:gd name="connsiteY38-778" fmla="*/ 1270681 h 4705763"/>
              <a:gd name="connsiteX39-779" fmla="*/ 984400 w 1825371"/>
              <a:gd name="connsiteY39-780" fmla="*/ 1242374 h 4705763"/>
              <a:gd name="connsiteX40-781" fmla="*/ 977149 w 1825371"/>
              <a:gd name="connsiteY40-782" fmla="*/ 1225458 h 4705763"/>
              <a:gd name="connsiteX41-783" fmla="*/ 983019 w 1825371"/>
              <a:gd name="connsiteY41-784" fmla="*/ 1189902 h 4705763"/>
              <a:gd name="connsiteX42-785" fmla="*/ 1016158 w 1825371"/>
              <a:gd name="connsiteY42-786" fmla="*/ 1097041 h 4705763"/>
              <a:gd name="connsiteX43-787" fmla="*/ 1055513 w 1825371"/>
              <a:gd name="connsiteY43-788" fmla="*/ 1078055 h 4705763"/>
              <a:gd name="connsiteX44-789" fmla="*/ 1097628 w 1825371"/>
              <a:gd name="connsiteY44-790" fmla="*/ 1104290 h 4705763"/>
              <a:gd name="connsiteX45-791" fmla="*/ 1115579 w 1825371"/>
              <a:gd name="connsiteY45-792" fmla="*/ 1107743 h 4705763"/>
              <a:gd name="connsiteX46-793" fmla="*/ 1177026 w 1825371"/>
              <a:gd name="connsiteY46-794" fmla="*/ 1087375 h 4705763"/>
              <a:gd name="connsiteX47-795" fmla="*/ 1179787 w 1825371"/>
              <a:gd name="connsiteY47-796" fmla="*/ 1073913 h 4705763"/>
              <a:gd name="connsiteX48-797" fmla="*/ 1135255 w 1825371"/>
              <a:gd name="connsiteY48-798" fmla="*/ 1041117 h 4705763"/>
              <a:gd name="connsiteX49-799" fmla="*/ 939868 w 1825371"/>
              <a:gd name="connsiteY49-800" fmla="*/ 883702 h 4705763"/>
              <a:gd name="connsiteX50-801" fmla="*/ 549783 w 1825371"/>
              <a:gd name="connsiteY50-802" fmla="*/ 496379 h 4705763"/>
              <a:gd name="connsiteX51-803" fmla="*/ 40947 w 1825371"/>
              <a:gd name="connsiteY51-804" fmla="*/ 48990 h 4705763"/>
              <a:gd name="connsiteX52-805" fmla="*/ 5735 w 1825371"/>
              <a:gd name="connsiteY52-806" fmla="*/ 17231 h 4705763"/>
              <a:gd name="connsiteX53-807" fmla="*/ 902 w 1825371"/>
              <a:gd name="connsiteY53-808" fmla="*/ 4114 h 4705763"/>
              <a:gd name="connsiteX54-809" fmla="*/ 15747 w 1825371"/>
              <a:gd name="connsiteY54-810" fmla="*/ 1352 h 4705763"/>
              <a:gd name="connsiteX0-811" fmla="*/ 15747 w 1825371"/>
              <a:gd name="connsiteY0-812" fmla="*/ 1352 h 4705763"/>
              <a:gd name="connsiteX1-813" fmla="*/ 83062 w 1825371"/>
              <a:gd name="connsiteY1-814" fmla="*/ 34837 h 4705763"/>
              <a:gd name="connsiteX2-815" fmla="*/ 961270 w 1825371"/>
              <a:gd name="connsiteY2-816" fmla="*/ 755975 h 4705763"/>
              <a:gd name="connsiteX3-817" fmla="*/ 1239162 w 1825371"/>
              <a:gd name="connsiteY3-818" fmla="*/ 1001764 h 4705763"/>
              <a:gd name="connsiteX4-819" fmla="*/ 1276445 w 1825371"/>
              <a:gd name="connsiteY4-820" fmla="*/ 1025928 h 4705763"/>
              <a:gd name="connsiteX5-821" fmla="*/ 1316489 w 1825371"/>
              <a:gd name="connsiteY5-822" fmla="*/ 1009704 h 4705763"/>
              <a:gd name="connsiteX6-823" fmla="*/ 1345141 w 1825371"/>
              <a:gd name="connsiteY6-824" fmla="*/ 948602 h 4705763"/>
              <a:gd name="connsiteX7-825" fmla="*/ 1407624 w 1825371"/>
              <a:gd name="connsiteY7-826" fmla="*/ 869894 h 4705763"/>
              <a:gd name="connsiteX8-827" fmla="*/ 1749379 w 1825371"/>
              <a:gd name="connsiteY8-828" fmla="*/ 590967 h 4705763"/>
              <a:gd name="connsiteX9-829" fmla="*/ 1808066 w 1825371"/>
              <a:gd name="connsiteY9-830" fmla="*/ 545399 h 4705763"/>
              <a:gd name="connsiteX10-831" fmla="*/ 1825326 w 1825371"/>
              <a:gd name="connsiteY10-832" fmla="*/ 554375 h 4705763"/>
              <a:gd name="connsiteX11-833" fmla="*/ 1811172 w 1825371"/>
              <a:gd name="connsiteY11-834" fmla="*/ 590277 h 4705763"/>
              <a:gd name="connsiteX12-835" fmla="*/ 1721073 w 1825371"/>
              <a:gd name="connsiteY12-836" fmla="*/ 698326 h 4705763"/>
              <a:gd name="connsiteX13-837" fmla="*/ 1385877 w 1825371"/>
              <a:gd name="connsiteY13-838" fmla="*/ 1068389 h 4705763"/>
              <a:gd name="connsiteX14-839" fmla="*/ 1376211 w 1825371"/>
              <a:gd name="connsiteY14-840" fmla="*/ 1098421 h 4705763"/>
              <a:gd name="connsiteX15-841" fmla="*/ 1361366 w 1825371"/>
              <a:gd name="connsiteY15-842" fmla="*/ 1135359 h 4705763"/>
              <a:gd name="connsiteX16-843" fmla="*/ 1355153 w 1825371"/>
              <a:gd name="connsiteY16-844" fmla="*/ 1169879 h 4705763"/>
              <a:gd name="connsiteX17-845" fmla="*/ 1409696 w 1825371"/>
              <a:gd name="connsiteY17-846" fmla="*/ 1384253 h 4705763"/>
              <a:gd name="connsiteX18-847" fmla="*/ 1524994 w 1825371"/>
              <a:gd name="connsiteY18-848" fmla="*/ 1739817 h 4705763"/>
              <a:gd name="connsiteX19-849" fmla="*/ 1659971 w 1825371"/>
              <a:gd name="connsiteY19-850" fmla="*/ 2199288 h 4705763"/>
              <a:gd name="connsiteX20-851" fmla="*/ 1782864 w 1825371"/>
              <a:gd name="connsiteY20-852" fmla="*/ 2697077 h 4705763"/>
              <a:gd name="connsiteX21-853" fmla="*/ 1794257 w 1825371"/>
              <a:gd name="connsiteY21-854" fmla="*/ 2767845 h 4705763"/>
              <a:gd name="connsiteX22-855" fmla="*/ 1791840 w 1825371"/>
              <a:gd name="connsiteY22-856" fmla="*/ 2778202 h 4705763"/>
              <a:gd name="connsiteX23-857" fmla="*/ 1784245 w 1825371"/>
              <a:gd name="connsiteY23-858" fmla="*/ 2770607 h 4705763"/>
              <a:gd name="connsiteX24-859" fmla="*/ 1746617 w 1825371"/>
              <a:gd name="connsiteY24-860" fmla="*/ 2660831 h 4705763"/>
              <a:gd name="connsiteX25-861" fmla="*/ 1513602 w 1825371"/>
              <a:gd name="connsiteY25-862" fmla="*/ 1875484 h 4705763"/>
              <a:gd name="connsiteX26-863" fmla="*/ 1297158 w 1825371"/>
              <a:gd name="connsiteY26-864" fmla="*/ 1267919 h 4705763"/>
              <a:gd name="connsiteX27-865" fmla="*/ 1275064 w 1825371"/>
              <a:gd name="connsiteY27-866" fmla="*/ 1217173 h 4705763"/>
              <a:gd name="connsiteX28-867" fmla="*/ 1248483 w 1825371"/>
              <a:gd name="connsiteY28-868" fmla="*/ 1193353 h 4705763"/>
              <a:gd name="connsiteX29-869" fmla="*/ 1232949 w 1825371"/>
              <a:gd name="connsiteY29-870" fmla="*/ 1222351 h 4705763"/>
              <a:gd name="connsiteX30-871" fmla="*/ 1230877 w 1825371"/>
              <a:gd name="connsiteY30-872" fmla="*/ 1283108 h 4705763"/>
              <a:gd name="connsiteX31-873" fmla="*/ 1297493 w 1825371"/>
              <a:gd name="connsiteY31-874" fmla="*/ 4685667 h 4705763"/>
              <a:gd name="connsiteX32-875" fmla="*/ 938419 w 1825371"/>
              <a:gd name="connsiteY32-876" fmla="*/ 4705763 h 4705763"/>
              <a:gd name="connsiteX33-877" fmla="*/ 1053441 w 1825371"/>
              <a:gd name="connsiteY33-878" fmla="*/ 2920082 h 4705763"/>
              <a:gd name="connsiteX34-879" fmla="*/ 1066213 w 1825371"/>
              <a:gd name="connsiteY34-880" fmla="*/ 2573839 h 4705763"/>
              <a:gd name="connsiteX35-881" fmla="*/ 1077951 w 1825371"/>
              <a:gd name="connsiteY35-882" fmla="*/ 2236916 h 4705763"/>
              <a:gd name="connsiteX36-883" fmla="*/ 1125245 w 1825371"/>
              <a:gd name="connsiteY36-884" fmla="*/ 1293464 h 4705763"/>
              <a:gd name="connsiteX37-885" fmla="*/ 1096247 w 1825371"/>
              <a:gd name="connsiteY37-886" fmla="*/ 1270681 h 4705763"/>
              <a:gd name="connsiteX38-887" fmla="*/ 984400 w 1825371"/>
              <a:gd name="connsiteY38-888" fmla="*/ 1242374 h 4705763"/>
              <a:gd name="connsiteX39-889" fmla="*/ 977149 w 1825371"/>
              <a:gd name="connsiteY39-890" fmla="*/ 1225458 h 4705763"/>
              <a:gd name="connsiteX40-891" fmla="*/ 983019 w 1825371"/>
              <a:gd name="connsiteY40-892" fmla="*/ 1189902 h 4705763"/>
              <a:gd name="connsiteX41-893" fmla="*/ 1016158 w 1825371"/>
              <a:gd name="connsiteY41-894" fmla="*/ 1097041 h 4705763"/>
              <a:gd name="connsiteX42-895" fmla="*/ 1055513 w 1825371"/>
              <a:gd name="connsiteY42-896" fmla="*/ 1078055 h 4705763"/>
              <a:gd name="connsiteX43-897" fmla="*/ 1097628 w 1825371"/>
              <a:gd name="connsiteY43-898" fmla="*/ 1104290 h 4705763"/>
              <a:gd name="connsiteX44-899" fmla="*/ 1115579 w 1825371"/>
              <a:gd name="connsiteY44-900" fmla="*/ 1107743 h 4705763"/>
              <a:gd name="connsiteX45-901" fmla="*/ 1177026 w 1825371"/>
              <a:gd name="connsiteY45-902" fmla="*/ 1087375 h 4705763"/>
              <a:gd name="connsiteX46-903" fmla="*/ 1179787 w 1825371"/>
              <a:gd name="connsiteY46-904" fmla="*/ 1073913 h 4705763"/>
              <a:gd name="connsiteX47-905" fmla="*/ 1135255 w 1825371"/>
              <a:gd name="connsiteY47-906" fmla="*/ 1041117 h 4705763"/>
              <a:gd name="connsiteX48-907" fmla="*/ 939868 w 1825371"/>
              <a:gd name="connsiteY48-908" fmla="*/ 883702 h 4705763"/>
              <a:gd name="connsiteX49-909" fmla="*/ 549783 w 1825371"/>
              <a:gd name="connsiteY49-910" fmla="*/ 496379 h 4705763"/>
              <a:gd name="connsiteX50-911" fmla="*/ 40947 w 1825371"/>
              <a:gd name="connsiteY50-912" fmla="*/ 48990 h 4705763"/>
              <a:gd name="connsiteX51-913" fmla="*/ 5735 w 1825371"/>
              <a:gd name="connsiteY51-914" fmla="*/ 17231 h 4705763"/>
              <a:gd name="connsiteX52-915" fmla="*/ 902 w 1825371"/>
              <a:gd name="connsiteY52-916" fmla="*/ 4114 h 4705763"/>
              <a:gd name="connsiteX53-917" fmla="*/ 15747 w 1825371"/>
              <a:gd name="connsiteY53-918" fmla="*/ 1352 h 4705763"/>
              <a:gd name="connsiteX0-919" fmla="*/ 15747 w 1825371"/>
              <a:gd name="connsiteY0-920" fmla="*/ 1352 h 4705763"/>
              <a:gd name="connsiteX1-921" fmla="*/ 83062 w 1825371"/>
              <a:gd name="connsiteY1-922" fmla="*/ 34837 h 4705763"/>
              <a:gd name="connsiteX2-923" fmla="*/ 961270 w 1825371"/>
              <a:gd name="connsiteY2-924" fmla="*/ 755975 h 4705763"/>
              <a:gd name="connsiteX3-925" fmla="*/ 1239162 w 1825371"/>
              <a:gd name="connsiteY3-926" fmla="*/ 1001764 h 4705763"/>
              <a:gd name="connsiteX4-927" fmla="*/ 1276445 w 1825371"/>
              <a:gd name="connsiteY4-928" fmla="*/ 1025928 h 4705763"/>
              <a:gd name="connsiteX5-929" fmla="*/ 1316489 w 1825371"/>
              <a:gd name="connsiteY5-930" fmla="*/ 1009704 h 4705763"/>
              <a:gd name="connsiteX6-931" fmla="*/ 1345141 w 1825371"/>
              <a:gd name="connsiteY6-932" fmla="*/ 948602 h 4705763"/>
              <a:gd name="connsiteX7-933" fmla="*/ 1407624 w 1825371"/>
              <a:gd name="connsiteY7-934" fmla="*/ 869894 h 4705763"/>
              <a:gd name="connsiteX8-935" fmla="*/ 1749379 w 1825371"/>
              <a:gd name="connsiteY8-936" fmla="*/ 590967 h 4705763"/>
              <a:gd name="connsiteX9-937" fmla="*/ 1808066 w 1825371"/>
              <a:gd name="connsiteY9-938" fmla="*/ 545399 h 4705763"/>
              <a:gd name="connsiteX10-939" fmla="*/ 1825326 w 1825371"/>
              <a:gd name="connsiteY10-940" fmla="*/ 554375 h 4705763"/>
              <a:gd name="connsiteX11-941" fmla="*/ 1811172 w 1825371"/>
              <a:gd name="connsiteY11-942" fmla="*/ 590277 h 4705763"/>
              <a:gd name="connsiteX12-943" fmla="*/ 1721073 w 1825371"/>
              <a:gd name="connsiteY12-944" fmla="*/ 698326 h 4705763"/>
              <a:gd name="connsiteX13-945" fmla="*/ 1385877 w 1825371"/>
              <a:gd name="connsiteY13-946" fmla="*/ 1068389 h 4705763"/>
              <a:gd name="connsiteX14-947" fmla="*/ 1376211 w 1825371"/>
              <a:gd name="connsiteY14-948" fmla="*/ 1098421 h 4705763"/>
              <a:gd name="connsiteX15-949" fmla="*/ 1361366 w 1825371"/>
              <a:gd name="connsiteY15-950" fmla="*/ 1135359 h 4705763"/>
              <a:gd name="connsiteX16-951" fmla="*/ 1355153 w 1825371"/>
              <a:gd name="connsiteY16-952" fmla="*/ 1169879 h 4705763"/>
              <a:gd name="connsiteX17-953" fmla="*/ 1409696 w 1825371"/>
              <a:gd name="connsiteY17-954" fmla="*/ 1384253 h 4705763"/>
              <a:gd name="connsiteX18-955" fmla="*/ 1524994 w 1825371"/>
              <a:gd name="connsiteY18-956" fmla="*/ 1739817 h 4705763"/>
              <a:gd name="connsiteX19-957" fmla="*/ 1659971 w 1825371"/>
              <a:gd name="connsiteY19-958" fmla="*/ 2199288 h 4705763"/>
              <a:gd name="connsiteX20-959" fmla="*/ 1782864 w 1825371"/>
              <a:gd name="connsiteY20-960" fmla="*/ 2697077 h 4705763"/>
              <a:gd name="connsiteX21-961" fmla="*/ 1794257 w 1825371"/>
              <a:gd name="connsiteY21-962" fmla="*/ 2767845 h 4705763"/>
              <a:gd name="connsiteX22-963" fmla="*/ 1791840 w 1825371"/>
              <a:gd name="connsiteY22-964" fmla="*/ 2778202 h 4705763"/>
              <a:gd name="connsiteX23-965" fmla="*/ 1784245 w 1825371"/>
              <a:gd name="connsiteY23-966" fmla="*/ 2770607 h 4705763"/>
              <a:gd name="connsiteX24-967" fmla="*/ 1746617 w 1825371"/>
              <a:gd name="connsiteY24-968" fmla="*/ 2660831 h 4705763"/>
              <a:gd name="connsiteX25-969" fmla="*/ 1513602 w 1825371"/>
              <a:gd name="connsiteY25-970" fmla="*/ 1875484 h 4705763"/>
              <a:gd name="connsiteX26-971" fmla="*/ 1297158 w 1825371"/>
              <a:gd name="connsiteY26-972" fmla="*/ 1267919 h 4705763"/>
              <a:gd name="connsiteX27-973" fmla="*/ 1275064 w 1825371"/>
              <a:gd name="connsiteY27-974" fmla="*/ 1217173 h 4705763"/>
              <a:gd name="connsiteX28-975" fmla="*/ 1248483 w 1825371"/>
              <a:gd name="connsiteY28-976" fmla="*/ 1193353 h 4705763"/>
              <a:gd name="connsiteX29-977" fmla="*/ 1232949 w 1825371"/>
              <a:gd name="connsiteY29-978" fmla="*/ 1222351 h 4705763"/>
              <a:gd name="connsiteX30-979" fmla="*/ 1230877 w 1825371"/>
              <a:gd name="connsiteY30-980" fmla="*/ 1283108 h 4705763"/>
              <a:gd name="connsiteX31-981" fmla="*/ 1297493 w 1825371"/>
              <a:gd name="connsiteY31-982" fmla="*/ 4685667 h 4705763"/>
              <a:gd name="connsiteX32-983" fmla="*/ 938419 w 1825371"/>
              <a:gd name="connsiteY32-984" fmla="*/ 4705763 h 4705763"/>
              <a:gd name="connsiteX33-985" fmla="*/ 1053441 w 1825371"/>
              <a:gd name="connsiteY33-986" fmla="*/ 2920082 h 4705763"/>
              <a:gd name="connsiteX34-987" fmla="*/ 1066213 w 1825371"/>
              <a:gd name="connsiteY34-988" fmla="*/ 2573839 h 4705763"/>
              <a:gd name="connsiteX35-989" fmla="*/ 1125245 w 1825371"/>
              <a:gd name="connsiteY35-990" fmla="*/ 1293464 h 4705763"/>
              <a:gd name="connsiteX36-991" fmla="*/ 1096247 w 1825371"/>
              <a:gd name="connsiteY36-992" fmla="*/ 1270681 h 4705763"/>
              <a:gd name="connsiteX37-993" fmla="*/ 984400 w 1825371"/>
              <a:gd name="connsiteY37-994" fmla="*/ 1242374 h 4705763"/>
              <a:gd name="connsiteX38-995" fmla="*/ 977149 w 1825371"/>
              <a:gd name="connsiteY38-996" fmla="*/ 1225458 h 4705763"/>
              <a:gd name="connsiteX39-997" fmla="*/ 983019 w 1825371"/>
              <a:gd name="connsiteY39-998" fmla="*/ 1189902 h 4705763"/>
              <a:gd name="connsiteX40-999" fmla="*/ 1016158 w 1825371"/>
              <a:gd name="connsiteY40-1000" fmla="*/ 1097041 h 4705763"/>
              <a:gd name="connsiteX41-1001" fmla="*/ 1055513 w 1825371"/>
              <a:gd name="connsiteY41-1002" fmla="*/ 1078055 h 4705763"/>
              <a:gd name="connsiteX42-1003" fmla="*/ 1097628 w 1825371"/>
              <a:gd name="connsiteY42-1004" fmla="*/ 1104290 h 4705763"/>
              <a:gd name="connsiteX43-1005" fmla="*/ 1115579 w 1825371"/>
              <a:gd name="connsiteY43-1006" fmla="*/ 1107743 h 4705763"/>
              <a:gd name="connsiteX44-1007" fmla="*/ 1177026 w 1825371"/>
              <a:gd name="connsiteY44-1008" fmla="*/ 1087375 h 4705763"/>
              <a:gd name="connsiteX45-1009" fmla="*/ 1179787 w 1825371"/>
              <a:gd name="connsiteY45-1010" fmla="*/ 1073913 h 4705763"/>
              <a:gd name="connsiteX46-1011" fmla="*/ 1135255 w 1825371"/>
              <a:gd name="connsiteY46-1012" fmla="*/ 1041117 h 4705763"/>
              <a:gd name="connsiteX47-1013" fmla="*/ 939868 w 1825371"/>
              <a:gd name="connsiteY47-1014" fmla="*/ 883702 h 4705763"/>
              <a:gd name="connsiteX48-1015" fmla="*/ 549783 w 1825371"/>
              <a:gd name="connsiteY48-1016" fmla="*/ 496379 h 4705763"/>
              <a:gd name="connsiteX49-1017" fmla="*/ 40947 w 1825371"/>
              <a:gd name="connsiteY49-1018" fmla="*/ 48990 h 4705763"/>
              <a:gd name="connsiteX50-1019" fmla="*/ 5735 w 1825371"/>
              <a:gd name="connsiteY50-1020" fmla="*/ 17231 h 4705763"/>
              <a:gd name="connsiteX51-1021" fmla="*/ 902 w 1825371"/>
              <a:gd name="connsiteY51-1022" fmla="*/ 4114 h 4705763"/>
              <a:gd name="connsiteX52-1023" fmla="*/ 15747 w 1825371"/>
              <a:gd name="connsiteY52-1024" fmla="*/ 1352 h 4705763"/>
              <a:gd name="connsiteX0-1025" fmla="*/ 15747 w 1825371"/>
              <a:gd name="connsiteY0-1026" fmla="*/ 1352 h 4705763"/>
              <a:gd name="connsiteX1-1027" fmla="*/ 83062 w 1825371"/>
              <a:gd name="connsiteY1-1028" fmla="*/ 34837 h 4705763"/>
              <a:gd name="connsiteX2-1029" fmla="*/ 961270 w 1825371"/>
              <a:gd name="connsiteY2-1030" fmla="*/ 755975 h 4705763"/>
              <a:gd name="connsiteX3-1031" fmla="*/ 1239162 w 1825371"/>
              <a:gd name="connsiteY3-1032" fmla="*/ 1001764 h 4705763"/>
              <a:gd name="connsiteX4-1033" fmla="*/ 1276445 w 1825371"/>
              <a:gd name="connsiteY4-1034" fmla="*/ 1025928 h 4705763"/>
              <a:gd name="connsiteX5-1035" fmla="*/ 1316489 w 1825371"/>
              <a:gd name="connsiteY5-1036" fmla="*/ 1009704 h 4705763"/>
              <a:gd name="connsiteX6-1037" fmla="*/ 1345141 w 1825371"/>
              <a:gd name="connsiteY6-1038" fmla="*/ 948602 h 4705763"/>
              <a:gd name="connsiteX7-1039" fmla="*/ 1407624 w 1825371"/>
              <a:gd name="connsiteY7-1040" fmla="*/ 869894 h 4705763"/>
              <a:gd name="connsiteX8-1041" fmla="*/ 1749379 w 1825371"/>
              <a:gd name="connsiteY8-1042" fmla="*/ 590967 h 4705763"/>
              <a:gd name="connsiteX9-1043" fmla="*/ 1808066 w 1825371"/>
              <a:gd name="connsiteY9-1044" fmla="*/ 545399 h 4705763"/>
              <a:gd name="connsiteX10-1045" fmla="*/ 1825326 w 1825371"/>
              <a:gd name="connsiteY10-1046" fmla="*/ 554375 h 4705763"/>
              <a:gd name="connsiteX11-1047" fmla="*/ 1811172 w 1825371"/>
              <a:gd name="connsiteY11-1048" fmla="*/ 590277 h 4705763"/>
              <a:gd name="connsiteX12-1049" fmla="*/ 1721073 w 1825371"/>
              <a:gd name="connsiteY12-1050" fmla="*/ 698326 h 4705763"/>
              <a:gd name="connsiteX13-1051" fmla="*/ 1385877 w 1825371"/>
              <a:gd name="connsiteY13-1052" fmla="*/ 1068389 h 4705763"/>
              <a:gd name="connsiteX14-1053" fmla="*/ 1376211 w 1825371"/>
              <a:gd name="connsiteY14-1054" fmla="*/ 1098421 h 4705763"/>
              <a:gd name="connsiteX15-1055" fmla="*/ 1361366 w 1825371"/>
              <a:gd name="connsiteY15-1056" fmla="*/ 1135359 h 4705763"/>
              <a:gd name="connsiteX16-1057" fmla="*/ 1355153 w 1825371"/>
              <a:gd name="connsiteY16-1058" fmla="*/ 1169879 h 4705763"/>
              <a:gd name="connsiteX17-1059" fmla="*/ 1409696 w 1825371"/>
              <a:gd name="connsiteY17-1060" fmla="*/ 1384253 h 4705763"/>
              <a:gd name="connsiteX18-1061" fmla="*/ 1524994 w 1825371"/>
              <a:gd name="connsiteY18-1062" fmla="*/ 1739817 h 4705763"/>
              <a:gd name="connsiteX19-1063" fmla="*/ 1659971 w 1825371"/>
              <a:gd name="connsiteY19-1064" fmla="*/ 2199288 h 4705763"/>
              <a:gd name="connsiteX20-1065" fmla="*/ 1782864 w 1825371"/>
              <a:gd name="connsiteY20-1066" fmla="*/ 2697077 h 4705763"/>
              <a:gd name="connsiteX21-1067" fmla="*/ 1794257 w 1825371"/>
              <a:gd name="connsiteY21-1068" fmla="*/ 2767845 h 4705763"/>
              <a:gd name="connsiteX22-1069" fmla="*/ 1791840 w 1825371"/>
              <a:gd name="connsiteY22-1070" fmla="*/ 2778202 h 4705763"/>
              <a:gd name="connsiteX23-1071" fmla="*/ 1784245 w 1825371"/>
              <a:gd name="connsiteY23-1072" fmla="*/ 2770607 h 4705763"/>
              <a:gd name="connsiteX24-1073" fmla="*/ 1746617 w 1825371"/>
              <a:gd name="connsiteY24-1074" fmla="*/ 2660831 h 4705763"/>
              <a:gd name="connsiteX25-1075" fmla="*/ 1513602 w 1825371"/>
              <a:gd name="connsiteY25-1076" fmla="*/ 1875484 h 4705763"/>
              <a:gd name="connsiteX26-1077" fmla="*/ 1297158 w 1825371"/>
              <a:gd name="connsiteY26-1078" fmla="*/ 1267919 h 4705763"/>
              <a:gd name="connsiteX27-1079" fmla="*/ 1275064 w 1825371"/>
              <a:gd name="connsiteY27-1080" fmla="*/ 1217173 h 4705763"/>
              <a:gd name="connsiteX28-1081" fmla="*/ 1248483 w 1825371"/>
              <a:gd name="connsiteY28-1082" fmla="*/ 1193353 h 4705763"/>
              <a:gd name="connsiteX29-1083" fmla="*/ 1232949 w 1825371"/>
              <a:gd name="connsiteY29-1084" fmla="*/ 1222351 h 4705763"/>
              <a:gd name="connsiteX30-1085" fmla="*/ 1230877 w 1825371"/>
              <a:gd name="connsiteY30-1086" fmla="*/ 1283108 h 4705763"/>
              <a:gd name="connsiteX31-1087" fmla="*/ 1297493 w 1825371"/>
              <a:gd name="connsiteY31-1088" fmla="*/ 4685667 h 4705763"/>
              <a:gd name="connsiteX32-1089" fmla="*/ 938419 w 1825371"/>
              <a:gd name="connsiteY32-1090" fmla="*/ 4705763 h 4705763"/>
              <a:gd name="connsiteX33-1091" fmla="*/ 1053441 w 1825371"/>
              <a:gd name="connsiteY33-1092" fmla="*/ 2920082 h 4705763"/>
              <a:gd name="connsiteX34-1093" fmla="*/ 1125245 w 1825371"/>
              <a:gd name="connsiteY34-1094" fmla="*/ 1293464 h 4705763"/>
              <a:gd name="connsiteX35-1095" fmla="*/ 1096247 w 1825371"/>
              <a:gd name="connsiteY35-1096" fmla="*/ 1270681 h 4705763"/>
              <a:gd name="connsiteX36-1097" fmla="*/ 984400 w 1825371"/>
              <a:gd name="connsiteY36-1098" fmla="*/ 1242374 h 4705763"/>
              <a:gd name="connsiteX37-1099" fmla="*/ 977149 w 1825371"/>
              <a:gd name="connsiteY37-1100" fmla="*/ 1225458 h 4705763"/>
              <a:gd name="connsiteX38-1101" fmla="*/ 983019 w 1825371"/>
              <a:gd name="connsiteY38-1102" fmla="*/ 1189902 h 4705763"/>
              <a:gd name="connsiteX39-1103" fmla="*/ 1016158 w 1825371"/>
              <a:gd name="connsiteY39-1104" fmla="*/ 1097041 h 4705763"/>
              <a:gd name="connsiteX40-1105" fmla="*/ 1055513 w 1825371"/>
              <a:gd name="connsiteY40-1106" fmla="*/ 1078055 h 4705763"/>
              <a:gd name="connsiteX41-1107" fmla="*/ 1097628 w 1825371"/>
              <a:gd name="connsiteY41-1108" fmla="*/ 1104290 h 4705763"/>
              <a:gd name="connsiteX42-1109" fmla="*/ 1115579 w 1825371"/>
              <a:gd name="connsiteY42-1110" fmla="*/ 1107743 h 4705763"/>
              <a:gd name="connsiteX43-1111" fmla="*/ 1177026 w 1825371"/>
              <a:gd name="connsiteY43-1112" fmla="*/ 1087375 h 4705763"/>
              <a:gd name="connsiteX44-1113" fmla="*/ 1179787 w 1825371"/>
              <a:gd name="connsiteY44-1114" fmla="*/ 1073913 h 4705763"/>
              <a:gd name="connsiteX45-1115" fmla="*/ 1135255 w 1825371"/>
              <a:gd name="connsiteY45-1116" fmla="*/ 1041117 h 4705763"/>
              <a:gd name="connsiteX46-1117" fmla="*/ 939868 w 1825371"/>
              <a:gd name="connsiteY46-1118" fmla="*/ 883702 h 4705763"/>
              <a:gd name="connsiteX47-1119" fmla="*/ 549783 w 1825371"/>
              <a:gd name="connsiteY47-1120" fmla="*/ 496379 h 4705763"/>
              <a:gd name="connsiteX48-1121" fmla="*/ 40947 w 1825371"/>
              <a:gd name="connsiteY48-1122" fmla="*/ 48990 h 4705763"/>
              <a:gd name="connsiteX49-1123" fmla="*/ 5735 w 1825371"/>
              <a:gd name="connsiteY49-1124" fmla="*/ 17231 h 4705763"/>
              <a:gd name="connsiteX50-1125" fmla="*/ 902 w 1825371"/>
              <a:gd name="connsiteY50-1126" fmla="*/ 4114 h 4705763"/>
              <a:gd name="connsiteX51-1127" fmla="*/ 15747 w 1825371"/>
              <a:gd name="connsiteY51-1128" fmla="*/ 1352 h 4705763"/>
              <a:gd name="connsiteX0-1129" fmla="*/ 15747 w 1825371"/>
              <a:gd name="connsiteY0-1130" fmla="*/ 1352 h 4705763"/>
              <a:gd name="connsiteX1-1131" fmla="*/ 83062 w 1825371"/>
              <a:gd name="connsiteY1-1132" fmla="*/ 34837 h 4705763"/>
              <a:gd name="connsiteX2-1133" fmla="*/ 961270 w 1825371"/>
              <a:gd name="connsiteY2-1134" fmla="*/ 755975 h 4705763"/>
              <a:gd name="connsiteX3-1135" fmla="*/ 1239162 w 1825371"/>
              <a:gd name="connsiteY3-1136" fmla="*/ 1001764 h 4705763"/>
              <a:gd name="connsiteX4-1137" fmla="*/ 1276445 w 1825371"/>
              <a:gd name="connsiteY4-1138" fmla="*/ 1025928 h 4705763"/>
              <a:gd name="connsiteX5-1139" fmla="*/ 1316489 w 1825371"/>
              <a:gd name="connsiteY5-1140" fmla="*/ 1009704 h 4705763"/>
              <a:gd name="connsiteX6-1141" fmla="*/ 1345141 w 1825371"/>
              <a:gd name="connsiteY6-1142" fmla="*/ 948602 h 4705763"/>
              <a:gd name="connsiteX7-1143" fmla="*/ 1407624 w 1825371"/>
              <a:gd name="connsiteY7-1144" fmla="*/ 869894 h 4705763"/>
              <a:gd name="connsiteX8-1145" fmla="*/ 1749379 w 1825371"/>
              <a:gd name="connsiteY8-1146" fmla="*/ 590967 h 4705763"/>
              <a:gd name="connsiteX9-1147" fmla="*/ 1808066 w 1825371"/>
              <a:gd name="connsiteY9-1148" fmla="*/ 545399 h 4705763"/>
              <a:gd name="connsiteX10-1149" fmla="*/ 1825326 w 1825371"/>
              <a:gd name="connsiteY10-1150" fmla="*/ 554375 h 4705763"/>
              <a:gd name="connsiteX11-1151" fmla="*/ 1811172 w 1825371"/>
              <a:gd name="connsiteY11-1152" fmla="*/ 590277 h 4705763"/>
              <a:gd name="connsiteX12-1153" fmla="*/ 1721073 w 1825371"/>
              <a:gd name="connsiteY12-1154" fmla="*/ 698326 h 4705763"/>
              <a:gd name="connsiteX13-1155" fmla="*/ 1385877 w 1825371"/>
              <a:gd name="connsiteY13-1156" fmla="*/ 1068389 h 4705763"/>
              <a:gd name="connsiteX14-1157" fmla="*/ 1376211 w 1825371"/>
              <a:gd name="connsiteY14-1158" fmla="*/ 1098421 h 4705763"/>
              <a:gd name="connsiteX15-1159" fmla="*/ 1361366 w 1825371"/>
              <a:gd name="connsiteY15-1160" fmla="*/ 1135359 h 4705763"/>
              <a:gd name="connsiteX16-1161" fmla="*/ 1355153 w 1825371"/>
              <a:gd name="connsiteY16-1162" fmla="*/ 1169879 h 4705763"/>
              <a:gd name="connsiteX17-1163" fmla="*/ 1409696 w 1825371"/>
              <a:gd name="connsiteY17-1164" fmla="*/ 1384253 h 4705763"/>
              <a:gd name="connsiteX18-1165" fmla="*/ 1524994 w 1825371"/>
              <a:gd name="connsiteY18-1166" fmla="*/ 1739817 h 4705763"/>
              <a:gd name="connsiteX19-1167" fmla="*/ 1659971 w 1825371"/>
              <a:gd name="connsiteY19-1168" fmla="*/ 2199288 h 4705763"/>
              <a:gd name="connsiteX20-1169" fmla="*/ 1782864 w 1825371"/>
              <a:gd name="connsiteY20-1170" fmla="*/ 2697077 h 4705763"/>
              <a:gd name="connsiteX21-1171" fmla="*/ 1794257 w 1825371"/>
              <a:gd name="connsiteY21-1172" fmla="*/ 2767845 h 4705763"/>
              <a:gd name="connsiteX22-1173" fmla="*/ 1791840 w 1825371"/>
              <a:gd name="connsiteY22-1174" fmla="*/ 2778202 h 4705763"/>
              <a:gd name="connsiteX23-1175" fmla="*/ 1784245 w 1825371"/>
              <a:gd name="connsiteY23-1176" fmla="*/ 2770607 h 4705763"/>
              <a:gd name="connsiteX24-1177" fmla="*/ 1746617 w 1825371"/>
              <a:gd name="connsiteY24-1178" fmla="*/ 2660831 h 4705763"/>
              <a:gd name="connsiteX25-1179" fmla="*/ 1513602 w 1825371"/>
              <a:gd name="connsiteY25-1180" fmla="*/ 1875484 h 4705763"/>
              <a:gd name="connsiteX26-1181" fmla="*/ 1297158 w 1825371"/>
              <a:gd name="connsiteY26-1182" fmla="*/ 1267919 h 4705763"/>
              <a:gd name="connsiteX27-1183" fmla="*/ 1275064 w 1825371"/>
              <a:gd name="connsiteY27-1184" fmla="*/ 1217173 h 4705763"/>
              <a:gd name="connsiteX28-1185" fmla="*/ 1248483 w 1825371"/>
              <a:gd name="connsiteY28-1186" fmla="*/ 1193353 h 4705763"/>
              <a:gd name="connsiteX29-1187" fmla="*/ 1232949 w 1825371"/>
              <a:gd name="connsiteY29-1188" fmla="*/ 1222351 h 4705763"/>
              <a:gd name="connsiteX30-1189" fmla="*/ 1230877 w 1825371"/>
              <a:gd name="connsiteY30-1190" fmla="*/ 1283108 h 4705763"/>
              <a:gd name="connsiteX31-1191" fmla="*/ 1297493 w 1825371"/>
              <a:gd name="connsiteY31-1192" fmla="*/ 4685667 h 4705763"/>
              <a:gd name="connsiteX32-1193" fmla="*/ 938419 w 1825371"/>
              <a:gd name="connsiteY32-1194" fmla="*/ 4705763 h 4705763"/>
              <a:gd name="connsiteX33-1195" fmla="*/ 1125245 w 1825371"/>
              <a:gd name="connsiteY33-1196" fmla="*/ 1293464 h 4705763"/>
              <a:gd name="connsiteX34-1197" fmla="*/ 1096247 w 1825371"/>
              <a:gd name="connsiteY34-1198" fmla="*/ 1270681 h 4705763"/>
              <a:gd name="connsiteX35-1199" fmla="*/ 984400 w 1825371"/>
              <a:gd name="connsiteY35-1200" fmla="*/ 1242374 h 4705763"/>
              <a:gd name="connsiteX36-1201" fmla="*/ 977149 w 1825371"/>
              <a:gd name="connsiteY36-1202" fmla="*/ 1225458 h 4705763"/>
              <a:gd name="connsiteX37-1203" fmla="*/ 983019 w 1825371"/>
              <a:gd name="connsiteY37-1204" fmla="*/ 1189902 h 4705763"/>
              <a:gd name="connsiteX38-1205" fmla="*/ 1016158 w 1825371"/>
              <a:gd name="connsiteY38-1206" fmla="*/ 1097041 h 4705763"/>
              <a:gd name="connsiteX39-1207" fmla="*/ 1055513 w 1825371"/>
              <a:gd name="connsiteY39-1208" fmla="*/ 1078055 h 4705763"/>
              <a:gd name="connsiteX40-1209" fmla="*/ 1097628 w 1825371"/>
              <a:gd name="connsiteY40-1210" fmla="*/ 1104290 h 4705763"/>
              <a:gd name="connsiteX41-1211" fmla="*/ 1115579 w 1825371"/>
              <a:gd name="connsiteY41-1212" fmla="*/ 1107743 h 4705763"/>
              <a:gd name="connsiteX42-1213" fmla="*/ 1177026 w 1825371"/>
              <a:gd name="connsiteY42-1214" fmla="*/ 1087375 h 4705763"/>
              <a:gd name="connsiteX43-1215" fmla="*/ 1179787 w 1825371"/>
              <a:gd name="connsiteY43-1216" fmla="*/ 1073913 h 4705763"/>
              <a:gd name="connsiteX44-1217" fmla="*/ 1135255 w 1825371"/>
              <a:gd name="connsiteY44-1218" fmla="*/ 1041117 h 4705763"/>
              <a:gd name="connsiteX45-1219" fmla="*/ 939868 w 1825371"/>
              <a:gd name="connsiteY45-1220" fmla="*/ 883702 h 4705763"/>
              <a:gd name="connsiteX46-1221" fmla="*/ 549783 w 1825371"/>
              <a:gd name="connsiteY46-1222" fmla="*/ 496379 h 4705763"/>
              <a:gd name="connsiteX47-1223" fmla="*/ 40947 w 1825371"/>
              <a:gd name="connsiteY47-1224" fmla="*/ 48990 h 4705763"/>
              <a:gd name="connsiteX48-1225" fmla="*/ 5735 w 1825371"/>
              <a:gd name="connsiteY48-1226" fmla="*/ 17231 h 4705763"/>
              <a:gd name="connsiteX49-1227" fmla="*/ 902 w 1825371"/>
              <a:gd name="connsiteY49-1228" fmla="*/ 4114 h 4705763"/>
              <a:gd name="connsiteX50-1229" fmla="*/ 15747 w 1825371"/>
              <a:gd name="connsiteY50-1230" fmla="*/ 1352 h 4705763"/>
              <a:gd name="connsiteX0-1231" fmla="*/ 15747 w 1825371"/>
              <a:gd name="connsiteY0-1232" fmla="*/ 1352 h 4685667"/>
              <a:gd name="connsiteX1-1233" fmla="*/ 83062 w 1825371"/>
              <a:gd name="connsiteY1-1234" fmla="*/ 34837 h 4685667"/>
              <a:gd name="connsiteX2-1235" fmla="*/ 961270 w 1825371"/>
              <a:gd name="connsiteY2-1236" fmla="*/ 755975 h 4685667"/>
              <a:gd name="connsiteX3-1237" fmla="*/ 1239162 w 1825371"/>
              <a:gd name="connsiteY3-1238" fmla="*/ 1001764 h 4685667"/>
              <a:gd name="connsiteX4-1239" fmla="*/ 1276445 w 1825371"/>
              <a:gd name="connsiteY4-1240" fmla="*/ 1025928 h 4685667"/>
              <a:gd name="connsiteX5-1241" fmla="*/ 1316489 w 1825371"/>
              <a:gd name="connsiteY5-1242" fmla="*/ 1009704 h 4685667"/>
              <a:gd name="connsiteX6-1243" fmla="*/ 1345141 w 1825371"/>
              <a:gd name="connsiteY6-1244" fmla="*/ 948602 h 4685667"/>
              <a:gd name="connsiteX7-1245" fmla="*/ 1407624 w 1825371"/>
              <a:gd name="connsiteY7-1246" fmla="*/ 869894 h 4685667"/>
              <a:gd name="connsiteX8-1247" fmla="*/ 1749379 w 1825371"/>
              <a:gd name="connsiteY8-1248" fmla="*/ 590967 h 4685667"/>
              <a:gd name="connsiteX9-1249" fmla="*/ 1808066 w 1825371"/>
              <a:gd name="connsiteY9-1250" fmla="*/ 545399 h 4685667"/>
              <a:gd name="connsiteX10-1251" fmla="*/ 1825326 w 1825371"/>
              <a:gd name="connsiteY10-1252" fmla="*/ 554375 h 4685667"/>
              <a:gd name="connsiteX11-1253" fmla="*/ 1811172 w 1825371"/>
              <a:gd name="connsiteY11-1254" fmla="*/ 590277 h 4685667"/>
              <a:gd name="connsiteX12-1255" fmla="*/ 1721073 w 1825371"/>
              <a:gd name="connsiteY12-1256" fmla="*/ 698326 h 4685667"/>
              <a:gd name="connsiteX13-1257" fmla="*/ 1385877 w 1825371"/>
              <a:gd name="connsiteY13-1258" fmla="*/ 1068389 h 4685667"/>
              <a:gd name="connsiteX14-1259" fmla="*/ 1376211 w 1825371"/>
              <a:gd name="connsiteY14-1260" fmla="*/ 1098421 h 4685667"/>
              <a:gd name="connsiteX15-1261" fmla="*/ 1361366 w 1825371"/>
              <a:gd name="connsiteY15-1262" fmla="*/ 1135359 h 4685667"/>
              <a:gd name="connsiteX16-1263" fmla="*/ 1355153 w 1825371"/>
              <a:gd name="connsiteY16-1264" fmla="*/ 1169879 h 4685667"/>
              <a:gd name="connsiteX17-1265" fmla="*/ 1409696 w 1825371"/>
              <a:gd name="connsiteY17-1266" fmla="*/ 1384253 h 4685667"/>
              <a:gd name="connsiteX18-1267" fmla="*/ 1524994 w 1825371"/>
              <a:gd name="connsiteY18-1268" fmla="*/ 1739817 h 4685667"/>
              <a:gd name="connsiteX19-1269" fmla="*/ 1659971 w 1825371"/>
              <a:gd name="connsiteY19-1270" fmla="*/ 2199288 h 4685667"/>
              <a:gd name="connsiteX20-1271" fmla="*/ 1782864 w 1825371"/>
              <a:gd name="connsiteY20-1272" fmla="*/ 2697077 h 4685667"/>
              <a:gd name="connsiteX21-1273" fmla="*/ 1794257 w 1825371"/>
              <a:gd name="connsiteY21-1274" fmla="*/ 2767845 h 4685667"/>
              <a:gd name="connsiteX22-1275" fmla="*/ 1791840 w 1825371"/>
              <a:gd name="connsiteY22-1276" fmla="*/ 2778202 h 4685667"/>
              <a:gd name="connsiteX23-1277" fmla="*/ 1784245 w 1825371"/>
              <a:gd name="connsiteY23-1278" fmla="*/ 2770607 h 4685667"/>
              <a:gd name="connsiteX24-1279" fmla="*/ 1746617 w 1825371"/>
              <a:gd name="connsiteY24-1280" fmla="*/ 2660831 h 4685667"/>
              <a:gd name="connsiteX25-1281" fmla="*/ 1513602 w 1825371"/>
              <a:gd name="connsiteY25-1282" fmla="*/ 1875484 h 4685667"/>
              <a:gd name="connsiteX26-1283" fmla="*/ 1297158 w 1825371"/>
              <a:gd name="connsiteY26-1284" fmla="*/ 1267919 h 4685667"/>
              <a:gd name="connsiteX27-1285" fmla="*/ 1275064 w 1825371"/>
              <a:gd name="connsiteY27-1286" fmla="*/ 1217173 h 4685667"/>
              <a:gd name="connsiteX28-1287" fmla="*/ 1248483 w 1825371"/>
              <a:gd name="connsiteY28-1288" fmla="*/ 1193353 h 4685667"/>
              <a:gd name="connsiteX29-1289" fmla="*/ 1232949 w 1825371"/>
              <a:gd name="connsiteY29-1290" fmla="*/ 1222351 h 4685667"/>
              <a:gd name="connsiteX30-1291" fmla="*/ 1230877 w 1825371"/>
              <a:gd name="connsiteY30-1292" fmla="*/ 1283108 h 4685667"/>
              <a:gd name="connsiteX31-1293" fmla="*/ 1297493 w 1825371"/>
              <a:gd name="connsiteY31-1294" fmla="*/ 4685667 h 4685667"/>
              <a:gd name="connsiteX32-1295" fmla="*/ 978613 w 1825371"/>
              <a:gd name="connsiteY32-1296" fmla="*/ 4685667 h 4685667"/>
              <a:gd name="connsiteX33-1297" fmla="*/ 1125245 w 1825371"/>
              <a:gd name="connsiteY33-1298" fmla="*/ 1293464 h 4685667"/>
              <a:gd name="connsiteX34-1299" fmla="*/ 1096247 w 1825371"/>
              <a:gd name="connsiteY34-1300" fmla="*/ 1270681 h 4685667"/>
              <a:gd name="connsiteX35-1301" fmla="*/ 984400 w 1825371"/>
              <a:gd name="connsiteY35-1302" fmla="*/ 1242374 h 4685667"/>
              <a:gd name="connsiteX36-1303" fmla="*/ 977149 w 1825371"/>
              <a:gd name="connsiteY36-1304" fmla="*/ 1225458 h 4685667"/>
              <a:gd name="connsiteX37-1305" fmla="*/ 983019 w 1825371"/>
              <a:gd name="connsiteY37-1306" fmla="*/ 1189902 h 4685667"/>
              <a:gd name="connsiteX38-1307" fmla="*/ 1016158 w 1825371"/>
              <a:gd name="connsiteY38-1308" fmla="*/ 1097041 h 4685667"/>
              <a:gd name="connsiteX39-1309" fmla="*/ 1055513 w 1825371"/>
              <a:gd name="connsiteY39-1310" fmla="*/ 1078055 h 4685667"/>
              <a:gd name="connsiteX40-1311" fmla="*/ 1097628 w 1825371"/>
              <a:gd name="connsiteY40-1312" fmla="*/ 1104290 h 4685667"/>
              <a:gd name="connsiteX41-1313" fmla="*/ 1115579 w 1825371"/>
              <a:gd name="connsiteY41-1314" fmla="*/ 1107743 h 4685667"/>
              <a:gd name="connsiteX42-1315" fmla="*/ 1177026 w 1825371"/>
              <a:gd name="connsiteY42-1316" fmla="*/ 1087375 h 4685667"/>
              <a:gd name="connsiteX43-1317" fmla="*/ 1179787 w 1825371"/>
              <a:gd name="connsiteY43-1318" fmla="*/ 1073913 h 4685667"/>
              <a:gd name="connsiteX44-1319" fmla="*/ 1135255 w 1825371"/>
              <a:gd name="connsiteY44-1320" fmla="*/ 1041117 h 4685667"/>
              <a:gd name="connsiteX45-1321" fmla="*/ 939868 w 1825371"/>
              <a:gd name="connsiteY45-1322" fmla="*/ 883702 h 4685667"/>
              <a:gd name="connsiteX46-1323" fmla="*/ 549783 w 1825371"/>
              <a:gd name="connsiteY46-1324" fmla="*/ 496379 h 4685667"/>
              <a:gd name="connsiteX47-1325" fmla="*/ 40947 w 1825371"/>
              <a:gd name="connsiteY47-1326" fmla="*/ 48990 h 4685667"/>
              <a:gd name="connsiteX48-1327" fmla="*/ 5735 w 1825371"/>
              <a:gd name="connsiteY48-1328" fmla="*/ 17231 h 4685667"/>
              <a:gd name="connsiteX49-1329" fmla="*/ 902 w 1825371"/>
              <a:gd name="connsiteY49-1330" fmla="*/ 4114 h 4685667"/>
              <a:gd name="connsiteX50-1331" fmla="*/ 15747 w 1825371"/>
              <a:gd name="connsiteY50-1332" fmla="*/ 1352 h 4685667"/>
              <a:gd name="connsiteX0-1333" fmla="*/ 15747 w 1825371"/>
              <a:gd name="connsiteY0-1334" fmla="*/ 1352 h 4685667"/>
              <a:gd name="connsiteX1-1335" fmla="*/ 83062 w 1825371"/>
              <a:gd name="connsiteY1-1336" fmla="*/ 34837 h 4685667"/>
              <a:gd name="connsiteX2-1337" fmla="*/ 961270 w 1825371"/>
              <a:gd name="connsiteY2-1338" fmla="*/ 755975 h 4685667"/>
              <a:gd name="connsiteX3-1339" fmla="*/ 1239162 w 1825371"/>
              <a:gd name="connsiteY3-1340" fmla="*/ 1001764 h 4685667"/>
              <a:gd name="connsiteX4-1341" fmla="*/ 1276445 w 1825371"/>
              <a:gd name="connsiteY4-1342" fmla="*/ 1025928 h 4685667"/>
              <a:gd name="connsiteX5-1343" fmla="*/ 1316489 w 1825371"/>
              <a:gd name="connsiteY5-1344" fmla="*/ 1009704 h 4685667"/>
              <a:gd name="connsiteX6-1345" fmla="*/ 1345141 w 1825371"/>
              <a:gd name="connsiteY6-1346" fmla="*/ 948602 h 4685667"/>
              <a:gd name="connsiteX7-1347" fmla="*/ 1407624 w 1825371"/>
              <a:gd name="connsiteY7-1348" fmla="*/ 869894 h 4685667"/>
              <a:gd name="connsiteX8-1349" fmla="*/ 1749379 w 1825371"/>
              <a:gd name="connsiteY8-1350" fmla="*/ 590967 h 4685667"/>
              <a:gd name="connsiteX9-1351" fmla="*/ 1808066 w 1825371"/>
              <a:gd name="connsiteY9-1352" fmla="*/ 545399 h 4685667"/>
              <a:gd name="connsiteX10-1353" fmla="*/ 1825326 w 1825371"/>
              <a:gd name="connsiteY10-1354" fmla="*/ 554375 h 4685667"/>
              <a:gd name="connsiteX11-1355" fmla="*/ 1811172 w 1825371"/>
              <a:gd name="connsiteY11-1356" fmla="*/ 590277 h 4685667"/>
              <a:gd name="connsiteX12-1357" fmla="*/ 1721073 w 1825371"/>
              <a:gd name="connsiteY12-1358" fmla="*/ 698326 h 4685667"/>
              <a:gd name="connsiteX13-1359" fmla="*/ 1385877 w 1825371"/>
              <a:gd name="connsiteY13-1360" fmla="*/ 1068389 h 4685667"/>
              <a:gd name="connsiteX14-1361" fmla="*/ 1376211 w 1825371"/>
              <a:gd name="connsiteY14-1362" fmla="*/ 1098421 h 4685667"/>
              <a:gd name="connsiteX15-1363" fmla="*/ 1361366 w 1825371"/>
              <a:gd name="connsiteY15-1364" fmla="*/ 1135359 h 4685667"/>
              <a:gd name="connsiteX16-1365" fmla="*/ 1355153 w 1825371"/>
              <a:gd name="connsiteY16-1366" fmla="*/ 1169879 h 4685667"/>
              <a:gd name="connsiteX17-1367" fmla="*/ 1409696 w 1825371"/>
              <a:gd name="connsiteY17-1368" fmla="*/ 1384253 h 4685667"/>
              <a:gd name="connsiteX18-1369" fmla="*/ 1524994 w 1825371"/>
              <a:gd name="connsiteY18-1370" fmla="*/ 1739817 h 4685667"/>
              <a:gd name="connsiteX19-1371" fmla="*/ 1659971 w 1825371"/>
              <a:gd name="connsiteY19-1372" fmla="*/ 2199288 h 4685667"/>
              <a:gd name="connsiteX20-1373" fmla="*/ 1782864 w 1825371"/>
              <a:gd name="connsiteY20-1374" fmla="*/ 2697077 h 4685667"/>
              <a:gd name="connsiteX21-1375" fmla="*/ 1794257 w 1825371"/>
              <a:gd name="connsiteY21-1376" fmla="*/ 2767845 h 4685667"/>
              <a:gd name="connsiteX22-1377" fmla="*/ 1791840 w 1825371"/>
              <a:gd name="connsiteY22-1378" fmla="*/ 2778202 h 4685667"/>
              <a:gd name="connsiteX23-1379" fmla="*/ 1784245 w 1825371"/>
              <a:gd name="connsiteY23-1380" fmla="*/ 2770607 h 4685667"/>
              <a:gd name="connsiteX24-1381" fmla="*/ 1746617 w 1825371"/>
              <a:gd name="connsiteY24-1382" fmla="*/ 2660831 h 4685667"/>
              <a:gd name="connsiteX25-1383" fmla="*/ 1513602 w 1825371"/>
              <a:gd name="connsiteY25-1384" fmla="*/ 1875484 h 4685667"/>
              <a:gd name="connsiteX26-1385" fmla="*/ 1297158 w 1825371"/>
              <a:gd name="connsiteY26-1386" fmla="*/ 1267919 h 4685667"/>
              <a:gd name="connsiteX27-1387" fmla="*/ 1275064 w 1825371"/>
              <a:gd name="connsiteY27-1388" fmla="*/ 1217173 h 4685667"/>
              <a:gd name="connsiteX28-1389" fmla="*/ 1248483 w 1825371"/>
              <a:gd name="connsiteY28-1390" fmla="*/ 1193353 h 4685667"/>
              <a:gd name="connsiteX29-1391" fmla="*/ 1232949 w 1825371"/>
              <a:gd name="connsiteY29-1392" fmla="*/ 1222351 h 4685667"/>
              <a:gd name="connsiteX30-1393" fmla="*/ 1230877 w 1825371"/>
              <a:gd name="connsiteY30-1394" fmla="*/ 1283108 h 4685667"/>
              <a:gd name="connsiteX31-1395" fmla="*/ 1217106 w 1825371"/>
              <a:gd name="connsiteY31-1396" fmla="*/ 4685667 h 4685667"/>
              <a:gd name="connsiteX32-1397" fmla="*/ 978613 w 1825371"/>
              <a:gd name="connsiteY32-1398" fmla="*/ 4685667 h 4685667"/>
              <a:gd name="connsiteX33-1399" fmla="*/ 1125245 w 1825371"/>
              <a:gd name="connsiteY33-1400" fmla="*/ 1293464 h 4685667"/>
              <a:gd name="connsiteX34-1401" fmla="*/ 1096247 w 1825371"/>
              <a:gd name="connsiteY34-1402" fmla="*/ 1270681 h 4685667"/>
              <a:gd name="connsiteX35-1403" fmla="*/ 984400 w 1825371"/>
              <a:gd name="connsiteY35-1404" fmla="*/ 1242374 h 4685667"/>
              <a:gd name="connsiteX36-1405" fmla="*/ 977149 w 1825371"/>
              <a:gd name="connsiteY36-1406" fmla="*/ 1225458 h 4685667"/>
              <a:gd name="connsiteX37-1407" fmla="*/ 983019 w 1825371"/>
              <a:gd name="connsiteY37-1408" fmla="*/ 1189902 h 4685667"/>
              <a:gd name="connsiteX38-1409" fmla="*/ 1016158 w 1825371"/>
              <a:gd name="connsiteY38-1410" fmla="*/ 1097041 h 4685667"/>
              <a:gd name="connsiteX39-1411" fmla="*/ 1055513 w 1825371"/>
              <a:gd name="connsiteY39-1412" fmla="*/ 1078055 h 4685667"/>
              <a:gd name="connsiteX40-1413" fmla="*/ 1097628 w 1825371"/>
              <a:gd name="connsiteY40-1414" fmla="*/ 1104290 h 4685667"/>
              <a:gd name="connsiteX41-1415" fmla="*/ 1115579 w 1825371"/>
              <a:gd name="connsiteY41-1416" fmla="*/ 1107743 h 4685667"/>
              <a:gd name="connsiteX42-1417" fmla="*/ 1177026 w 1825371"/>
              <a:gd name="connsiteY42-1418" fmla="*/ 1087375 h 4685667"/>
              <a:gd name="connsiteX43-1419" fmla="*/ 1179787 w 1825371"/>
              <a:gd name="connsiteY43-1420" fmla="*/ 1073913 h 4685667"/>
              <a:gd name="connsiteX44-1421" fmla="*/ 1135255 w 1825371"/>
              <a:gd name="connsiteY44-1422" fmla="*/ 1041117 h 4685667"/>
              <a:gd name="connsiteX45-1423" fmla="*/ 939868 w 1825371"/>
              <a:gd name="connsiteY45-1424" fmla="*/ 883702 h 4685667"/>
              <a:gd name="connsiteX46-1425" fmla="*/ 549783 w 1825371"/>
              <a:gd name="connsiteY46-1426" fmla="*/ 496379 h 4685667"/>
              <a:gd name="connsiteX47-1427" fmla="*/ 40947 w 1825371"/>
              <a:gd name="connsiteY47-1428" fmla="*/ 48990 h 4685667"/>
              <a:gd name="connsiteX48-1429" fmla="*/ 5735 w 1825371"/>
              <a:gd name="connsiteY48-1430" fmla="*/ 17231 h 4685667"/>
              <a:gd name="connsiteX49-1431" fmla="*/ 902 w 1825371"/>
              <a:gd name="connsiteY49-1432" fmla="*/ 4114 h 4685667"/>
              <a:gd name="connsiteX50-1433" fmla="*/ 15747 w 1825371"/>
              <a:gd name="connsiteY50-1434" fmla="*/ 1352 h 4685667"/>
              <a:gd name="connsiteX0-1435" fmla="*/ 15747 w 1825371"/>
              <a:gd name="connsiteY0-1436" fmla="*/ 1352 h 4705764"/>
              <a:gd name="connsiteX1-1437" fmla="*/ 83062 w 1825371"/>
              <a:gd name="connsiteY1-1438" fmla="*/ 34837 h 4705764"/>
              <a:gd name="connsiteX2-1439" fmla="*/ 961270 w 1825371"/>
              <a:gd name="connsiteY2-1440" fmla="*/ 755975 h 4705764"/>
              <a:gd name="connsiteX3-1441" fmla="*/ 1239162 w 1825371"/>
              <a:gd name="connsiteY3-1442" fmla="*/ 1001764 h 4705764"/>
              <a:gd name="connsiteX4-1443" fmla="*/ 1276445 w 1825371"/>
              <a:gd name="connsiteY4-1444" fmla="*/ 1025928 h 4705764"/>
              <a:gd name="connsiteX5-1445" fmla="*/ 1316489 w 1825371"/>
              <a:gd name="connsiteY5-1446" fmla="*/ 1009704 h 4705764"/>
              <a:gd name="connsiteX6-1447" fmla="*/ 1345141 w 1825371"/>
              <a:gd name="connsiteY6-1448" fmla="*/ 948602 h 4705764"/>
              <a:gd name="connsiteX7-1449" fmla="*/ 1407624 w 1825371"/>
              <a:gd name="connsiteY7-1450" fmla="*/ 869894 h 4705764"/>
              <a:gd name="connsiteX8-1451" fmla="*/ 1749379 w 1825371"/>
              <a:gd name="connsiteY8-1452" fmla="*/ 590967 h 4705764"/>
              <a:gd name="connsiteX9-1453" fmla="*/ 1808066 w 1825371"/>
              <a:gd name="connsiteY9-1454" fmla="*/ 545399 h 4705764"/>
              <a:gd name="connsiteX10-1455" fmla="*/ 1825326 w 1825371"/>
              <a:gd name="connsiteY10-1456" fmla="*/ 554375 h 4705764"/>
              <a:gd name="connsiteX11-1457" fmla="*/ 1811172 w 1825371"/>
              <a:gd name="connsiteY11-1458" fmla="*/ 590277 h 4705764"/>
              <a:gd name="connsiteX12-1459" fmla="*/ 1721073 w 1825371"/>
              <a:gd name="connsiteY12-1460" fmla="*/ 698326 h 4705764"/>
              <a:gd name="connsiteX13-1461" fmla="*/ 1385877 w 1825371"/>
              <a:gd name="connsiteY13-1462" fmla="*/ 1068389 h 4705764"/>
              <a:gd name="connsiteX14-1463" fmla="*/ 1376211 w 1825371"/>
              <a:gd name="connsiteY14-1464" fmla="*/ 1098421 h 4705764"/>
              <a:gd name="connsiteX15-1465" fmla="*/ 1361366 w 1825371"/>
              <a:gd name="connsiteY15-1466" fmla="*/ 1135359 h 4705764"/>
              <a:gd name="connsiteX16-1467" fmla="*/ 1355153 w 1825371"/>
              <a:gd name="connsiteY16-1468" fmla="*/ 1169879 h 4705764"/>
              <a:gd name="connsiteX17-1469" fmla="*/ 1409696 w 1825371"/>
              <a:gd name="connsiteY17-1470" fmla="*/ 1384253 h 4705764"/>
              <a:gd name="connsiteX18-1471" fmla="*/ 1524994 w 1825371"/>
              <a:gd name="connsiteY18-1472" fmla="*/ 1739817 h 4705764"/>
              <a:gd name="connsiteX19-1473" fmla="*/ 1659971 w 1825371"/>
              <a:gd name="connsiteY19-1474" fmla="*/ 2199288 h 4705764"/>
              <a:gd name="connsiteX20-1475" fmla="*/ 1782864 w 1825371"/>
              <a:gd name="connsiteY20-1476" fmla="*/ 2697077 h 4705764"/>
              <a:gd name="connsiteX21-1477" fmla="*/ 1794257 w 1825371"/>
              <a:gd name="connsiteY21-1478" fmla="*/ 2767845 h 4705764"/>
              <a:gd name="connsiteX22-1479" fmla="*/ 1791840 w 1825371"/>
              <a:gd name="connsiteY22-1480" fmla="*/ 2778202 h 4705764"/>
              <a:gd name="connsiteX23-1481" fmla="*/ 1784245 w 1825371"/>
              <a:gd name="connsiteY23-1482" fmla="*/ 2770607 h 4705764"/>
              <a:gd name="connsiteX24-1483" fmla="*/ 1746617 w 1825371"/>
              <a:gd name="connsiteY24-1484" fmla="*/ 2660831 h 4705764"/>
              <a:gd name="connsiteX25-1485" fmla="*/ 1513602 w 1825371"/>
              <a:gd name="connsiteY25-1486" fmla="*/ 1875484 h 4705764"/>
              <a:gd name="connsiteX26-1487" fmla="*/ 1297158 w 1825371"/>
              <a:gd name="connsiteY26-1488" fmla="*/ 1267919 h 4705764"/>
              <a:gd name="connsiteX27-1489" fmla="*/ 1275064 w 1825371"/>
              <a:gd name="connsiteY27-1490" fmla="*/ 1217173 h 4705764"/>
              <a:gd name="connsiteX28-1491" fmla="*/ 1248483 w 1825371"/>
              <a:gd name="connsiteY28-1492" fmla="*/ 1193353 h 4705764"/>
              <a:gd name="connsiteX29-1493" fmla="*/ 1232949 w 1825371"/>
              <a:gd name="connsiteY29-1494" fmla="*/ 1222351 h 4705764"/>
              <a:gd name="connsiteX30-1495" fmla="*/ 1230877 w 1825371"/>
              <a:gd name="connsiteY30-1496" fmla="*/ 1283108 h 4705764"/>
              <a:gd name="connsiteX31-1497" fmla="*/ 1227154 w 1825371"/>
              <a:gd name="connsiteY31-1498" fmla="*/ 4705764 h 4705764"/>
              <a:gd name="connsiteX32-1499" fmla="*/ 978613 w 1825371"/>
              <a:gd name="connsiteY32-1500" fmla="*/ 4685667 h 4705764"/>
              <a:gd name="connsiteX33-1501" fmla="*/ 1125245 w 1825371"/>
              <a:gd name="connsiteY33-1502" fmla="*/ 1293464 h 4705764"/>
              <a:gd name="connsiteX34-1503" fmla="*/ 1096247 w 1825371"/>
              <a:gd name="connsiteY34-1504" fmla="*/ 1270681 h 4705764"/>
              <a:gd name="connsiteX35-1505" fmla="*/ 984400 w 1825371"/>
              <a:gd name="connsiteY35-1506" fmla="*/ 1242374 h 4705764"/>
              <a:gd name="connsiteX36-1507" fmla="*/ 977149 w 1825371"/>
              <a:gd name="connsiteY36-1508" fmla="*/ 1225458 h 4705764"/>
              <a:gd name="connsiteX37-1509" fmla="*/ 983019 w 1825371"/>
              <a:gd name="connsiteY37-1510" fmla="*/ 1189902 h 4705764"/>
              <a:gd name="connsiteX38-1511" fmla="*/ 1016158 w 1825371"/>
              <a:gd name="connsiteY38-1512" fmla="*/ 1097041 h 4705764"/>
              <a:gd name="connsiteX39-1513" fmla="*/ 1055513 w 1825371"/>
              <a:gd name="connsiteY39-1514" fmla="*/ 1078055 h 4705764"/>
              <a:gd name="connsiteX40-1515" fmla="*/ 1097628 w 1825371"/>
              <a:gd name="connsiteY40-1516" fmla="*/ 1104290 h 4705764"/>
              <a:gd name="connsiteX41-1517" fmla="*/ 1115579 w 1825371"/>
              <a:gd name="connsiteY41-1518" fmla="*/ 1107743 h 4705764"/>
              <a:gd name="connsiteX42-1519" fmla="*/ 1177026 w 1825371"/>
              <a:gd name="connsiteY42-1520" fmla="*/ 1087375 h 4705764"/>
              <a:gd name="connsiteX43-1521" fmla="*/ 1179787 w 1825371"/>
              <a:gd name="connsiteY43-1522" fmla="*/ 1073913 h 4705764"/>
              <a:gd name="connsiteX44-1523" fmla="*/ 1135255 w 1825371"/>
              <a:gd name="connsiteY44-1524" fmla="*/ 1041117 h 4705764"/>
              <a:gd name="connsiteX45-1525" fmla="*/ 939868 w 1825371"/>
              <a:gd name="connsiteY45-1526" fmla="*/ 883702 h 4705764"/>
              <a:gd name="connsiteX46-1527" fmla="*/ 549783 w 1825371"/>
              <a:gd name="connsiteY46-1528" fmla="*/ 496379 h 4705764"/>
              <a:gd name="connsiteX47-1529" fmla="*/ 40947 w 1825371"/>
              <a:gd name="connsiteY47-1530" fmla="*/ 48990 h 4705764"/>
              <a:gd name="connsiteX48-1531" fmla="*/ 5735 w 1825371"/>
              <a:gd name="connsiteY48-1532" fmla="*/ 17231 h 4705764"/>
              <a:gd name="connsiteX49-1533" fmla="*/ 902 w 1825371"/>
              <a:gd name="connsiteY49-1534" fmla="*/ 4114 h 4705764"/>
              <a:gd name="connsiteX50-1535" fmla="*/ 15747 w 1825371"/>
              <a:gd name="connsiteY50-1536" fmla="*/ 1352 h 4705764"/>
              <a:gd name="connsiteX0-1537" fmla="*/ 15747 w 1825371"/>
              <a:gd name="connsiteY0-1538" fmla="*/ 1352 h 4705764"/>
              <a:gd name="connsiteX1-1539" fmla="*/ 83062 w 1825371"/>
              <a:gd name="connsiteY1-1540" fmla="*/ 34837 h 4705764"/>
              <a:gd name="connsiteX2-1541" fmla="*/ 961270 w 1825371"/>
              <a:gd name="connsiteY2-1542" fmla="*/ 755975 h 4705764"/>
              <a:gd name="connsiteX3-1543" fmla="*/ 1239162 w 1825371"/>
              <a:gd name="connsiteY3-1544" fmla="*/ 1001764 h 4705764"/>
              <a:gd name="connsiteX4-1545" fmla="*/ 1276445 w 1825371"/>
              <a:gd name="connsiteY4-1546" fmla="*/ 1025928 h 4705764"/>
              <a:gd name="connsiteX5-1547" fmla="*/ 1316489 w 1825371"/>
              <a:gd name="connsiteY5-1548" fmla="*/ 1009704 h 4705764"/>
              <a:gd name="connsiteX6-1549" fmla="*/ 1345141 w 1825371"/>
              <a:gd name="connsiteY6-1550" fmla="*/ 948602 h 4705764"/>
              <a:gd name="connsiteX7-1551" fmla="*/ 1407624 w 1825371"/>
              <a:gd name="connsiteY7-1552" fmla="*/ 869894 h 4705764"/>
              <a:gd name="connsiteX8-1553" fmla="*/ 1749379 w 1825371"/>
              <a:gd name="connsiteY8-1554" fmla="*/ 590967 h 4705764"/>
              <a:gd name="connsiteX9-1555" fmla="*/ 1808066 w 1825371"/>
              <a:gd name="connsiteY9-1556" fmla="*/ 545399 h 4705764"/>
              <a:gd name="connsiteX10-1557" fmla="*/ 1825326 w 1825371"/>
              <a:gd name="connsiteY10-1558" fmla="*/ 554375 h 4705764"/>
              <a:gd name="connsiteX11-1559" fmla="*/ 1811172 w 1825371"/>
              <a:gd name="connsiteY11-1560" fmla="*/ 590277 h 4705764"/>
              <a:gd name="connsiteX12-1561" fmla="*/ 1721073 w 1825371"/>
              <a:gd name="connsiteY12-1562" fmla="*/ 698326 h 4705764"/>
              <a:gd name="connsiteX13-1563" fmla="*/ 1385877 w 1825371"/>
              <a:gd name="connsiteY13-1564" fmla="*/ 1068389 h 4705764"/>
              <a:gd name="connsiteX14-1565" fmla="*/ 1376211 w 1825371"/>
              <a:gd name="connsiteY14-1566" fmla="*/ 1098421 h 4705764"/>
              <a:gd name="connsiteX15-1567" fmla="*/ 1361366 w 1825371"/>
              <a:gd name="connsiteY15-1568" fmla="*/ 1135359 h 4705764"/>
              <a:gd name="connsiteX16-1569" fmla="*/ 1355153 w 1825371"/>
              <a:gd name="connsiteY16-1570" fmla="*/ 1169879 h 4705764"/>
              <a:gd name="connsiteX17-1571" fmla="*/ 1409696 w 1825371"/>
              <a:gd name="connsiteY17-1572" fmla="*/ 1384253 h 4705764"/>
              <a:gd name="connsiteX18-1573" fmla="*/ 1524994 w 1825371"/>
              <a:gd name="connsiteY18-1574" fmla="*/ 1739817 h 4705764"/>
              <a:gd name="connsiteX19-1575" fmla="*/ 1659971 w 1825371"/>
              <a:gd name="connsiteY19-1576" fmla="*/ 2199288 h 4705764"/>
              <a:gd name="connsiteX20-1577" fmla="*/ 1782864 w 1825371"/>
              <a:gd name="connsiteY20-1578" fmla="*/ 2697077 h 4705764"/>
              <a:gd name="connsiteX21-1579" fmla="*/ 1794257 w 1825371"/>
              <a:gd name="connsiteY21-1580" fmla="*/ 2767845 h 4705764"/>
              <a:gd name="connsiteX22-1581" fmla="*/ 1791840 w 1825371"/>
              <a:gd name="connsiteY22-1582" fmla="*/ 2778202 h 4705764"/>
              <a:gd name="connsiteX23-1583" fmla="*/ 1784245 w 1825371"/>
              <a:gd name="connsiteY23-1584" fmla="*/ 2770607 h 4705764"/>
              <a:gd name="connsiteX24-1585" fmla="*/ 1746617 w 1825371"/>
              <a:gd name="connsiteY24-1586" fmla="*/ 2660831 h 4705764"/>
              <a:gd name="connsiteX25-1587" fmla="*/ 1513602 w 1825371"/>
              <a:gd name="connsiteY25-1588" fmla="*/ 1875484 h 4705764"/>
              <a:gd name="connsiteX26-1589" fmla="*/ 1297158 w 1825371"/>
              <a:gd name="connsiteY26-1590" fmla="*/ 1267919 h 4705764"/>
              <a:gd name="connsiteX27-1591" fmla="*/ 1275064 w 1825371"/>
              <a:gd name="connsiteY27-1592" fmla="*/ 1217173 h 4705764"/>
              <a:gd name="connsiteX28-1593" fmla="*/ 1248483 w 1825371"/>
              <a:gd name="connsiteY28-1594" fmla="*/ 1193353 h 4705764"/>
              <a:gd name="connsiteX29-1595" fmla="*/ 1232949 w 1825371"/>
              <a:gd name="connsiteY29-1596" fmla="*/ 1222351 h 4705764"/>
              <a:gd name="connsiteX30-1597" fmla="*/ 1230877 w 1825371"/>
              <a:gd name="connsiteY30-1598" fmla="*/ 1283108 h 4705764"/>
              <a:gd name="connsiteX31-1599" fmla="*/ 1227154 w 1825371"/>
              <a:gd name="connsiteY31-1600" fmla="*/ 4705764 h 4705764"/>
              <a:gd name="connsiteX32-1601" fmla="*/ 998710 w 1825371"/>
              <a:gd name="connsiteY32-1602" fmla="*/ 4695715 h 4705764"/>
              <a:gd name="connsiteX33-1603" fmla="*/ 1125245 w 1825371"/>
              <a:gd name="connsiteY33-1604" fmla="*/ 1293464 h 4705764"/>
              <a:gd name="connsiteX34-1605" fmla="*/ 1096247 w 1825371"/>
              <a:gd name="connsiteY34-1606" fmla="*/ 1270681 h 4705764"/>
              <a:gd name="connsiteX35-1607" fmla="*/ 984400 w 1825371"/>
              <a:gd name="connsiteY35-1608" fmla="*/ 1242374 h 4705764"/>
              <a:gd name="connsiteX36-1609" fmla="*/ 977149 w 1825371"/>
              <a:gd name="connsiteY36-1610" fmla="*/ 1225458 h 4705764"/>
              <a:gd name="connsiteX37-1611" fmla="*/ 983019 w 1825371"/>
              <a:gd name="connsiteY37-1612" fmla="*/ 1189902 h 4705764"/>
              <a:gd name="connsiteX38-1613" fmla="*/ 1016158 w 1825371"/>
              <a:gd name="connsiteY38-1614" fmla="*/ 1097041 h 4705764"/>
              <a:gd name="connsiteX39-1615" fmla="*/ 1055513 w 1825371"/>
              <a:gd name="connsiteY39-1616" fmla="*/ 1078055 h 4705764"/>
              <a:gd name="connsiteX40-1617" fmla="*/ 1097628 w 1825371"/>
              <a:gd name="connsiteY40-1618" fmla="*/ 1104290 h 4705764"/>
              <a:gd name="connsiteX41-1619" fmla="*/ 1115579 w 1825371"/>
              <a:gd name="connsiteY41-1620" fmla="*/ 1107743 h 4705764"/>
              <a:gd name="connsiteX42-1621" fmla="*/ 1177026 w 1825371"/>
              <a:gd name="connsiteY42-1622" fmla="*/ 1087375 h 4705764"/>
              <a:gd name="connsiteX43-1623" fmla="*/ 1179787 w 1825371"/>
              <a:gd name="connsiteY43-1624" fmla="*/ 1073913 h 4705764"/>
              <a:gd name="connsiteX44-1625" fmla="*/ 1135255 w 1825371"/>
              <a:gd name="connsiteY44-1626" fmla="*/ 1041117 h 4705764"/>
              <a:gd name="connsiteX45-1627" fmla="*/ 939868 w 1825371"/>
              <a:gd name="connsiteY45-1628" fmla="*/ 883702 h 4705764"/>
              <a:gd name="connsiteX46-1629" fmla="*/ 549783 w 1825371"/>
              <a:gd name="connsiteY46-1630" fmla="*/ 496379 h 4705764"/>
              <a:gd name="connsiteX47-1631" fmla="*/ 40947 w 1825371"/>
              <a:gd name="connsiteY47-1632" fmla="*/ 48990 h 4705764"/>
              <a:gd name="connsiteX48-1633" fmla="*/ 5735 w 1825371"/>
              <a:gd name="connsiteY48-1634" fmla="*/ 17231 h 4705764"/>
              <a:gd name="connsiteX49-1635" fmla="*/ 902 w 1825371"/>
              <a:gd name="connsiteY49-1636" fmla="*/ 4114 h 4705764"/>
              <a:gd name="connsiteX50-1637" fmla="*/ 15747 w 1825371"/>
              <a:gd name="connsiteY50-1638" fmla="*/ 1352 h 4705764"/>
              <a:gd name="connsiteX0-1639" fmla="*/ 15747 w 1825371"/>
              <a:gd name="connsiteY0-1640" fmla="*/ 1352 h 4705764"/>
              <a:gd name="connsiteX1-1641" fmla="*/ 83062 w 1825371"/>
              <a:gd name="connsiteY1-1642" fmla="*/ 34837 h 4705764"/>
              <a:gd name="connsiteX2-1643" fmla="*/ 961270 w 1825371"/>
              <a:gd name="connsiteY2-1644" fmla="*/ 755975 h 4705764"/>
              <a:gd name="connsiteX3-1645" fmla="*/ 1239162 w 1825371"/>
              <a:gd name="connsiteY3-1646" fmla="*/ 1001764 h 4705764"/>
              <a:gd name="connsiteX4-1647" fmla="*/ 1276445 w 1825371"/>
              <a:gd name="connsiteY4-1648" fmla="*/ 1025928 h 4705764"/>
              <a:gd name="connsiteX5-1649" fmla="*/ 1316489 w 1825371"/>
              <a:gd name="connsiteY5-1650" fmla="*/ 1009704 h 4705764"/>
              <a:gd name="connsiteX6-1651" fmla="*/ 1345141 w 1825371"/>
              <a:gd name="connsiteY6-1652" fmla="*/ 948602 h 4705764"/>
              <a:gd name="connsiteX7-1653" fmla="*/ 1407624 w 1825371"/>
              <a:gd name="connsiteY7-1654" fmla="*/ 869894 h 4705764"/>
              <a:gd name="connsiteX8-1655" fmla="*/ 1749379 w 1825371"/>
              <a:gd name="connsiteY8-1656" fmla="*/ 590967 h 4705764"/>
              <a:gd name="connsiteX9-1657" fmla="*/ 1808066 w 1825371"/>
              <a:gd name="connsiteY9-1658" fmla="*/ 545399 h 4705764"/>
              <a:gd name="connsiteX10-1659" fmla="*/ 1825326 w 1825371"/>
              <a:gd name="connsiteY10-1660" fmla="*/ 554375 h 4705764"/>
              <a:gd name="connsiteX11-1661" fmla="*/ 1811172 w 1825371"/>
              <a:gd name="connsiteY11-1662" fmla="*/ 590277 h 4705764"/>
              <a:gd name="connsiteX12-1663" fmla="*/ 1721073 w 1825371"/>
              <a:gd name="connsiteY12-1664" fmla="*/ 698326 h 4705764"/>
              <a:gd name="connsiteX13-1665" fmla="*/ 1385877 w 1825371"/>
              <a:gd name="connsiteY13-1666" fmla="*/ 1068389 h 4705764"/>
              <a:gd name="connsiteX14-1667" fmla="*/ 1376211 w 1825371"/>
              <a:gd name="connsiteY14-1668" fmla="*/ 1098421 h 4705764"/>
              <a:gd name="connsiteX15-1669" fmla="*/ 1361366 w 1825371"/>
              <a:gd name="connsiteY15-1670" fmla="*/ 1135359 h 4705764"/>
              <a:gd name="connsiteX16-1671" fmla="*/ 1355153 w 1825371"/>
              <a:gd name="connsiteY16-1672" fmla="*/ 1169879 h 4705764"/>
              <a:gd name="connsiteX17-1673" fmla="*/ 1409696 w 1825371"/>
              <a:gd name="connsiteY17-1674" fmla="*/ 1384253 h 4705764"/>
              <a:gd name="connsiteX18-1675" fmla="*/ 1524994 w 1825371"/>
              <a:gd name="connsiteY18-1676" fmla="*/ 1739817 h 4705764"/>
              <a:gd name="connsiteX19-1677" fmla="*/ 1659971 w 1825371"/>
              <a:gd name="connsiteY19-1678" fmla="*/ 2199288 h 4705764"/>
              <a:gd name="connsiteX20-1679" fmla="*/ 1782864 w 1825371"/>
              <a:gd name="connsiteY20-1680" fmla="*/ 2697077 h 4705764"/>
              <a:gd name="connsiteX21-1681" fmla="*/ 1794257 w 1825371"/>
              <a:gd name="connsiteY21-1682" fmla="*/ 2767845 h 4705764"/>
              <a:gd name="connsiteX22-1683" fmla="*/ 1791840 w 1825371"/>
              <a:gd name="connsiteY22-1684" fmla="*/ 2778202 h 4705764"/>
              <a:gd name="connsiteX23-1685" fmla="*/ 1784245 w 1825371"/>
              <a:gd name="connsiteY23-1686" fmla="*/ 2770607 h 4705764"/>
              <a:gd name="connsiteX24-1687" fmla="*/ 1746617 w 1825371"/>
              <a:gd name="connsiteY24-1688" fmla="*/ 2660831 h 4705764"/>
              <a:gd name="connsiteX25-1689" fmla="*/ 1513602 w 1825371"/>
              <a:gd name="connsiteY25-1690" fmla="*/ 1875484 h 4705764"/>
              <a:gd name="connsiteX26-1691" fmla="*/ 1297158 w 1825371"/>
              <a:gd name="connsiteY26-1692" fmla="*/ 1267919 h 4705764"/>
              <a:gd name="connsiteX27-1693" fmla="*/ 1275064 w 1825371"/>
              <a:gd name="connsiteY27-1694" fmla="*/ 1217173 h 4705764"/>
              <a:gd name="connsiteX28-1695" fmla="*/ 1248483 w 1825371"/>
              <a:gd name="connsiteY28-1696" fmla="*/ 1193353 h 4705764"/>
              <a:gd name="connsiteX29-1697" fmla="*/ 1232949 w 1825371"/>
              <a:gd name="connsiteY29-1698" fmla="*/ 1222351 h 4705764"/>
              <a:gd name="connsiteX30-1699" fmla="*/ 1230877 w 1825371"/>
              <a:gd name="connsiteY30-1700" fmla="*/ 1283108 h 4705764"/>
              <a:gd name="connsiteX31-1701" fmla="*/ 1227154 w 1825371"/>
              <a:gd name="connsiteY31-1702" fmla="*/ 4705764 h 4705764"/>
              <a:gd name="connsiteX32-1703" fmla="*/ 998710 w 1825371"/>
              <a:gd name="connsiteY32-1704" fmla="*/ 4695715 h 4705764"/>
              <a:gd name="connsiteX33-1705" fmla="*/ 1125245 w 1825371"/>
              <a:gd name="connsiteY33-1706" fmla="*/ 1293464 h 4705764"/>
              <a:gd name="connsiteX34-1707" fmla="*/ 1096247 w 1825371"/>
              <a:gd name="connsiteY34-1708" fmla="*/ 1270681 h 4705764"/>
              <a:gd name="connsiteX35-1709" fmla="*/ 984400 w 1825371"/>
              <a:gd name="connsiteY35-1710" fmla="*/ 1242374 h 4705764"/>
              <a:gd name="connsiteX36-1711" fmla="*/ 977149 w 1825371"/>
              <a:gd name="connsiteY36-1712" fmla="*/ 1225458 h 4705764"/>
              <a:gd name="connsiteX37-1713" fmla="*/ 983019 w 1825371"/>
              <a:gd name="connsiteY37-1714" fmla="*/ 1189902 h 4705764"/>
              <a:gd name="connsiteX38-1715" fmla="*/ 1016158 w 1825371"/>
              <a:gd name="connsiteY38-1716" fmla="*/ 1097041 h 4705764"/>
              <a:gd name="connsiteX39-1717" fmla="*/ 1055513 w 1825371"/>
              <a:gd name="connsiteY39-1718" fmla="*/ 1078055 h 4705764"/>
              <a:gd name="connsiteX40-1719" fmla="*/ 1097628 w 1825371"/>
              <a:gd name="connsiteY40-1720" fmla="*/ 1104290 h 4705764"/>
              <a:gd name="connsiteX41-1721" fmla="*/ 1115579 w 1825371"/>
              <a:gd name="connsiteY41-1722" fmla="*/ 1107743 h 4705764"/>
              <a:gd name="connsiteX42-1723" fmla="*/ 1177026 w 1825371"/>
              <a:gd name="connsiteY42-1724" fmla="*/ 1087375 h 4705764"/>
              <a:gd name="connsiteX43-1725" fmla="*/ 1179787 w 1825371"/>
              <a:gd name="connsiteY43-1726" fmla="*/ 1073913 h 4705764"/>
              <a:gd name="connsiteX44-1727" fmla="*/ 1135255 w 1825371"/>
              <a:gd name="connsiteY44-1728" fmla="*/ 1041117 h 4705764"/>
              <a:gd name="connsiteX45-1729" fmla="*/ 939868 w 1825371"/>
              <a:gd name="connsiteY45-1730" fmla="*/ 883702 h 4705764"/>
              <a:gd name="connsiteX46-1731" fmla="*/ 549783 w 1825371"/>
              <a:gd name="connsiteY46-1732" fmla="*/ 496379 h 4705764"/>
              <a:gd name="connsiteX47-1733" fmla="*/ 40947 w 1825371"/>
              <a:gd name="connsiteY47-1734" fmla="*/ 48990 h 4705764"/>
              <a:gd name="connsiteX48-1735" fmla="*/ 5735 w 1825371"/>
              <a:gd name="connsiteY48-1736" fmla="*/ 17231 h 4705764"/>
              <a:gd name="connsiteX49-1737" fmla="*/ 902 w 1825371"/>
              <a:gd name="connsiteY49-1738" fmla="*/ 4114 h 4705764"/>
              <a:gd name="connsiteX50-1739" fmla="*/ 15747 w 1825371"/>
              <a:gd name="connsiteY50-1740" fmla="*/ 1352 h 47057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4" name="Freeform: Shape 3"/>
          <p:cNvSpPr/>
          <p:nvPr userDrawn="1"/>
        </p:nvSpPr>
        <p:spPr>
          <a:xfrm>
            <a:off x="67749" y="4642338"/>
            <a:ext cx="874123" cy="2253468"/>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1" fmla="*/ 15747 w 1825371"/>
              <a:gd name="connsiteY0-2" fmla="*/ 1352 h 4705763"/>
              <a:gd name="connsiteX1-3" fmla="*/ 83062 w 1825371"/>
              <a:gd name="connsiteY1-4" fmla="*/ 34837 h 4705763"/>
              <a:gd name="connsiteX2-5" fmla="*/ 961270 w 1825371"/>
              <a:gd name="connsiteY2-6" fmla="*/ 755975 h 4705763"/>
              <a:gd name="connsiteX3-7" fmla="*/ 1239162 w 1825371"/>
              <a:gd name="connsiteY3-8" fmla="*/ 1001764 h 4705763"/>
              <a:gd name="connsiteX4-9" fmla="*/ 1276445 w 1825371"/>
              <a:gd name="connsiteY4-10" fmla="*/ 1025928 h 4705763"/>
              <a:gd name="connsiteX5-11" fmla="*/ 1316489 w 1825371"/>
              <a:gd name="connsiteY5-12" fmla="*/ 1009704 h 4705763"/>
              <a:gd name="connsiteX6-13" fmla="*/ 1345141 w 1825371"/>
              <a:gd name="connsiteY6-14" fmla="*/ 948602 h 4705763"/>
              <a:gd name="connsiteX7-15" fmla="*/ 1407624 w 1825371"/>
              <a:gd name="connsiteY7-16" fmla="*/ 869894 h 4705763"/>
              <a:gd name="connsiteX8-17" fmla="*/ 1749379 w 1825371"/>
              <a:gd name="connsiteY8-18" fmla="*/ 590967 h 4705763"/>
              <a:gd name="connsiteX9-19" fmla="*/ 1808066 w 1825371"/>
              <a:gd name="connsiteY9-20" fmla="*/ 545399 h 4705763"/>
              <a:gd name="connsiteX10-21" fmla="*/ 1825326 w 1825371"/>
              <a:gd name="connsiteY10-22" fmla="*/ 554375 h 4705763"/>
              <a:gd name="connsiteX11-23" fmla="*/ 1811172 w 1825371"/>
              <a:gd name="connsiteY11-24" fmla="*/ 590277 h 4705763"/>
              <a:gd name="connsiteX12-25" fmla="*/ 1721073 w 1825371"/>
              <a:gd name="connsiteY12-26" fmla="*/ 698326 h 4705763"/>
              <a:gd name="connsiteX13-27" fmla="*/ 1385877 w 1825371"/>
              <a:gd name="connsiteY13-28" fmla="*/ 1068389 h 4705763"/>
              <a:gd name="connsiteX14-29" fmla="*/ 1376211 w 1825371"/>
              <a:gd name="connsiteY14-30" fmla="*/ 1098421 h 4705763"/>
              <a:gd name="connsiteX15-31" fmla="*/ 1361366 w 1825371"/>
              <a:gd name="connsiteY15-32" fmla="*/ 1135359 h 4705763"/>
              <a:gd name="connsiteX16-33" fmla="*/ 1355153 w 1825371"/>
              <a:gd name="connsiteY16-34" fmla="*/ 1169879 h 4705763"/>
              <a:gd name="connsiteX17-35" fmla="*/ 1409696 w 1825371"/>
              <a:gd name="connsiteY17-36" fmla="*/ 1384253 h 4705763"/>
              <a:gd name="connsiteX18-37" fmla="*/ 1524994 w 1825371"/>
              <a:gd name="connsiteY18-38" fmla="*/ 1739817 h 4705763"/>
              <a:gd name="connsiteX19-39" fmla="*/ 1659971 w 1825371"/>
              <a:gd name="connsiteY19-40" fmla="*/ 2199288 h 4705763"/>
              <a:gd name="connsiteX20-41" fmla="*/ 1782864 w 1825371"/>
              <a:gd name="connsiteY20-42" fmla="*/ 2697077 h 4705763"/>
              <a:gd name="connsiteX21-43" fmla="*/ 1794257 w 1825371"/>
              <a:gd name="connsiteY21-44" fmla="*/ 2767845 h 4705763"/>
              <a:gd name="connsiteX22-45" fmla="*/ 1791840 w 1825371"/>
              <a:gd name="connsiteY22-46" fmla="*/ 2778202 h 4705763"/>
              <a:gd name="connsiteX23-47" fmla="*/ 1784245 w 1825371"/>
              <a:gd name="connsiteY23-48" fmla="*/ 2770607 h 4705763"/>
              <a:gd name="connsiteX24-49" fmla="*/ 1746617 w 1825371"/>
              <a:gd name="connsiteY24-50" fmla="*/ 2660831 h 4705763"/>
              <a:gd name="connsiteX25-51" fmla="*/ 1513602 w 1825371"/>
              <a:gd name="connsiteY25-52" fmla="*/ 1875484 h 4705763"/>
              <a:gd name="connsiteX26-53" fmla="*/ 1297158 w 1825371"/>
              <a:gd name="connsiteY26-54" fmla="*/ 1267919 h 4705763"/>
              <a:gd name="connsiteX27-55" fmla="*/ 1275064 w 1825371"/>
              <a:gd name="connsiteY27-56" fmla="*/ 1217173 h 4705763"/>
              <a:gd name="connsiteX28-57" fmla="*/ 1248483 w 1825371"/>
              <a:gd name="connsiteY28-58" fmla="*/ 1193353 h 4705763"/>
              <a:gd name="connsiteX29-59" fmla="*/ 1232949 w 1825371"/>
              <a:gd name="connsiteY29-60" fmla="*/ 1222351 h 4705763"/>
              <a:gd name="connsiteX30-61" fmla="*/ 1230877 w 1825371"/>
              <a:gd name="connsiteY30-62" fmla="*/ 1283108 h 4705763"/>
              <a:gd name="connsiteX31-63" fmla="*/ 1243305 w 1825371"/>
              <a:gd name="connsiteY31-64" fmla="*/ 1522336 h 4705763"/>
              <a:gd name="connsiteX32-65" fmla="*/ 1261256 w 1825371"/>
              <a:gd name="connsiteY32-66" fmla="*/ 1854772 h 4705763"/>
              <a:gd name="connsiteX33-67" fmla="*/ 1272647 w 1825371"/>
              <a:gd name="connsiteY33-68" fmla="*/ 2086061 h 4705763"/>
              <a:gd name="connsiteX34-69" fmla="*/ 1288528 w 1825371"/>
              <a:gd name="connsiteY34-70" fmla="*/ 2674639 h 4705763"/>
              <a:gd name="connsiteX35-71" fmla="*/ 1297493 w 1825371"/>
              <a:gd name="connsiteY35-72" fmla="*/ 3047785 h 4705763"/>
              <a:gd name="connsiteX36-73" fmla="*/ 938419 w 1825371"/>
              <a:gd name="connsiteY36-74" fmla="*/ 4705763 h 4705763"/>
              <a:gd name="connsiteX37-75" fmla="*/ 1053441 w 1825371"/>
              <a:gd name="connsiteY37-76" fmla="*/ 2920082 h 4705763"/>
              <a:gd name="connsiteX38-77" fmla="*/ 1066213 w 1825371"/>
              <a:gd name="connsiteY38-78" fmla="*/ 2573839 h 4705763"/>
              <a:gd name="connsiteX39-79" fmla="*/ 1077951 w 1825371"/>
              <a:gd name="connsiteY39-80" fmla="*/ 2236916 h 4705763"/>
              <a:gd name="connsiteX40-81" fmla="*/ 1093485 w 1825371"/>
              <a:gd name="connsiteY40-82" fmla="*/ 1882733 h 4705763"/>
              <a:gd name="connsiteX41-83" fmla="*/ 1107983 w 1825371"/>
              <a:gd name="connsiteY41-84" fmla="*/ 1608293 h 4705763"/>
              <a:gd name="connsiteX42-85" fmla="*/ 1125245 w 1825371"/>
              <a:gd name="connsiteY42-86" fmla="*/ 1293464 h 4705763"/>
              <a:gd name="connsiteX43-87" fmla="*/ 1096247 w 1825371"/>
              <a:gd name="connsiteY43-88" fmla="*/ 1270681 h 4705763"/>
              <a:gd name="connsiteX44-89" fmla="*/ 984400 w 1825371"/>
              <a:gd name="connsiteY44-90" fmla="*/ 1242374 h 4705763"/>
              <a:gd name="connsiteX45-91" fmla="*/ 977149 w 1825371"/>
              <a:gd name="connsiteY45-92" fmla="*/ 1225458 h 4705763"/>
              <a:gd name="connsiteX46-93" fmla="*/ 983019 w 1825371"/>
              <a:gd name="connsiteY46-94" fmla="*/ 1189902 h 4705763"/>
              <a:gd name="connsiteX47-95" fmla="*/ 1016158 w 1825371"/>
              <a:gd name="connsiteY47-96" fmla="*/ 1097041 h 4705763"/>
              <a:gd name="connsiteX48-97" fmla="*/ 1055513 w 1825371"/>
              <a:gd name="connsiteY48-98" fmla="*/ 1078055 h 4705763"/>
              <a:gd name="connsiteX49-99" fmla="*/ 1097628 w 1825371"/>
              <a:gd name="connsiteY49-100" fmla="*/ 1104290 h 4705763"/>
              <a:gd name="connsiteX50-101" fmla="*/ 1115579 w 1825371"/>
              <a:gd name="connsiteY50-102" fmla="*/ 1107743 h 4705763"/>
              <a:gd name="connsiteX51-103" fmla="*/ 1177026 w 1825371"/>
              <a:gd name="connsiteY51-104" fmla="*/ 1087375 h 4705763"/>
              <a:gd name="connsiteX52-105" fmla="*/ 1179787 w 1825371"/>
              <a:gd name="connsiteY52-106" fmla="*/ 1073913 h 4705763"/>
              <a:gd name="connsiteX53-107" fmla="*/ 1135255 w 1825371"/>
              <a:gd name="connsiteY53-108" fmla="*/ 1041117 h 4705763"/>
              <a:gd name="connsiteX54-109" fmla="*/ 939868 w 1825371"/>
              <a:gd name="connsiteY54-110" fmla="*/ 883702 h 4705763"/>
              <a:gd name="connsiteX55-111" fmla="*/ 549783 w 1825371"/>
              <a:gd name="connsiteY55-112" fmla="*/ 496379 h 4705763"/>
              <a:gd name="connsiteX56-113" fmla="*/ 40947 w 1825371"/>
              <a:gd name="connsiteY56-114" fmla="*/ 48990 h 4705763"/>
              <a:gd name="connsiteX57-115" fmla="*/ 5735 w 1825371"/>
              <a:gd name="connsiteY57-116" fmla="*/ 17231 h 4705763"/>
              <a:gd name="connsiteX58-117" fmla="*/ 902 w 1825371"/>
              <a:gd name="connsiteY58-118" fmla="*/ 4114 h 4705763"/>
              <a:gd name="connsiteX59-119" fmla="*/ 15747 w 1825371"/>
              <a:gd name="connsiteY59-120" fmla="*/ 1352 h 4705763"/>
              <a:gd name="connsiteX0-121" fmla="*/ 15747 w 1825371"/>
              <a:gd name="connsiteY0-122" fmla="*/ 1352 h 4705763"/>
              <a:gd name="connsiteX1-123" fmla="*/ 83062 w 1825371"/>
              <a:gd name="connsiteY1-124" fmla="*/ 34837 h 4705763"/>
              <a:gd name="connsiteX2-125" fmla="*/ 961270 w 1825371"/>
              <a:gd name="connsiteY2-126" fmla="*/ 755975 h 4705763"/>
              <a:gd name="connsiteX3-127" fmla="*/ 1239162 w 1825371"/>
              <a:gd name="connsiteY3-128" fmla="*/ 1001764 h 4705763"/>
              <a:gd name="connsiteX4-129" fmla="*/ 1276445 w 1825371"/>
              <a:gd name="connsiteY4-130" fmla="*/ 1025928 h 4705763"/>
              <a:gd name="connsiteX5-131" fmla="*/ 1316489 w 1825371"/>
              <a:gd name="connsiteY5-132" fmla="*/ 1009704 h 4705763"/>
              <a:gd name="connsiteX6-133" fmla="*/ 1345141 w 1825371"/>
              <a:gd name="connsiteY6-134" fmla="*/ 948602 h 4705763"/>
              <a:gd name="connsiteX7-135" fmla="*/ 1407624 w 1825371"/>
              <a:gd name="connsiteY7-136" fmla="*/ 869894 h 4705763"/>
              <a:gd name="connsiteX8-137" fmla="*/ 1749379 w 1825371"/>
              <a:gd name="connsiteY8-138" fmla="*/ 590967 h 4705763"/>
              <a:gd name="connsiteX9-139" fmla="*/ 1808066 w 1825371"/>
              <a:gd name="connsiteY9-140" fmla="*/ 545399 h 4705763"/>
              <a:gd name="connsiteX10-141" fmla="*/ 1825326 w 1825371"/>
              <a:gd name="connsiteY10-142" fmla="*/ 554375 h 4705763"/>
              <a:gd name="connsiteX11-143" fmla="*/ 1811172 w 1825371"/>
              <a:gd name="connsiteY11-144" fmla="*/ 590277 h 4705763"/>
              <a:gd name="connsiteX12-145" fmla="*/ 1721073 w 1825371"/>
              <a:gd name="connsiteY12-146" fmla="*/ 698326 h 4705763"/>
              <a:gd name="connsiteX13-147" fmla="*/ 1385877 w 1825371"/>
              <a:gd name="connsiteY13-148" fmla="*/ 1068389 h 4705763"/>
              <a:gd name="connsiteX14-149" fmla="*/ 1376211 w 1825371"/>
              <a:gd name="connsiteY14-150" fmla="*/ 1098421 h 4705763"/>
              <a:gd name="connsiteX15-151" fmla="*/ 1361366 w 1825371"/>
              <a:gd name="connsiteY15-152" fmla="*/ 1135359 h 4705763"/>
              <a:gd name="connsiteX16-153" fmla="*/ 1355153 w 1825371"/>
              <a:gd name="connsiteY16-154" fmla="*/ 1169879 h 4705763"/>
              <a:gd name="connsiteX17-155" fmla="*/ 1409696 w 1825371"/>
              <a:gd name="connsiteY17-156" fmla="*/ 1384253 h 4705763"/>
              <a:gd name="connsiteX18-157" fmla="*/ 1524994 w 1825371"/>
              <a:gd name="connsiteY18-158" fmla="*/ 1739817 h 4705763"/>
              <a:gd name="connsiteX19-159" fmla="*/ 1659971 w 1825371"/>
              <a:gd name="connsiteY19-160" fmla="*/ 2199288 h 4705763"/>
              <a:gd name="connsiteX20-161" fmla="*/ 1782864 w 1825371"/>
              <a:gd name="connsiteY20-162" fmla="*/ 2697077 h 4705763"/>
              <a:gd name="connsiteX21-163" fmla="*/ 1794257 w 1825371"/>
              <a:gd name="connsiteY21-164" fmla="*/ 2767845 h 4705763"/>
              <a:gd name="connsiteX22-165" fmla="*/ 1791840 w 1825371"/>
              <a:gd name="connsiteY22-166" fmla="*/ 2778202 h 4705763"/>
              <a:gd name="connsiteX23-167" fmla="*/ 1784245 w 1825371"/>
              <a:gd name="connsiteY23-168" fmla="*/ 2770607 h 4705763"/>
              <a:gd name="connsiteX24-169" fmla="*/ 1746617 w 1825371"/>
              <a:gd name="connsiteY24-170" fmla="*/ 2660831 h 4705763"/>
              <a:gd name="connsiteX25-171" fmla="*/ 1513602 w 1825371"/>
              <a:gd name="connsiteY25-172" fmla="*/ 1875484 h 4705763"/>
              <a:gd name="connsiteX26-173" fmla="*/ 1297158 w 1825371"/>
              <a:gd name="connsiteY26-174" fmla="*/ 1267919 h 4705763"/>
              <a:gd name="connsiteX27-175" fmla="*/ 1275064 w 1825371"/>
              <a:gd name="connsiteY27-176" fmla="*/ 1217173 h 4705763"/>
              <a:gd name="connsiteX28-177" fmla="*/ 1248483 w 1825371"/>
              <a:gd name="connsiteY28-178" fmla="*/ 1193353 h 4705763"/>
              <a:gd name="connsiteX29-179" fmla="*/ 1232949 w 1825371"/>
              <a:gd name="connsiteY29-180" fmla="*/ 1222351 h 4705763"/>
              <a:gd name="connsiteX30-181" fmla="*/ 1230877 w 1825371"/>
              <a:gd name="connsiteY30-182" fmla="*/ 1283108 h 4705763"/>
              <a:gd name="connsiteX31-183" fmla="*/ 1243305 w 1825371"/>
              <a:gd name="connsiteY31-184" fmla="*/ 1522336 h 4705763"/>
              <a:gd name="connsiteX32-185" fmla="*/ 1261256 w 1825371"/>
              <a:gd name="connsiteY32-186" fmla="*/ 1854772 h 4705763"/>
              <a:gd name="connsiteX33-187" fmla="*/ 1272647 w 1825371"/>
              <a:gd name="connsiteY33-188" fmla="*/ 2086061 h 4705763"/>
              <a:gd name="connsiteX34-189" fmla="*/ 1288528 w 1825371"/>
              <a:gd name="connsiteY34-190" fmla="*/ 2674639 h 4705763"/>
              <a:gd name="connsiteX35-191" fmla="*/ 1297493 w 1825371"/>
              <a:gd name="connsiteY35-192" fmla="*/ 4685667 h 4705763"/>
              <a:gd name="connsiteX36-193" fmla="*/ 938419 w 1825371"/>
              <a:gd name="connsiteY36-194" fmla="*/ 4705763 h 4705763"/>
              <a:gd name="connsiteX37-195" fmla="*/ 1053441 w 1825371"/>
              <a:gd name="connsiteY37-196" fmla="*/ 2920082 h 4705763"/>
              <a:gd name="connsiteX38-197" fmla="*/ 1066213 w 1825371"/>
              <a:gd name="connsiteY38-198" fmla="*/ 2573839 h 4705763"/>
              <a:gd name="connsiteX39-199" fmla="*/ 1077951 w 1825371"/>
              <a:gd name="connsiteY39-200" fmla="*/ 2236916 h 4705763"/>
              <a:gd name="connsiteX40-201" fmla="*/ 1093485 w 1825371"/>
              <a:gd name="connsiteY40-202" fmla="*/ 1882733 h 4705763"/>
              <a:gd name="connsiteX41-203" fmla="*/ 1107983 w 1825371"/>
              <a:gd name="connsiteY41-204" fmla="*/ 1608293 h 4705763"/>
              <a:gd name="connsiteX42-205" fmla="*/ 1125245 w 1825371"/>
              <a:gd name="connsiteY42-206" fmla="*/ 1293464 h 4705763"/>
              <a:gd name="connsiteX43-207" fmla="*/ 1096247 w 1825371"/>
              <a:gd name="connsiteY43-208" fmla="*/ 1270681 h 4705763"/>
              <a:gd name="connsiteX44-209" fmla="*/ 984400 w 1825371"/>
              <a:gd name="connsiteY44-210" fmla="*/ 1242374 h 4705763"/>
              <a:gd name="connsiteX45-211" fmla="*/ 977149 w 1825371"/>
              <a:gd name="connsiteY45-212" fmla="*/ 1225458 h 4705763"/>
              <a:gd name="connsiteX46-213" fmla="*/ 983019 w 1825371"/>
              <a:gd name="connsiteY46-214" fmla="*/ 1189902 h 4705763"/>
              <a:gd name="connsiteX47-215" fmla="*/ 1016158 w 1825371"/>
              <a:gd name="connsiteY47-216" fmla="*/ 1097041 h 4705763"/>
              <a:gd name="connsiteX48-217" fmla="*/ 1055513 w 1825371"/>
              <a:gd name="connsiteY48-218" fmla="*/ 1078055 h 4705763"/>
              <a:gd name="connsiteX49-219" fmla="*/ 1097628 w 1825371"/>
              <a:gd name="connsiteY49-220" fmla="*/ 1104290 h 4705763"/>
              <a:gd name="connsiteX50-221" fmla="*/ 1115579 w 1825371"/>
              <a:gd name="connsiteY50-222" fmla="*/ 1107743 h 4705763"/>
              <a:gd name="connsiteX51-223" fmla="*/ 1177026 w 1825371"/>
              <a:gd name="connsiteY51-224" fmla="*/ 1087375 h 4705763"/>
              <a:gd name="connsiteX52-225" fmla="*/ 1179787 w 1825371"/>
              <a:gd name="connsiteY52-226" fmla="*/ 1073913 h 4705763"/>
              <a:gd name="connsiteX53-227" fmla="*/ 1135255 w 1825371"/>
              <a:gd name="connsiteY53-228" fmla="*/ 1041117 h 4705763"/>
              <a:gd name="connsiteX54-229" fmla="*/ 939868 w 1825371"/>
              <a:gd name="connsiteY54-230" fmla="*/ 883702 h 4705763"/>
              <a:gd name="connsiteX55-231" fmla="*/ 549783 w 1825371"/>
              <a:gd name="connsiteY55-232" fmla="*/ 496379 h 4705763"/>
              <a:gd name="connsiteX56-233" fmla="*/ 40947 w 1825371"/>
              <a:gd name="connsiteY56-234" fmla="*/ 48990 h 4705763"/>
              <a:gd name="connsiteX57-235" fmla="*/ 5735 w 1825371"/>
              <a:gd name="connsiteY57-236" fmla="*/ 17231 h 4705763"/>
              <a:gd name="connsiteX58-237" fmla="*/ 902 w 1825371"/>
              <a:gd name="connsiteY58-238" fmla="*/ 4114 h 4705763"/>
              <a:gd name="connsiteX59-239" fmla="*/ 15747 w 1825371"/>
              <a:gd name="connsiteY59-240" fmla="*/ 1352 h 4705763"/>
              <a:gd name="connsiteX0-241" fmla="*/ 15747 w 1825371"/>
              <a:gd name="connsiteY0-242" fmla="*/ 1352 h 4705763"/>
              <a:gd name="connsiteX1-243" fmla="*/ 83062 w 1825371"/>
              <a:gd name="connsiteY1-244" fmla="*/ 34837 h 4705763"/>
              <a:gd name="connsiteX2-245" fmla="*/ 961270 w 1825371"/>
              <a:gd name="connsiteY2-246" fmla="*/ 755975 h 4705763"/>
              <a:gd name="connsiteX3-247" fmla="*/ 1239162 w 1825371"/>
              <a:gd name="connsiteY3-248" fmla="*/ 1001764 h 4705763"/>
              <a:gd name="connsiteX4-249" fmla="*/ 1276445 w 1825371"/>
              <a:gd name="connsiteY4-250" fmla="*/ 1025928 h 4705763"/>
              <a:gd name="connsiteX5-251" fmla="*/ 1316489 w 1825371"/>
              <a:gd name="connsiteY5-252" fmla="*/ 1009704 h 4705763"/>
              <a:gd name="connsiteX6-253" fmla="*/ 1345141 w 1825371"/>
              <a:gd name="connsiteY6-254" fmla="*/ 948602 h 4705763"/>
              <a:gd name="connsiteX7-255" fmla="*/ 1407624 w 1825371"/>
              <a:gd name="connsiteY7-256" fmla="*/ 869894 h 4705763"/>
              <a:gd name="connsiteX8-257" fmla="*/ 1749379 w 1825371"/>
              <a:gd name="connsiteY8-258" fmla="*/ 590967 h 4705763"/>
              <a:gd name="connsiteX9-259" fmla="*/ 1808066 w 1825371"/>
              <a:gd name="connsiteY9-260" fmla="*/ 545399 h 4705763"/>
              <a:gd name="connsiteX10-261" fmla="*/ 1825326 w 1825371"/>
              <a:gd name="connsiteY10-262" fmla="*/ 554375 h 4705763"/>
              <a:gd name="connsiteX11-263" fmla="*/ 1811172 w 1825371"/>
              <a:gd name="connsiteY11-264" fmla="*/ 590277 h 4705763"/>
              <a:gd name="connsiteX12-265" fmla="*/ 1721073 w 1825371"/>
              <a:gd name="connsiteY12-266" fmla="*/ 698326 h 4705763"/>
              <a:gd name="connsiteX13-267" fmla="*/ 1385877 w 1825371"/>
              <a:gd name="connsiteY13-268" fmla="*/ 1068389 h 4705763"/>
              <a:gd name="connsiteX14-269" fmla="*/ 1376211 w 1825371"/>
              <a:gd name="connsiteY14-270" fmla="*/ 1098421 h 4705763"/>
              <a:gd name="connsiteX15-271" fmla="*/ 1361366 w 1825371"/>
              <a:gd name="connsiteY15-272" fmla="*/ 1135359 h 4705763"/>
              <a:gd name="connsiteX16-273" fmla="*/ 1355153 w 1825371"/>
              <a:gd name="connsiteY16-274" fmla="*/ 1169879 h 4705763"/>
              <a:gd name="connsiteX17-275" fmla="*/ 1409696 w 1825371"/>
              <a:gd name="connsiteY17-276" fmla="*/ 1384253 h 4705763"/>
              <a:gd name="connsiteX18-277" fmla="*/ 1524994 w 1825371"/>
              <a:gd name="connsiteY18-278" fmla="*/ 1739817 h 4705763"/>
              <a:gd name="connsiteX19-279" fmla="*/ 1659971 w 1825371"/>
              <a:gd name="connsiteY19-280" fmla="*/ 2199288 h 4705763"/>
              <a:gd name="connsiteX20-281" fmla="*/ 1782864 w 1825371"/>
              <a:gd name="connsiteY20-282" fmla="*/ 2697077 h 4705763"/>
              <a:gd name="connsiteX21-283" fmla="*/ 1794257 w 1825371"/>
              <a:gd name="connsiteY21-284" fmla="*/ 2767845 h 4705763"/>
              <a:gd name="connsiteX22-285" fmla="*/ 1791840 w 1825371"/>
              <a:gd name="connsiteY22-286" fmla="*/ 2778202 h 4705763"/>
              <a:gd name="connsiteX23-287" fmla="*/ 1784245 w 1825371"/>
              <a:gd name="connsiteY23-288" fmla="*/ 2770607 h 4705763"/>
              <a:gd name="connsiteX24-289" fmla="*/ 1746617 w 1825371"/>
              <a:gd name="connsiteY24-290" fmla="*/ 2660831 h 4705763"/>
              <a:gd name="connsiteX25-291" fmla="*/ 1513602 w 1825371"/>
              <a:gd name="connsiteY25-292" fmla="*/ 1875484 h 4705763"/>
              <a:gd name="connsiteX26-293" fmla="*/ 1297158 w 1825371"/>
              <a:gd name="connsiteY26-294" fmla="*/ 1267919 h 4705763"/>
              <a:gd name="connsiteX27-295" fmla="*/ 1275064 w 1825371"/>
              <a:gd name="connsiteY27-296" fmla="*/ 1217173 h 4705763"/>
              <a:gd name="connsiteX28-297" fmla="*/ 1248483 w 1825371"/>
              <a:gd name="connsiteY28-298" fmla="*/ 1193353 h 4705763"/>
              <a:gd name="connsiteX29-299" fmla="*/ 1232949 w 1825371"/>
              <a:gd name="connsiteY29-300" fmla="*/ 1222351 h 4705763"/>
              <a:gd name="connsiteX30-301" fmla="*/ 1230877 w 1825371"/>
              <a:gd name="connsiteY30-302" fmla="*/ 1283108 h 4705763"/>
              <a:gd name="connsiteX31-303" fmla="*/ 1243305 w 1825371"/>
              <a:gd name="connsiteY31-304" fmla="*/ 1522336 h 4705763"/>
              <a:gd name="connsiteX32-305" fmla="*/ 1261256 w 1825371"/>
              <a:gd name="connsiteY32-306" fmla="*/ 1854772 h 4705763"/>
              <a:gd name="connsiteX33-307" fmla="*/ 1272647 w 1825371"/>
              <a:gd name="connsiteY33-308" fmla="*/ 2086061 h 4705763"/>
              <a:gd name="connsiteX34-309" fmla="*/ 1297493 w 1825371"/>
              <a:gd name="connsiteY34-310" fmla="*/ 4685667 h 4705763"/>
              <a:gd name="connsiteX35-311" fmla="*/ 938419 w 1825371"/>
              <a:gd name="connsiteY35-312" fmla="*/ 4705763 h 4705763"/>
              <a:gd name="connsiteX36-313" fmla="*/ 1053441 w 1825371"/>
              <a:gd name="connsiteY36-314" fmla="*/ 2920082 h 4705763"/>
              <a:gd name="connsiteX37-315" fmla="*/ 1066213 w 1825371"/>
              <a:gd name="connsiteY37-316" fmla="*/ 2573839 h 4705763"/>
              <a:gd name="connsiteX38-317" fmla="*/ 1077951 w 1825371"/>
              <a:gd name="connsiteY38-318" fmla="*/ 2236916 h 4705763"/>
              <a:gd name="connsiteX39-319" fmla="*/ 1093485 w 1825371"/>
              <a:gd name="connsiteY39-320" fmla="*/ 1882733 h 4705763"/>
              <a:gd name="connsiteX40-321" fmla="*/ 1107983 w 1825371"/>
              <a:gd name="connsiteY40-322" fmla="*/ 1608293 h 4705763"/>
              <a:gd name="connsiteX41-323" fmla="*/ 1125245 w 1825371"/>
              <a:gd name="connsiteY41-324" fmla="*/ 1293464 h 4705763"/>
              <a:gd name="connsiteX42-325" fmla="*/ 1096247 w 1825371"/>
              <a:gd name="connsiteY42-326" fmla="*/ 1270681 h 4705763"/>
              <a:gd name="connsiteX43-327" fmla="*/ 984400 w 1825371"/>
              <a:gd name="connsiteY43-328" fmla="*/ 1242374 h 4705763"/>
              <a:gd name="connsiteX44-329" fmla="*/ 977149 w 1825371"/>
              <a:gd name="connsiteY44-330" fmla="*/ 1225458 h 4705763"/>
              <a:gd name="connsiteX45-331" fmla="*/ 983019 w 1825371"/>
              <a:gd name="connsiteY45-332" fmla="*/ 1189902 h 4705763"/>
              <a:gd name="connsiteX46-333" fmla="*/ 1016158 w 1825371"/>
              <a:gd name="connsiteY46-334" fmla="*/ 1097041 h 4705763"/>
              <a:gd name="connsiteX47-335" fmla="*/ 1055513 w 1825371"/>
              <a:gd name="connsiteY47-336" fmla="*/ 1078055 h 4705763"/>
              <a:gd name="connsiteX48-337" fmla="*/ 1097628 w 1825371"/>
              <a:gd name="connsiteY48-338" fmla="*/ 1104290 h 4705763"/>
              <a:gd name="connsiteX49-339" fmla="*/ 1115579 w 1825371"/>
              <a:gd name="connsiteY49-340" fmla="*/ 1107743 h 4705763"/>
              <a:gd name="connsiteX50-341" fmla="*/ 1177026 w 1825371"/>
              <a:gd name="connsiteY50-342" fmla="*/ 1087375 h 4705763"/>
              <a:gd name="connsiteX51-343" fmla="*/ 1179787 w 1825371"/>
              <a:gd name="connsiteY51-344" fmla="*/ 1073913 h 4705763"/>
              <a:gd name="connsiteX52-345" fmla="*/ 1135255 w 1825371"/>
              <a:gd name="connsiteY52-346" fmla="*/ 1041117 h 4705763"/>
              <a:gd name="connsiteX53-347" fmla="*/ 939868 w 1825371"/>
              <a:gd name="connsiteY53-348" fmla="*/ 883702 h 4705763"/>
              <a:gd name="connsiteX54-349" fmla="*/ 549783 w 1825371"/>
              <a:gd name="connsiteY54-350" fmla="*/ 496379 h 4705763"/>
              <a:gd name="connsiteX55-351" fmla="*/ 40947 w 1825371"/>
              <a:gd name="connsiteY55-352" fmla="*/ 48990 h 4705763"/>
              <a:gd name="connsiteX56-353" fmla="*/ 5735 w 1825371"/>
              <a:gd name="connsiteY56-354" fmla="*/ 17231 h 4705763"/>
              <a:gd name="connsiteX57-355" fmla="*/ 902 w 1825371"/>
              <a:gd name="connsiteY57-356" fmla="*/ 4114 h 4705763"/>
              <a:gd name="connsiteX58-357" fmla="*/ 15747 w 1825371"/>
              <a:gd name="connsiteY58-358" fmla="*/ 1352 h 4705763"/>
              <a:gd name="connsiteX0-359" fmla="*/ 15747 w 1825371"/>
              <a:gd name="connsiteY0-360" fmla="*/ 1352 h 4705763"/>
              <a:gd name="connsiteX1-361" fmla="*/ 83062 w 1825371"/>
              <a:gd name="connsiteY1-362" fmla="*/ 34837 h 4705763"/>
              <a:gd name="connsiteX2-363" fmla="*/ 961270 w 1825371"/>
              <a:gd name="connsiteY2-364" fmla="*/ 755975 h 4705763"/>
              <a:gd name="connsiteX3-365" fmla="*/ 1239162 w 1825371"/>
              <a:gd name="connsiteY3-366" fmla="*/ 1001764 h 4705763"/>
              <a:gd name="connsiteX4-367" fmla="*/ 1276445 w 1825371"/>
              <a:gd name="connsiteY4-368" fmla="*/ 1025928 h 4705763"/>
              <a:gd name="connsiteX5-369" fmla="*/ 1316489 w 1825371"/>
              <a:gd name="connsiteY5-370" fmla="*/ 1009704 h 4705763"/>
              <a:gd name="connsiteX6-371" fmla="*/ 1345141 w 1825371"/>
              <a:gd name="connsiteY6-372" fmla="*/ 948602 h 4705763"/>
              <a:gd name="connsiteX7-373" fmla="*/ 1407624 w 1825371"/>
              <a:gd name="connsiteY7-374" fmla="*/ 869894 h 4705763"/>
              <a:gd name="connsiteX8-375" fmla="*/ 1749379 w 1825371"/>
              <a:gd name="connsiteY8-376" fmla="*/ 590967 h 4705763"/>
              <a:gd name="connsiteX9-377" fmla="*/ 1808066 w 1825371"/>
              <a:gd name="connsiteY9-378" fmla="*/ 545399 h 4705763"/>
              <a:gd name="connsiteX10-379" fmla="*/ 1825326 w 1825371"/>
              <a:gd name="connsiteY10-380" fmla="*/ 554375 h 4705763"/>
              <a:gd name="connsiteX11-381" fmla="*/ 1811172 w 1825371"/>
              <a:gd name="connsiteY11-382" fmla="*/ 590277 h 4705763"/>
              <a:gd name="connsiteX12-383" fmla="*/ 1721073 w 1825371"/>
              <a:gd name="connsiteY12-384" fmla="*/ 698326 h 4705763"/>
              <a:gd name="connsiteX13-385" fmla="*/ 1385877 w 1825371"/>
              <a:gd name="connsiteY13-386" fmla="*/ 1068389 h 4705763"/>
              <a:gd name="connsiteX14-387" fmla="*/ 1376211 w 1825371"/>
              <a:gd name="connsiteY14-388" fmla="*/ 1098421 h 4705763"/>
              <a:gd name="connsiteX15-389" fmla="*/ 1361366 w 1825371"/>
              <a:gd name="connsiteY15-390" fmla="*/ 1135359 h 4705763"/>
              <a:gd name="connsiteX16-391" fmla="*/ 1355153 w 1825371"/>
              <a:gd name="connsiteY16-392" fmla="*/ 1169879 h 4705763"/>
              <a:gd name="connsiteX17-393" fmla="*/ 1409696 w 1825371"/>
              <a:gd name="connsiteY17-394" fmla="*/ 1384253 h 4705763"/>
              <a:gd name="connsiteX18-395" fmla="*/ 1524994 w 1825371"/>
              <a:gd name="connsiteY18-396" fmla="*/ 1739817 h 4705763"/>
              <a:gd name="connsiteX19-397" fmla="*/ 1659971 w 1825371"/>
              <a:gd name="connsiteY19-398" fmla="*/ 2199288 h 4705763"/>
              <a:gd name="connsiteX20-399" fmla="*/ 1782864 w 1825371"/>
              <a:gd name="connsiteY20-400" fmla="*/ 2697077 h 4705763"/>
              <a:gd name="connsiteX21-401" fmla="*/ 1794257 w 1825371"/>
              <a:gd name="connsiteY21-402" fmla="*/ 2767845 h 4705763"/>
              <a:gd name="connsiteX22-403" fmla="*/ 1791840 w 1825371"/>
              <a:gd name="connsiteY22-404" fmla="*/ 2778202 h 4705763"/>
              <a:gd name="connsiteX23-405" fmla="*/ 1784245 w 1825371"/>
              <a:gd name="connsiteY23-406" fmla="*/ 2770607 h 4705763"/>
              <a:gd name="connsiteX24-407" fmla="*/ 1746617 w 1825371"/>
              <a:gd name="connsiteY24-408" fmla="*/ 2660831 h 4705763"/>
              <a:gd name="connsiteX25-409" fmla="*/ 1513602 w 1825371"/>
              <a:gd name="connsiteY25-410" fmla="*/ 1875484 h 4705763"/>
              <a:gd name="connsiteX26-411" fmla="*/ 1297158 w 1825371"/>
              <a:gd name="connsiteY26-412" fmla="*/ 1267919 h 4705763"/>
              <a:gd name="connsiteX27-413" fmla="*/ 1275064 w 1825371"/>
              <a:gd name="connsiteY27-414" fmla="*/ 1217173 h 4705763"/>
              <a:gd name="connsiteX28-415" fmla="*/ 1248483 w 1825371"/>
              <a:gd name="connsiteY28-416" fmla="*/ 1193353 h 4705763"/>
              <a:gd name="connsiteX29-417" fmla="*/ 1232949 w 1825371"/>
              <a:gd name="connsiteY29-418" fmla="*/ 1222351 h 4705763"/>
              <a:gd name="connsiteX30-419" fmla="*/ 1230877 w 1825371"/>
              <a:gd name="connsiteY30-420" fmla="*/ 1283108 h 4705763"/>
              <a:gd name="connsiteX31-421" fmla="*/ 1243305 w 1825371"/>
              <a:gd name="connsiteY31-422" fmla="*/ 1522336 h 4705763"/>
              <a:gd name="connsiteX32-423" fmla="*/ 1261256 w 1825371"/>
              <a:gd name="connsiteY32-424" fmla="*/ 1854772 h 4705763"/>
              <a:gd name="connsiteX33-425" fmla="*/ 1297493 w 1825371"/>
              <a:gd name="connsiteY33-426" fmla="*/ 4685667 h 4705763"/>
              <a:gd name="connsiteX34-427" fmla="*/ 938419 w 1825371"/>
              <a:gd name="connsiteY34-428" fmla="*/ 4705763 h 4705763"/>
              <a:gd name="connsiteX35-429" fmla="*/ 1053441 w 1825371"/>
              <a:gd name="connsiteY35-430" fmla="*/ 2920082 h 4705763"/>
              <a:gd name="connsiteX36-431" fmla="*/ 1066213 w 1825371"/>
              <a:gd name="connsiteY36-432" fmla="*/ 2573839 h 4705763"/>
              <a:gd name="connsiteX37-433" fmla="*/ 1077951 w 1825371"/>
              <a:gd name="connsiteY37-434" fmla="*/ 2236916 h 4705763"/>
              <a:gd name="connsiteX38-435" fmla="*/ 1093485 w 1825371"/>
              <a:gd name="connsiteY38-436" fmla="*/ 1882733 h 4705763"/>
              <a:gd name="connsiteX39-437" fmla="*/ 1107983 w 1825371"/>
              <a:gd name="connsiteY39-438" fmla="*/ 1608293 h 4705763"/>
              <a:gd name="connsiteX40-439" fmla="*/ 1125245 w 1825371"/>
              <a:gd name="connsiteY40-440" fmla="*/ 1293464 h 4705763"/>
              <a:gd name="connsiteX41-441" fmla="*/ 1096247 w 1825371"/>
              <a:gd name="connsiteY41-442" fmla="*/ 1270681 h 4705763"/>
              <a:gd name="connsiteX42-443" fmla="*/ 984400 w 1825371"/>
              <a:gd name="connsiteY42-444" fmla="*/ 1242374 h 4705763"/>
              <a:gd name="connsiteX43-445" fmla="*/ 977149 w 1825371"/>
              <a:gd name="connsiteY43-446" fmla="*/ 1225458 h 4705763"/>
              <a:gd name="connsiteX44-447" fmla="*/ 983019 w 1825371"/>
              <a:gd name="connsiteY44-448" fmla="*/ 1189902 h 4705763"/>
              <a:gd name="connsiteX45-449" fmla="*/ 1016158 w 1825371"/>
              <a:gd name="connsiteY45-450" fmla="*/ 1097041 h 4705763"/>
              <a:gd name="connsiteX46-451" fmla="*/ 1055513 w 1825371"/>
              <a:gd name="connsiteY46-452" fmla="*/ 1078055 h 4705763"/>
              <a:gd name="connsiteX47-453" fmla="*/ 1097628 w 1825371"/>
              <a:gd name="connsiteY47-454" fmla="*/ 1104290 h 4705763"/>
              <a:gd name="connsiteX48-455" fmla="*/ 1115579 w 1825371"/>
              <a:gd name="connsiteY48-456" fmla="*/ 1107743 h 4705763"/>
              <a:gd name="connsiteX49-457" fmla="*/ 1177026 w 1825371"/>
              <a:gd name="connsiteY49-458" fmla="*/ 1087375 h 4705763"/>
              <a:gd name="connsiteX50-459" fmla="*/ 1179787 w 1825371"/>
              <a:gd name="connsiteY50-460" fmla="*/ 1073913 h 4705763"/>
              <a:gd name="connsiteX51-461" fmla="*/ 1135255 w 1825371"/>
              <a:gd name="connsiteY51-462" fmla="*/ 1041117 h 4705763"/>
              <a:gd name="connsiteX52-463" fmla="*/ 939868 w 1825371"/>
              <a:gd name="connsiteY52-464" fmla="*/ 883702 h 4705763"/>
              <a:gd name="connsiteX53-465" fmla="*/ 549783 w 1825371"/>
              <a:gd name="connsiteY53-466" fmla="*/ 496379 h 4705763"/>
              <a:gd name="connsiteX54-467" fmla="*/ 40947 w 1825371"/>
              <a:gd name="connsiteY54-468" fmla="*/ 48990 h 4705763"/>
              <a:gd name="connsiteX55-469" fmla="*/ 5735 w 1825371"/>
              <a:gd name="connsiteY55-470" fmla="*/ 17231 h 4705763"/>
              <a:gd name="connsiteX56-471" fmla="*/ 902 w 1825371"/>
              <a:gd name="connsiteY56-472" fmla="*/ 4114 h 4705763"/>
              <a:gd name="connsiteX57-473" fmla="*/ 15747 w 1825371"/>
              <a:gd name="connsiteY57-474" fmla="*/ 1352 h 4705763"/>
              <a:gd name="connsiteX0-475" fmla="*/ 15747 w 1825371"/>
              <a:gd name="connsiteY0-476" fmla="*/ 1352 h 4705763"/>
              <a:gd name="connsiteX1-477" fmla="*/ 83062 w 1825371"/>
              <a:gd name="connsiteY1-478" fmla="*/ 34837 h 4705763"/>
              <a:gd name="connsiteX2-479" fmla="*/ 961270 w 1825371"/>
              <a:gd name="connsiteY2-480" fmla="*/ 755975 h 4705763"/>
              <a:gd name="connsiteX3-481" fmla="*/ 1239162 w 1825371"/>
              <a:gd name="connsiteY3-482" fmla="*/ 1001764 h 4705763"/>
              <a:gd name="connsiteX4-483" fmla="*/ 1276445 w 1825371"/>
              <a:gd name="connsiteY4-484" fmla="*/ 1025928 h 4705763"/>
              <a:gd name="connsiteX5-485" fmla="*/ 1316489 w 1825371"/>
              <a:gd name="connsiteY5-486" fmla="*/ 1009704 h 4705763"/>
              <a:gd name="connsiteX6-487" fmla="*/ 1345141 w 1825371"/>
              <a:gd name="connsiteY6-488" fmla="*/ 948602 h 4705763"/>
              <a:gd name="connsiteX7-489" fmla="*/ 1407624 w 1825371"/>
              <a:gd name="connsiteY7-490" fmla="*/ 869894 h 4705763"/>
              <a:gd name="connsiteX8-491" fmla="*/ 1749379 w 1825371"/>
              <a:gd name="connsiteY8-492" fmla="*/ 590967 h 4705763"/>
              <a:gd name="connsiteX9-493" fmla="*/ 1808066 w 1825371"/>
              <a:gd name="connsiteY9-494" fmla="*/ 545399 h 4705763"/>
              <a:gd name="connsiteX10-495" fmla="*/ 1825326 w 1825371"/>
              <a:gd name="connsiteY10-496" fmla="*/ 554375 h 4705763"/>
              <a:gd name="connsiteX11-497" fmla="*/ 1811172 w 1825371"/>
              <a:gd name="connsiteY11-498" fmla="*/ 590277 h 4705763"/>
              <a:gd name="connsiteX12-499" fmla="*/ 1721073 w 1825371"/>
              <a:gd name="connsiteY12-500" fmla="*/ 698326 h 4705763"/>
              <a:gd name="connsiteX13-501" fmla="*/ 1385877 w 1825371"/>
              <a:gd name="connsiteY13-502" fmla="*/ 1068389 h 4705763"/>
              <a:gd name="connsiteX14-503" fmla="*/ 1376211 w 1825371"/>
              <a:gd name="connsiteY14-504" fmla="*/ 1098421 h 4705763"/>
              <a:gd name="connsiteX15-505" fmla="*/ 1361366 w 1825371"/>
              <a:gd name="connsiteY15-506" fmla="*/ 1135359 h 4705763"/>
              <a:gd name="connsiteX16-507" fmla="*/ 1355153 w 1825371"/>
              <a:gd name="connsiteY16-508" fmla="*/ 1169879 h 4705763"/>
              <a:gd name="connsiteX17-509" fmla="*/ 1409696 w 1825371"/>
              <a:gd name="connsiteY17-510" fmla="*/ 1384253 h 4705763"/>
              <a:gd name="connsiteX18-511" fmla="*/ 1524994 w 1825371"/>
              <a:gd name="connsiteY18-512" fmla="*/ 1739817 h 4705763"/>
              <a:gd name="connsiteX19-513" fmla="*/ 1659971 w 1825371"/>
              <a:gd name="connsiteY19-514" fmla="*/ 2199288 h 4705763"/>
              <a:gd name="connsiteX20-515" fmla="*/ 1782864 w 1825371"/>
              <a:gd name="connsiteY20-516" fmla="*/ 2697077 h 4705763"/>
              <a:gd name="connsiteX21-517" fmla="*/ 1794257 w 1825371"/>
              <a:gd name="connsiteY21-518" fmla="*/ 2767845 h 4705763"/>
              <a:gd name="connsiteX22-519" fmla="*/ 1791840 w 1825371"/>
              <a:gd name="connsiteY22-520" fmla="*/ 2778202 h 4705763"/>
              <a:gd name="connsiteX23-521" fmla="*/ 1784245 w 1825371"/>
              <a:gd name="connsiteY23-522" fmla="*/ 2770607 h 4705763"/>
              <a:gd name="connsiteX24-523" fmla="*/ 1746617 w 1825371"/>
              <a:gd name="connsiteY24-524" fmla="*/ 2660831 h 4705763"/>
              <a:gd name="connsiteX25-525" fmla="*/ 1513602 w 1825371"/>
              <a:gd name="connsiteY25-526" fmla="*/ 1875484 h 4705763"/>
              <a:gd name="connsiteX26-527" fmla="*/ 1297158 w 1825371"/>
              <a:gd name="connsiteY26-528" fmla="*/ 1267919 h 4705763"/>
              <a:gd name="connsiteX27-529" fmla="*/ 1275064 w 1825371"/>
              <a:gd name="connsiteY27-530" fmla="*/ 1217173 h 4705763"/>
              <a:gd name="connsiteX28-531" fmla="*/ 1248483 w 1825371"/>
              <a:gd name="connsiteY28-532" fmla="*/ 1193353 h 4705763"/>
              <a:gd name="connsiteX29-533" fmla="*/ 1232949 w 1825371"/>
              <a:gd name="connsiteY29-534" fmla="*/ 1222351 h 4705763"/>
              <a:gd name="connsiteX30-535" fmla="*/ 1230877 w 1825371"/>
              <a:gd name="connsiteY30-536" fmla="*/ 1283108 h 4705763"/>
              <a:gd name="connsiteX31-537" fmla="*/ 1243305 w 1825371"/>
              <a:gd name="connsiteY31-538" fmla="*/ 1522336 h 4705763"/>
              <a:gd name="connsiteX32-539" fmla="*/ 1297493 w 1825371"/>
              <a:gd name="connsiteY32-540" fmla="*/ 4685667 h 4705763"/>
              <a:gd name="connsiteX33-541" fmla="*/ 938419 w 1825371"/>
              <a:gd name="connsiteY33-542" fmla="*/ 4705763 h 4705763"/>
              <a:gd name="connsiteX34-543" fmla="*/ 1053441 w 1825371"/>
              <a:gd name="connsiteY34-544" fmla="*/ 2920082 h 4705763"/>
              <a:gd name="connsiteX35-545" fmla="*/ 1066213 w 1825371"/>
              <a:gd name="connsiteY35-546" fmla="*/ 2573839 h 4705763"/>
              <a:gd name="connsiteX36-547" fmla="*/ 1077951 w 1825371"/>
              <a:gd name="connsiteY36-548" fmla="*/ 2236916 h 4705763"/>
              <a:gd name="connsiteX37-549" fmla="*/ 1093485 w 1825371"/>
              <a:gd name="connsiteY37-550" fmla="*/ 1882733 h 4705763"/>
              <a:gd name="connsiteX38-551" fmla="*/ 1107983 w 1825371"/>
              <a:gd name="connsiteY38-552" fmla="*/ 1608293 h 4705763"/>
              <a:gd name="connsiteX39-553" fmla="*/ 1125245 w 1825371"/>
              <a:gd name="connsiteY39-554" fmla="*/ 1293464 h 4705763"/>
              <a:gd name="connsiteX40-555" fmla="*/ 1096247 w 1825371"/>
              <a:gd name="connsiteY40-556" fmla="*/ 1270681 h 4705763"/>
              <a:gd name="connsiteX41-557" fmla="*/ 984400 w 1825371"/>
              <a:gd name="connsiteY41-558" fmla="*/ 1242374 h 4705763"/>
              <a:gd name="connsiteX42-559" fmla="*/ 977149 w 1825371"/>
              <a:gd name="connsiteY42-560" fmla="*/ 1225458 h 4705763"/>
              <a:gd name="connsiteX43-561" fmla="*/ 983019 w 1825371"/>
              <a:gd name="connsiteY43-562" fmla="*/ 1189902 h 4705763"/>
              <a:gd name="connsiteX44-563" fmla="*/ 1016158 w 1825371"/>
              <a:gd name="connsiteY44-564" fmla="*/ 1097041 h 4705763"/>
              <a:gd name="connsiteX45-565" fmla="*/ 1055513 w 1825371"/>
              <a:gd name="connsiteY45-566" fmla="*/ 1078055 h 4705763"/>
              <a:gd name="connsiteX46-567" fmla="*/ 1097628 w 1825371"/>
              <a:gd name="connsiteY46-568" fmla="*/ 1104290 h 4705763"/>
              <a:gd name="connsiteX47-569" fmla="*/ 1115579 w 1825371"/>
              <a:gd name="connsiteY47-570" fmla="*/ 1107743 h 4705763"/>
              <a:gd name="connsiteX48-571" fmla="*/ 1177026 w 1825371"/>
              <a:gd name="connsiteY48-572" fmla="*/ 1087375 h 4705763"/>
              <a:gd name="connsiteX49-573" fmla="*/ 1179787 w 1825371"/>
              <a:gd name="connsiteY49-574" fmla="*/ 1073913 h 4705763"/>
              <a:gd name="connsiteX50-575" fmla="*/ 1135255 w 1825371"/>
              <a:gd name="connsiteY50-576" fmla="*/ 1041117 h 4705763"/>
              <a:gd name="connsiteX51-577" fmla="*/ 939868 w 1825371"/>
              <a:gd name="connsiteY51-578" fmla="*/ 883702 h 4705763"/>
              <a:gd name="connsiteX52-579" fmla="*/ 549783 w 1825371"/>
              <a:gd name="connsiteY52-580" fmla="*/ 496379 h 4705763"/>
              <a:gd name="connsiteX53-581" fmla="*/ 40947 w 1825371"/>
              <a:gd name="connsiteY53-582" fmla="*/ 48990 h 4705763"/>
              <a:gd name="connsiteX54-583" fmla="*/ 5735 w 1825371"/>
              <a:gd name="connsiteY54-584" fmla="*/ 17231 h 4705763"/>
              <a:gd name="connsiteX55-585" fmla="*/ 902 w 1825371"/>
              <a:gd name="connsiteY55-586" fmla="*/ 4114 h 4705763"/>
              <a:gd name="connsiteX56-587" fmla="*/ 15747 w 1825371"/>
              <a:gd name="connsiteY56-588" fmla="*/ 1352 h 4705763"/>
              <a:gd name="connsiteX0-589" fmla="*/ 15747 w 1825371"/>
              <a:gd name="connsiteY0-590" fmla="*/ 1352 h 4705763"/>
              <a:gd name="connsiteX1-591" fmla="*/ 83062 w 1825371"/>
              <a:gd name="connsiteY1-592" fmla="*/ 34837 h 4705763"/>
              <a:gd name="connsiteX2-593" fmla="*/ 961270 w 1825371"/>
              <a:gd name="connsiteY2-594" fmla="*/ 755975 h 4705763"/>
              <a:gd name="connsiteX3-595" fmla="*/ 1239162 w 1825371"/>
              <a:gd name="connsiteY3-596" fmla="*/ 1001764 h 4705763"/>
              <a:gd name="connsiteX4-597" fmla="*/ 1276445 w 1825371"/>
              <a:gd name="connsiteY4-598" fmla="*/ 1025928 h 4705763"/>
              <a:gd name="connsiteX5-599" fmla="*/ 1316489 w 1825371"/>
              <a:gd name="connsiteY5-600" fmla="*/ 1009704 h 4705763"/>
              <a:gd name="connsiteX6-601" fmla="*/ 1345141 w 1825371"/>
              <a:gd name="connsiteY6-602" fmla="*/ 948602 h 4705763"/>
              <a:gd name="connsiteX7-603" fmla="*/ 1407624 w 1825371"/>
              <a:gd name="connsiteY7-604" fmla="*/ 869894 h 4705763"/>
              <a:gd name="connsiteX8-605" fmla="*/ 1749379 w 1825371"/>
              <a:gd name="connsiteY8-606" fmla="*/ 590967 h 4705763"/>
              <a:gd name="connsiteX9-607" fmla="*/ 1808066 w 1825371"/>
              <a:gd name="connsiteY9-608" fmla="*/ 545399 h 4705763"/>
              <a:gd name="connsiteX10-609" fmla="*/ 1825326 w 1825371"/>
              <a:gd name="connsiteY10-610" fmla="*/ 554375 h 4705763"/>
              <a:gd name="connsiteX11-611" fmla="*/ 1811172 w 1825371"/>
              <a:gd name="connsiteY11-612" fmla="*/ 590277 h 4705763"/>
              <a:gd name="connsiteX12-613" fmla="*/ 1721073 w 1825371"/>
              <a:gd name="connsiteY12-614" fmla="*/ 698326 h 4705763"/>
              <a:gd name="connsiteX13-615" fmla="*/ 1385877 w 1825371"/>
              <a:gd name="connsiteY13-616" fmla="*/ 1068389 h 4705763"/>
              <a:gd name="connsiteX14-617" fmla="*/ 1376211 w 1825371"/>
              <a:gd name="connsiteY14-618" fmla="*/ 1098421 h 4705763"/>
              <a:gd name="connsiteX15-619" fmla="*/ 1361366 w 1825371"/>
              <a:gd name="connsiteY15-620" fmla="*/ 1135359 h 4705763"/>
              <a:gd name="connsiteX16-621" fmla="*/ 1355153 w 1825371"/>
              <a:gd name="connsiteY16-622" fmla="*/ 1169879 h 4705763"/>
              <a:gd name="connsiteX17-623" fmla="*/ 1409696 w 1825371"/>
              <a:gd name="connsiteY17-624" fmla="*/ 1384253 h 4705763"/>
              <a:gd name="connsiteX18-625" fmla="*/ 1524994 w 1825371"/>
              <a:gd name="connsiteY18-626" fmla="*/ 1739817 h 4705763"/>
              <a:gd name="connsiteX19-627" fmla="*/ 1659971 w 1825371"/>
              <a:gd name="connsiteY19-628" fmla="*/ 2199288 h 4705763"/>
              <a:gd name="connsiteX20-629" fmla="*/ 1782864 w 1825371"/>
              <a:gd name="connsiteY20-630" fmla="*/ 2697077 h 4705763"/>
              <a:gd name="connsiteX21-631" fmla="*/ 1794257 w 1825371"/>
              <a:gd name="connsiteY21-632" fmla="*/ 2767845 h 4705763"/>
              <a:gd name="connsiteX22-633" fmla="*/ 1791840 w 1825371"/>
              <a:gd name="connsiteY22-634" fmla="*/ 2778202 h 4705763"/>
              <a:gd name="connsiteX23-635" fmla="*/ 1784245 w 1825371"/>
              <a:gd name="connsiteY23-636" fmla="*/ 2770607 h 4705763"/>
              <a:gd name="connsiteX24-637" fmla="*/ 1746617 w 1825371"/>
              <a:gd name="connsiteY24-638" fmla="*/ 2660831 h 4705763"/>
              <a:gd name="connsiteX25-639" fmla="*/ 1513602 w 1825371"/>
              <a:gd name="connsiteY25-640" fmla="*/ 1875484 h 4705763"/>
              <a:gd name="connsiteX26-641" fmla="*/ 1297158 w 1825371"/>
              <a:gd name="connsiteY26-642" fmla="*/ 1267919 h 4705763"/>
              <a:gd name="connsiteX27-643" fmla="*/ 1275064 w 1825371"/>
              <a:gd name="connsiteY27-644" fmla="*/ 1217173 h 4705763"/>
              <a:gd name="connsiteX28-645" fmla="*/ 1248483 w 1825371"/>
              <a:gd name="connsiteY28-646" fmla="*/ 1193353 h 4705763"/>
              <a:gd name="connsiteX29-647" fmla="*/ 1232949 w 1825371"/>
              <a:gd name="connsiteY29-648" fmla="*/ 1222351 h 4705763"/>
              <a:gd name="connsiteX30-649" fmla="*/ 1230877 w 1825371"/>
              <a:gd name="connsiteY30-650" fmla="*/ 1283108 h 4705763"/>
              <a:gd name="connsiteX31-651" fmla="*/ 1297493 w 1825371"/>
              <a:gd name="connsiteY31-652" fmla="*/ 4685667 h 4705763"/>
              <a:gd name="connsiteX32-653" fmla="*/ 938419 w 1825371"/>
              <a:gd name="connsiteY32-654" fmla="*/ 4705763 h 4705763"/>
              <a:gd name="connsiteX33-655" fmla="*/ 1053441 w 1825371"/>
              <a:gd name="connsiteY33-656" fmla="*/ 2920082 h 4705763"/>
              <a:gd name="connsiteX34-657" fmla="*/ 1066213 w 1825371"/>
              <a:gd name="connsiteY34-658" fmla="*/ 2573839 h 4705763"/>
              <a:gd name="connsiteX35-659" fmla="*/ 1077951 w 1825371"/>
              <a:gd name="connsiteY35-660" fmla="*/ 2236916 h 4705763"/>
              <a:gd name="connsiteX36-661" fmla="*/ 1093485 w 1825371"/>
              <a:gd name="connsiteY36-662" fmla="*/ 1882733 h 4705763"/>
              <a:gd name="connsiteX37-663" fmla="*/ 1107983 w 1825371"/>
              <a:gd name="connsiteY37-664" fmla="*/ 1608293 h 4705763"/>
              <a:gd name="connsiteX38-665" fmla="*/ 1125245 w 1825371"/>
              <a:gd name="connsiteY38-666" fmla="*/ 1293464 h 4705763"/>
              <a:gd name="connsiteX39-667" fmla="*/ 1096247 w 1825371"/>
              <a:gd name="connsiteY39-668" fmla="*/ 1270681 h 4705763"/>
              <a:gd name="connsiteX40-669" fmla="*/ 984400 w 1825371"/>
              <a:gd name="connsiteY40-670" fmla="*/ 1242374 h 4705763"/>
              <a:gd name="connsiteX41-671" fmla="*/ 977149 w 1825371"/>
              <a:gd name="connsiteY41-672" fmla="*/ 1225458 h 4705763"/>
              <a:gd name="connsiteX42-673" fmla="*/ 983019 w 1825371"/>
              <a:gd name="connsiteY42-674" fmla="*/ 1189902 h 4705763"/>
              <a:gd name="connsiteX43-675" fmla="*/ 1016158 w 1825371"/>
              <a:gd name="connsiteY43-676" fmla="*/ 1097041 h 4705763"/>
              <a:gd name="connsiteX44-677" fmla="*/ 1055513 w 1825371"/>
              <a:gd name="connsiteY44-678" fmla="*/ 1078055 h 4705763"/>
              <a:gd name="connsiteX45-679" fmla="*/ 1097628 w 1825371"/>
              <a:gd name="connsiteY45-680" fmla="*/ 1104290 h 4705763"/>
              <a:gd name="connsiteX46-681" fmla="*/ 1115579 w 1825371"/>
              <a:gd name="connsiteY46-682" fmla="*/ 1107743 h 4705763"/>
              <a:gd name="connsiteX47-683" fmla="*/ 1177026 w 1825371"/>
              <a:gd name="connsiteY47-684" fmla="*/ 1087375 h 4705763"/>
              <a:gd name="connsiteX48-685" fmla="*/ 1179787 w 1825371"/>
              <a:gd name="connsiteY48-686" fmla="*/ 1073913 h 4705763"/>
              <a:gd name="connsiteX49-687" fmla="*/ 1135255 w 1825371"/>
              <a:gd name="connsiteY49-688" fmla="*/ 1041117 h 4705763"/>
              <a:gd name="connsiteX50-689" fmla="*/ 939868 w 1825371"/>
              <a:gd name="connsiteY50-690" fmla="*/ 883702 h 4705763"/>
              <a:gd name="connsiteX51-691" fmla="*/ 549783 w 1825371"/>
              <a:gd name="connsiteY51-692" fmla="*/ 496379 h 4705763"/>
              <a:gd name="connsiteX52-693" fmla="*/ 40947 w 1825371"/>
              <a:gd name="connsiteY52-694" fmla="*/ 48990 h 4705763"/>
              <a:gd name="connsiteX53-695" fmla="*/ 5735 w 1825371"/>
              <a:gd name="connsiteY53-696" fmla="*/ 17231 h 4705763"/>
              <a:gd name="connsiteX54-697" fmla="*/ 902 w 1825371"/>
              <a:gd name="connsiteY54-698" fmla="*/ 4114 h 4705763"/>
              <a:gd name="connsiteX55-699" fmla="*/ 15747 w 1825371"/>
              <a:gd name="connsiteY55-700" fmla="*/ 1352 h 4705763"/>
              <a:gd name="connsiteX0-701" fmla="*/ 15747 w 1825371"/>
              <a:gd name="connsiteY0-702" fmla="*/ 1352 h 4705763"/>
              <a:gd name="connsiteX1-703" fmla="*/ 83062 w 1825371"/>
              <a:gd name="connsiteY1-704" fmla="*/ 34837 h 4705763"/>
              <a:gd name="connsiteX2-705" fmla="*/ 961270 w 1825371"/>
              <a:gd name="connsiteY2-706" fmla="*/ 755975 h 4705763"/>
              <a:gd name="connsiteX3-707" fmla="*/ 1239162 w 1825371"/>
              <a:gd name="connsiteY3-708" fmla="*/ 1001764 h 4705763"/>
              <a:gd name="connsiteX4-709" fmla="*/ 1276445 w 1825371"/>
              <a:gd name="connsiteY4-710" fmla="*/ 1025928 h 4705763"/>
              <a:gd name="connsiteX5-711" fmla="*/ 1316489 w 1825371"/>
              <a:gd name="connsiteY5-712" fmla="*/ 1009704 h 4705763"/>
              <a:gd name="connsiteX6-713" fmla="*/ 1345141 w 1825371"/>
              <a:gd name="connsiteY6-714" fmla="*/ 948602 h 4705763"/>
              <a:gd name="connsiteX7-715" fmla="*/ 1407624 w 1825371"/>
              <a:gd name="connsiteY7-716" fmla="*/ 869894 h 4705763"/>
              <a:gd name="connsiteX8-717" fmla="*/ 1749379 w 1825371"/>
              <a:gd name="connsiteY8-718" fmla="*/ 590967 h 4705763"/>
              <a:gd name="connsiteX9-719" fmla="*/ 1808066 w 1825371"/>
              <a:gd name="connsiteY9-720" fmla="*/ 545399 h 4705763"/>
              <a:gd name="connsiteX10-721" fmla="*/ 1825326 w 1825371"/>
              <a:gd name="connsiteY10-722" fmla="*/ 554375 h 4705763"/>
              <a:gd name="connsiteX11-723" fmla="*/ 1811172 w 1825371"/>
              <a:gd name="connsiteY11-724" fmla="*/ 590277 h 4705763"/>
              <a:gd name="connsiteX12-725" fmla="*/ 1721073 w 1825371"/>
              <a:gd name="connsiteY12-726" fmla="*/ 698326 h 4705763"/>
              <a:gd name="connsiteX13-727" fmla="*/ 1385877 w 1825371"/>
              <a:gd name="connsiteY13-728" fmla="*/ 1068389 h 4705763"/>
              <a:gd name="connsiteX14-729" fmla="*/ 1376211 w 1825371"/>
              <a:gd name="connsiteY14-730" fmla="*/ 1098421 h 4705763"/>
              <a:gd name="connsiteX15-731" fmla="*/ 1361366 w 1825371"/>
              <a:gd name="connsiteY15-732" fmla="*/ 1135359 h 4705763"/>
              <a:gd name="connsiteX16-733" fmla="*/ 1355153 w 1825371"/>
              <a:gd name="connsiteY16-734" fmla="*/ 1169879 h 4705763"/>
              <a:gd name="connsiteX17-735" fmla="*/ 1409696 w 1825371"/>
              <a:gd name="connsiteY17-736" fmla="*/ 1384253 h 4705763"/>
              <a:gd name="connsiteX18-737" fmla="*/ 1524994 w 1825371"/>
              <a:gd name="connsiteY18-738" fmla="*/ 1739817 h 4705763"/>
              <a:gd name="connsiteX19-739" fmla="*/ 1659971 w 1825371"/>
              <a:gd name="connsiteY19-740" fmla="*/ 2199288 h 4705763"/>
              <a:gd name="connsiteX20-741" fmla="*/ 1782864 w 1825371"/>
              <a:gd name="connsiteY20-742" fmla="*/ 2697077 h 4705763"/>
              <a:gd name="connsiteX21-743" fmla="*/ 1794257 w 1825371"/>
              <a:gd name="connsiteY21-744" fmla="*/ 2767845 h 4705763"/>
              <a:gd name="connsiteX22-745" fmla="*/ 1791840 w 1825371"/>
              <a:gd name="connsiteY22-746" fmla="*/ 2778202 h 4705763"/>
              <a:gd name="connsiteX23-747" fmla="*/ 1784245 w 1825371"/>
              <a:gd name="connsiteY23-748" fmla="*/ 2770607 h 4705763"/>
              <a:gd name="connsiteX24-749" fmla="*/ 1746617 w 1825371"/>
              <a:gd name="connsiteY24-750" fmla="*/ 2660831 h 4705763"/>
              <a:gd name="connsiteX25-751" fmla="*/ 1513602 w 1825371"/>
              <a:gd name="connsiteY25-752" fmla="*/ 1875484 h 4705763"/>
              <a:gd name="connsiteX26-753" fmla="*/ 1297158 w 1825371"/>
              <a:gd name="connsiteY26-754" fmla="*/ 1267919 h 4705763"/>
              <a:gd name="connsiteX27-755" fmla="*/ 1275064 w 1825371"/>
              <a:gd name="connsiteY27-756" fmla="*/ 1217173 h 4705763"/>
              <a:gd name="connsiteX28-757" fmla="*/ 1248483 w 1825371"/>
              <a:gd name="connsiteY28-758" fmla="*/ 1193353 h 4705763"/>
              <a:gd name="connsiteX29-759" fmla="*/ 1232949 w 1825371"/>
              <a:gd name="connsiteY29-760" fmla="*/ 1222351 h 4705763"/>
              <a:gd name="connsiteX30-761" fmla="*/ 1230877 w 1825371"/>
              <a:gd name="connsiteY30-762" fmla="*/ 1283108 h 4705763"/>
              <a:gd name="connsiteX31-763" fmla="*/ 1297493 w 1825371"/>
              <a:gd name="connsiteY31-764" fmla="*/ 4685667 h 4705763"/>
              <a:gd name="connsiteX32-765" fmla="*/ 938419 w 1825371"/>
              <a:gd name="connsiteY32-766" fmla="*/ 4705763 h 4705763"/>
              <a:gd name="connsiteX33-767" fmla="*/ 1053441 w 1825371"/>
              <a:gd name="connsiteY33-768" fmla="*/ 2920082 h 4705763"/>
              <a:gd name="connsiteX34-769" fmla="*/ 1066213 w 1825371"/>
              <a:gd name="connsiteY34-770" fmla="*/ 2573839 h 4705763"/>
              <a:gd name="connsiteX35-771" fmla="*/ 1077951 w 1825371"/>
              <a:gd name="connsiteY35-772" fmla="*/ 2236916 h 4705763"/>
              <a:gd name="connsiteX36-773" fmla="*/ 1093485 w 1825371"/>
              <a:gd name="connsiteY36-774" fmla="*/ 1882733 h 4705763"/>
              <a:gd name="connsiteX37-775" fmla="*/ 1125245 w 1825371"/>
              <a:gd name="connsiteY37-776" fmla="*/ 1293464 h 4705763"/>
              <a:gd name="connsiteX38-777" fmla="*/ 1096247 w 1825371"/>
              <a:gd name="connsiteY38-778" fmla="*/ 1270681 h 4705763"/>
              <a:gd name="connsiteX39-779" fmla="*/ 984400 w 1825371"/>
              <a:gd name="connsiteY39-780" fmla="*/ 1242374 h 4705763"/>
              <a:gd name="connsiteX40-781" fmla="*/ 977149 w 1825371"/>
              <a:gd name="connsiteY40-782" fmla="*/ 1225458 h 4705763"/>
              <a:gd name="connsiteX41-783" fmla="*/ 983019 w 1825371"/>
              <a:gd name="connsiteY41-784" fmla="*/ 1189902 h 4705763"/>
              <a:gd name="connsiteX42-785" fmla="*/ 1016158 w 1825371"/>
              <a:gd name="connsiteY42-786" fmla="*/ 1097041 h 4705763"/>
              <a:gd name="connsiteX43-787" fmla="*/ 1055513 w 1825371"/>
              <a:gd name="connsiteY43-788" fmla="*/ 1078055 h 4705763"/>
              <a:gd name="connsiteX44-789" fmla="*/ 1097628 w 1825371"/>
              <a:gd name="connsiteY44-790" fmla="*/ 1104290 h 4705763"/>
              <a:gd name="connsiteX45-791" fmla="*/ 1115579 w 1825371"/>
              <a:gd name="connsiteY45-792" fmla="*/ 1107743 h 4705763"/>
              <a:gd name="connsiteX46-793" fmla="*/ 1177026 w 1825371"/>
              <a:gd name="connsiteY46-794" fmla="*/ 1087375 h 4705763"/>
              <a:gd name="connsiteX47-795" fmla="*/ 1179787 w 1825371"/>
              <a:gd name="connsiteY47-796" fmla="*/ 1073913 h 4705763"/>
              <a:gd name="connsiteX48-797" fmla="*/ 1135255 w 1825371"/>
              <a:gd name="connsiteY48-798" fmla="*/ 1041117 h 4705763"/>
              <a:gd name="connsiteX49-799" fmla="*/ 939868 w 1825371"/>
              <a:gd name="connsiteY49-800" fmla="*/ 883702 h 4705763"/>
              <a:gd name="connsiteX50-801" fmla="*/ 549783 w 1825371"/>
              <a:gd name="connsiteY50-802" fmla="*/ 496379 h 4705763"/>
              <a:gd name="connsiteX51-803" fmla="*/ 40947 w 1825371"/>
              <a:gd name="connsiteY51-804" fmla="*/ 48990 h 4705763"/>
              <a:gd name="connsiteX52-805" fmla="*/ 5735 w 1825371"/>
              <a:gd name="connsiteY52-806" fmla="*/ 17231 h 4705763"/>
              <a:gd name="connsiteX53-807" fmla="*/ 902 w 1825371"/>
              <a:gd name="connsiteY53-808" fmla="*/ 4114 h 4705763"/>
              <a:gd name="connsiteX54-809" fmla="*/ 15747 w 1825371"/>
              <a:gd name="connsiteY54-810" fmla="*/ 1352 h 4705763"/>
              <a:gd name="connsiteX0-811" fmla="*/ 15747 w 1825371"/>
              <a:gd name="connsiteY0-812" fmla="*/ 1352 h 4705763"/>
              <a:gd name="connsiteX1-813" fmla="*/ 83062 w 1825371"/>
              <a:gd name="connsiteY1-814" fmla="*/ 34837 h 4705763"/>
              <a:gd name="connsiteX2-815" fmla="*/ 961270 w 1825371"/>
              <a:gd name="connsiteY2-816" fmla="*/ 755975 h 4705763"/>
              <a:gd name="connsiteX3-817" fmla="*/ 1239162 w 1825371"/>
              <a:gd name="connsiteY3-818" fmla="*/ 1001764 h 4705763"/>
              <a:gd name="connsiteX4-819" fmla="*/ 1276445 w 1825371"/>
              <a:gd name="connsiteY4-820" fmla="*/ 1025928 h 4705763"/>
              <a:gd name="connsiteX5-821" fmla="*/ 1316489 w 1825371"/>
              <a:gd name="connsiteY5-822" fmla="*/ 1009704 h 4705763"/>
              <a:gd name="connsiteX6-823" fmla="*/ 1345141 w 1825371"/>
              <a:gd name="connsiteY6-824" fmla="*/ 948602 h 4705763"/>
              <a:gd name="connsiteX7-825" fmla="*/ 1407624 w 1825371"/>
              <a:gd name="connsiteY7-826" fmla="*/ 869894 h 4705763"/>
              <a:gd name="connsiteX8-827" fmla="*/ 1749379 w 1825371"/>
              <a:gd name="connsiteY8-828" fmla="*/ 590967 h 4705763"/>
              <a:gd name="connsiteX9-829" fmla="*/ 1808066 w 1825371"/>
              <a:gd name="connsiteY9-830" fmla="*/ 545399 h 4705763"/>
              <a:gd name="connsiteX10-831" fmla="*/ 1825326 w 1825371"/>
              <a:gd name="connsiteY10-832" fmla="*/ 554375 h 4705763"/>
              <a:gd name="connsiteX11-833" fmla="*/ 1811172 w 1825371"/>
              <a:gd name="connsiteY11-834" fmla="*/ 590277 h 4705763"/>
              <a:gd name="connsiteX12-835" fmla="*/ 1721073 w 1825371"/>
              <a:gd name="connsiteY12-836" fmla="*/ 698326 h 4705763"/>
              <a:gd name="connsiteX13-837" fmla="*/ 1385877 w 1825371"/>
              <a:gd name="connsiteY13-838" fmla="*/ 1068389 h 4705763"/>
              <a:gd name="connsiteX14-839" fmla="*/ 1376211 w 1825371"/>
              <a:gd name="connsiteY14-840" fmla="*/ 1098421 h 4705763"/>
              <a:gd name="connsiteX15-841" fmla="*/ 1361366 w 1825371"/>
              <a:gd name="connsiteY15-842" fmla="*/ 1135359 h 4705763"/>
              <a:gd name="connsiteX16-843" fmla="*/ 1355153 w 1825371"/>
              <a:gd name="connsiteY16-844" fmla="*/ 1169879 h 4705763"/>
              <a:gd name="connsiteX17-845" fmla="*/ 1409696 w 1825371"/>
              <a:gd name="connsiteY17-846" fmla="*/ 1384253 h 4705763"/>
              <a:gd name="connsiteX18-847" fmla="*/ 1524994 w 1825371"/>
              <a:gd name="connsiteY18-848" fmla="*/ 1739817 h 4705763"/>
              <a:gd name="connsiteX19-849" fmla="*/ 1659971 w 1825371"/>
              <a:gd name="connsiteY19-850" fmla="*/ 2199288 h 4705763"/>
              <a:gd name="connsiteX20-851" fmla="*/ 1782864 w 1825371"/>
              <a:gd name="connsiteY20-852" fmla="*/ 2697077 h 4705763"/>
              <a:gd name="connsiteX21-853" fmla="*/ 1794257 w 1825371"/>
              <a:gd name="connsiteY21-854" fmla="*/ 2767845 h 4705763"/>
              <a:gd name="connsiteX22-855" fmla="*/ 1791840 w 1825371"/>
              <a:gd name="connsiteY22-856" fmla="*/ 2778202 h 4705763"/>
              <a:gd name="connsiteX23-857" fmla="*/ 1784245 w 1825371"/>
              <a:gd name="connsiteY23-858" fmla="*/ 2770607 h 4705763"/>
              <a:gd name="connsiteX24-859" fmla="*/ 1746617 w 1825371"/>
              <a:gd name="connsiteY24-860" fmla="*/ 2660831 h 4705763"/>
              <a:gd name="connsiteX25-861" fmla="*/ 1513602 w 1825371"/>
              <a:gd name="connsiteY25-862" fmla="*/ 1875484 h 4705763"/>
              <a:gd name="connsiteX26-863" fmla="*/ 1297158 w 1825371"/>
              <a:gd name="connsiteY26-864" fmla="*/ 1267919 h 4705763"/>
              <a:gd name="connsiteX27-865" fmla="*/ 1275064 w 1825371"/>
              <a:gd name="connsiteY27-866" fmla="*/ 1217173 h 4705763"/>
              <a:gd name="connsiteX28-867" fmla="*/ 1248483 w 1825371"/>
              <a:gd name="connsiteY28-868" fmla="*/ 1193353 h 4705763"/>
              <a:gd name="connsiteX29-869" fmla="*/ 1232949 w 1825371"/>
              <a:gd name="connsiteY29-870" fmla="*/ 1222351 h 4705763"/>
              <a:gd name="connsiteX30-871" fmla="*/ 1230877 w 1825371"/>
              <a:gd name="connsiteY30-872" fmla="*/ 1283108 h 4705763"/>
              <a:gd name="connsiteX31-873" fmla="*/ 1297493 w 1825371"/>
              <a:gd name="connsiteY31-874" fmla="*/ 4685667 h 4705763"/>
              <a:gd name="connsiteX32-875" fmla="*/ 938419 w 1825371"/>
              <a:gd name="connsiteY32-876" fmla="*/ 4705763 h 4705763"/>
              <a:gd name="connsiteX33-877" fmla="*/ 1053441 w 1825371"/>
              <a:gd name="connsiteY33-878" fmla="*/ 2920082 h 4705763"/>
              <a:gd name="connsiteX34-879" fmla="*/ 1066213 w 1825371"/>
              <a:gd name="connsiteY34-880" fmla="*/ 2573839 h 4705763"/>
              <a:gd name="connsiteX35-881" fmla="*/ 1077951 w 1825371"/>
              <a:gd name="connsiteY35-882" fmla="*/ 2236916 h 4705763"/>
              <a:gd name="connsiteX36-883" fmla="*/ 1125245 w 1825371"/>
              <a:gd name="connsiteY36-884" fmla="*/ 1293464 h 4705763"/>
              <a:gd name="connsiteX37-885" fmla="*/ 1096247 w 1825371"/>
              <a:gd name="connsiteY37-886" fmla="*/ 1270681 h 4705763"/>
              <a:gd name="connsiteX38-887" fmla="*/ 984400 w 1825371"/>
              <a:gd name="connsiteY38-888" fmla="*/ 1242374 h 4705763"/>
              <a:gd name="connsiteX39-889" fmla="*/ 977149 w 1825371"/>
              <a:gd name="connsiteY39-890" fmla="*/ 1225458 h 4705763"/>
              <a:gd name="connsiteX40-891" fmla="*/ 983019 w 1825371"/>
              <a:gd name="connsiteY40-892" fmla="*/ 1189902 h 4705763"/>
              <a:gd name="connsiteX41-893" fmla="*/ 1016158 w 1825371"/>
              <a:gd name="connsiteY41-894" fmla="*/ 1097041 h 4705763"/>
              <a:gd name="connsiteX42-895" fmla="*/ 1055513 w 1825371"/>
              <a:gd name="connsiteY42-896" fmla="*/ 1078055 h 4705763"/>
              <a:gd name="connsiteX43-897" fmla="*/ 1097628 w 1825371"/>
              <a:gd name="connsiteY43-898" fmla="*/ 1104290 h 4705763"/>
              <a:gd name="connsiteX44-899" fmla="*/ 1115579 w 1825371"/>
              <a:gd name="connsiteY44-900" fmla="*/ 1107743 h 4705763"/>
              <a:gd name="connsiteX45-901" fmla="*/ 1177026 w 1825371"/>
              <a:gd name="connsiteY45-902" fmla="*/ 1087375 h 4705763"/>
              <a:gd name="connsiteX46-903" fmla="*/ 1179787 w 1825371"/>
              <a:gd name="connsiteY46-904" fmla="*/ 1073913 h 4705763"/>
              <a:gd name="connsiteX47-905" fmla="*/ 1135255 w 1825371"/>
              <a:gd name="connsiteY47-906" fmla="*/ 1041117 h 4705763"/>
              <a:gd name="connsiteX48-907" fmla="*/ 939868 w 1825371"/>
              <a:gd name="connsiteY48-908" fmla="*/ 883702 h 4705763"/>
              <a:gd name="connsiteX49-909" fmla="*/ 549783 w 1825371"/>
              <a:gd name="connsiteY49-910" fmla="*/ 496379 h 4705763"/>
              <a:gd name="connsiteX50-911" fmla="*/ 40947 w 1825371"/>
              <a:gd name="connsiteY50-912" fmla="*/ 48990 h 4705763"/>
              <a:gd name="connsiteX51-913" fmla="*/ 5735 w 1825371"/>
              <a:gd name="connsiteY51-914" fmla="*/ 17231 h 4705763"/>
              <a:gd name="connsiteX52-915" fmla="*/ 902 w 1825371"/>
              <a:gd name="connsiteY52-916" fmla="*/ 4114 h 4705763"/>
              <a:gd name="connsiteX53-917" fmla="*/ 15747 w 1825371"/>
              <a:gd name="connsiteY53-918" fmla="*/ 1352 h 4705763"/>
              <a:gd name="connsiteX0-919" fmla="*/ 15747 w 1825371"/>
              <a:gd name="connsiteY0-920" fmla="*/ 1352 h 4705763"/>
              <a:gd name="connsiteX1-921" fmla="*/ 83062 w 1825371"/>
              <a:gd name="connsiteY1-922" fmla="*/ 34837 h 4705763"/>
              <a:gd name="connsiteX2-923" fmla="*/ 961270 w 1825371"/>
              <a:gd name="connsiteY2-924" fmla="*/ 755975 h 4705763"/>
              <a:gd name="connsiteX3-925" fmla="*/ 1239162 w 1825371"/>
              <a:gd name="connsiteY3-926" fmla="*/ 1001764 h 4705763"/>
              <a:gd name="connsiteX4-927" fmla="*/ 1276445 w 1825371"/>
              <a:gd name="connsiteY4-928" fmla="*/ 1025928 h 4705763"/>
              <a:gd name="connsiteX5-929" fmla="*/ 1316489 w 1825371"/>
              <a:gd name="connsiteY5-930" fmla="*/ 1009704 h 4705763"/>
              <a:gd name="connsiteX6-931" fmla="*/ 1345141 w 1825371"/>
              <a:gd name="connsiteY6-932" fmla="*/ 948602 h 4705763"/>
              <a:gd name="connsiteX7-933" fmla="*/ 1407624 w 1825371"/>
              <a:gd name="connsiteY7-934" fmla="*/ 869894 h 4705763"/>
              <a:gd name="connsiteX8-935" fmla="*/ 1749379 w 1825371"/>
              <a:gd name="connsiteY8-936" fmla="*/ 590967 h 4705763"/>
              <a:gd name="connsiteX9-937" fmla="*/ 1808066 w 1825371"/>
              <a:gd name="connsiteY9-938" fmla="*/ 545399 h 4705763"/>
              <a:gd name="connsiteX10-939" fmla="*/ 1825326 w 1825371"/>
              <a:gd name="connsiteY10-940" fmla="*/ 554375 h 4705763"/>
              <a:gd name="connsiteX11-941" fmla="*/ 1811172 w 1825371"/>
              <a:gd name="connsiteY11-942" fmla="*/ 590277 h 4705763"/>
              <a:gd name="connsiteX12-943" fmla="*/ 1721073 w 1825371"/>
              <a:gd name="connsiteY12-944" fmla="*/ 698326 h 4705763"/>
              <a:gd name="connsiteX13-945" fmla="*/ 1385877 w 1825371"/>
              <a:gd name="connsiteY13-946" fmla="*/ 1068389 h 4705763"/>
              <a:gd name="connsiteX14-947" fmla="*/ 1376211 w 1825371"/>
              <a:gd name="connsiteY14-948" fmla="*/ 1098421 h 4705763"/>
              <a:gd name="connsiteX15-949" fmla="*/ 1361366 w 1825371"/>
              <a:gd name="connsiteY15-950" fmla="*/ 1135359 h 4705763"/>
              <a:gd name="connsiteX16-951" fmla="*/ 1355153 w 1825371"/>
              <a:gd name="connsiteY16-952" fmla="*/ 1169879 h 4705763"/>
              <a:gd name="connsiteX17-953" fmla="*/ 1409696 w 1825371"/>
              <a:gd name="connsiteY17-954" fmla="*/ 1384253 h 4705763"/>
              <a:gd name="connsiteX18-955" fmla="*/ 1524994 w 1825371"/>
              <a:gd name="connsiteY18-956" fmla="*/ 1739817 h 4705763"/>
              <a:gd name="connsiteX19-957" fmla="*/ 1659971 w 1825371"/>
              <a:gd name="connsiteY19-958" fmla="*/ 2199288 h 4705763"/>
              <a:gd name="connsiteX20-959" fmla="*/ 1782864 w 1825371"/>
              <a:gd name="connsiteY20-960" fmla="*/ 2697077 h 4705763"/>
              <a:gd name="connsiteX21-961" fmla="*/ 1794257 w 1825371"/>
              <a:gd name="connsiteY21-962" fmla="*/ 2767845 h 4705763"/>
              <a:gd name="connsiteX22-963" fmla="*/ 1791840 w 1825371"/>
              <a:gd name="connsiteY22-964" fmla="*/ 2778202 h 4705763"/>
              <a:gd name="connsiteX23-965" fmla="*/ 1784245 w 1825371"/>
              <a:gd name="connsiteY23-966" fmla="*/ 2770607 h 4705763"/>
              <a:gd name="connsiteX24-967" fmla="*/ 1746617 w 1825371"/>
              <a:gd name="connsiteY24-968" fmla="*/ 2660831 h 4705763"/>
              <a:gd name="connsiteX25-969" fmla="*/ 1513602 w 1825371"/>
              <a:gd name="connsiteY25-970" fmla="*/ 1875484 h 4705763"/>
              <a:gd name="connsiteX26-971" fmla="*/ 1297158 w 1825371"/>
              <a:gd name="connsiteY26-972" fmla="*/ 1267919 h 4705763"/>
              <a:gd name="connsiteX27-973" fmla="*/ 1275064 w 1825371"/>
              <a:gd name="connsiteY27-974" fmla="*/ 1217173 h 4705763"/>
              <a:gd name="connsiteX28-975" fmla="*/ 1248483 w 1825371"/>
              <a:gd name="connsiteY28-976" fmla="*/ 1193353 h 4705763"/>
              <a:gd name="connsiteX29-977" fmla="*/ 1232949 w 1825371"/>
              <a:gd name="connsiteY29-978" fmla="*/ 1222351 h 4705763"/>
              <a:gd name="connsiteX30-979" fmla="*/ 1230877 w 1825371"/>
              <a:gd name="connsiteY30-980" fmla="*/ 1283108 h 4705763"/>
              <a:gd name="connsiteX31-981" fmla="*/ 1297493 w 1825371"/>
              <a:gd name="connsiteY31-982" fmla="*/ 4685667 h 4705763"/>
              <a:gd name="connsiteX32-983" fmla="*/ 938419 w 1825371"/>
              <a:gd name="connsiteY32-984" fmla="*/ 4705763 h 4705763"/>
              <a:gd name="connsiteX33-985" fmla="*/ 1053441 w 1825371"/>
              <a:gd name="connsiteY33-986" fmla="*/ 2920082 h 4705763"/>
              <a:gd name="connsiteX34-987" fmla="*/ 1066213 w 1825371"/>
              <a:gd name="connsiteY34-988" fmla="*/ 2573839 h 4705763"/>
              <a:gd name="connsiteX35-989" fmla="*/ 1125245 w 1825371"/>
              <a:gd name="connsiteY35-990" fmla="*/ 1293464 h 4705763"/>
              <a:gd name="connsiteX36-991" fmla="*/ 1096247 w 1825371"/>
              <a:gd name="connsiteY36-992" fmla="*/ 1270681 h 4705763"/>
              <a:gd name="connsiteX37-993" fmla="*/ 984400 w 1825371"/>
              <a:gd name="connsiteY37-994" fmla="*/ 1242374 h 4705763"/>
              <a:gd name="connsiteX38-995" fmla="*/ 977149 w 1825371"/>
              <a:gd name="connsiteY38-996" fmla="*/ 1225458 h 4705763"/>
              <a:gd name="connsiteX39-997" fmla="*/ 983019 w 1825371"/>
              <a:gd name="connsiteY39-998" fmla="*/ 1189902 h 4705763"/>
              <a:gd name="connsiteX40-999" fmla="*/ 1016158 w 1825371"/>
              <a:gd name="connsiteY40-1000" fmla="*/ 1097041 h 4705763"/>
              <a:gd name="connsiteX41-1001" fmla="*/ 1055513 w 1825371"/>
              <a:gd name="connsiteY41-1002" fmla="*/ 1078055 h 4705763"/>
              <a:gd name="connsiteX42-1003" fmla="*/ 1097628 w 1825371"/>
              <a:gd name="connsiteY42-1004" fmla="*/ 1104290 h 4705763"/>
              <a:gd name="connsiteX43-1005" fmla="*/ 1115579 w 1825371"/>
              <a:gd name="connsiteY43-1006" fmla="*/ 1107743 h 4705763"/>
              <a:gd name="connsiteX44-1007" fmla="*/ 1177026 w 1825371"/>
              <a:gd name="connsiteY44-1008" fmla="*/ 1087375 h 4705763"/>
              <a:gd name="connsiteX45-1009" fmla="*/ 1179787 w 1825371"/>
              <a:gd name="connsiteY45-1010" fmla="*/ 1073913 h 4705763"/>
              <a:gd name="connsiteX46-1011" fmla="*/ 1135255 w 1825371"/>
              <a:gd name="connsiteY46-1012" fmla="*/ 1041117 h 4705763"/>
              <a:gd name="connsiteX47-1013" fmla="*/ 939868 w 1825371"/>
              <a:gd name="connsiteY47-1014" fmla="*/ 883702 h 4705763"/>
              <a:gd name="connsiteX48-1015" fmla="*/ 549783 w 1825371"/>
              <a:gd name="connsiteY48-1016" fmla="*/ 496379 h 4705763"/>
              <a:gd name="connsiteX49-1017" fmla="*/ 40947 w 1825371"/>
              <a:gd name="connsiteY49-1018" fmla="*/ 48990 h 4705763"/>
              <a:gd name="connsiteX50-1019" fmla="*/ 5735 w 1825371"/>
              <a:gd name="connsiteY50-1020" fmla="*/ 17231 h 4705763"/>
              <a:gd name="connsiteX51-1021" fmla="*/ 902 w 1825371"/>
              <a:gd name="connsiteY51-1022" fmla="*/ 4114 h 4705763"/>
              <a:gd name="connsiteX52-1023" fmla="*/ 15747 w 1825371"/>
              <a:gd name="connsiteY52-1024" fmla="*/ 1352 h 4705763"/>
              <a:gd name="connsiteX0-1025" fmla="*/ 15747 w 1825371"/>
              <a:gd name="connsiteY0-1026" fmla="*/ 1352 h 4705763"/>
              <a:gd name="connsiteX1-1027" fmla="*/ 83062 w 1825371"/>
              <a:gd name="connsiteY1-1028" fmla="*/ 34837 h 4705763"/>
              <a:gd name="connsiteX2-1029" fmla="*/ 961270 w 1825371"/>
              <a:gd name="connsiteY2-1030" fmla="*/ 755975 h 4705763"/>
              <a:gd name="connsiteX3-1031" fmla="*/ 1239162 w 1825371"/>
              <a:gd name="connsiteY3-1032" fmla="*/ 1001764 h 4705763"/>
              <a:gd name="connsiteX4-1033" fmla="*/ 1276445 w 1825371"/>
              <a:gd name="connsiteY4-1034" fmla="*/ 1025928 h 4705763"/>
              <a:gd name="connsiteX5-1035" fmla="*/ 1316489 w 1825371"/>
              <a:gd name="connsiteY5-1036" fmla="*/ 1009704 h 4705763"/>
              <a:gd name="connsiteX6-1037" fmla="*/ 1345141 w 1825371"/>
              <a:gd name="connsiteY6-1038" fmla="*/ 948602 h 4705763"/>
              <a:gd name="connsiteX7-1039" fmla="*/ 1407624 w 1825371"/>
              <a:gd name="connsiteY7-1040" fmla="*/ 869894 h 4705763"/>
              <a:gd name="connsiteX8-1041" fmla="*/ 1749379 w 1825371"/>
              <a:gd name="connsiteY8-1042" fmla="*/ 590967 h 4705763"/>
              <a:gd name="connsiteX9-1043" fmla="*/ 1808066 w 1825371"/>
              <a:gd name="connsiteY9-1044" fmla="*/ 545399 h 4705763"/>
              <a:gd name="connsiteX10-1045" fmla="*/ 1825326 w 1825371"/>
              <a:gd name="connsiteY10-1046" fmla="*/ 554375 h 4705763"/>
              <a:gd name="connsiteX11-1047" fmla="*/ 1811172 w 1825371"/>
              <a:gd name="connsiteY11-1048" fmla="*/ 590277 h 4705763"/>
              <a:gd name="connsiteX12-1049" fmla="*/ 1721073 w 1825371"/>
              <a:gd name="connsiteY12-1050" fmla="*/ 698326 h 4705763"/>
              <a:gd name="connsiteX13-1051" fmla="*/ 1385877 w 1825371"/>
              <a:gd name="connsiteY13-1052" fmla="*/ 1068389 h 4705763"/>
              <a:gd name="connsiteX14-1053" fmla="*/ 1376211 w 1825371"/>
              <a:gd name="connsiteY14-1054" fmla="*/ 1098421 h 4705763"/>
              <a:gd name="connsiteX15-1055" fmla="*/ 1361366 w 1825371"/>
              <a:gd name="connsiteY15-1056" fmla="*/ 1135359 h 4705763"/>
              <a:gd name="connsiteX16-1057" fmla="*/ 1355153 w 1825371"/>
              <a:gd name="connsiteY16-1058" fmla="*/ 1169879 h 4705763"/>
              <a:gd name="connsiteX17-1059" fmla="*/ 1409696 w 1825371"/>
              <a:gd name="connsiteY17-1060" fmla="*/ 1384253 h 4705763"/>
              <a:gd name="connsiteX18-1061" fmla="*/ 1524994 w 1825371"/>
              <a:gd name="connsiteY18-1062" fmla="*/ 1739817 h 4705763"/>
              <a:gd name="connsiteX19-1063" fmla="*/ 1659971 w 1825371"/>
              <a:gd name="connsiteY19-1064" fmla="*/ 2199288 h 4705763"/>
              <a:gd name="connsiteX20-1065" fmla="*/ 1782864 w 1825371"/>
              <a:gd name="connsiteY20-1066" fmla="*/ 2697077 h 4705763"/>
              <a:gd name="connsiteX21-1067" fmla="*/ 1794257 w 1825371"/>
              <a:gd name="connsiteY21-1068" fmla="*/ 2767845 h 4705763"/>
              <a:gd name="connsiteX22-1069" fmla="*/ 1791840 w 1825371"/>
              <a:gd name="connsiteY22-1070" fmla="*/ 2778202 h 4705763"/>
              <a:gd name="connsiteX23-1071" fmla="*/ 1784245 w 1825371"/>
              <a:gd name="connsiteY23-1072" fmla="*/ 2770607 h 4705763"/>
              <a:gd name="connsiteX24-1073" fmla="*/ 1746617 w 1825371"/>
              <a:gd name="connsiteY24-1074" fmla="*/ 2660831 h 4705763"/>
              <a:gd name="connsiteX25-1075" fmla="*/ 1513602 w 1825371"/>
              <a:gd name="connsiteY25-1076" fmla="*/ 1875484 h 4705763"/>
              <a:gd name="connsiteX26-1077" fmla="*/ 1297158 w 1825371"/>
              <a:gd name="connsiteY26-1078" fmla="*/ 1267919 h 4705763"/>
              <a:gd name="connsiteX27-1079" fmla="*/ 1275064 w 1825371"/>
              <a:gd name="connsiteY27-1080" fmla="*/ 1217173 h 4705763"/>
              <a:gd name="connsiteX28-1081" fmla="*/ 1248483 w 1825371"/>
              <a:gd name="connsiteY28-1082" fmla="*/ 1193353 h 4705763"/>
              <a:gd name="connsiteX29-1083" fmla="*/ 1232949 w 1825371"/>
              <a:gd name="connsiteY29-1084" fmla="*/ 1222351 h 4705763"/>
              <a:gd name="connsiteX30-1085" fmla="*/ 1230877 w 1825371"/>
              <a:gd name="connsiteY30-1086" fmla="*/ 1283108 h 4705763"/>
              <a:gd name="connsiteX31-1087" fmla="*/ 1297493 w 1825371"/>
              <a:gd name="connsiteY31-1088" fmla="*/ 4685667 h 4705763"/>
              <a:gd name="connsiteX32-1089" fmla="*/ 938419 w 1825371"/>
              <a:gd name="connsiteY32-1090" fmla="*/ 4705763 h 4705763"/>
              <a:gd name="connsiteX33-1091" fmla="*/ 1053441 w 1825371"/>
              <a:gd name="connsiteY33-1092" fmla="*/ 2920082 h 4705763"/>
              <a:gd name="connsiteX34-1093" fmla="*/ 1125245 w 1825371"/>
              <a:gd name="connsiteY34-1094" fmla="*/ 1293464 h 4705763"/>
              <a:gd name="connsiteX35-1095" fmla="*/ 1096247 w 1825371"/>
              <a:gd name="connsiteY35-1096" fmla="*/ 1270681 h 4705763"/>
              <a:gd name="connsiteX36-1097" fmla="*/ 984400 w 1825371"/>
              <a:gd name="connsiteY36-1098" fmla="*/ 1242374 h 4705763"/>
              <a:gd name="connsiteX37-1099" fmla="*/ 977149 w 1825371"/>
              <a:gd name="connsiteY37-1100" fmla="*/ 1225458 h 4705763"/>
              <a:gd name="connsiteX38-1101" fmla="*/ 983019 w 1825371"/>
              <a:gd name="connsiteY38-1102" fmla="*/ 1189902 h 4705763"/>
              <a:gd name="connsiteX39-1103" fmla="*/ 1016158 w 1825371"/>
              <a:gd name="connsiteY39-1104" fmla="*/ 1097041 h 4705763"/>
              <a:gd name="connsiteX40-1105" fmla="*/ 1055513 w 1825371"/>
              <a:gd name="connsiteY40-1106" fmla="*/ 1078055 h 4705763"/>
              <a:gd name="connsiteX41-1107" fmla="*/ 1097628 w 1825371"/>
              <a:gd name="connsiteY41-1108" fmla="*/ 1104290 h 4705763"/>
              <a:gd name="connsiteX42-1109" fmla="*/ 1115579 w 1825371"/>
              <a:gd name="connsiteY42-1110" fmla="*/ 1107743 h 4705763"/>
              <a:gd name="connsiteX43-1111" fmla="*/ 1177026 w 1825371"/>
              <a:gd name="connsiteY43-1112" fmla="*/ 1087375 h 4705763"/>
              <a:gd name="connsiteX44-1113" fmla="*/ 1179787 w 1825371"/>
              <a:gd name="connsiteY44-1114" fmla="*/ 1073913 h 4705763"/>
              <a:gd name="connsiteX45-1115" fmla="*/ 1135255 w 1825371"/>
              <a:gd name="connsiteY45-1116" fmla="*/ 1041117 h 4705763"/>
              <a:gd name="connsiteX46-1117" fmla="*/ 939868 w 1825371"/>
              <a:gd name="connsiteY46-1118" fmla="*/ 883702 h 4705763"/>
              <a:gd name="connsiteX47-1119" fmla="*/ 549783 w 1825371"/>
              <a:gd name="connsiteY47-1120" fmla="*/ 496379 h 4705763"/>
              <a:gd name="connsiteX48-1121" fmla="*/ 40947 w 1825371"/>
              <a:gd name="connsiteY48-1122" fmla="*/ 48990 h 4705763"/>
              <a:gd name="connsiteX49-1123" fmla="*/ 5735 w 1825371"/>
              <a:gd name="connsiteY49-1124" fmla="*/ 17231 h 4705763"/>
              <a:gd name="connsiteX50-1125" fmla="*/ 902 w 1825371"/>
              <a:gd name="connsiteY50-1126" fmla="*/ 4114 h 4705763"/>
              <a:gd name="connsiteX51-1127" fmla="*/ 15747 w 1825371"/>
              <a:gd name="connsiteY51-1128" fmla="*/ 1352 h 4705763"/>
              <a:gd name="connsiteX0-1129" fmla="*/ 15747 w 1825371"/>
              <a:gd name="connsiteY0-1130" fmla="*/ 1352 h 4705763"/>
              <a:gd name="connsiteX1-1131" fmla="*/ 83062 w 1825371"/>
              <a:gd name="connsiteY1-1132" fmla="*/ 34837 h 4705763"/>
              <a:gd name="connsiteX2-1133" fmla="*/ 961270 w 1825371"/>
              <a:gd name="connsiteY2-1134" fmla="*/ 755975 h 4705763"/>
              <a:gd name="connsiteX3-1135" fmla="*/ 1239162 w 1825371"/>
              <a:gd name="connsiteY3-1136" fmla="*/ 1001764 h 4705763"/>
              <a:gd name="connsiteX4-1137" fmla="*/ 1276445 w 1825371"/>
              <a:gd name="connsiteY4-1138" fmla="*/ 1025928 h 4705763"/>
              <a:gd name="connsiteX5-1139" fmla="*/ 1316489 w 1825371"/>
              <a:gd name="connsiteY5-1140" fmla="*/ 1009704 h 4705763"/>
              <a:gd name="connsiteX6-1141" fmla="*/ 1345141 w 1825371"/>
              <a:gd name="connsiteY6-1142" fmla="*/ 948602 h 4705763"/>
              <a:gd name="connsiteX7-1143" fmla="*/ 1407624 w 1825371"/>
              <a:gd name="connsiteY7-1144" fmla="*/ 869894 h 4705763"/>
              <a:gd name="connsiteX8-1145" fmla="*/ 1749379 w 1825371"/>
              <a:gd name="connsiteY8-1146" fmla="*/ 590967 h 4705763"/>
              <a:gd name="connsiteX9-1147" fmla="*/ 1808066 w 1825371"/>
              <a:gd name="connsiteY9-1148" fmla="*/ 545399 h 4705763"/>
              <a:gd name="connsiteX10-1149" fmla="*/ 1825326 w 1825371"/>
              <a:gd name="connsiteY10-1150" fmla="*/ 554375 h 4705763"/>
              <a:gd name="connsiteX11-1151" fmla="*/ 1811172 w 1825371"/>
              <a:gd name="connsiteY11-1152" fmla="*/ 590277 h 4705763"/>
              <a:gd name="connsiteX12-1153" fmla="*/ 1721073 w 1825371"/>
              <a:gd name="connsiteY12-1154" fmla="*/ 698326 h 4705763"/>
              <a:gd name="connsiteX13-1155" fmla="*/ 1385877 w 1825371"/>
              <a:gd name="connsiteY13-1156" fmla="*/ 1068389 h 4705763"/>
              <a:gd name="connsiteX14-1157" fmla="*/ 1376211 w 1825371"/>
              <a:gd name="connsiteY14-1158" fmla="*/ 1098421 h 4705763"/>
              <a:gd name="connsiteX15-1159" fmla="*/ 1361366 w 1825371"/>
              <a:gd name="connsiteY15-1160" fmla="*/ 1135359 h 4705763"/>
              <a:gd name="connsiteX16-1161" fmla="*/ 1355153 w 1825371"/>
              <a:gd name="connsiteY16-1162" fmla="*/ 1169879 h 4705763"/>
              <a:gd name="connsiteX17-1163" fmla="*/ 1409696 w 1825371"/>
              <a:gd name="connsiteY17-1164" fmla="*/ 1384253 h 4705763"/>
              <a:gd name="connsiteX18-1165" fmla="*/ 1524994 w 1825371"/>
              <a:gd name="connsiteY18-1166" fmla="*/ 1739817 h 4705763"/>
              <a:gd name="connsiteX19-1167" fmla="*/ 1659971 w 1825371"/>
              <a:gd name="connsiteY19-1168" fmla="*/ 2199288 h 4705763"/>
              <a:gd name="connsiteX20-1169" fmla="*/ 1782864 w 1825371"/>
              <a:gd name="connsiteY20-1170" fmla="*/ 2697077 h 4705763"/>
              <a:gd name="connsiteX21-1171" fmla="*/ 1794257 w 1825371"/>
              <a:gd name="connsiteY21-1172" fmla="*/ 2767845 h 4705763"/>
              <a:gd name="connsiteX22-1173" fmla="*/ 1791840 w 1825371"/>
              <a:gd name="connsiteY22-1174" fmla="*/ 2778202 h 4705763"/>
              <a:gd name="connsiteX23-1175" fmla="*/ 1784245 w 1825371"/>
              <a:gd name="connsiteY23-1176" fmla="*/ 2770607 h 4705763"/>
              <a:gd name="connsiteX24-1177" fmla="*/ 1746617 w 1825371"/>
              <a:gd name="connsiteY24-1178" fmla="*/ 2660831 h 4705763"/>
              <a:gd name="connsiteX25-1179" fmla="*/ 1513602 w 1825371"/>
              <a:gd name="connsiteY25-1180" fmla="*/ 1875484 h 4705763"/>
              <a:gd name="connsiteX26-1181" fmla="*/ 1297158 w 1825371"/>
              <a:gd name="connsiteY26-1182" fmla="*/ 1267919 h 4705763"/>
              <a:gd name="connsiteX27-1183" fmla="*/ 1275064 w 1825371"/>
              <a:gd name="connsiteY27-1184" fmla="*/ 1217173 h 4705763"/>
              <a:gd name="connsiteX28-1185" fmla="*/ 1248483 w 1825371"/>
              <a:gd name="connsiteY28-1186" fmla="*/ 1193353 h 4705763"/>
              <a:gd name="connsiteX29-1187" fmla="*/ 1232949 w 1825371"/>
              <a:gd name="connsiteY29-1188" fmla="*/ 1222351 h 4705763"/>
              <a:gd name="connsiteX30-1189" fmla="*/ 1230877 w 1825371"/>
              <a:gd name="connsiteY30-1190" fmla="*/ 1283108 h 4705763"/>
              <a:gd name="connsiteX31-1191" fmla="*/ 1297493 w 1825371"/>
              <a:gd name="connsiteY31-1192" fmla="*/ 4685667 h 4705763"/>
              <a:gd name="connsiteX32-1193" fmla="*/ 938419 w 1825371"/>
              <a:gd name="connsiteY32-1194" fmla="*/ 4705763 h 4705763"/>
              <a:gd name="connsiteX33-1195" fmla="*/ 1125245 w 1825371"/>
              <a:gd name="connsiteY33-1196" fmla="*/ 1293464 h 4705763"/>
              <a:gd name="connsiteX34-1197" fmla="*/ 1096247 w 1825371"/>
              <a:gd name="connsiteY34-1198" fmla="*/ 1270681 h 4705763"/>
              <a:gd name="connsiteX35-1199" fmla="*/ 984400 w 1825371"/>
              <a:gd name="connsiteY35-1200" fmla="*/ 1242374 h 4705763"/>
              <a:gd name="connsiteX36-1201" fmla="*/ 977149 w 1825371"/>
              <a:gd name="connsiteY36-1202" fmla="*/ 1225458 h 4705763"/>
              <a:gd name="connsiteX37-1203" fmla="*/ 983019 w 1825371"/>
              <a:gd name="connsiteY37-1204" fmla="*/ 1189902 h 4705763"/>
              <a:gd name="connsiteX38-1205" fmla="*/ 1016158 w 1825371"/>
              <a:gd name="connsiteY38-1206" fmla="*/ 1097041 h 4705763"/>
              <a:gd name="connsiteX39-1207" fmla="*/ 1055513 w 1825371"/>
              <a:gd name="connsiteY39-1208" fmla="*/ 1078055 h 4705763"/>
              <a:gd name="connsiteX40-1209" fmla="*/ 1097628 w 1825371"/>
              <a:gd name="connsiteY40-1210" fmla="*/ 1104290 h 4705763"/>
              <a:gd name="connsiteX41-1211" fmla="*/ 1115579 w 1825371"/>
              <a:gd name="connsiteY41-1212" fmla="*/ 1107743 h 4705763"/>
              <a:gd name="connsiteX42-1213" fmla="*/ 1177026 w 1825371"/>
              <a:gd name="connsiteY42-1214" fmla="*/ 1087375 h 4705763"/>
              <a:gd name="connsiteX43-1215" fmla="*/ 1179787 w 1825371"/>
              <a:gd name="connsiteY43-1216" fmla="*/ 1073913 h 4705763"/>
              <a:gd name="connsiteX44-1217" fmla="*/ 1135255 w 1825371"/>
              <a:gd name="connsiteY44-1218" fmla="*/ 1041117 h 4705763"/>
              <a:gd name="connsiteX45-1219" fmla="*/ 939868 w 1825371"/>
              <a:gd name="connsiteY45-1220" fmla="*/ 883702 h 4705763"/>
              <a:gd name="connsiteX46-1221" fmla="*/ 549783 w 1825371"/>
              <a:gd name="connsiteY46-1222" fmla="*/ 496379 h 4705763"/>
              <a:gd name="connsiteX47-1223" fmla="*/ 40947 w 1825371"/>
              <a:gd name="connsiteY47-1224" fmla="*/ 48990 h 4705763"/>
              <a:gd name="connsiteX48-1225" fmla="*/ 5735 w 1825371"/>
              <a:gd name="connsiteY48-1226" fmla="*/ 17231 h 4705763"/>
              <a:gd name="connsiteX49-1227" fmla="*/ 902 w 1825371"/>
              <a:gd name="connsiteY49-1228" fmla="*/ 4114 h 4705763"/>
              <a:gd name="connsiteX50-1229" fmla="*/ 15747 w 1825371"/>
              <a:gd name="connsiteY50-1230" fmla="*/ 1352 h 4705763"/>
              <a:gd name="connsiteX0-1231" fmla="*/ 15747 w 1825371"/>
              <a:gd name="connsiteY0-1232" fmla="*/ 1352 h 4685667"/>
              <a:gd name="connsiteX1-1233" fmla="*/ 83062 w 1825371"/>
              <a:gd name="connsiteY1-1234" fmla="*/ 34837 h 4685667"/>
              <a:gd name="connsiteX2-1235" fmla="*/ 961270 w 1825371"/>
              <a:gd name="connsiteY2-1236" fmla="*/ 755975 h 4685667"/>
              <a:gd name="connsiteX3-1237" fmla="*/ 1239162 w 1825371"/>
              <a:gd name="connsiteY3-1238" fmla="*/ 1001764 h 4685667"/>
              <a:gd name="connsiteX4-1239" fmla="*/ 1276445 w 1825371"/>
              <a:gd name="connsiteY4-1240" fmla="*/ 1025928 h 4685667"/>
              <a:gd name="connsiteX5-1241" fmla="*/ 1316489 w 1825371"/>
              <a:gd name="connsiteY5-1242" fmla="*/ 1009704 h 4685667"/>
              <a:gd name="connsiteX6-1243" fmla="*/ 1345141 w 1825371"/>
              <a:gd name="connsiteY6-1244" fmla="*/ 948602 h 4685667"/>
              <a:gd name="connsiteX7-1245" fmla="*/ 1407624 w 1825371"/>
              <a:gd name="connsiteY7-1246" fmla="*/ 869894 h 4685667"/>
              <a:gd name="connsiteX8-1247" fmla="*/ 1749379 w 1825371"/>
              <a:gd name="connsiteY8-1248" fmla="*/ 590967 h 4685667"/>
              <a:gd name="connsiteX9-1249" fmla="*/ 1808066 w 1825371"/>
              <a:gd name="connsiteY9-1250" fmla="*/ 545399 h 4685667"/>
              <a:gd name="connsiteX10-1251" fmla="*/ 1825326 w 1825371"/>
              <a:gd name="connsiteY10-1252" fmla="*/ 554375 h 4685667"/>
              <a:gd name="connsiteX11-1253" fmla="*/ 1811172 w 1825371"/>
              <a:gd name="connsiteY11-1254" fmla="*/ 590277 h 4685667"/>
              <a:gd name="connsiteX12-1255" fmla="*/ 1721073 w 1825371"/>
              <a:gd name="connsiteY12-1256" fmla="*/ 698326 h 4685667"/>
              <a:gd name="connsiteX13-1257" fmla="*/ 1385877 w 1825371"/>
              <a:gd name="connsiteY13-1258" fmla="*/ 1068389 h 4685667"/>
              <a:gd name="connsiteX14-1259" fmla="*/ 1376211 w 1825371"/>
              <a:gd name="connsiteY14-1260" fmla="*/ 1098421 h 4685667"/>
              <a:gd name="connsiteX15-1261" fmla="*/ 1361366 w 1825371"/>
              <a:gd name="connsiteY15-1262" fmla="*/ 1135359 h 4685667"/>
              <a:gd name="connsiteX16-1263" fmla="*/ 1355153 w 1825371"/>
              <a:gd name="connsiteY16-1264" fmla="*/ 1169879 h 4685667"/>
              <a:gd name="connsiteX17-1265" fmla="*/ 1409696 w 1825371"/>
              <a:gd name="connsiteY17-1266" fmla="*/ 1384253 h 4685667"/>
              <a:gd name="connsiteX18-1267" fmla="*/ 1524994 w 1825371"/>
              <a:gd name="connsiteY18-1268" fmla="*/ 1739817 h 4685667"/>
              <a:gd name="connsiteX19-1269" fmla="*/ 1659971 w 1825371"/>
              <a:gd name="connsiteY19-1270" fmla="*/ 2199288 h 4685667"/>
              <a:gd name="connsiteX20-1271" fmla="*/ 1782864 w 1825371"/>
              <a:gd name="connsiteY20-1272" fmla="*/ 2697077 h 4685667"/>
              <a:gd name="connsiteX21-1273" fmla="*/ 1794257 w 1825371"/>
              <a:gd name="connsiteY21-1274" fmla="*/ 2767845 h 4685667"/>
              <a:gd name="connsiteX22-1275" fmla="*/ 1791840 w 1825371"/>
              <a:gd name="connsiteY22-1276" fmla="*/ 2778202 h 4685667"/>
              <a:gd name="connsiteX23-1277" fmla="*/ 1784245 w 1825371"/>
              <a:gd name="connsiteY23-1278" fmla="*/ 2770607 h 4685667"/>
              <a:gd name="connsiteX24-1279" fmla="*/ 1746617 w 1825371"/>
              <a:gd name="connsiteY24-1280" fmla="*/ 2660831 h 4685667"/>
              <a:gd name="connsiteX25-1281" fmla="*/ 1513602 w 1825371"/>
              <a:gd name="connsiteY25-1282" fmla="*/ 1875484 h 4685667"/>
              <a:gd name="connsiteX26-1283" fmla="*/ 1297158 w 1825371"/>
              <a:gd name="connsiteY26-1284" fmla="*/ 1267919 h 4685667"/>
              <a:gd name="connsiteX27-1285" fmla="*/ 1275064 w 1825371"/>
              <a:gd name="connsiteY27-1286" fmla="*/ 1217173 h 4685667"/>
              <a:gd name="connsiteX28-1287" fmla="*/ 1248483 w 1825371"/>
              <a:gd name="connsiteY28-1288" fmla="*/ 1193353 h 4685667"/>
              <a:gd name="connsiteX29-1289" fmla="*/ 1232949 w 1825371"/>
              <a:gd name="connsiteY29-1290" fmla="*/ 1222351 h 4685667"/>
              <a:gd name="connsiteX30-1291" fmla="*/ 1230877 w 1825371"/>
              <a:gd name="connsiteY30-1292" fmla="*/ 1283108 h 4685667"/>
              <a:gd name="connsiteX31-1293" fmla="*/ 1297493 w 1825371"/>
              <a:gd name="connsiteY31-1294" fmla="*/ 4685667 h 4685667"/>
              <a:gd name="connsiteX32-1295" fmla="*/ 978613 w 1825371"/>
              <a:gd name="connsiteY32-1296" fmla="*/ 4685667 h 4685667"/>
              <a:gd name="connsiteX33-1297" fmla="*/ 1125245 w 1825371"/>
              <a:gd name="connsiteY33-1298" fmla="*/ 1293464 h 4685667"/>
              <a:gd name="connsiteX34-1299" fmla="*/ 1096247 w 1825371"/>
              <a:gd name="connsiteY34-1300" fmla="*/ 1270681 h 4685667"/>
              <a:gd name="connsiteX35-1301" fmla="*/ 984400 w 1825371"/>
              <a:gd name="connsiteY35-1302" fmla="*/ 1242374 h 4685667"/>
              <a:gd name="connsiteX36-1303" fmla="*/ 977149 w 1825371"/>
              <a:gd name="connsiteY36-1304" fmla="*/ 1225458 h 4685667"/>
              <a:gd name="connsiteX37-1305" fmla="*/ 983019 w 1825371"/>
              <a:gd name="connsiteY37-1306" fmla="*/ 1189902 h 4685667"/>
              <a:gd name="connsiteX38-1307" fmla="*/ 1016158 w 1825371"/>
              <a:gd name="connsiteY38-1308" fmla="*/ 1097041 h 4685667"/>
              <a:gd name="connsiteX39-1309" fmla="*/ 1055513 w 1825371"/>
              <a:gd name="connsiteY39-1310" fmla="*/ 1078055 h 4685667"/>
              <a:gd name="connsiteX40-1311" fmla="*/ 1097628 w 1825371"/>
              <a:gd name="connsiteY40-1312" fmla="*/ 1104290 h 4685667"/>
              <a:gd name="connsiteX41-1313" fmla="*/ 1115579 w 1825371"/>
              <a:gd name="connsiteY41-1314" fmla="*/ 1107743 h 4685667"/>
              <a:gd name="connsiteX42-1315" fmla="*/ 1177026 w 1825371"/>
              <a:gd name="connsiteY42-1316" fmla="*/ 1087375 h 4685667"/>
              <a:gd name="connsiteX43-1317" fmla="*/ 1179787 w 1825371"/>
              <a:gd name="connsiteY43-1318" fmla="*/ 1073913 h 4685667"/>
              <a:gd name="connsiteX44-1319" fmla="*/ 1135255 w 1825371"/>
              <a:gd name="connsiteY44-1320" fmla="*/ 1041117 h 4685667"/>
              <a:gd name="connsiteX45-1321" fmla="*/ 939868 w 1825371"/>
              <a:gd name="connsiteY45-1322" fmla="*/ 883702 h 4685667"/>
              <a:gd name="connsiteX46-1323" fmla="*/ 549783 w 1825371"/>
              <a:gd name="connsiteY46-1324" fmla="*/ 496379 h 4685667"/>
              <a:gd name="connsiteX47-1325" fmla="*/ 40947 w 1825371"/>
              <a:gd name="connsiteY47-1326" fmla="*/ 48990 h 4685667"/>
              <a:gd name="connsiteX48-1327" fmla="*/ 5735 w 1825371"/>
              <a:gd name="connsiteY48-1328" fmla="*/ 17231 h 4685667"/>
              <a:gd name="connsiteX49-1329" fmla="*/ 902 w 1825371"/>
              <a:gd name="connsiteY49-1330" fmla="*/ 4114 h 4685667"/>
              <a:gd name="connsiteX50-1331" fmla="*/ 15747 w 1825371"/>
              <a:gd name="connsiteY50-1332" fmla="*/ 1352 h 4685667"/>
              <a:gd name="connsiteX0-1333" fmla="*/ 15747 w 1825371"/>
              <a:gd name="connsiteY0-1334" fmla="*/ 1352 h 4685667"/>
              <a:gd name="connsiteX1-1335" fmla="*/ 83062 w 1825371"/>
              <a:gd name="connsiteY1-1336" fmla="*/ 34837 h 4685667"/>
              <a:gd name="connsiteX2-1337" fmla="*/ 961270 w 1825371"/>
              <a:gd name="connsiteY2-1338" fmla="*/ 755975 h 4685667"/>
              <a:gd name="connsiteX3-1339" fmla="*/ 1239162 w 1825371"/>
              <a:gd name="connsiteY3-1340" fmla="*/ 1001764 h 4685667"/>
              <a:gd name="connsiteX4-1341" fmla="*/ 1276445 w 1825371"/>
              <a:gd name="connsiteY4-1342" fmla="*/ 1025928 h 4685667"/>
              <a:gd name="connsiteX5-1343" fmla="*/ 1316489 w 1825371"/>
              <a:gd name="connsiteY5-1344" fmla="*/ 1009704 h 4685667"/>
              <a:gd name="connsiteX6-1345" fmla="*/ 1345141 w 1825371"/>
              <a:gd name="connsiteY6-1346" fmla="*/ 948602 h 4685667"/>
              <a:gd name="connsiteX7-1347" fmla="*/ 1407624 w 1825371"/>
              <a:gd name="connsiteY7-1348" fmla="*/ 869894 h 4685667"/>
              <a:gd name="connsiteX8-1349" fmla="*/ 1749379 w 1825371"/>
              <a:gd name="connsiteY8-1350" fmla="*/ 590967 h 4685667"/>
              <a:gd name="connsiteX9-1351" fmla="*/ 1808066 w 1825371"/>
              <a:gd name="connsiteY9-1352" fmla="*/ 545399 h 4685667"/>
              <a:gd name="connsiteX10-1353" fmla="*/ 1825326 w 1825371"/>
              <a:gd name="connsiteY10-1354" fmla="*/ 554375 h 4685667"/>
              <a:gd name="connsiteX11-1355" fmla="*/ 1811172 w 1825371"/>
              <a:gd name="connsiteY11-1356" fmla="*/ 590277 h 4685667"/>
              <a:gd name="connsiteX12-1357" fmla="*/ 1721073 w 1825371"/>
              <a:gd name="connsiteY12-1358" fmla="*/ 698326 h 4685667"/>
              <a:gd name="connsiteX13-1359" fmla="*/ 1385877 w 1825371"/>
              <a:gd name="connsiteY13-1360" fmla="*/ 1068389 h 4685667"/>
              <a:gd name="connsiteX14-1361" fmla="*/ 1376211 w 1825371"/>
              <a:gd name="connsiteY14-1362" fmla="*/ 1098421 h 4685667"/>
              <a:gd name="connsiteX15-1363" fmla="*/ 1361366 w 1825371"/>
              <a:gd name="connsiteY15-1364" fmla="*/ 1135359 h 4685667"/>
              <a:gd name="connsiteX16-1365" fmla="*/ 1355153 w 1825371"/>
              <a:gd name="connsiteY16-1366" fmla="*/ 1169879 h 4685667"/>
              <a:gd name="connsiteX17-1367" fmla="*/ 1409696 w 1825371"/>
              <a:gd name="connsiteY17-1368" fmla="*/ 1384253 h 4685667"/>
              <a:gd name="connsiteX18-1369" fmla="*/ 1524994 w 1825371"/>
              <a:gd name="connsiteY18-1370" fmla="*/ 1739817 h 4685667"/>
              <a:gd name="connsiteX19-1371" fmla="*/ 1659971 w 1825371"/>
              <a:gd name="connsiteY19-1372" fmla="*/ 2199288 h 4685667"/>
              <a:gd name="connsiteX20-1373" fmla="*/ 1782864 w 1825371"/>
              <a:gd name="connsiteY20-1374" fmla="*/ 2697077 h 4685667"/>
              <a:gd name="connsiteX21-1375" fmla="*/ 1794257 w 1825371"/>
              <a:gd name="connsiteY21-1376" fmla="*/ 2767845 h 4685667"/>
              <a:gd name="connsiteX22-1377" fmla="*/ 1791840 w 1825371"/>
              <a:gd name="connsiteY22-1378" fmla="*/ 2778202 h 4685667"/>
              <a:gd name="connsiteX23-1379" fmla="*/ 1784245 w 1825371"/>
              <a:gd name="connsiteY23-1380" fmla="*/ 2770607 h 4685667"/>
              <a:gd name="connsiteX24-1381" fmla="*/ 1746617 w 1825371"/>
              <a:gd name="connsiteY24-1382" fmla="*/ 2660831 h 4685667"/>
              <a:gd name="connsiteX25-1383" fmla="*/ 1513602 w 1825371"/>
              <a:gd name="connsiteY25-1384" fmla="*/ 1875484 h 4685667"/>
              <a:gd name="connsiteX26-1385" fmla="*/ 1297158 w 1825371"/>
              <a:gd name="connsiteY26-1386" fmla="*/ 1267919 h 4685667"/>
              <a:gd name="connsiteX27-1387" fmla="*/ 1275064 w 1825371"/>
              <a:gd name="connsiteY27-1388" fmla="*/ 1217173 h 4685667"/>
              <a:gd name="connsiteX28-1389" fmla="*/ 1248483 w 1825371"/>
              <a:gd name="connsiteY28-1390" fmla="*/ 1193353 h 4685667"/>
              <a:gd name="connsiteX29-1391" fmla="*/ 1232949 w 1825371"/>
              <a:gd name="connsiteY29-1392" fmla="*/ 1222351 h 4685667"/>
              <a:gd name="connsiteX30-1393" fmla="*/ 1230877 w 1825371"/>
              <a:gd name="connsiteY30-1394" fmla="*/ 1283108 h 4685667"/>
              <a:gd name="connsiteX31-1395" fmla="*/ 1217106 w 1825371"/>
              <a:gd name="connsiteY31-1396" fmla="*/ 4685667 h 4685667"/>
              <a:gd name="connsiteX32-1397" fmla="*/ 978613 w 1825371"/>
              <a:gd name="connsiteY32-1398" fmla="*/ 4685667 h 4685667"/>
              <a:gd name="connsiteX33-1399" fmla="*/ 1125245 w 1825371"/>
              <a:gd name="connsiteY33-1400" fmla="*/ 1293464 h 4685667"/>
              <a:gd name="connsiteX34-1401" fmla="*/ 1096247 w 1825371"/>
              <a:gd name="connsiteY34-1402" fmla="*/ 1270681 h 4685667"/>
              <a:gd name="connsiteX35-1403" fmla="*/ 984400 w 1825371"/>
              <a:gd name="connsiteY35-1404" fmla="*/ 1242374 h 4685667"/>
              <a:gd name="connsiteX36-1405" fmla="*/ 977149 w 1825371"/>
              <a:gd name="connsiteY36-1406" fmla="*/ 1225458 h 4685667"/>
              <a:gd name="connsiteX37-1407" fmla="*/ 983019 w 1825371"/>
              <a:gd name="connsiteY37-1408" fmla="*/ 1189902 h 4685667"/>
              <a:gd name="connsiteX38-1409" fmla="*/ 1016158 w 1825371"/>
              <a:gd name="connsiteY38-1410" fmla="*/ 1097041 h 4685667"/>
              <a:gd name="connsiteX39-1411" fmla="*/ 1055513 w 1825371"/>
              <a:gd name="connsiteY39-1412" fmla="*/ 1078055 h 4685667"/>
              <a:gd name="connsiteX40-1413" fmla="*/ 1097628 w 1825371"/>
              <a:gd name="connsiteY40-1414" fmla="*/ 1104290 h 4685667"/>
              <a:gd name="connsiteX41-1415" fmla="*/ 1115579 w 1825371"/>
              <a:gd name="connsiteY41-1416" fmla="*/ 1107743 h 4685667"/>
              <a:gd name="connsiteX42-1417" fmla="*/ 1177026 w 1825371"/>
              <a:gd name="connsiteY42-1418" fmla="*/ 1087375 h 4685667"/>
              <a:gd name="connsiteX43-1419" fmla="*/ 1179787 w 1825371"/>
              <a:gd name="connsiteY43-1420" fmla="*/ 1073913 h 4685667"/>
              <a:gd name="connsiteX44-1421" fmla="*/ 1135255 w 1825371"/>
              <a:gd name="connsiteY44-1422" fmla="*/ 1041117 h 4685667"/>
              <a:gd name="connsiteX45-1423" fmla="*/ 939868 w 1825371"/>
              <a:gd name="connsiteY45-1424" fmla="*/ 883702 h 4685667"/>
              <a:gd name="connsiteX46-1425" fmla="*/ 549783 w 1825371"/>
              <a:gd name="connsiteY46-1426" fmla="*/ 496379 h 4685667"/>
              <a:gd name="connsiteX47-1427" fmla="*/ 40947 w 1825371"/>
              <a:gd name="connsiteY47-1428" fmla="*/ 48990 h 4685667"/>
              <a:gd name="connsiteX48-1429" fmla="*/ 5735 w 1825371"/>
              <a:gd name="connsiteY48-1430" fmla="*/ 17231 h 4685667"/>
              <a:gd name="connsiteX49-1431" fmla="*/ 902 w 1825371"/>
              <a:gd name="connsiteY49-1432" fmla="*/ 4114 h 4685667"/>
              <a:gd name="connsiteX50-1433" fmla="*/ 15747 w 1825371"/>
              <a:gd name="connsiteY50-1434" fmla="*/ 1352 h 4685667"/>
              <a:gd name="connsiteX0-1435" fmla="*/ 15747 w 1825371"/>
              <a:gd name="connsiteY0-1436" fmla="*/ 1352 h 4705764"/>
              <a:gd name="connsiteX1-1437" fmla="*/ 83062 w 1825371"/>
              <a:gd name="connsiteY1-1438" fmla="*/ 34837 h 4705764"/>
              <a:gd name="connsiteX2-1439" fmla="*/ 961270 w 1825371"/>
              <a:gd name="connsiteY2-1440" fmla="*/ 755975 h 4705764"/>
              <a:gd name="connsiteX3-1441" fmla="*/ 1239162 w 1825371"/>
              <a:gd name="connsiteY3-1442" fmla="*/ 1001764 h 4705764"/>
              <a:gd name="connsiteX4-1443" fmla="*/ 1276445 w 1825371"/>
              <a:gd name="connsiteY4-1444" fmla="*/ 1025928 h 4705764"/>
              <a:gd name="connsiteX5-1445" fmla="*/ 1316489 w 1825371"/>
              <a:gd name="connsiteY5-1446" fmla="*/ 1009704 h 4705764"/>
              <a:gd name="connsiteX6-1447" fmla="*/ 1345141 w 1825371"/>
              <a:gd name="connsiteY6-1448" fmla="*/ 948602 h 4705764"/>
              <a:gd name="connsiteX7-1449" fmla="*/ 1407624 w 1825371"/>
              <a:gd name="connsiteY7-1450" fmla="*/ 869894 h 4705764"/>
              <a:gd name="connsiteX8-1451" fmla="*/ 1749379 w 1825371"/>
              <a:gd name="connsiteY8-1452" fmla="*/ 590967 h 4705764"/>
              <a:gd name="connsiteX9-1453" fmla="*/ 1808066 w 1825371"/>
              <a:gd name="connsiteY9-1454" fmla="*/ 545399 h 4705764"/>
              <a:gd name="connsiteX10-1455" fmla="*/ 1825326 w 1825371"/>
              <a:gd name="connsiteY10-1456" fmla="*/ 554375 h 4705764"/>
              <a:gd name="connsiteX11-1457" fmla="*/ 1811172 w 1825371"/>
              <a:gd name="connsiteY11-1458" fmla="*/ 590277 h 4705764"/>
              <a:gd name="connsiteX12-1459" fmla="*/ 1721073 w 1825371"/>
              <a:gd name="connsiteY12-1460" fmla="*/ 698326 h 4705764"/>
              <a:gd name="connsiteX13-1461" fmla="*/ 1385877 w 1825371"/>
              <a:gd name="connsiteY13-1462" fmla="*/ 1068389 h 4705764"/>
              <a:gd name="connsiteX14-1463" fmla="*/ 1376211 w 1825371"/>
              <a:gd name="connsiteY14-1464" fmla="*/ 1098421 h 4705764"/>
              <a:gd name="connsiteX15-1465" fmla="*/ 1361366 w 1825371"/>
              <a:gd name="connsiteY15-1466" fmla="*/ 1135359 h 4705764"/>
              <a:gd name="connsiteX16-1467" fmla="*/ 1355153 w 1825371"/>
              <a:gd name="connsiteY16-1468" fmla="*/ 1169879 h 4705764"/>
              <a:gd name="connsiteX17-1469" fmla="*/ 1409696 w 1825371"/>
              <a:gd name="connsiteY17-1470" fmla="*/ 1384253 h 4705764"/>
              <a:gd name="connsiteX18-1471" fmla="*/ 1524994 w 1825371"/>
              <a:gd name="connsiteY18-1472" fmla="*/ 1739817 h 4705764"/>
              <a:gd name="connsiteX19-1473" fmla="*/ 1659971 w 1825371"/>
              <a:gd name="connsiteY19-1474" fmla="*/ 2199288 h 4705764"/>
              <a:gd name="connsiteX20-1475" fmla="*/ 1782864 w 1825371"/>
              <a:gd name="connsiteY20-1476" fmla="*/ 2697077 h 4705764"/>
              <a:gd name="connsiteX21-1477" fmla="*/ 1794257 w 1825371"/>
              <a:gd name="connsiteY21-1478" fmla="*/ 2767845 h 4705764"/>
              <a:gd name="connsiteX22-1479" fmla="*/ 1791840 w 1825371"/>
              <a:gd name="connsiteY22-1480" fmla="*/ 2778202 h 4705764"/>
              <a:gd name="connsiteX23-1481" fmla="*/ 1784245 w 1825371"/>
              <a:gd name="connsiteY23-1482" fmla="*/ 2770607 h 4705764"/>
              <a:gd name="connsiteX24-1483" fmla="*/ 1746617 w 1825371"/>
              <a:gd name="connsiteY24-1484" fmla="*/ 2660831 h 4705764"/>
              <a:gd name="connsiteX25-1485" fmla="*/ 1513602 w 1825371"/>
              <a:gd name="connsiteY25-1486" fmla="*/ 1875484 h 4705764"/>
              <a:gd name="connsiteX26-1487" fmla="*/ 1297158 w 1825371"/>
              <a:gd name="connsiteY26-1488" fmla="*/ 1267919 h 4705764"/>
              <a:gd name="connsiteX27-1489" fmla="*/ 1275064 w 1825371"/>
              <a:gd name="connsiteY27-1490" fmla="*/ 1217173 h 4705764"/>
              <a:gd name="connsiteX28-1491" fmla="*/ 1248483 w 1825371"/>
              <a:gd name="connsiteY28-1492" fmla="*/ 1193353 h 4705764"/>
              <a:gd name="connsiteX29-1493" fmla="*/ 1232949 w 1825371"/>
              <a:gd name="connsiteY29-1494" fmla="*/ 1222351 h 4705764"/>
              <a:gd name="connsiteX30-1495" fmla="*/ 1230877 w 1825371"/>
              <a:gd name="connsiteY30-1496" fmla="*/ 1283108 h 4705764"/>
              <a:gd name="connsiteX31-1497" fmla="*/ 1227154 w 1825371"/>
              <a:gd name="connsiteY31-1498" fmla="*/ 4705764 h 4705764"/>
              <a:gd name="connsiteX32-1499" fmla="*/ 978613 w 1825371"/>
              <a:gd name="connsiteY32-1500" fmla="*/ 4685667 h 4705764"/>
              <a:gd name="connsiteX33-1501" fmla="*/ 1125245 w 1825371"/>
              <a:gd name="connsiteY33-1502" fmla="*/ 1293464 h 4705764"/>
              <a:gd name="connsiteX34-1503" fmla="*/ 1096247 w 1825371"/>
              <a:gd name="connsiteY34-1504" fmla="*/ 1270681 h 4705764"/>
              <a:gd name="connsiteX35-1505" fmla="*/ 984400 w 1825371"/>
              <a:gd name="connsiteY35-1506" fmla="*/ 1242374 h 4705764"/>
              <a:gd name="connsiteX36-1507" fmla="*/ 977149 w 1825371"/>
              <a:gd name="connsiteY36-1508" fmla="*/ 1225458 h 4705764"/>
              <a:gd name="connsiteX37-1509" fmla="*/ 983019 w 1825371"/>
              <a:gd name="connsiteY37-1510" fmla="*/ 1189902 h 4705764"/>
              <a:gd name="connsiteX38-1511" fmla="*/ 1016158 w 1825371"/>
              <a:gd name="connsiteY38-1512" fmla="*/ 1097041 h 4705764"/>
              <a:gd name="connsiteX39-1513" fmla="*/ 1055513 w 1825371"/>
              <a:gd name="connsiteY39-1514" fmla="*/ 1078055 h 4705764"/>
              <a:gd name="connsiteX40-1515" fmla="*/ 1097628 w 1825371"/>
              <a:gd name="connsiteY40-1516" fmla="*/ 1104290 h 4705764"/>
              <a:gd name="connsiteX41-1517" fmla="*/ 1115579 w 1825371"/>
              <a:gd name="connsiteY41-1518" fmla="*/ 1107743 h 4705764"/>
              <a:gd name="connsiteX42-1519" fmla="*/ 1177026 w 1825371"/>
              <a:gd name="connsiteY42-1520" fmla="*/ 1087375 h 4705764"/>
              <a:gd name="connsiteX43-1521" fmla="*/ 1179787 w 1825371"/>
              <a:gd name="connsiteY43-1522" fmla="*/ 1073913 h 4705764"/>
              <a:gd name="connsiteX44-1523" fmla="*/ 1135255 w 1825371"/>
              <a:gd name="connsiteY44-1524" fmla="*/ 1041117 h 4705764"/>
              <a:gd name="connsiteX45-1525" fmla="*/ 939868 w 1825371"/>
              <a:gd name="connsiteY45-1526" fmla="*/ 883702 h 4705764"/>
              <a:gd name="connsiteX46-1527" fmla="*/ 549783 w 1825371"/>
              <a:gd name="connsiteY46-1528" fmla="*/ 496379 h 4705764"/>
              <a:gd name="connsiteX47-1529" fmla="*/ 40947 w 1825371"/>
              <a:gd name="connsiteY47-1530" fmla="*/ 48990 h 4705764"/>
              <a:gd name="connsiteX48-1531" fmla="*/ 5735 w 1825371"/>
              <a:gd name="connsiteY48-1532" fmla="*/ 17231 h 4705764"/>
              <a:gd name="connsiteX49-1533" fmla="*/ 902 w 1825371"/>
              <a:gd name="connsiteY49-1534" fmla="*/ 4114 h 4705764"/>
              <a:gd name="connsiteX50-1535" fmla="*/ 15747 w 1825371"/>
              <a:gd name="connsiteY50-1536" fmla="*/ 1352 h 4705764"/>
              <a:gd name="connsiteX0-1537" fmla="*/ 15747 w 1825371"/>
              <a:gd name="connsiteY0-1538" fmla="*/ 1352 h 4705764"/>
              <a:gd name="connsiteX1-1539" fmla="*/ 83062 w 1825371"/>
              <a:gd name="connsiteY1-1540" fmla="*/ 34837 h 4705764"/>
              <a:gd name="connsiteX2-1541" fmla="*/ 961270 w 1825371"/>
              <a:gd name="connsiteY2-1542" fmla="*/ 755975 h 4705764"/>
              <a:gd name="connsiteX3-1543" fmla="*/ 1239162 w 1825371"/>
              <a:gd name="connsiteY3-1544" fmla="*/ 1001764 h 4705764"/>
              <a:gd name="connsiteX4-1545" fmla="*/ 1276445 w 1825371"/>
              <a:gd name="connsiteY4-1546" fmla="*/ 1025928 h 4705764"/>
              <a:gd name="connsiteX5-1547" fmla="*/ 1316489 w 1825371"/>
              <a:gd name="connsiteY5-1548" fmla="*/ 1009704 h 4705764"/>
              <a:gd name="connsiteX6-1549" fmla="*/ 1345141 w 1825371"/>
              <a:gd name="connsiteY6-1550" fmla="*/ 948602 h 4705764"/>
              <a:gd name="connsiteX7-1551" fmla="*/ 1407624 w 1825371"/>
              <a:gd name="connsiteY7-1552" fmla="*/ 869894 h 4705764"/>
              <a:gd name="connsiteX8-1553" fmla="*/ 1749379 w 1825371"/>
              <a:gd name="connsiteY8-1554" fmla="*/ 590967 h 4705764"/>
              <a:gd name="connsiteX9-1555" fmla="*/ 1808066 w 1825371"/>
              <a:gd name="connsiteY9-1556" fmla="*/ 545399 h 4705764"/>
              <a:gd name="connsiteX10-1557" fmla="*/ 1825326 w 1825371"/>
              <a:gd name="connsiteY10-1558" fmla="*/ 554375 h 4705764"/>
              <a:gd name="connsiteX11-1559" fmla="*/ 1811172 w 1825371"/>
              <a:gd name="connsiteY11-1560" fmla="*/ 590277 h 4705764"/>
              <a:gd name="connsiteX12-1561" fmla="*/ 1721073 w 1825371"/>
              <a:gd name="connsiteY12-1562" fmla="*/ 698326 h 4705764"/>
              <a:gd name="connsiteX13-1563" fmla="*/ 1385877 w 1825371"/>
              <a:gd name="connsiteY13-1564" fmla="*/ 1068389 h 4705764"/>
              <a:gd name="connsiteX14-1565" fmla="*/ 1376211 w 1825371"/>
              <a:gd name="connsiteY14-1566" fmla="*/ 1098421 h 4705764"/>
              <a:gd name="connsiteX15-1567" fmla="*/ 1361366 w 1825371"/>
              <a:gd name="connsiteY15-1568" fmla="*/ 1135359 h 4705764"/>
              <a:gd name="connsiteX16-1569" fmla="*/ 1355153 w 1825371"/>
              <a:gd name="connsiteY16-1570" fmla="*/ 1169879 h 4705764"/>
              <a:gd name="connsiteX17-1571" fmla="*/ 1409696 w 1825371"/>
              <a:gd name="connsiteY17-1572" fmla="*/ 1384253 h 4705764"/>
              <a:gd name="connsiteX18-1573" fmla="*/ 1524994 w 1825371"/>
              <a:gd name="connsiteY18-1574" fmla="*/ 1739817 h 4705764"/>
              <a:gd name="connsiteX19-1575" fmla="*/ 1659971 w 1825371"/>
              <a:gd name="connsiteY19-1576" fmla="*/ 2199288 h 4705764"/>
              <a:gd name="connsiteX20-1577" fmla="*/ 1782864 w 1825371"/>
              <a:gd name="connsiteY20-1578" fmla="*/ 2697077 h 4705764"/>
              <a:gd name="connsiteX21-1579" fmla="*/ 1794257 w 1825371"/>
              <a:gd name="connsiteY21-1580" fmla="*/ 2767845 h 4705764"/>
              <a:gd name="connsiteX22-1581" fmla="*/ 1791840 w 1825371"/>
              <a:gd name="connsiteY22-1582" fmla="*/ 2778202 h 4705764"/>
              <a:gd name="connsiteX23-1583" fmla="*/ 1784245 w 1825371"/>
              <a:gd name="connsiteY23-1584" fmla="*/ 2770607 h 4705764"/>
              <a:gd name="connsiteX24-1585" fmla="*/ 1746617 w 1825371"/>
              <a:gd name="connsiteY24-1586" fmla="*/ 2660831 h 4705764"/>
              <a:gd name="connsiteX25-1587" fmla="*/ 1513602 w 1825371"/>
              <a:gd name="connsiteY25-1588" fmla="*/ 1875484 h 4705764"/>
              <a:gd name="connsiteX26-1589" fmla="*/ 1297158 w 1825371"/>
              <a:gd name="connsiteY26-1590" fmla="*/ 1267919 h 4705764"/>
              <a:gd name="connsiteX27-1591" fmla="*/ 1275064 w 1825371"/>
              <a:gd name="connsiteY27-1592" fmla="*/ 1217173 h 4705764"/>
              <a:gd name="connsiteX28-1593" fmla="*/ 1248483 w 1825371"/>
              <a:gd name="connsiteY28-1594" fmla="*/ 1193353 h 4705764"/>
              <a:gd name="connsiteX29-1595" fmla="*/ 1232949 w 1825371"/>
              <a:gd name="connsiteY29-1596" fmla="*/ 1222351 h 4705764"/>
              <a:gd name="connsiteX30-1597" fmla="*/ 1230877 w 1825371"/>
              <a:gd name="connsiteY30-1598" fmla="*/ 1283108 h 4705764"/>
              <a:gd name="connsiteX31-1599" fmla="*/ 1227154 w 1825371"/>
              <a:gd name="connsiteY31-1600" fmla="*/ 4705764 h 4705764"/>
              <a:gd name="connsiteX32-1601" fmla="*/ 998710 w 1825371"/>
              <a:gd name="connsiteY32-1602" fmla="*/ 4695715 h 4705764"/>
              <a:gd name="connsiteX33-1603" fmla="*/ 1125245 w 1825371"/>
              <a:gd name="connsiteY33-1604" fmla="*/ 1293464 h 4705764"/>
              <a:gd name="connsiteX34-1605" fmla="*/ 1096247 w 1825371"/>
              <a:gd name="connsiteY34-1606" fmla="*/ 1270681 h 4705764"/>
              <a:gd name="connsiteX35-1607" fmla="*/ 984400 w 1825371"/>
              <a:gd name="connsiteY35-1608" fmla="*/ 1242374 h 4705764"/>
              <a:gd name="connsiteX36-1609" fmla="*/ 977149 w 1825371"/>
              <a:gd name="connsiteY36-1610" fmla="*/ 1225458 h 4705764"/>
              <a:gd name="connsiteX37-1611" fmla="*/ 983019 w 1825371"/>
              <a:gd name="connsiteY37-1612" fmla="*/ 1189902 h 4705764"/>
              <a:gd name="connsiteX38-1613" fmla="*/ 1016158 w 1825371"/>
              <a:gd name="connsiteY38-1614" fmla="*/ 1097041 h 4705764"/>
              <a:gd name="connsiteX39-1615" fmla="*/ 1055513 w 1825371"/>
              <a:gd name="connsiteY39-1616" fmla="*/ 1078055 h 4705764"/>
              <a:gd name="connsiteX40-1617" fmla="*/ 1097628 w 1825371"/>
              <a:gd name="connsiteY40-1618" fmla="*/ 1104290 h 4705764"/>
              <a:gd name="connsiteX41-1619" fmla="*/ 1115579 w 1825371"/>
              <a:gd name="connsiteY41-1620" fmla="*/ 1107743 h 4705764"/>
              <a:gd name="connsiteX42-1621" fmla="*/ 1177026 w 1825371"/>
              <a:gd name="connsiteY42-1622" fmla="*/ 1087375 h 4705764"/>
              <a:gd name="connsiteX43-1623" fmla="*/ 1179787 w 1825371"/>
              <a:gd name="connsiteY43-1624" fmla="*/ 1073913 h 4705764"/>
              <a:gd name="connsiteX44-1625" fmla="*/ 1135255 w 1825371"/>
              <a:gd name="connsiteY44-1626" fmla="*/ 1041117 h 4705764"/>
              <a:gd name="connsiteX45-1627" fmla="*/ 939868 w 1825371"/>
              <a:gd name="connsiteY45-1628" fmla="*/ 883702 h 4705764"/>
              <a:gd name="connsiteX46-1629" fmla="*/ 549783 w 1825371"/>
              <a:gd name="connsiteY46-1630" fmla="*/ 496379 h 4705764"/>
              <a:gd name="connsiteX47-1631" fmla="*/ 40947 w 1825371"/>
              <a:gd name="connsiteY47-1632" fmla="*/ 48990 h 4705764"/>
              <a:gd name="connsiteX48-1633" fmla="*/ 5735 w 1825371"/>
              <a:gd name="connsiteY48-1634" fmla="*/ 17231 h 4705764"/>
              <a:gd name="connsiteX49-1635" fmla="*/ 902 w 1825371"/>
              <a:gd name="connsiteY49-1636" fmla="*/ 4114 h 4705764"/>
              <a:gd name="connsiteX50-1637" fmla="*/ 15747 w 1825371"/>
              <a:gd name="connsiteY50-1638" fmla="*/ 1352 h 4705764"/>
              <a:gd name="connsiteX0-1639" fmla="*/ 15747 w 1825371"/>
              <a:gd name="connsiteY0-1640" fmla="*/ 1352 h 4705764"/>
              <a:gd name="connsiteX1-1641" fmla="*/ 83062 w 1825371"/>
              <a:gd name="connsiteY1-1642" fmla="*/ 34837 h 4705764"/>
              <a:gd name="connsiteX2-1643" fmla="*/ 961270 w 1825371"/>
              <a:gd name="connsiteY2-1644" fmla="*/ 755975 h 4705764"/>
              <a:gd name="connsiteX3-1645" fmla="*/ 1239162 w 1825371"/>
              <a:gd name="connsiteY3-1646" fmla="*/ 1001764 h 4705764"/>
              <a:gd name="connsiteX4-1647" fmla="*/ 1276445 w 1825371"/>
              <a:gd name="connsiteY4-1648" fmla="*/ 1025928 h 4705764"/>
              <a:gd name="connsiteX5-1649" fmla="*/ 1316489 w 1825371"/>
              <a:gd name="connsiteY5-1650" fmla="*/ 1009704 h 4705764"/>
              <a:gd name="connsiteX6-1651" fmla="*/ 1345141 w 1825371"/>
              <a:gd name="connsiteY6-1652" fmla="*/ 948602 h 4705764"/>
              <a:gd name="connsiteX7-1653" fmla="*/ 1407624 w 1825371"/>
              <a:gd name="connsiteY7-1654" fmla="*/ 869894 h 4705764"/>
              <a:gd name="connsiteX8-1655" fmla="*/ 1749379 w 1825371"/>
              <a:gd name="connsiteY8-1656" fmla="*/ 590967 h 4705764"/>
              <a:gd name="connsiteX9-1657" fmla="*/ 1808066 w 1825371"/>
              <a:gd name="connsiteY9-1658" fmla="*/ 545399 h 4705764"/>
              <a:gd name="connsiteX10-1659" fmla="*/ 1825326 w 1825371"/>
              <a:gd name="connsiteY10-1660" fmla="*/ 554375 h 4705764"/>
              <a:gd name="connsiteX11-1661" fmla="*/ 1811172 w 1825371"/>
              <a:gd name="connsiteY11-1662" fmla="*/ 590277 h 4705764"/>
              <a:gd name="connsiteX12-1663" fmla="*/ 1721073 w 1825371"/>
              <a:gd name="connsiteY12-1664" fmla="*/ 698326 h 4705764"/>
              <a:gd name="connsiteX13-1665" fmla="*/ 1385877 w 1825371"/>
              <a:gd name="connsiteY13-1666" fmla="*/ 1068389 h 4705764"/>
              <a:gd name="connsiteX14-1667" fmla="*/ 1376211 w 1825371"/>
              <a:gd name="connsiteY14-1668" fmla="*/ 1098421 h 4705764"/>
              <a:gd name="connsiteX15-1669" fmla="*/ 1361366 w 1825371"/>
              <a:gd name="connsiteY15-1670" fmla="*/ 1135359 h 4705764"/>
              <a:gd name="connsiteX16-1671" fmla="*/ 1355153 w 1825371"/>
              <a:gd name="connsiteY16-1672" fmla="*/ 1169879 h 4705764"/>
              <a:gd name="connsiteX17-1673" fmla="*/ 1409696 w 1825371"/>
              <a:gd name="connsiteY17-1674" fmla="*/ 1384253 h 4705764"/>
              <a:gd name="connsiteX18-1675" fmla="*/ 1524994 w 1825371"/>
              <a:gd name="connsiteY18-1676" fmla="*/ 1739817 h 4705764"/>
              <a:gd name="connsiteX19-1677" fmla="*/ 1659971 w 1825371"/>
              <a:gd name="connsiteY19-1678" fmla="*/ 2199288 h 4705764"/>
              <a:gd name="connsiteX20-1679" fmla="*/ 1782864 w 1825371"/>
              <a:gd name="connsiteY20-1680" fmla="*/ 2697077 h 4705764"/>
              <a:gd name="connsiteX21-1681" fmla="*/ 1794257 w 1825371"/>
              <a:gd name="connsiteY21-1682" fmla="*/ 2767845 h 4705764"/>
              <a:gd name="connsiteX22-1683" fmla="*/ 1791840 w 1825371"/>
              <a:gd name="connsiteY22-1684" fmla="*/ 2778202 h 4705764"/>
              <a:gd name="connsiteX23-1685" fmla="*/ 1784245 w 1825371"/>
              <a:gd name="connsiteY23-1686" fmla="*/ 2770607 h 4705764"/>
              <a:gd name="connsiteX24-1687" fmla="*/ 1746617 w 1825371"/>
              <a:gd name="connsiteY24-1688" fmla="*/ 2660831 h 4705764"/>
              <a:gd name="connsiteX25-1689" fmla="*/ 1513602 w 1825371"/>
              <a:gd name="connsiteY25-1690" fmla="*/ 1875484 h 4705764"/>
              <a:gd name="connsiteX26-1691" fmla="*/ 1297158 w 1825371"/>
              <a:gd name="connsiteY26-1692" fmla="*/ 1267919 h 4705764"/>
              <a:gd name="connsiteX27-1693" fmla="*/ 1275064 w 1825371"/>
              <a:gd name="connsiteY27-1694" fmla="*/ 1217173 h 4705764"/>
              <a:gd name="connsiteX28-1695" fmla="*/ 1248483 w 1825371"/>
              <a:gd name="connsiteY28-1696" fmla="*/ 1193353 h 4705764"/>
              <a:gd name="connsiteX29-1697" fmla="*/ 1232949 w 1825371"/>
              <a:gd name="connsiteY29-1698" fmla="*/ 1222351 h 4705764"/>
              <a:gd name="connsiteX30-1699" fmla="*/ 1230877 w 1825371"/>
              <a:gd name="connsiteY30-1700" fmla="*/ 1283108 h 4705764"/>
              <a:gd name="connsiteX31-1701" fmla="*/ 1227154 w 1825371"/>
              <a:gd name="connsiteY31-1702" fmla="*/ 4705764 h 4705764"/>
              <a:gd name="connsiteX32-1703" fmla="*/ 998710 w 1825371"/>
              <a:gd name="connsiteY32-1704" fmla="*/ 4695715 h 4705764"/>
              <a:gd name="connsiteX33-1705" fmla="*/ 1125245 w 1825371"/>
              <a:gd name="connsiteY33-1706" fmla="*/ 1293464 h 4705764"/>
              <a:gd name="connsiteX34-1707" fmla="*/ 1096247 w 1825371"/>
              <a:gd name="connsiteY34-1708" fmla="*/ 1270681 h 4705764"/>
              <a:gd name="connsiteX35-1709" fmla="*/ 984400 w 1825371"/>
              <a:gd name="connsiteY35-1710" fmla="*/ 1242374 h 4705764"/>
              <a:gd name="connsiteX36-1711" fmla="*/ 977149 w 1825371"/>
              <a:gd name="connsiteY36-1712" fmla="*/ 1225458 h 4705764"/>
              <a:gd name="connsiteX37-1713" fmla="*/ 983019 w 1825371"/>
              <a:gd name="connsiteY37-1714" fmla="*/ 1189902 h 4705764"/>
              <a:gd name="connsiteX38-1715" fmla="*/ 1016158 w 1825371"/>
              <a:gd name="connsiteY38-1716" fmla="*/ 1097041 h 4705764"/>
              <a:gd name="connsiteX39-1717" fmla="*/ 1055513 w 1825371"/>
              <a:gd name="connsiteY39-1718" fmla="*/ 1078055 h 4705764"/>
              <a:gd name="connsiteX40-1719" fmla="*/ 1097628 w 1825371"/>
              <a:gd name="connsiteY40-1720" fmla="*/ 1104290 h 4705764"/>
              <a:gd name="connsiteX41-1721" fmla="*/ 1115579 w 1825371"/>
              <a:gd name="connsiteY41-1722" fmla="*/ 1107743 h 4705764"/>
              <a:gd name="connsiteX42-1723" fmla="*/ 1177026 w 1825371"/>
              <a:gd name="connsiteY42-1724" fmla="*/ 1087375 h 4705764"/>
              <a:gd name="connsiteX43-1725" fmla="*/ 1179787 w 1825371"/>
              <a:gd name="connsiteY43-1726" fmla="*/ 1073913 h 4705764"/>
              <a:gd name="connsiteX44-1727" fmla="*/ 1135255 w 1825371"/>
              <a:gd name="connsiteY44-1728" fmla="*/ 1041117 h 4705764"/>
              <a:gd name="connsiteX45-1729" fmla="*/ 939868 w 1825371"/>
              <a:gd name="connsiteY45-1730" fmla="*/ 883702 h 4705764"/>
              <a:gd name="connsiteX46-1731" fmla="*/ 549783 w 1825371"/>
              <a:gd name="connsiteY46-1732" fmla="*/ 496379 h 4705764"/>
              <a:gd name="connsiteX47-1733" fmla="*/ 40947 w 1825371"/>
              <a:gd name="connsiteY47-1734" fmla="*/ 48990 h 4705764"/>
              <a:gd name="connsiteX48-1735" fmla="*/ 5735 w 1825371"/>
              <a:gd name="connsiteY48-1736" fmla="*/ 17231 h 4705764"/>
              <a:gd name="connsiteX49-1737" fmla="*/ 902 w 1825371"/>
              <a:gd name="connsiteY49-1738" fmla="*/ 4114 h 4705764"/>
              <a:gd name="connsiteX50-1739" fmla="*/ 15747 w 1825371"/>
              <a:gd name="connsiteY50-1740" fmla="*/ 1352 h 47057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5" name="Freeform: Shape 4"/>
          <p:cNvSpPr/>
          <p:nvPr userDrawn="1"/>
        </p:nvSpPr>
        <p:spPr>
          <a:xfrm>
            <a:off x="1394131" y="5094016"/>
            <a:ext cx="698917" cy="180179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1" fmla="*/ 15747 w 1825371"/>
              <a:gd name="connsiteY0-2" fmla="*/ 1352 h 4705763"/>
              <a:gd name="connsiteX1-3" fmla="*/ 83062 w 1825371"/>
              <a:gd name="connsiteY1-4" fmla="*/ 34837 h 4705763"/>
              <a:gd name="connsiteX2-5" fmla="*/ 961270 w 1825371"/>
              <a:gd name="connsiteY2-6" fmla="*/ 755975 h 4705763"/>
              <a:gd name="connsiteX3-7" fmla="*/ 1239162 w 1825371"/>
              <a:gd name="connsiteY3-8" fmla="*/ 1001764 h 4705763"/>
              <a:gd name="connsiteX4-9" fmla="*/ 1276445 w 1825371"/>
              <a:gd name="connsiteY4-10" fmla="*/ 1025928 h 4705763"/>
              <a:gd name="connsiteX5-11" fmla="*/ 1316489 w 1825371"/>
              <a:gd name="connsiteY5-12" fmla="*/ 1009704 h 4705763"/>
              <a:gd name="connsiteX6-13" fmla="*/ 1345141 w 1825371"/>
              <a:gd name="connsiteY6-14" fmla="*/ 948602 h 4705763"/>
              <a:gd name="connsiteX7-15" fmla="*/ 1407624 w 1825371"/>
              <a:gd name="connsiteY7-16" fmla="*/ 869894 h 4705763"/>
              <a:gd name="connsiteX8-17" fmla="*/ 1749379 w 1825371"/>
              <a:gd name="connsiteY8-18" fmla="*/ 590967 h 4705763"/>
              <a:gd name="connsiteX9-19" fmla="*/ 1808066 w 1825371"/>
              <a:gd name="connsiteY9-20" fmla="*/ 545399 h 4705763"/>
              <a:gd name="connsiteX10-21" fmla="*/ 1825326 w 1825371"/>
              <a:gd name="connsiteY10-22" fmla="*/ 554375 h 4705763"/>
              <a:gd name="connsiteX11-23" fmla="*/ 1811172 w 1825371"/>
              <a:gd name="connsiteY11-24" fmla="*/ 590277 h 4705763"/>
              <a:gd name="connsiteX12-25" fmla="*/ 1721073 w 1825371"/>
              <a:gd name="connsiteY12-26" fmla="*/ 698326 h 4705763"/>
              <a:gd name="connsiteX13-27" fmla="*/ 1385877 w 1825371"/>
              <a:gd name="connsiteY13-28" fmla="*/ 1068389 h 4705763"/>
              <a:gd name="connsiteX14-29" fmla="*/ 1376211 w 1825371"/>
              <a:gd name="connsiteY14-30" fmla="*/ 1098421 h 4705763"/>
              <a:gd name="connsiteX15-31" fmla="*/ 1361366 w 1825371"/>
              <a:gd name="connsiteY15-32" fmla="*/ 1135359 h 4705763"/>
              <a:gd name="connsiteX16-33" fmla="*/ 1355153 w 1825371"/>
              <a:gd name="connsiteY16-34" fmla="*/ 1169879 h 4705763"/>
              <a:gd name="connsiteX17-35" fmla="*/ 1409696 w 1825371"/>
              <a:gd name="connsiteY17-36" fmla="*/ 1384253 h 4705763"/>
              <a:gd name="connsiteX18-37" fmla="*/ 1524994 w 1825371"/>
              <a:gd name="connsiteY18-38" fmla="*/ 1739817 h 4705763"/>
              <a:gd name="connsiteX19-39" fmla="*/ 1659971 w 1825371"/>
              <a:gd name="connsiteY19-40" fmla="*/ 2199288 h 4705763"/>
              <a:gd name="connsiteX20-41" fmla="*/ 1782864 w 1825371"/>
              <a:gd name="connsiteY20-42" fmla="*/ 2697077 h 4705763"/>
              <a:gd name="connsiteX21-43" fmla="*/ 1794257 w 1825371"/>
              <a:gd name="connsiteY21-44" fmla="*/ 2767845 h 4705763"/>
              <a:gd name="connsiteX22-45" fmla="*/ 1791840 w 1825371"/>
              <a:gd name="connsiteY22-46" fmla="*/ 2778202 h 4705763"/>
              <a:gd name="connsiteX23-47" fmla="*/ 1784245 w 1825371"/>
              <a:gd name="connsiteY23-48" fmla="*/ 2770607 h 4705763"/>
              <a:gd name="connsiteX24-49" fmla="*/ 1746617 w 1825371"/>
              <a:gd name="connsiteY24-50" fmla="*/ 2660831 h 4705763"/>
              <a:gd name="connsiteX25-51" fmla="*/ 1513602 w 1825371"/>
              <a:gd name="connsiteY25-52" fmla="*/ 1875484 h 4705763"/>
              <a:gd name="connsiteX26-53" fmla="*/ 1297158 w 1825371"/>
              <a:gd name="connsiteY26-54" fmla="*/ 1267919 h 4705763"/>
              <a:gd name="connsiteX27-55" fmla="*/ 1275064 w 1825371"/>
              <a:gd name="connsiteY27-56" fmla="*/ 1217173 h 4705763"/>
              <a:gd name="connsiteX28-57" fmla="*/ 1248483 w 1825371"/>
              <a:gd name="connsiteY28-58" fmla="*/ 1193353 h 4705763"/>
              <a:gd name="connsiteX29-59" fmla="*/ 1232949 w 1825371"/>
              <a:gd name="connsiteY29-60" fmla="*/ 1222351 h 4705763"/>
              <a:gd name="connsiteX30-61" fmla="*/ 1230877 w 1825371"/>
              <a:gd name="connsiteY30-62" fmla="*/ 1283108 h 4705763"/>
              <a:gd name="connsiteX31-63" fmla="*/ 1243305 w 1825371"/>
              <a:gd name="connsiteY31-64" fmla="*/ 1522336 h 4705763"/>
              <a:gd name="connsiteX32-65" fmla="*/ 1261256 w 1825371"/>
              <a:gd name="connsiteY32-66" fmla="*/ 1854772 h 4705763"/>
              <a:gd name="connsiteX33-67" fmla="*/ 1272647 w 1825371"/>
              <a:gd name="connsiteY33-68" fmla="*/ 2086061 h 4705763"/>
              <a:gd name="connsiteX34-69" fmla="*/ 1288528 w 1825371"/>
              <a:gd name="connsiteY34-70" fmla="*/ 2674639 h 4705763"/>
              <a:gd name="connsiteX35-71" fmla="*/ 1297493 w 1825371"/>
              <a:gd name="connsiteY35-72" fmla="*/ 3047785 h 4705763"/>
              <a:gd name="connsiteX36-73" fmla="*/ 938419 w 1825371"/>
              <a:gd name="connsiteY36-74" fmla="*/ 4705763 h 4705763"/>
              <a:gd name="connsiteX37-75" fmla="*/ 1053441 w 1825371"/>
              <a:gd name="connsiteY37-76" fmla="*/ 2920082 h 4705763"/>
              <a:gd name="connsiteX38-77" fmla="*/ 1066213 w 1825371"/>
              <a:gd name="connsiteY38-78" fmla="*/ 2573839 h 4705763"/>
              <a:gd name="connsiteX39-79" fmla="*/ 1077951 w 1825371"/>
              <a:gd name="connsiteY39-80" fmla="*/ 2236916 h 4705763"/>
              <a:gd name="connsiteX40-81" fmla="*/ 1093485 w 1825371"/>
              <a:gd name="connsiteY40-82" fmla="*/ 1882733 h 4705763"/>
              <a:gd name="connsiteX41-83" fmla="*/ 1107983 w 1825371"/>
              <a:gd name="connsiteY41-84" fmla="*/ 1608293 h 4705763"/>
              <a:gd name="connsiteX42-85" fmla="*/ 1125245 w 1825371"/>
              <a:gd name="connsiteY42-86" fmla="*/ 1293464 h 4705763"/>
              <a:gd name="connsiteX43-87" fmla="*/ 1096247 w 1825371"/>
              <a:gd name="connsiteY43-88" fmla="*/ 1270681 h 4705763"/>
              <a:gd name="connsiteX44-89" fmla="*/ 984400 w 1825371"/>
              <a:gd name="connsiteY44-90" fmla="*/ 1242374 h 4705763"/>
              <a:gd name="connsiteX45-91" fmla="*/ 977149 w 1825371"/>
              <a:gd name="connsiteY45-92" fmla="*/ 1225458 h 4705763"/>
              <a:gd name="connsiteX46-93" fmla="*/ 983019 w 1825371"/>
              <a:gd name="connsiteY46-94" fmla="*/ 1189902 h 4705763"/>
              <a:gd name="connsiteX47-95" fmla="*/ 1016158 w 1825371"/>
              <a:gd name="connsiteY47-96" fmla="*/ 1097041 h 4705763"/>
              <a:gd name="connsiteX48-97" fmla="*/ 1055513 w 1825371"/>
              <a:gd name="connsiteY48-98" fmla="*/ 1078055 h 4705763"/>
              <a:gd name="connsiteX49-99" fmla="*/ 1097628 w 1825371"/>
              <a:gd name="connsiteY49-100" fmla="*/ 1104290 h 4705763"/>
              <a:gd name="connsiteX50-101" fmla="*/ 1115579 w 1825371"/>
              <a:gd name="connsiteY50-102" fmla="*/ 1107743 h 4705763"/>
              <a:gd name="connsiteX51-103" fmla="*/ 1177026 w 1825371"/>
              <a:gd name="connsiteY51-104" fmla="*/ 1087375 h 4705763"/>
              <a:gd name="connsiteX52-105" fmla="*/ 1179787 w 1825371"/>
              <a:gd name="connsiteY52-106" fmla="*/ 1073913 h 4705763"/>
              <a:gd name="connsiteX53-107" fmla="*/ 1135255 w 1825371"/>
              <a:gd name="connsiteY53-108" fmla="*/ 1041117 h 4705763"/>
              <a:gd name="connsiteX54-109" fmla="*/ 939868 w 1825371"/>
              <a:gd name="connsiteY54-110" fmla="*/ 883702 h 4705763"/>
              <a:gd name="connsiteX55-111" fmla="*/ 549783 w 1825371"/>
              <a:gd name="connsiteY55-112" fmla="*/ 496379 h 4705763"/>
              <a:gd name="connsiteX56-113" fmla="*/ 40947 w 1825371"/>
              <a:gd name="connsiteY56-114" fmla="*/ 48990 h 4705763"/>
              <a:gd name="connsiteX57-115" fmla="*/ 5735 w 1825371"/>
              <a:gd name="connsiteY57-116" fmla="*/ 17231 h 4705763"/>
              <a:gd name="connsiteX58-117" fmla="*/ 902 w 1825371"/>
              <a:gd name="connsiteY58-118" fmla="*/ 4114 h 4705763"/>
              <a:gd name="connsiteX59-119" fmla="*/ 15747 w 1825371"/>
              <a:gd name="connsiteY59-120" fmla="*/ 1352 h 4705763"/>
              <a:gd name="connsiteX0-121" fmla="*/ 15747 w 1825371"/>
              <a:gd name="connsiteY0-122" fmla="*/ 1352 h 4705763"/>
              <a:gd name="connsiteX1-123" fmla="*/ 83062 w 1825371"/>
              <a:gd name="connsiteY1-124" fmla="*/ 34837 h 4705763"/>
              <a:gd name="connsiteX2-125" fmla="*/ 961270 w 1825371"/>
              <a:gd name="connsiteY2-126" fmla="*/ 755975 h 4705763"/>
              <a:gd name="connsiteX3-127" fmla="*/ 1239162 w 1825371"/>
              <a:gd name="connsiteY3-128" fmla="*/ 1001764 h 4705763"/>
              <a:gd name="connsiteX4-129" fmla="*/ 1276445 w 1825371"/>
              <a:gd name="connsiteY4-130" fmla="*/ 1025928 h 4705763"/>
              <a:gd name="connsiteX5-131" fmla="*/ 1316489 w 1825371"/>
              <a:gd name="connsiteY5-132" fmla="*/ 1009704 h 4705763"/>
              <a:gd name="connsiteX6-133" fmla="*/ 1345141 w 1825371"/>
              <a:gd name="connsiteY6-134" fmla="*/ 948602 h 4705763"/>
              <a:gd name="connsiteX7-135" fmla="*/ 1407624 w 1825371"/>
              <a:gd name="connsiteY7-136" fmla="*/ 869894 h 4705763"/>
              <a:gd name="connsiteX8-137" fmla="*/ 1749379 w 1825371"/>
              <a:gd name="connsiteY8-138" fmla="*/ 590967 h 4705763"/>
              <a:gd name="connsiteX9-139" fmla="*/ 1808066 w 1825371"/>
              <a:gd name="connsiteY9-140" fmla="*/ 545399 h 4705763"/>
              <a:gd name="connsiteX10-141" fmla="*/ 1825326 w 1825371"/>
              <a:gd name="connsiteY10-142" fmla="*/ 554375 h 4705763"/>
              <a:gd name="connsiteX11-143" fmla="*/ 1811172 w 1825371"/>
              <a:gd name="connsiteY11-144" fmla="*/ 590277 h 4705763"/>
              <a:gd name="connsiteX12-145" fmla="*/ 1721073 w 1825371"/>
              <a:gd name="connsiteY12-146" fmla="*/ 698326 h 4705763"/>
              <a:gd name="connsiteX13-147" fmla="*/ 1385877 w 1825371"/>
              <a:gd name="connsiteY13-148" fmla="*/ 1068389 h 4705763"/>
              <a:gd name="connsiteX14-149" fmla="*/ 1376211 w 1825371"/>
              <a:gd name="connsiteY14-150" fmla="*/ 1098421 h 4705763"/>
              <a:gd name="connsiteX15-151" fmla="*/ 1361366 w 1825371"/>
              <a:gd name="connsiteY15-152" fmla="*/ 1135359 h 4705763"/>
              <a:gd name="connsiteX16-153" fmla="*/ 1355153 w 1825371"/>
              <a:gd name="connsiteY16-154" fmla="*/ 1169879 h 4705763"/>
              <a:gd name="connsiteX17-155" fmla="*/ 1409696 w 1825371"/>
              <a:gd name="connsiteY17-156" fmla="*/ 1384253 h 4705763"/>
              <a:gd name="connsiteX18-157" fmla="*/ 1524994 w 1825371"/>
              <a:gd name="connsiteY18-158" fmla="*/ 1739817 h 4705763"/>
              <a:gd name="connsiteX19-159" fmla="*/ 1659971 w 1825371"/>
              <a:gd name="connsiteY19-160" fmla="*/ 2199288 h 4705763"/>
              <a:gd name="connsiteX20-161" fmla="*/ 1782864 w 1825371"/>
              <a:gd name="connsiteY20-162" fmla="*/ 2697077 h 4705763"/>
              <a:gd name="connsiteX21-163" fmla="*/ 1794257 w 1825371"/>
              <a:gd name="connsiteY21-164" fmla="*/ 2767845 h 4705763"/>
              <a:gd name="connsiteX22-165" fmla="*/ 1791840 w 1825371"/>
              <a:gd name="connsiteY22-166" fmla="*/ 2778202 h 4705763"/>
              <a:gd name="connsiteX23-167" fmla="*/ 1784245 w 1825371"/>
              <a:gd name="connsiteY23-168" fmla="*/ 2770607 h 4705763"/>
              <a:gd name="connsiteX24-169" fmla="*/ 1746617 w 1825371"/>
              <a:gd name="connsiteY24-170" fmla="*/ 2660831 h 4705763"/>
              <a:gd name="connsiteX25-171" fmla="*/ 1513602 w 1825371"/>
              <a:gd name="connsiteY25-172" fmla="*/ 1875484 h 4705763"/>
              <a:gd name="connsiteX26-173" fmla="*/ 1297158 w 1825371"/>
              <a:gd name="connsiteY26-174" fmla="*/ 1267919 h 4705763"/>
              <a:gd name="connsiteX27-175" fmla="*/ 1275064 w 1825371"/>
              <a:gd name="connsiteY27-176" fmla="*/ 1217173 h 4705763"/>
              <a:gd name="connsiteX28-177" fmla="*/ 1248483 w 1825371"/>
              <a:gd name="connsiteY28-178" fmla="*/ 1193353 h 4705763"/>
              <a:gd name="connsiteX29-179" fmla="*/ 1232949 w 1825371"/>
              <a:gd name="connsiteY29-180" fmla="*/ 1222351 h 4705763"/>
              <a:gd name="connsiteX30-181" fmla="*/ 1230877 w 1825371"/>
              <a:gd name="connsiteY30-182" fmla="*/ 1283108 h 4705763"/>
              <a:gd name="connsiteX31-183" fmla="*/ 1243305 w 1825371"/>
              <a:gd name="connsiteY31-184" fmla="*/ 1522336 h 4705763"/>
              <a:gd name="connsiteX32-185" fmla="*/ 1261256 w 1825371"/>
              <a:gd name="connsiteY32-186" fmla="*/ 1854772 h 4705763"/>
              <a:gd name="connsiteX33-187" fmla="*/ 1272647 w 1825371"/>
              <a:gd name="connsiteY33-188" fmla="*/ 2086061 h 4705763"/>
              <a:gd name="connsiteX34-189" fmla="*/ 1288528 w 1825371"/>
              <a:gd name="connsiteY34-190" fmla="*/ 2674639 h 4705763"/>
              <a:gd name="connsiteX35-191" fmla="*/ 1297493 w 1825371"/>
              <a:gd name="connsiteY35-192" fmla="*/ 4685667 h 4705763"/>
              <a:gd name="connsiteX36-193" fmla="*/ 938419 w 1825371"/>
              <a:gd name="connsiteY36-194" fmla="*/ 4705763 h 4705763"/>
              <a:gd name="connsiteX37-195" fmla="*/ 1053441 w 1825371"/>
              <a:gd name="connsiteY37-196" fmla="*/ 2920082 h 4705763"/>
              <a:gd name="connsiteX38-197" fmla="*/ 1066213 w 1825371"/>
              <a:gd name="connsiteY38-198" fmla="*/ 2573839 h 4705763"/>
              <a:gd name="connsiteX39-199" fmla="*/ 1077951 w 1825371"/>
              <a:gd name="connsiteY39-200" fmla="*/ 2236916 h 4705763"/>
              <a:gd name="connsiteX40-201" fmla="*/ 1093485 w 1825371"/>
              <a:gd name="connsiteY40-202" fmla="*/ 1882733 h 4705763"/>
              <a:gd name="connsiteX41-203" fmla="*/ 1107983 w 1825371"/>
              <a:gd name="connsiteY41-204" fmla="*/ 1608293 h 4705763"/>
              <a:gd name="connsiteX42-205" fmla="*/ 1125245 w 1825371"/>
              <a:gd name="connsiteY42-206" fmla="*/ 1293464 h 4705763"/>
              <a:gd name="connsiteX43-207" fmla="*/ 1096247 w 1825371"/>
              <a:gd name="connsiteY43-208" fmla="*/ 1270681 h 4705763"/>
              <a:gd name="connsiteX44-209" fmla="*/ 984400 w 1825371"/>
              <a:gd name="connsiteY44-210" fmla="*/ 1242374 h 4705763"/>
              <a:gd name="connsiteX45-211" fmla="*/ 977149 w 1825371"/>
              <a:gd name="connsiteY45-212" fmla="*/ 1225458 h 4705763"/>
              <a:gd name="connsiteX46-213" fmla="*/ 983019 w 1825371"/>
              <a:gd name="connsiteY46-214" fmla="*/ 1189902 h 4705763"/>
              <a:gd name="connsiteX47-215" fmla="*/ 1016158 w 1825371"/>
              <a:gd name="connsiteY47-216" fmla="*/ 1097041 h 4705763"/>
              <a:gd name="connsiteX48-217" fmla="*/ 1055513 w 1825371"/>
              <a:gd name="connsiteY48-218" fmla="*/ 1078055 h 4705763"/>
              <a:gd name="connsiteX49-219" fmla="*/ 1097628 w 1825371"/>
              <a:gd name="connsiteY49-220" fmla="*/ 1104290 h 4705763"/>
              <a:gd name="connsiteX50-221" fmla="*/ 1115579 w 1825371"/>
              <a:gd name="connsiteY50-222" fmla="*/ 1107743 h 4705763"/>
              <a:gd name="connsiteX51-223" fmla="*/ 1177026 w 1825371"/>
              <a:gd name="connsiteY51-224" fmla="*/ 1087375 h 4705763"/>
              <a:gd name="connsiteX52-225" fmla="*/ 1179787 w 1825371"/>
              <a:gd name="connsiteY52-226" fmla="*/ 1073913 h 4705763"/>
              <a:gd name="connsiteX53-227" fmla="*/ 1135255 w 1825371"/>
              <a:gd name="connsiteY53-228" fmla="*/ 1041117 h 4705763"/>
              <a:gd name="connsiteX54-229" fmla="*/ 939868 w 1825371"/>
              <a:gd name="connsiteY54-230" fmla="*/ 883702 h 4705763"/>
              <a:gd name="connsiteX55-231" fmla="*/ 549783 w 1825371"/>
              <a:gd name="connsiteY55-232" fmla="*/ 496379 h 4705763"/>
              <a:gd name="connsiteX56-233" fmla="*/ 40947 w 1825371"/>
              <a:gd name="connsiteY56-234" fmla="*/ 48990 h 4705763"/>
              <a:gd name="connsiteX57-235" fmla="*/ 5735 w 1825371"/>
              <a:gd name="connsiteY57-236" fmla="*/ 17231 h 4705763"/>
              <a:gd name="connsiteX58-237" fmla="*/ 902 w 1825371"/>
              <a:gd name="connsiteY58-238" fmla="*/ 4114 h 4705763"/>
              <a:gd name="connsiteX59-239" fmla="*/ 15747 w 1825371"/>
              <a:gd name="connsiteY59-240" fmla="*/ 1352 h 4705763"/>
              <a:gd name="connsiteX0-241" fmla="*/ 15747 w 1825371"/>
              <a:gd name="connsiteY0-242" fmla="*/ 1352 h 4705763"/>
              <a:gd name="connsiteX1-243" fmla="*/ 83062 w 1825371"/>
              <a:gd name="connsiteY1-244" fmla="*/ 34837 h 4705763"/>
              <a:gd name="connsiteX2-245" fmla="*/ 961270 w 1825371"/>
              <a:gd name="connsiteY2-246" fmla="*/ 755975 h 4705763"/>
              <a:gd name="connsiteX3-247" fmla="*/ 1239162 w 1825371"/>
              <a:gd name="connsiteY3-248" fmla="*/ 1001764 h 4705763"/>
              <a:gd name="connsiteX4-249" fmla="*/ 1276445 w 1825371"/>
              <a:gd name="connsiteY4-250" fmla="*/ 1025928 h 4705763"/>
              <a:gd name="connsiteX5-251" fmla="*/ 1316489 w 1825371"/>
              <a:gd name="connsiteY5-252" fmla="*/ 1009704 h 4705763"/>
              <a:gd name="connsiteX6-253" fmla="*/ 1345141 w 1825371"/>
              <a:gd name="connsiteY6-254" fmla="*/ 948602 h 4705763"/>
              <a:gd name="connsiteX7-255" fmla="*/ 1407624 w 1825371"/>
              <a:gd name="connsiteY7-256" fmla="*/ 869894 h 4705763"/>
              <a:gd name="connsiteX8-257" fmla="*/ 1749379 w 1825371"/>
              <a:gd name="connsiteY8-258" fmla="*/ 590967 h 4705763"/>
              <a:gd name="connsiteX9-259" fmla="*/ 1808066 w 1825371"/>
              <a:gd name="connsiteY9-260" fmla="*/ 545399 h 4705763"/>
              <a:gd name="connsiteX10-261" fmla="*/ 1825326 w 1825371"/>
              <a:gd name="connsiteY10-262" fmla="*/ 554375 h 4705763"/>
              <a:gd name="connsiteX11-263" fmla="*/ 1811172 w 1825371"/>
              <a:gd name="connsiteY11-264" fmla="*/ 590277 h 4705763"/>
              <a:gd name="connsiteX12-265" fmla="*/ 1721073 w 1825371"/>
              <a:gd name="connsiteY12-266" fmla="*/ 698326 h 4705763"/>
              <a:gd name="connsiteX13-267" fmla="*/ 1385877 w 1825371"/>
              <a:gd name="connsiteY13-268" fmla="*/ 1068389 h 4705763"/>
              <a:gd name="connsiteX14-269" fmla="*/ 1376211 w 1825371"/>
              <a:gd name="connsiteY14-270" fmla="*/ 1098421 h 4705763"/>
              <a:gd name="connsiteX15-271" fmla="*/ 1361366 w 1825371"/>
              <a:gd name="connsiteY15-272" fmla="*/ 1135359 h 4705763"/>
              <a:gd name="connsiteX16-273" fmla="*/ 1355153 w 1825371"/>
              <a:gd name="connsiteY16-274" fmla="*/ 1169879 h 4705763"/>
              <a:gd name="connsiteX17-275" fmla="*/ 1409696 w 1825371"/>
              <a:gd name="connsiteY17-276" fmla="*/ 1384253 h 4705763"/>
              <a:gd name="connsiteX18-277" fmla="*/ 1524994 w 1825371"/>
              <a:gd name="connsiteY18-278" fmla="*/ 1739817 h 4705763"/>
              <a:gd name="connsiteX19-279" fmla="*/ 1659971 w 1825371"/>
              <a:gd name="connsiteY19-280" fmla="*/ 2199288 h 4705763"/>
              <a:gd name="connsiteX20-281" fmla="*/ 1782864 w 1825371"/>
              <a:gd name="connsiteY20-282" fmla="*/ 2697077 h 4705763"/>
              <a:gd name="connsiteX21-283" fmla="*/ 1794257 w 1825371"/>
              <a:gd name="connsiteY21-284" fmla="*/ 2767845 h 4705763"/>
              <a:gd name="connsiteX22-285" fmla="*/ 1791840 w 1825371"/>
              <a:gd name="connsiteY22-286" fmla="*/ 2778202 h 4705763"/>
              <a:gd name="connsiteX23-287" fmla="*/ 1784245 w 1825371"/>
              <a:gd name="connsiteY23-288" fmla="*/ 2770607 h 4705763"/>
              <a:gd name="connsiteX24-289" fmla="*/ 1746617 w 1825371"/>
              <a:gd name="connsiteY24-290" fmla="*/ 2660831 h 4705763"/>
              <a:gd name="connsiteX25-291" fmla="*/ 1513602 w 1825371"/>
              <a:gd name="connsiteY25-292" fmla="*/ 1875484 h 4705763"/>
              <a:gd name="connsiteX26-293" fmla="*/ 1297158 w 1825371"/>
              <a:gd name="connsiteY26-294" fmla="*/ 1267919 h 4705763"/>
              <a:gd name="connsiteX27-295" fmla="*/ 1275064 w 1825371"/>
              <a:gd name="connsiteY27-296" fmla="*/ 1217173 h 4705763"/>
              <a:gd name="connsiteX28-297" fmla="*/ 1248483 w 1825371"/>
              <a:gd name="connsiteY28-298" fmla="*/ 1193353 h 4705763"/>
              <a:gd name="connsiteX29-299" fmla="*/ 1232949 w 1825371"/>
              <a:gd name="connsiteY29-300" fmla="*/ 1222351 h 4705763"/>
              <a:gd name="connsiteX30-301" fmla="*/ 1230877 w 1825371"/>
              <a:gd name="connsiteY30-302" fmla="*/ 1283108 h 4705763"/>
              <a:gd name="connsiteX31-303" fmla="*/ 1243305 w 1825371"/>
              <a:gd name="connsiteY31-304" fmla="*/ 1522336 h 4705763"/>
              <a:gd name="connsiteX32-305" fmla="*/ 1261256 w 1825371"/>
              <a:gd name="connsiteY32-306" fmla="*/ 1854772 h 4705763"/>
              <a:gd name="connsiteX33-307" fmla="*/ 1272647 w 1825371"/>
              <a:gd name="connsiteY33-308" fmla="*/ 2086061 h 4705763"/>
              <a:gd name="connsiteX34-309" fmla="*/ 1297493 w 1825371"/>
              <a:gd name="connsiteY34-310" fmla="*/ 4685667 h 4705763"/>
              <a:gd name="connsiteX35-311" fmla="*/ 938419 w 1825371"/>
              <a:gd name="connsiteY35-312" fmla="*/ 4705763 h 4705763"/>
              <a:gd name="connsiteX36-313" fmla="*/ 1053441 w 1825371"/>
              <a:gd name="connsiteY36-314" fmla="*/ 2920082 h 4705763"/>
              <a:gd name="connsiteX37-315" fmla="*/ 1066213 w 1825371"/>
              <a:gd name="connsiteY37-316" fmla="*/ 2573839 h 4705763"/>
              <a:gd name="connsiteX38-317" fmla="*/ 1077951 w 1825371"/>
              <a:gd name="connsiteY38-318" fmla="*/ 2236916 h 4705763"/>
              <a:gd name="connsiteX39-319" fmla="*/ 1093485 w 1825371"/>
              <a:gd name="connsiteY39-320" fmla="*/ 1882733 h 4705763"/>
              <a:gd name="connsiteX40-321" fmla="*/ 1107983 w 1825371"/>
              <a:gd name="connsiteY40-322" fmla="*/ 1608293 h 4705763"/>
              <a:gd name="connsiteX41-323" fmla="*/ 1125245 w 1825371"/>
              <a:gd name="connsiteY41-324" fmla="*/ 1293464 h 4705763"/>
              <a:gd name="connsiteX42-325" fmla="*/ 1096247 w 1825371"/>
              <a:gd name="connsiteY42-326" fmla="*/ 1270681 h 4705763"/>
              <a:gd name="connsiteX43-327" fmla="*/ 984400 w 1825371"/>
              <a:gd name="connsiteY43-328" fmla="*/ 1242374 h 4705763"/>
              <a:gd name="connsiteX44-329" fmla="*/ 977149 w 1825371"/>
              <a:gd name="connsiteY44-330" fmla="*/ 1225458 h 4705763"/>
              <a:gd name="connsiteX45-331" fmla="*/ 983019 w 1825371"/>
              <a:gd name="connsiteY45-332" fmla="*/ 1189902 h 4705763"/>
              <a:gd name="connsiteX46-333" fmla="*/ 1016158 w 1825371"/>
              <a:gd name="connsiteY46-334" fmla="*/ 1097041 h 4705763"/>
              <a:gd name="connsiteX47-335" fmla="*/ 1055513 w 1825371"/>
              <a:gd name="connsiteY47-336" fmla="*/ 1078055 h 4705763"/>
              <a:gd name="connsiteX48-337" fmla="*/ 1097628 w 1825371"/>
              <a:gd name="connsiteY48-338" fmla="*/ 1104290 h 4705763"/>
              <a:gd name="connsiteX49-339" fmla="*/ 1115579 w 1825371"/>
              <a:gd name="connsiteY49-340" fmla="*/ 1107743 h 4705763"/>
              <a:gd name="connsiteX50-341" fmla="*/ 1177026 w 1825371"/>
              <a:gd name="connsiteY50-342" fmla="*/ 1087375 h 4705763"/>
              <a:gd name="connsiteX51-343" fmla="*/ 1179787 w 1825371"/>
              <a:gd name="connsiteY51-344" fmla="*/ 1073913 h 4705763"/>
              <a:gd name="connsiteX52-345" fmla="*/ 1135255 w 1825371"/>
              <a:gd name="connsiteY52-346" fmla="*/ 1041117 h 4705763"/>
              <a:gd name="connsiteX53-347" fmla="*/ 939868 w 1825371"/>
              <a:gd name="connsiteY53-348" fmla="*/ 883702 h 4705763"/>
              <a:gd name="connsiteX54-349" fmla="*/ 549783 w 1825371"/>
              <a:gd name="connsiteY54-350" fmla="*/ 496379 h 4705763"/>
              <a:gd name="connsiteX55-351" fmla="*/ 40947 w 1825371"/>
              <a:gd name="connsiteY55-352" fmla="*/ 48990 h 4705763"/>
              <a:gd name="connsiteX56-353" fmla="*/ 5735 w 1825371"/>
              <a:gd name="connsiteY56-354" fmla="*/ 17231 h 4705763"/>
              <a:gd name="connsiteX57-355" fmla="*/ 902 w 1825371"/>
              <a:gd name="connsiteY57-356" fmla="*/ 4114 h 4705763"/>
              <a:gd name="connsiteX58-357" fmla="*/ 15747 w 1825371"/>
              <a:gd name="connsiteY58-358" fmla="*/ 1352 h 4705763"/>
              <a:gd name="connsiteX0-359" fmla="*/ 15747 w 1825371"/>
              <a:gd name="connsiteY0-360" fmla="*/ 1352 h 4705763"/>
              <a:gd name="connsiteX1-361" fmla="*/ 83062 w 1825371"/>
              <a:gd name="connsiteY1-362" fmla="*/ 34837 h 4705763"/>
              <a:gd name="connsiteX2-363" fmla="*/ 961270 w 1825371"/>
              <a:gd name="connsiteY2-364" fmla="*/ 755975 h 4705763"/>
              <a:gd name="connsiteX3-365" fmla="*/ 1239162 w 1825371"/>
              <a:gd name="connsiteY3-366" fmla="*/ 1001764 h 4705763"/>
              <a:gd name="connsiteX4-367" fmla="*/ 1276445 w 1825371"/>
              <a:gd name="connsiteY4-368" fmla="*/ 1025928 h 4705763"/>
              <a:gd name="connsiteX5-369" fmla="*/ 1316489 w 1825371"/>
              <a:gd name="connsiteY5-370" fmla="*/ 1009704 h 4705763"/>
              <a:gd name="connsiteX6-371" fmla="*/ 1345141 w 1825371"/>
              <a:gd name="connsiteY6-372" fmla="*/ 948602 h 4705763"/>
              <a:gd name="connsiteX7-373" fmla="*/ 1407624 w 1825371"/>
              <a:gd name="connsiteY7-374" fmla="*/ 869894 h 4705763"/>
              <a:gd name="connsiteX8-375" fmla="*/ 1749379 w 1825371"/>
              <a:gd name="connsiteY8-376" fmla="*/ 590967 h 4705763"/>
              <a:gd name="connsiteX9-377" fmla="*/ 1808066 w 1825371"/>
              <a:gd name="connsiteY9-378" fmla="*/ 545399 h 4705763"/>
              <a:gd name="connsiteX10-379" fmla="*/ 1825326 w 1825371"/>
              <a:gd name="connsiteY10-380" fmla="*/ 554375 h 4705763"/>
              <a:gd name="connsiteX11-381" fmla="*/ 1811172 w 1825371"/>
              <a:gd name="connsiteY11-382" fmla="*/ 590277 h 4705763"/>
              <a:gd name="connsiteX12-383" fmla="*/ 1721073 w 1825371"/>
              <a:gd name="connsiteY12-384" fmla="*/ 698326 h 4705763"/>
              <a:gd name="connsiteX13-385" fmla="*/ 1385877 w 1825371"/>
              <a:gd name="connsiteY13-386" fmla="*/ 1068389 h 4705763"/>
              <a:gd name="connsiteX14-387" fmla="*/ 1376211 w 1825371"/>
              <a:gd name="connsiteY14-388" fmla="*/ 1098421 h 4705763"/>
              <a:gd name="connsiteX15-389" fmla="*/ 1361366 w 1825371"/>
              <a:gd name="connsiteY15-390" fmla="*/ 1135359 h 4705763"/>
              <a:gd name="connsiteX16-391" fmla="*/ 1355153 w 1825371"/>
              <a:gd name="connsiteY16-392" fmla="*/ 1169879 h 4705763"/>
              <a:gd name="connsiteX17-393" fmla="*/ 1409696 w 1825371"/>
              <a:gd name="connsiteY17-394" fmla="*/ 1384253 h 4705763"/>
              <a:gd name="connsiteX18-395" fmla="*/ 1524994 w 1825371"/>
              <a:gd name="connsiteY18-396" fmla="*/ 1739817 h 4705763"/>
              <a:gd name="connsiteX19-397" fmla="*/ 1659971 w 1825371"/>
              <a:gd name="connsiteY19-398" fmla="*/ 2199288 h 4705763"/>
              <a:gd name="connsiteX20-399" fmla="*/ 1782864 w 1825371"/>
              <a:gd name="connsiteY20-400" fmla="*/ 2697077 h 4705763"/>
              <a:gd name="connsiteX21-401" fmla="*/ 1794257 w 1825371"/>
              <a:gd name="connsiteY21-402" fmla="*/ 2767845 h 4705763"/>
              <a:gd name="connsiteX22-403" fmla="*/ 1791840 w 1825371"/>
              <a:gd name="connsiteY22-404" fmla="*/ 2778202 h 4705763"/>
              <a:gd name="connsiteX23-405" fmla="*/ 1784245 w 1825371"/>
              <a:gd name="connsiteY23-406" fmla="*/ 2770607 h 4705763"/>
              <a:gd name="connsiteX24-407" fmla="*/ 1746617 w 1825371"/>
              <a:gd name="connsiteY24-408" fmla="*/ 2660831 h 4705763"/>
              <a:gd name="connsiteX25-409" fmla="*/ 1513602 w 1825371"/>
              <a:gd name="connsiteY25-410" fmla="*/ 1875484 h 4705763"/>
              <a:gd name="connsiteX26-411" fmla="*/ 1297158 w 1825371"/>
              <a:gd name="connsiteY26-412" fmla="*/ 1267919 h 4705763"/>
              <a:gd name="connsiteX27-413" fmla="*/ 1275064 w 1825371"/>
              <a:gd name="connsiteY27-414" fmla="*/ 1217173 h 4705763"/>
              <a:gd name="connsiteX28-415" fmla="*/ 1248483 w 1825371"/>
              <a:gd name="connsiteY28-416" fmla="*/ 1193353 h 4705763"/>
              <a:gd name="connsiteX29-417" fmla="*/ 1232949 w 1825371"/>
              <a:gd name="connsiteY29-418" fmla="*/ 1222351 h 4705763"/>
              <a:gd name="connsiteX30-419" fmla="*/ 1230877 w 1825371"/>
              <a:gd name="connsiteY30-420" fmla="*/ 1283108 h 4705763"/>
              <a:gd name="connsiteX31-421" fmla="*/ 1243305 w 1825371"/>
              <a:gd name="connsiteY31-422" fmla="*/ 1522336 h 4705763"/>
              <a:gd name="connsiteX32-423" fmla="*/ 1261256 w 1825371"/>
              <a:gd name="connsiteY32-424" fmla="*/ 1854772 h 4705763"/>
              <a:gd name="connsiteX33-425" fmla="*/ 1297493 w 1825371"/>
              <a:gd name="connsiteY33-426" fmla="*/ 4685667 h 4705763"/>
              <a:gd name="connsiteX34-427" fmla="*/ 938419 w 1825371"/>
              <a:gd name="connsiteY34-428" fmla="*/ 4705763 h 4705763"/>
              <a:gd name="connsiteX35-429" fmla="*/ 1053441 w 1825371"/>
              <a:gd name="connsiteY35-430" fmla="*/ 2920082 h 4705763"/>
              <a:gd name="connsiteX36-431" fmla="*/ 1066213 w 1825371"/>
              <a:gd name="connsiteY36-432" fmla="*/ 2573839 h 4705763"/>
              <a:gd name="connsiteX37-433" fmla="*/ 1077951 w 1825371"/>
              <a:gd name="connsiteY37-434" fmla="*/ 2236916 h 4705763"/>
              <a:gd name="connsiteX38-435" fmla="*/ 1093485 w 1825371"/>
              <a:gd name="connsiteY38-436" fmla="*/ 1882733 h 4705763"/>
              <a:gd name="connsiteX39-437" fmla="*/ 1107983 w 1825371"/>
              <a:gd name="connsiteY39-438" fmla="*/ 1608293 h 4705763"/>
              <a:gd name="connsiteX40-439" fmla="*/ 1125245 w 1825371"/>
              <a:gd name="connsiteY40-440" fmla="*/ 1293464 h 4705763"/>
              <a:gd name="connsiteX41-441" fmla="*/ 1096247 w 1825371"/>
              <a:gd name="connsiteY41-442" fmla="*/ 1270681 h 4705763"/>
              <a:gd name="connsiteX42-443" fmla="*/ 984400 w 1825371"/>
              <a:gd name="connsiteY42-444" fmla="*/ 1242374 h 4705763"/>
              <a:gd name="connsiteX43-445" fmla="*/ 977149 w 1825371"/>
              <a:gd name="connsiteY43-446" fmla="*/ 1225458 h 4705763"/>
              <a:gd name="connsiteX44-447" fmla="*/ 983019 w 1825371"/>
              <a:gd name="connsiteY44-448" fmla="*/ 1189902 h 4705763"/>
              <a:gd name="connsiteX45-449" fmla="*/ 1016158 w 1825371"/>
              <a:gd name="connsiteY45-450" fmla="*/ 1097041 h 4705763"/>
              <a:gd name="connsiteX46-451" fmla="*/ 1055513 w 1825371"/>
              <a:gd name="connsiteY46-452" fmla="*/ 1078055 h 4705763"/>
              <a:gd name="connsiteX47-453" fmla="*/ 1097628 w 1825371"/>
              <a:gd name="connsiteY47-454" fmla="*/ 1104290 h 4705763"/>
              <a:gd name="connsiteX48-455" fmla="*/ 1115579 w 1825371"/>
              <a:gd name="connsiteY48-456" fmla="*/ 1107743 h 4705763"/>
              <a:gd name="connsiteX49-457" fmla="*/ 1177026 w 1825371"/>
              <a:gd name="connsiteY49-458" fmla="*/ 1087375 h 4705763"/>
              <a:gd name="connsiteX50-459" fmla="*/ 1179787 w 1825371"/>
              <a:gd name="connsiteY50-460" fmla="*/ 1073913 h 4705763"/>
              <a:gd name="connsiteX51-461" fmla="*/ 1135255 w 1825371"/>
              <a:gd name="connsiteY51-462" fmla="*/ 1041117 h 4705763"/>
              <a:gd name="connsiteX52-463" fmla="*/ 939868 w 1825371"/>
              <a:gd name="connsiteY52-464" fmla="*/ 883702 h 4705763"/>
              <a:gd name="connsiteX53-465" fmla="*/ 549783 w 1825371"/>
              <a:gd name="connsiteY53-466" fmla="*/ 496379 h 4705763"/>
              <a:gd name="connsiteX54-467" fmla="*/ 40947 w 1825371"/>
              <a:gd name="connsiteY54-468" fmla="*/ 48990 h 4705763"/>
              <a:gd name="connsiteX55-469" fmla="*/ 5735 w 1825371"/>
              <a:gd name="connsiteY55-470" fmla="*/ 17231 h 4705763"/>
              <a:gd name="connsiteX56-471" fmla="*/ 902 w 1825371"/>
              <a:gd name="connsiteY56-472" fmla="*/ 4114 h 4705763"/>
              <a:gd name="connsiteX57-473" fmla="*/ 15747 w 1825371"/>
              <a:gd name="connsiteY57-474" fmla="*/ 1352 h 4705763"/>
              <a:gd name="connsiteX0-475" fmla="*/ 15747 w 1825371"/>
              <a:gd name="connsiteY0-476" fmla="*/ 1352 h 4705763"/>
              <a:gd name="connsiteX1-477" fmla="*/ 83062 w 1825371"/>
              <a:gd name="connsiteY1-478" fmla="*/ 34837 h 4705763"/>
              <a:gd name="connsiteX2-479" fmla="*/ 961270 w 1825371"/>
              <a:gd name="connsiteY2-480" fmla="*/ 755975 h 4705763"/>
              <a:gd name="connsiteX3-481" fmla="*/ 1239162 w 1825371"/>
              <a:gd name="connsiteY3-482" fmla="*/ 1001764 h 4705763"/>
              <a:gd name="connsiteX4-483" fmla="*/ 1276445 w 1825371"/>
              <a:gd name="connsiteY4-484" fmla="*/ 1025928 h 4705763"/>
              <a:gd name="connsiteX5-485" fmla="*/ 1316489 w 1825371"/>
              <a:gd name="connsiteY5-486" fmla="*/ 1009704 h 4705763"/>
              <a:gd name="connsiteX6-487" fmla="*/ 1345141 w 1825371"/>
              <a:gd name="connsiteY6-488" fmla="*/ 948602 h 4705763"/>
              <a:gd name="connsiteX7-489" fmla="*/ 1407624 w 1825371"/>
              <a:gd name="connsiteY7-490" fmla="*/ 869894 h 4705763"/>
              <a:gd name="connsiteX8-491" fmla="*/ 1749379 w 1825371"/>
              <a:gd name="connsiteY8-492" fmla="*/ 590967 h 4705763"/>
              <a:gd name="connsiteX9-493" fmla="*/ 1808066 w 1825371"/>
              <a:gd name="connsiteY9-494" fmla="*/ 545399 h 4705763"/>
              <a:gd name="connsiteX10-495" fmla="*/ 1825326 w 1825371"/>
              <a:gd name="connsiteY10-496" fmla="*/ 554375 h 4705763"/>
              <a:gd name="connsiteX11-497" fmla="*/ 1811172 w 1825371"/>
              <a:gd name="connsiteY11-498" fmla="*/ 590277 h 4705763"/>
              <a:gd name="connsiteX12-499" fmla="*/ 1721073 w 1825371"/>
              <a:gd name="connsiteY12-500" fmla="*/ 698326 h 4705763"/>
              <a:gd name="connsiteX13-501" fmla="*/ 1385877 w 1825371"/>
              <a:gd name="connsiteY13-502" fmla="*/ 1068389 h 4705763"/>
              <a:gd name="connsiteX14-503" fmla="*/ 1376211 w 1825371"/>
              <a:gd name="connsiteY14-504" fmla="*/ 1098421 h 4705763"/>
              <a:gd name="connsiteX15-505" fmla="*/ 1361366 w 1825371"/>
              <a:gd name="connsiteY15-506" fmla="*/ 1135359 h 4705763"/>
              <a:gd name="connsiteX16-507" fmla="*/ 1355153 w 1825371"/>
              <a:gd name="connsiteY16-508" fmla="*/ 1169879 h 4705763"/>
              <a:gd name="connsiteX17-509" fmla="*/ 1409696 w 1825371"/>
              <a:gd name="connsiteY17-510" fmla="*/ 1384253 h 4705763"/>
              <a:gd name="connsiteX18-511" fmla="*/ 1524994 w 1825371"/>
              <a:gd name="connsiteY18-512" fmla="*/ 1739817 h 4705763"/>
              <a:gd name="connsiteX19-513" fmla="*/ 1659971 w 1825371"/>
              <a:gd name="connsiteY19-514" fmla="*/ 2199288 h 4705763"/>
              <a:gd name="connsiteX20-515" fmla="*/ 1782864 w 1825371"/>
              <a:gd name="connsiteY20-516" fmla="*/ 2697077 h 4705763"/>
              <a:gd name="connsiteX21-517" fmla="*/ 1794257 w 1825371"/>
              <a:gd name="connsiteY21-518" fmla="*/ 2767845 h 4705763"/>
              <a:gd name="connsiteX22-519" fmla="*/ 1791840 w 1825371"/>
              <a:gd name="connsiteY22-520" fmla="*/ 2778202 h 4705763"/>
              <a:gd name="connsiteX23-521" fmla="*/ 1784245 w 1825371"/>
              <a:gd name="connsiteY23-522" fmla="*/ 2770607 h 4705763"/>
              <a:gd name="connsiteX24-523" fmla="*/ 1746617 w 1825371"/>
              <a:gd name="connsiteY24-524" fmla="*/ 2660831 h 4705763"/>
              <a:gd name="connsiteX25-525" fmla="*/ 1513602 w 1825371"/>
              <a:gd name="connsiteY25-526" fmla="*/ 1875484 h 4705763"/>
              <a:gd name="connsiteX26-527" fmla="*/ 1297158 w 1825371"/>
              <a:gd name="connsiteY26-528" fmla="*/ 1267919 h 4705763"/>
              <a:gd name="connsiteX27-529" fmla="*/ 1275064 w 1825371"/>
              <a:gd name="connsiteY27-530" fmla="*/ 1217173 h 4705763"/>
              <a:gd name="connsiteX28-531" fmla="*/ 1248483 w 1825371"/>
              <a:gd name="connsiteY28-532" fmla="*/ 1193353 h 4705763"/>
              <a:gd name="connsiteX29-533" fmla="*/ 1232949 w 1825371"/>
              <a:gd name="connsiteY29-534" fmla="*/ 1222351 h 4705763"/>
              <a:gd name="connsiteX30-535" fmla="*/ 1230877 w 1825371"/>
              <a:gd name="connsiteY30-536" fmla="*/ 1283108 h 4705763"/>
              <a:gd name="connsiteX31-537" fmla="*/ 1243305 w 1825371"/>
              <a:gd name="connsiteY31-538" fmla="*/ 1522336 h 4705763"/>
              <a:gd name="connsiteX32-539" fmla="*/ 1297493 w 1825371"/>
              <a:gd name="connsiteY32-540" fmla="*/ 4685667 h 4705763"/>
              <a:gd name="connsiteX33-541" fmla="*/ 938419 w 1825371"/>
              <a:gd name="connsiteY33-542" fmla="*/ 4705763 h 4705763"/>
              <a:gd name="connsiteX34-543" fmla="*/ 1053441 w 1825371"/>
              <a:gd name="connsiteY34-544" fmla="*/ 2920082 h 4705763"/>
              <a:gd name="connsiteX35-545" fmla="*/ 1066213 w 1825371"/>
              <a:gd name="connsiteY35-546" fmla="*/ 2573839 h 4705763"/>
              <a:gd name="connsiteX36-547" fmla="*/ 1077951 w 1825371"/>
              <a:gd name="connsiteY36-548" fmla="*/ 2236916 h 4705763"/>
              <a:gd name="connsiteX37-549" fmla="*/ 1093485 w 1825371"/>
              <a:gd name="connsiteY37-550" fmla="*/ 1882733 h 4705763"/>
              <a:gd name="connsiteX38-551" fmla="*/ 1107983 w 1825371"/>
              <a:gd name="connsiteY38-552" fmla="*/ 1608293 h 4705763"/>
              <a:gd name="connsiteX39-553" fmla="*/ 1125245 w 1825371"/>
              <a:gd name="connsiteY39-554" fmla="*/ 1293464 h 4705763"/>
              <a:gd name="connsiteX40-555" fmla="*/ 1096247 w 1825371"/>
              <a:gd name="connsiteY40-556" fmla="*/ 1270681 h 4705763"/>
              <a:gd name="connsiteX41-557" fmla="*/ 984400 w 1825371"/>
              <a:gd name="connsiteY41-558" fmla="*/ 1242374 h 4705763"/>
              <a:gd name="connsiteX42-559" fmla="*/ 977149 w 1825371"/>
              <a:gd name="connsiteY42-560" fmla="*/ 1225458 h 4705763"/>
              <a:gd name="connsiteX43-561" fmla="*/ 983019 w 1825371"/>
              <a:gd name="connsiteY43-562" fmla="*/ 1189902 h 4705763"/>
              <a:gd name="connsiteX44-563" fmla="*/ 1016158 w 1825371"/>
              <a:gd name="connsiteY44-564" fmla="*/ 1097041 h 4705763"/>
              <a:gd name="connsiteX45-565" fmla="*/ 1055513 w 1825371"/>
              <a:gd name="connsiteY45-566" fmla="*/ 1078055 h 4705763"/>
              <a:gd name="connsiteX46-567" fmla="*/ 1097628 w 1825371"/>
              <a:gd name="connsiteY46-568" fmla="*/ 1104290 h 4705763"/>
              <a:gd name="connsiteX47-569" fmla="*/ 1115579 w 1825371"/>
              <a:gd name="connsiteY47-570" fmla="*/ 1107743 h 4705763"/>
              <a:gd name="connsiteX48-571" fmla="*/ 1177026 w 1825371"/>
              <a:gd name="connsiteY48-572" fmla="*/ 1087375 h 4705763"/>
              <a:gd name="connsiteX49-573" fmla="*/ 1179787 w 1825371"/>
              <a:gd name="connsiteY49-574" fmla="*/ 1073913 h 4705763"/>
              <a:gd name="connsiteX50-575" fmla="*/ 1135255 w 1825371"/>
              <a:gd name="connsiteY50-576" fmla="*/ 1041117 h 4705763"/>
              <a:gd name="connsiteX51-577" fmla="*/ 939868 w 1825371"/>
              <a:gd name="connsiteY51-578" fmla="*/ 883702 h 4705763"/>
              <a:gd name="connsiteX52-579" fmla="*/ 549783 w 1825371"/>
              <a:gd name="connsiteY52-580" fmla="*/ 496379 h 4705763"/>
              <a:gd name="connsiteX53-581" fmla="*/ 40947 w 1825371"/>
              <a:gd name="connsiteY53-582" fmla="*/ 48990 h 4705763"/>
              <a:gd name="connsiteX54-583" fmla="*/ 5735 w 1825371"/>
              <a:gd name="connsiteY54-584" fmla="*/ 17231 h 4705763"/>
              <a:gd name="connsiteX55-585" fmla="*/ 902 w 1825371"/>
              <a:gd name="connsiteY55-586" fmla="*/ 4114 h 4705763"/>
              <a:gd name="connsiteX56-587" fmla="*/ 15747 w 1825371"/>
              <a:gd name="connsiteY56-588" fmla="*/ 1352 h 4705763"/>
              <a:gd name="connsiteX0-589" fmla="*/ 15747 w 1825371"/>
              <a:gd name="connsiteY0-590" fmla="*/ 1352 h 4705763"/>
              <a:gd name="connsiteX1-591" fmla="*/ 83062 w 1825371"/>
              <a:gd name="connsiteY1-592" fmla="*/ 34837 h 4705763"/>
              <a:gd name="connsiteX2-593" fmla="*/ 961270 w 1825371"/>
              <a:gd name="connsiteY2-594" fmla="*/ 755975 h 4705763"/>
              <a:gd name="connsiteX3-595" fmla="*/ 1239162 w 1825371"/>
              <a:gd name="connsiteY3-596" fmla="*/ 1001764 h 4705763"/>
              <a:gd name="connsiteX4-597" fmla="*/ 1276445 w 1825371"/>
              <a:gd name="connsiteY4-598" fmla="*/ 1025928 h 4705763"/>
              <a:gd name="connsiteX5-599" fmla="*/ 1316489 w 1825371"/>
              <a:gd name="connsiteY5-600" fmla="*/ 1009704 h 4705763"/>
              <a:gd name="connsiteX6-601" fmla="*/ 1345141 w 1825371"/>
              <a:gd name="connsiteY6-602" fmla="*/ 948602 h 4705763"/>
              <a:gd name="connsiteX7-603" fmla="*/ 1407624 w 1825371"/>
              <a:gd name="connsiteY7-604" fmla="*/ 869894 h 4705763"/>
              <a:gd name="connsiteX8-605" fmla="*/ 1749379 w 1825371"/>
              <a:gd name="connsiteY8-606" fmla="*/ 590967 h 4705763"/>
              <a:gd name="connsiteX9-607" fmla="*/ 1808066 w 1825371"/>
              <a:gd name="connsiteY9-608" fmla="*/ 545399 h 4705763"/>
              <a:gd name="connsiteX10-609" fmla="*/ 1825326 w 1825371"/>
              <a:gd name="connsiteY10-610" fmla="*/ 554375 h 4705763"/>
              <a:gd name="connsiteX11-611" fmla="*/ 1811172 w 1825371"/>
              <a:gd name="connsiteY11-612" fmla="*/ 590277 h 4705763"/>
              <a:gd name="connsiteX12-613" fmla="*/ 1721073 w 1825371"/>
              <a:gd name="connsiteY12-614" fmla="*/ 698326 h 4705763"/>
              <a:gd name="connsiteX13-615" fmla="*/ 1385877 w 1825371"/>
              <a:gd name="connsiteY13-616" fmla="*/ 1068389 h 4705763"/>
              <a:gd name="connsiteX14-617" fmla="*/ 1376211 w 1825371"/>
              <a:gd name="connsiteY14-618" fmla="*/ 1098421 h 4705763"/>
              <a:gd name="connsiteX15-619" fmla="*/ 1361366 w 1825371"/>
              <a:gd name="connsiteY15-620" fmla="*/ 1135359 h 4705763"/>
              <a:gd name="connsiteX16-621" fmla="*/ 1355153 w 1825371"/>
              <a:gd name="connsiteY16-622" fmla="*/ 1169879 h 4705763"/>
              <a:gd name="connsiteX17-623" fmla="*/ 1409696 w 1825371"/>
              <a:gd name="connsiteY17-624" fmla="*/ 1384253 h 4705763"/>
              <a:gd name="connsiteX18-625" fmla="*/ 1524994 w 1825371"/>
              <a:gd name="connsiteY18-626" fmla="*/ 1739817 h 4705763"/>
              <a:gd name="connsiteX19-627" fmla="*/ 1659971 w 1825371"/>
              <a:gd name="connsiteY19-628" fmla="*/ 2199288 h 4705763"/>
              <a:gd name="connsiteX20-629" fmla="*/ 1782864 w 1825371"/>
              <a:gd name="connsiteY20-630" fmla="*/ 2697077 h 4705763"/>
              <a:gd name="connsiteX21-631" fmla="*/ 1794257 w 1825371"/>
              <a:gd name="connsiteY21-632" fmla="*/ 2767845 h 4705763"/>
              <a:gd name="connsiteX22-633" fmla="*/ 1791840 w 1825371"/>
              <a:gd name="connsiteY22-634" fmla="*/ 2778202 h 4705763"/>
              <a:gd name="connsiteX23-635" fmla="*/ 1784245 w 1825371"/>
              <a:gd name="connsiteY23-636" fmla="*/ 2770607 h 4705763"/>
              <a:gd name="connsiteX24-637" fmla="*/ 1746617 w 1825371"/>
              <a:gd name="connsiteY24-638" fmla="*/ 2660831 h 4705763"/>
              <a:gd name="connsiteX25-639" fmla="*/ 1513602 w 1825371"/>
              <a:gd name="connsiteY25-640" fmla="*/ 1875484 h 4705763"/>
              <a:gd name="connsiteX26-641" fmla="*/ 1297158 w 1825371"/>
              <a:gd name="connsiteY26-642" fmla="*/ 1267919 h 4705763"/>
              <a:gd name="connsiteX27-643" fmla="*/ 1275064 w 1825371"/>
              <a:gd name="connsiteY27-644" fmla="*/ 1217173 h 4705763"/>
              <a:gd name="connsiteX28-645" fmla="*/ 1248483 w 1825371"/>
              <a:gd name="connsiteY28-646" fmla="*/ 1193353 h 4705763"/>
              <a:gd name="connsiteX29-647" fmla="*/ 1232949 w 1825371"/>
              <a:gd name="connsiteY29-648" fmla="*/ 1222351 h 4705763"/>
              <a:gd name="connsiteX30-649" fmla="*/ 1230877 w 1825371"/>
              <a:gd name="connsiteY30-650" fmla="*/ 1283108 h 4705763"/>
              <a:gd name="connsiteX31-651" fmla="*/ 1297493 w 1825371"/>
              <a:gd name="connsiteY31-652" fmla="*/ 4685667 h 4705763"/>
              <a:gd name="connsiteX32-653" fmla="*/ 938419 w 1825371"/>
              <a:gd name="connsiteY32-654" fmla="*/ 4705763 h 4705763"/>
              <a:gd name="connsiteX33-655" fmla="*/ 1053441 w 1825371"/>
              <a:gd name="connsiteY33-656" fmla="*/ 2920082 h 4705763"/>
              <a:gd name="connsiteX34-657" fmla="*/ 1066213 w 1825371"/>
              <a:gd name="connsiteY34-658" fmla="*/ 2573839 h 4705763"/>
              <a:gd name="connsiteX35-659" fmla="*/ 1077951 w 1825371"/>
              <a:gd name="connsiteY35-660" fmla="*/ 2236916 h 4705763"/>
              <a:gd name="connsiteX36-661" fmla="*/ 1093485 w 1825371"/>
              <a:gd name="connsiteY36-662" fmla="*/ 1882733 h 4705763"/>
              <a:gd name="connsiteX37-663" fmla="*/ 1107983 w 1825371"/>
              <a:gd name="connsiteY37-664" fmla="*/ 1608293 h 4705763"/>
              <a:gd name="connsiteX38-665" fmla="*/ 1125245 w 1825371"/>
              <a:gd name="connsiteY38-666" fmla="*/ 1293464 h 4705763"/>
              <a:gd name="connsiteX39-667" fmla="*/ 1096247 w 1825371"/>
              <a:gd name="connsiteY39-668" fmla="*/ 1270681 h 4705763"/>
              <a:gd name="connsiteX40-669" fmla="*/ 984400 w 1825371"/>
              <a:gd name="connsiteY40-670" fmla="*/ 1242374 h 4705763"/>
              <a:gd name="connsiteX41-671" fmla="*/ 977149 w 1825371"/>
              <a:gd name="connsiteY41-672" fmla="*/ 1225458 h 4705763"/>
              <a:gd name="connsiteX42-673" fmla="*/ 983019 w 1825371"/>
              <a:gd name="connsiteY42-674" fmla="*/ 1189902 h 4705763"/>
              <a:gd name="connsiteX43-675" fmla="*/ 1016158 w 1825371"/>
              <a:gd name="connsiteY43-676" fmla="*/ 1097041 h 4705763"/>
              <a:gd name="connsiteX44-677" fmla="*/ 1055513 w 1825371"/>
              <a:gd name="connsiteY44-678" fmla="*/ 1078055 h 4705763"/>
              <a:gd name="connsiteX45-679" fmla="*/ 1097628 w 1825371"/>
              <a:gd name="connsiteY45-680" fmla="*/ 1104290 h 4705763"/>
              <a:gd name="connsiteX46-681" fmla="*/ 1115579 w 1825371"/>
              <a:gd name="connsiteY46-682" fmla="*/ 1107743 h 4705763"/>
              <a:gd name="connsiteX47-683" fmla="*/ 1177026 w 1825371"/>
              <a:gd name="connsiteY47-684" fmla="*/ 1087375 h 4705763"/>
              <a:gd name="connsiteX48-685" fmla="*/ 1179787 w 1825371"/>
              <a:gd name="connsiteY48-686" fmla="*/ 1073913 h 4705763"/>
              <a:gd name="connsiteX49-687" fmla="*/ 1135255 w 1825371"/>
              <a:gd name="connsiteY49-688" fmla="*/ 1041117 h 4705763"/>
              <a:gd name="connsiteX50-689" fmla="*/ 939868 w 1825371"/>
              <a:gd name="connsiteY50-690" fmla="*/ 883702 h 4705763"/>
              <a:gd name="connsiteX51-691" fmla="*/ 549783 w 1825371"/>
              <a:gd name="connsiteY51-692" fmla="*/ 496379 h 4705763"/>
              <a:gd name="connsiteX52-693" fmla="*/ 40947 w 1825371"/>
              <a:gd name="connsiteY52-694" fmla="*/ 48990 h 4705763"/>
              <a:gd name="connsiteX53-695" fmla="*/ 5735 w 1825371"/>
              <a:gd name="connsiteY53-696" fmla="*/ 17231 h 4705763"/>
              <a:gd name="connsiteX54-697" fmla="*/ 902 w 1825371"/>
              <a:gd name="connsiteY54-698" fmla="*/ 4114 h 4705763"/>
              <a:gd name="connsiteX55-699" fmla="*/ 15747 w 1825371"/>
              <a:gd name="connsiteY55-700" fmla="*/ 1352 h 4705763"/>
              <a:gd name="connsiteX0-701" fmla="*/ 15747 w 1825371"/>
              <a:gd name="connsiteY0-702" fmla="*/ 1352 h 4705763"/>
              <a:gd name="connsiteX1-703" fmla="*/ 83062 w 1825371"/>
              <a:gd name="connsiteY1-704" fmla="*/ 34837 h 4705763"/>
              <a:gd name="connsiteX2-705" fmla="*/ 961270 w 1825371"/>
              <a:gd name="connsiteY2-706" fmla="*/ 755975 h 4705763"/>
              <a:gd name="connsiteX3-707" fmla="*/ 1239162 w 1825371"/>
              <a:gd name="connsiteY3-708" fmla="*/ 1001764 h 4705763"/>
              <a:gd name="connsiteX4-709" fmla="*/ 1276445 w 1825371"/>
              <a:gd name="connsiteY4-710" fmla="*/ 1025928 h 4705763"/>
              <a:gd name="connsiteX5-711" fmla="*/ 1316489 w 1825371"/>
              <a:gd name="connsiteY5-712" fmla="*/ 1009704 h 4705763"/>
              <a:gd name="connsiteX6-713" fmla="*/ 1345141 w 1825371"/>
              <a:gd name="connsiteY6-714" fmla="*/ 948602 h 4705763"/>
              <a:gd name="connsiteX7-715" fmla="*/ 1407624 w 1825371"/>
              <a:gd name="connsiteY7-716" fmla="*/ 869894 h 4705763"/>
              <a:gd name="connsiteX8-717" fmla="*/ 1749379 w 1825371"/>
              <a:gd name="connsiteY8-718" fmla="*/ 590967 h 4705763"/>
              <a:gd name="connsiteX9-719" fmla="*/ 1808066 w 1825371"/>
              <a:gd name="connsiteY9-720" fmla="*/ 545399 h 4705763"/>
              <a:gd name="connsiteX10-721" fmla="*/ 1825326 w 1825371"/>
              <a:gd name="connsiteY10-722" fmla="*/ 554375 h 4705763"/>
              <a:gd name="connsiteX11-723" fmla="*/ 1811172 w 1825371"/>
              <a:gd name="connsiteY11-724" fmla="*/ 590277 h 4705763"/>
              <a:gd name="connsiteX12-725" fmla="*/ 1721073 w 1825371"/>
              <a:gd name="connsiteY12-726" fmla="*/ 698326 h 4705763"/>
              <a:gd name="connsiteX13-727" fmla="*/ 1385877 w 1825371"/>
              <a:gd name="connsiteY13-728" fmla="*/ 1068389 h 4705763"/>
              <a:gd name="connsiteX14-729" fmla="*/ 1376211 w 1825371"/>
              <a:gd name="connsiteY14-730" fmla="*/ 1098421 h 4705763"/>
              <a:gd name="connsiteX15-731" fmla="*/ 1361366 w 1825371"/>
              <a:gd name="connsiteY15-732" fmla="*/ 1135359 h 4705763"/>
              <a:gd name="connsiteX16-733" fmla="*/ 1355153 w 1825371"/>
              <a:gd name="connsiteY16-734" fmla="*/ 1169879 h 4705763"/>
              <a:gd name="connsiteX17-735" fmla="*/ 1409696 w 1825371"/>
              <a:gd name="connsiteY17-736" fmla="*/ 1384253 h 4705763"/>
              <a:gd name="connsiteX18-737" fmla="*/ 1524994 w 1825371"/>
              <a:gd name="connsiteY18-738" fmla="*/ 1739817 h 4705763"/>
              <a:gd name="connsiteX19-739" fmla="*/ 1659971 w 1825371"/>
              <a:gd name="connsiteY19-740" fmla="*/ 2199288 h 4705763"/>
              <a:gd name="connsiteX20-741" fmla="*/ 1782864 w 1825371"/>
              <a:gd name="connsiteY20-742" fmla="*/ 2697077 h 4705763"/>
              <a:gd name="connsiteX21-743" fmla="*/ 1794257 w 1825371"/>
              <a:gd name="connsiteY21-744" fmla="*/ 2767845 h 4705763"/>
              <a:gd name="connsiteX22-745" fmla="*/ 1791840 w 1825371"/>
              <a:gd name="connsiteY22-746" fmla="*/ 2778202 h 4705763"/>
              <a:gd name="connsiteX23-747" fmla="*/ 1784245 w 1825371"/>
              <a:gd name="connsiteY23-748" fmla="*/ 2770607 h 4705763"/>
              <a:gd name="connsiteX24-749" fmla="*/ 1746617 w 1825371"/>
              <a:gd name="connsiteY24-750" fmla="*/ 2660831 h 4705763"/>
              <a:gd name="connsiteX25-751" fmla="*/ 1513602 w 1825371"/>
              <a:gd name="connsiteY25-752" fmla="*/ 1875484 h 4705763"/>
              <a:gd name="connsiteX26-753" fmla="*/ 1297158 w 1825371"/>
              <a:gd name="connsiteY26-754" fmla="*/ 1267919 h 4705763"/>
              <a:gd name="connsiteX27-755" fmla="*/ 1275064 w 1825371"/>
              <a:gd name="connsiteY27-756" fmla="*/ 1217173 h 4705763"/>
              <a:gd name="connsiteX28-757" fmla="*/ 1248483 w 1825371"/>
              <a:gd name="connsiteY28-758" fmla="*/ 1193353 h 4705763"/>
              <a:gd name="connsiteX29-759" fmla="*/ 1232949 w 1825371"/>
              <a:gd name="connsiteY29-760" fmla="*/ 1222351 h 4705763"/>
              <a:gd name="connsiteX30-761" fmla="*/ 1230877 w 1825371"/>
              <a:gd name="connsiteY30-762" fmla="*/ 1283108 h 4705763"/>
              <a:gd name="connsiteX31-763" fmla="*/ 1297493 w 1825371"/>
              <a:gd name="connsiteY31-764" fmla="*/ 4685667 h 4705763"/>
              <a:gd name="connsiteX32-765" fmla="*/ 938419 w 1825371"/>
              <a:gd name="connsiteY32-766" fmla="*/ 4705763 h 4705763"/>
              <a:gd name="connsiteX33-767" fmla="*/ 1053441 w 1825371"/>
              <a:gd name="connsiteY33-768" fmla="*/ 2920082 h 4705763"/>
              <a:gd name="connsiteX34-769" fmla="*/ 1066213 w 1825371"/>
              <a:gd name="connsiteY34-770" fmla="*/ 2573839 h 4705763"/>
              <a:gd name="connsiteX35-771" fmla="*/ 1077951 w 1825371"/>
              <a:gd name="connsiteY35-772" fmla="*/ 2236916 h 4705763"/>
              <a:gd name="connsiteX36-773" fmla="*/ 1093485 w 1825371"/>
              <a:gd name="connsiteY36-774" fmla="*/ 1882733 h 4705763"/>
              <a:gd name="connsiteX37-775" fmla="*/ 1125245 w 1825371"/>
              <a:gd name="connsiteY37-776" fmla="*/ 1293464 h 4705763"/>
              <a:gd name="connsiteX38-777" fmla="*/ 1096247 w 1825371"/>
              <a:gd name="connsiteY38-778" fmla="*/ 1270681 h 4705763"/>
              <a:gd name="connsiteX39-779" fmla="*/ 984400 w 1825371"/>
              <a:gd name="connsiteY39-780" fmla="*/ 1242374 h 4705763"/>
              <a:gd name="connsiteX40-781" fmla="*/ 977149 w 1825371"/>
              <a:gd name="connsiteY40-782" fmla="*/ 1225458 h 4705763"/>
              <a:gd name="connsiteX41-783" fmla="*/ 983019 w 1825371"/>
              <a:gd name="connsiteY41-784" fmla="*/ 1189902 h 4705763"/>
              <a:gd name="connsiteX42-785" fmla="*/ 1016158 w 1825371"/>
              <a:gd name="connsiteY42-786" fmla="*/ 1097041 h 4705763"/>
              <a:gd name="connsiteX43-787" fmla="*/ 1055513 w 1825371"/>
              <a:gd name="connsiteY43-788" fmla="*/ 1078055 h 4705763"/>
              <a:gd name="connsiteX44-789" fmla="*/ 1097628 w 1825371"/>
              <a:gd name="connsiteY44-790" fmla="*/ 1104290 h 4705763"/>
              <a:gd name="connsiteX45-791" fmla="*/ 1115579 w 1825371"/>
              <a:gd name="connsiteY45-792" fmla="*/ 1107743 h 4705763"/>
              <a:gd name="connsiteX46-793" fmla="*/ 1177026 w 1825371"/>
              <a:gd name="connsiteY46-794" fmla="*/ 1087375 h 4705763"/>
              <a:gd name="connsiteX47-795" fmla="*/ 1179787 w 1825371"/>
              <a:gd name="connsiteY47-796" fmla="*/ 1073913 h 4705763"/>
              <a:gd name="connsiteX48-797" fmla="*/ 1135255 w 1825371"/>
              <a:gd name="connsiteY48-798" fmla="*/ 1041117 h 4705763"/>
              <a:gd name="connsiteX49-799" fmla="*/ 939868 w 1825371"/>
              <a:gd name="connsiteY49-800" fmla="*/ 883702 h 4705763"/>
              <a:gd name="connsiteX50-801" fmla="*/ 549783 w 1825371"/>
              <a:gd name="connsiteY50-802" fmla="*/ 496379 h 4705763"/>
              <a:gd name="connsiteX51-803" fmla="*/ 40947 w 1825371"/>
              <a:gd name="connsiteY51-804" fmla="*/ 48990 h 4705763"/>
              <a:gd name="connsiteX52-805" fmla="*/ 5735 w 1825371"/>
              <a:gd name="connsiteY52-806" fmla="*/ 17231 h 4705763"/>
              <a:gd name="connsiteX53-807" fmla="*/ 902 w 1825371"/>
              <a:gd name="connsiteY53-808" fmla="*/ 4114 h 4705763"/>
              <a:gd name="connsiteX54-809" fmla="*/ 15747 w 1825371"/>
              <a:gd name="connsiteY54-810" fmla="*/ 1352 h 4705763"/>
              <a:gd name="connsiteX0-811" fmla="*/ 15747 w 1825371"/>
              <a:gd name="connsiteY0-812" fmla="*/ 1352 h 4705763"/>
              <a:gd name="connsiteX1-813" fmla="*/ 83062 w 1825371"/>
              <a:gd name="connsiteY1-814" fmla="*/ 34837 h 4705763"/>
              <a:gd name="connsiteX2-815" fmla="*/ 961270 w 1825371"/>
              <a:gd name="connsiteY2-816" fmla="*/ 755975 h 4705763"/>
              <a:gd name="connsiteX3-817" fmla="*/ 1239162 w 1825371"/>
              <a:gd name="connsiteY3-818" fmla="*/ 1001764 h 4705763"/>
              <a:gd name="connsiteX4-819" fmla="*/ 1276445 w 1825371"/>
              <a:gd name="connsiteY4-820" fmla="*/ 1025928 h 4705763"/>
              <a:gd name="connsiteX5-821" fmla="*/ 1316489 w 1825371"/>
              <a:gd name="connsiteY5-822" fmla="*/ 1009704 h 4705763"/>
              <a:gd name="connsiteX6-823" fmla="*/ 1345141 w 1825371"/>
              <a:gd name="connsiteY6-824" fmla="*/ 948602 h 4705763"/>
              <a:gd name="connsiteX7-825" fmla="*/ 1407624 w 1825371"/>
              <a:gd name="connsiteY7-826" fmla="*/ 869894 h 4705763"/>
              <a:gd name="connsiteX8-827" fmla="*/ 1749379 w 1825371"/>
              <a:gd name="connsiteY8-828" fmla="*/ 590967 h 4705763"/>
              <a:gd name="connsiteX9-829" fmla="*/ 1808066 w 1825371"/>
              <a:gd name="connsiteY9-830" fmla="*/ 545399 h 4705763"/>
              <a:gd name="connsiteX10-831" fmla="*/ 1825326 w 1825371"/>
              <a:gd name="connsiteY10-832" fmla="*/ 554375 h 4705763"/>
              <a:gd name="connsiteX11-833" fmla="*/ 1811172 w 1825371"/>
              <a:gd name="connsiteY11-834" fmla="*/ 590277 h 4705763"/>
              <a:gd name="connsiteX12-835" fmla="*/ 1721073 w 1825371"/>
              <a:gd name="connsiteY12-836" fmla="*/ 698326 h 4705763"/>
              <a:gd name="connsiteX13-837" fmla="*/ 1385877 w 1825371"/>
              <a:gd name="connsiteY13-838" fmla="*/ 1068389 h 4705763"/>
              <a:gd name="connsiteX14-839" fmla="*/ 1376211 w 1825371"/>
              <a:gd name="connsiteY14-840" fmla="*/ 1098421 h 4705763"/>
              <a:gd name="connsiteX15-841" fmla="*/ 1361366 w 1825371"/>
              <a:gd name="connsiteY15-842" fmla="*/ 1135359 h 4705763"/>
              <a:gd name="connsiteX16-843" fmla="*/ 1355153 w 1825371"/>
              <a:gd name="connsiteY16-844" fmla="*/ 1169879 h 4705763"/>
              <a:gd name="connsiteX17-845" fmla="*/ 1409696 w 1825371"/>
              <a:gd name="connsiteY17-846" fmla="*/ 1384253 h 4705763"/>
              <a:gd name="connsiteX18-847" fmla="*/ 1524994 w 1825371"/>
              <a:gd name="connsiteY18-848" fmla="*/ 1739817 h 4705763"/>
              <a:gd name="connsiteX19-849" fmla="*/ 1659971 w 1825371"/>
              <a:gd name="connsiteY19-850" fmla="*/ 2199288 h 4705763"/>
              <a:gd name="connsiteX20-851" fmla="*/ 1782864 w 1825371"/>
              <a:gd name="connsiteY20-852" fmla="*/ 2697077 h 4705763"/>
              <a:gd name="connsiteX21-853" fmla="*/ 1794257 w 1825371"/>
              <a:gd name="connsiteY21-854" fmla="*/ 2767845 h 4705763"/>
              <a:gd name="connsiteX22-855" fmla="*/ 1791840 w 1825371"/>
              <a:gd name="connsiteY22-856" fmla="*/ 2778202 h 4705763"/>
              <a:gd name="connsiteX23-857" fmla="*/ 1784245 w 1825371"/>
              <a:gd name="connsiteY23-858" fmla="*/ 2770607 h 4705763"/>
              <a:gd name="connsiteX24-859" fmla="*/ 1746617 w 1825371"/>
              <a:gd name="connsiteY24-860" fmla="*/ 2660831 h 4705763"/>
              <a:gd name="connsiteX25-861" fmla="*/ 1513602 w 1825371"/>
              <a:gd name="connsiteY25-862" fmla="*/ 1875484 h 4705763"/>
              <a:gd name="connsiteX26-863" fmla="*/ 1297158 w 1825371"/>
              <a:gd name="connsiteY26-864" fmla="*/ 1267919 h 4705763"/>
              <a:gd name="connsiteX27-865" fmla="*/ 1275064 w 1825371"/>
              <a:gd name="connsiteY27-866" fmla="*/ 1217173 h 4705763"/>
              <a:gd name="connsiteX28-867" fmla="*/ 1248483 w 1825371"/>
              <a:gd name="connsiteY28-868" fmla="*/ 1193353 h 4705763"/>
              <a:gd name="connsiteX29-869" fmla="*/ 1232949 w 1825371"/>
              <a:gd name="connsiteY29-870" fmla="*/ 1222351 h 4705763"/>
              <a:gd name="connsiteX30-871" fmla="*/ 1230877 w 1825371"/>
              <a:gd name="connsiteY30-872" fmla="*/ 1283108 h 4705763"/>
              <a:gd name="connsiteX31-873" fmla="*/ 1297493 w 1825371"/>
              <a:gd name="connsiteY31-874" fmla="*/ 4685667 h 4705763"/>
              <a:gd name="connsiteX32-875" fmla="*/ 938419 w 1825371"/>
              <a:gd name="connsiteY32-876" fmla="*/ 4705763 h 4705763"/>
              <a:gd name="connsiteX33-877" fmla="*/ 1053441 w 1825371"/>
              <a:gd name="connsiteY33-878" fmla="*/ 2920082 h 4705763"/>
              <a:gd name="connsiteX34-879" fmla="*/ 1066213 w 1825371"/>
              <a:gd name="connsiteY34-880" fmla="*/ 2573839 h 4705763"/>
              <a:gd name="connsiteX35-881" fmla="*/ 1077951 w 1825371"/>
              <a:gd name="connsiteY35-882" fmla="*/ 2236916 h 4705763"/>
              <a:gd name="connsiteX36-883" fmla="*/ 1125245 w 1825371"/>
              <a:gd name="connsiteY36-884" fmla="*/ 1293464 h 4705763"/>
              <a:gd name="connsiteX37-885" fmla="*/ 1096247 w 1825371"/>
              <a:gd name="connsiteY37-886" fmla="*/ 1270681 h 4705763"/>
              <a:gd name="connsiteX38-887" fmla="*/ 984400 w 1825371"/>
              <a:gd name="connsiteY38-888" fmla="*/ 1242374 h 4705763"/>
              <a:gd name="connsiteX39-889" fmla="*/ 977149 w 1825371"/>
              <a:gd name="connsiteY39-890" fmla="*/ 1225458 h 4705763"/>
              <a:gd name="connsiteX40-891" fmla="*/ 983019 w 1825371"/>
              <a:gd name="connsiteY40-892" fmla="*/ 1189902 h 4705763"/>
              <a:gd name="connsiteX41-893" fmla="*/ 1016158 w 1825371"/>
              <a:gd name="connsiteY41-894" fmla="*/ 1097041 h 4705763"/>
              <a:gd name="connsiteX42-895" fmla="*/ 1055513 w 1825371"/>
              <a:gd name="connsiteY42-896" fmla="*/ 1078055 h 4705763"/>
              <a:gd name="connsiteX43-897" fmla="*/ 1097628 w 1825371"/>
              <a:gd name="connsiteY43-898" fmla="*/ 1104290 h 4705763"/>
              <a:gd name="connsiteX44-899" fmla="*/ 1115579 w 1825371"/>
              <a:gd name="connsiteY44-900" fmla="*/ 1107743 h 4705763"/>
              <a:gd name="connsiteX45-901" fmla="*/ 1177026 w 1825371"/>
              <a:gd name="connsiteY45-902" fmla="*/ 1087375 h 4705763"/>
              <a:gd name="connsiteX46-903" fmla="*/ 1179787 w 1825371"/>
              <a:gd name="connsiteY46-904" fmla="*/ 1073913 h 4705763"/>
              <a:gd name="connsiteX47-905" fmla="*/ 1135255 w 1825371"/>
              <a:gd name="connsiteY47-906" fmla="*/ 1041117 h 4705763"/>
              <a:gd name="connsiteX48-907" fmla="*/ 939868 w 1825371"/>
              <a:gd name="connsiteY48-908" fmla="*/ 883702 h 4705763"/>
              <a:gd name="connsiteX49-909" fmla="*/ 549783 w 1825371"/>
              <a:gd name="connsiteY49-910" fmla="*/ 496379 h 4705763"/>
              <a:gd name="connsiteX50-911" fmla="*/ 40947 w 1825371"/>
              <a:gd name="connsiteY50-912" fmla="*/ 48990 h 4705763"/>
              <a:gd name="connsiteX51-913" fmla="*/ 5735 w 1825371"/>
              <a:gd name="connsiteY51-914" fmla="*/ 17231 h 4705763"/>
              <a:gd name="connsiteX52-915" fmla="*/ 902 w 1825371"/>
              <a:gd name="connsiteY52-916" fmla="*/ 4114 h 4705763"/>
              <a:gd name="connsiteX53-917" fmla="*/ 15747 w 1825371"/>
              <a:gd name="connsiteY53-918" fmla="*/ 1352 h 4705763"/>
              <a:gd name="connsiteX0-919" fmla="*/ 15747 w 1825371"/>
              <a:gd name="connsiteY0-920" fmla="*/ 1352 h 4705763"/>
              <a:gd name="connsiteX1-921" fmla="*/ 83062 w 1825371"/>
              <a:gd name="connsiteY1-922" fmla="*/ 34837 h 4705763"/>
              <a:gd name="connsiteX2-923" fmla="*/ 961270 w 1825371"/>
              <a:gd name="connsiteY2-924" fmla="*/ 755975 h 4705763"/>
              <a:gd name="connsiteX3-925" fmla="*/ 1239162 w 1825371"/>
              <a:gd name="connsiteY3-926" fmla="*/ 1001764 h 4705763"/>
              <a:gd name="connsiteX4-927" fmla="*/ 1276445 w 1825371"/>
              <a:gd name="connsiteY4-928" fmla="*/ 1025928 h 4705763"/>
              <a:gd name="connsiteX5-929" fmla="*/ 1316489 w 1825371"/>
              <a:gd name="connsiteY5-930" fmla="*/ 1009704 h 4705763"/>
              <a:gd name="connsiteX6-931" fmla="*/ 1345141 w 1825371"/>
              <a:gd name="connsiteY6-932" fmla="*/ 948602 h 4705763"/>
              <a:gd name="connsiteX7-933" fmla="*/ 1407624 w 1825371"/>
              <a:gd name="connsiteY7-934" fmla="*/ 869894 h 4705763"/>
              <a:gd name="connsiteX8-935" fmla="*/ 1749379 w 1825371"/>
              <a:gd name="connsiteY8-936" fmla="*/ 590967 h 4705763"/>
              <a:gd name="connsiteX9-937" fmla="*/ 1808066 w 1825371"/>
              <a:gd name="connsiteY9-938" fmla="*/ 545399 h 4705763"/>
              <a:gd name="connsiteX10-939" fmla="*/ 1825326 w 1825371"/>
              <a:gd name="connsiteY10-940" fmla="*/ 554375 h 4705763"/>
              <a:gd name="connsiteX11-941" fmla="*/ 1811172 w 1825371"/>
              <a:gd name="connsiteY11-942" fmla="*/ 590277 h 4705763"/>
              <a:gd name="connsiteX12-943" fmla="*/ 1721073 w 1825371"/>
              <a:gd name="connsiteY12-944" fmla="*/ 698326 h 4705763"/>
              <a:gd name="connsiteX13-945" fmla="*/ 1385877 w 1825371"/>
              <a:gd name="connsiteY13-946" fmla="*/ 1068389 h 4705763"/>
              <a:gd name="connsiteX14-947" fmla="*/ 1376211 w 1825371"/>
              <a:gd name="connsiteY14-948" fmla="*/ 1098421 h 4705763"/>
              <a:gd name="connsiteX15-949" fmla="*/ 1361366 w 1825371"/>
              <a:gd name="connsiteY15-950" fmla="*/ 1135359 h 4705763"/>
              <a:gd name="connsiteX16-951" fmla="*/ 1355153 w 1825371"/>
              <a:gd name="connsiteY16-952" fmla="*/ 1169879 h 4705763"/>
              <a:gd name="connsiteX17-953" fmla="*/ 1409696 w 1825371"/>
              <a:gd name="connsiteY17-954" fmla="*/ 1384253 h 4705763"/>
              <a:gd name="connsiteX18-955" fmla="*/ 1524994 w 1825371"/>
              <a:gd name="connsiteY18-956" fmla="*/ 1739817 h 4705763"/>
              <a:gd name="connsiteX19-957" fmla="*/ 1659971 w 1825371"/>
              <a:gd name="connsiteY19-958" fmla="*/ 2199288 h 4705763"/>
              <a:gd name="connsiteX20-959" fmla="*/ 1782864 w 1825371"/>
              <a:gd name="connsiteY20-960" fmla="*/ 2697077 h 4705763"/>
              <a:gd name="connsiteX21-961" fmla="*/ 1794257 w 1825371"/>
              <a:gd name="connsiteY21-962" fmla="*/ 2767845 h 4705763"/>
              <a:gd name="connsiteX22-963" fmla="*/ 1791840 w 1825371"/>
              <a:gd name="connsiteY22-964" fmla="*/ 2778202 h 4705763"/>
              <a:gd name="connsiteX23-965" fmla="*/ 1784245 w 1825371"/>
              <a:gd name="connsiteY23-966" fmla="*/ 2770607 h 4705763"/>
              <a:gd name="connsiteX24-967" fmla="*/ 1746617 w 1825371"/>
              <a:gd name="connsiteY24-968" fmla="*/ 2660831 h 4705763"/>
              <a:gd name="connsiteX25-969" fmla="*/ 1513602 w 1825371"/>
              <a:gd name="connsiteY25-970" fmla="*/ 1875484 h 4705763"/>
              <a:gd name="connsiteX26-971" fmla="*/ 1297158 w 1825371"/>
              <a:gd name="connsiteY26-972" fmla="*/ 1267919 h 4705763"/>
              <a:gd name="connsiteX27-973" fmla="*/ 1275064 w 1825371"/>
              <a:gd name="connsiteY27-974" fmla="*/ 1217173 h 4705763"/>
              <a:gd name="connsiteX28-975" fmla="*/ 1248483 w 1825371"/>
              <a:gd name="connsiteY28-976" fmla="*/ 1193353 h 4705763"/>
              <a:gd name="connsiteX29-977" fmla="*/ 1232949 w 1825371"/>
              <a:gd name="connsiteY29-978" fmla="*/ 1222351 h 4705763"/>
              <a:gd name="connsiteX30-979" fmla="*/ 1230877 w 1825371"/>
              <a:gd name="connsiteY30-980" fmla="*/ 1283108 h 4705763"/>
              <a:gd name="connsiteX31-981" fmla="*/ 1297493 w 1825371"/>
              <a:gd name="connsiteY31-982" fmla="*/ 4685667 h 4705763"/>
              <a:gd name="connsiteX32-983" fmla="*/ 938419 w 1825371"/>
              <a:gd name="connsiteY32-984" fmla="*/ 4705763 h 4705763"/>
              <a:gd name="connsiteX33-985" fmla="*/ 1053441 w 1825371"/>
              <a:gd name="connsiteY33-986" fmla="*/ 2920082 h 4705763"/>
              <a:gd name="connsiteX34-987" fmla="*/ 1066213 w 1825371"/>
              <a:gd name="connsiteY34-988" fmla="*/ 2573839 h 4705763"/>
              <a:gd name="connsiteX35-989" fmla="*/ 1125245 w 1825371"/>
              <a:gd name="connsiteY35-990" fmla="*/ 1293464 h 4705763"/>
              <a:gd name="connsiteX36-991" fmla="*/ 1096247 w 1825371"/>
              <a:gd name="connsiteY36-992" fmla="*/ 1270681 h 4705763"/>
              <a:gd name="connsiteX37-993" fmla="*/ 984400 w 1825371"/>
              <a:gd name="connsiteY37-994" fmla="*/ 1242374 h 4705763"/>
              <a:gd name="connsiteX38-995" fmla="*/ 977149 w 1825371"/>
              <a:gd name="connsiteY38-996" fmla="*/ 1225458 h 4705763"/>
              <a:gd name="connsiteX39-997" fmla="*/ 983019 w 1825371"/>
              <a:gd name="connsiteY39-998" fmla="*/ 1189902 h 4705763"/>
              <a:gd name="connsiteX40-999" fmla="*/ 1016158 w 1825371"/>
              <a:gd name="connsiteY40-1000" fmla="*/ 1097041 h 4705763"/>
              <a:gd name="connsiteX41-1001" fmla="*/ 1055513 w 1825371"/>
              <a:gd name="connsiteY41-1002" fmla="*/ 1078055 h 4705763"/>
              <a:gd name="connsiteX42-1003" fmla="*/ 1097628 w 1825371"/>
              <a:gd name="connsiteY42-1004" fmla="*/ 1104290 h 4705763"/>
              <a:gd name="connsiteX43-1005" fmla="*/ 1115579 w 1825371"/>
              <a:gd name="connsiteY43-1006" fmla="*/ 1107743 h 4705763"/>
              <a:gd name="connsiteX44-1007" fmla="*/ 1177026 w 1825371"/>
              <a:gd name="connsiteY44-1008" fmla="*/ 1087375 h 4705763"/>
              <a:gd name="connsiteX45-1009" fmla="*/ 1179787 w 1825371"/>
              <a:gd name="connsiteY45-1010" fmla="*/ 1073913 h 4705763"/>
              <a:gd name="connsiteX46-1011" fmla="*/ 1135255 w 1825371"/>
              <a:gd name="connsiteY46-1012" fmla="*/ 1041117 h 4705763"/>
              <a:gd name="connsiteX47-1013" fmla="*/ 939868 w 1825371"/>
              <a:gd name="connsiteY47-1014" fmla="*/ 883702 h 4705763"/>
              <a:gd name="connsiteX48-1015" fmla="*/ 549783 w 1825371"/>
              <a:gd name="connsiteY48-1016" fmla="*/ 496379 h 4705763"/>
              <a:gd name="connsiteX49-1017" fmla="*/ 40947 w 1825371"/>
              <a:gd name="connsiteY49-1018" fmla="*/ 48990 h 4705763"/>
              <a:gd name="connsiteX50-1019" fmla="*/ 5735 w 1825371"/>
              <a:gd name="connsiteY50-1020" fmla="*/ 17231 h 4705763"/>
              <a:gd name="connsiteX51-1021" fmla="*/ 902 w 1825371"/>
              <a:gd name="connsiteY51-1022" fmla="*/ 4114 h 4705763"/>
              <a:gd name="connsiteX52-1023" fmla="*/ 15747 w 1825371"/>
              <a:gd name="connsiteY52-1024" fmla="*/ 1352 h 4705763"/>
              <a:gd name="connsiteX0-1025" fmla="*/ 15747 w 1825371"/>
              <a:gd name="connsiteY0-1026" fmla="*/ 1352 h 4705763"/>
              <a:gd name="connsiteX1-1027" fmla="*/ 83062 w 1825371"/>
              <a:gd name="connsiteY1-1028" fmla="*/ 34837 h 4705763"/>
              <a:gd name="connsiteX2-1029" fmla="*/ 961270 w 1825371"/>
              <a:gd name="connsiteY2-1030" fmla="*/ 755975 h 4705763"/>
              <a:gd name="connsiteX3-1031" fmla="*/ 1239162 w 1825371"/>
              <a:gd name="connsiteY3-1032" fmla="*/ 1001764 h 4705763"/>
              <a:gd name="connsiteX4-1033" fmla="*/ 1276445 w 1825371"/>
              <a:gd name="connsiteY4-1034" fmla="*/ 1025928 h 4705763"/>
              <a:gd name="connsiteX5-1035" fmla="*/ 1316489 w 1825371"/>
              <a:gd name="connsiteY5-1036" fmla="*/ 1009704 h 4705763"/>
              <a:gd name="connsiteX6-1037" fmla="*/ 1345141 w 1825371"/>
              <a:gd name="connsiteY6-1038" fmla="*/ 948602 h 4705763"/>
              <a:gd name="connsiteX7-1039" fmla="*/ 1407624 w 1825371"/>
              <a:gd name="connsiteY7-1040" fmla="*/ 869894 h 4705763"/>
              <a:gd name="connsiteX8-1041" fmla="*/ 1749379 w 1825371"/>
              <a:gd name="connsiteY8-1042" fmla="*/ 590967 h 4705763"/>
              <a:gd name="connsiteX9-1043" fmla="*/ 1808066 w 1825371"/>
              <a:gd name="connsiteY9-1044" fmla="*/ 545399 h 4705763"/>
              <a:gd name="connsiteX10-1045" fmla="*/ 1825326 w 1825371"/>
              <a:gd name="connsiteY10-1046" fmla="*/ 554375 h 4705763"/>
              <a:gd name="connsiteX11-1047" fmla="*/ 1811172 w 1825371"/>
              <a:gd name="connsiteY11-1048" fmla="*/ 590277 h 4705763"/>
              <a:gd name="connsiteX12-1049" fmla="*/ 1721073 w 1825371"/>
              <a:gd name="connsiteY12-1050" fmla="*/ 698326 h 4705763"/>
              <a:gd name="connsiteX13-1051" fmla="*/ 1385877 w 1825371"/>
              <a:gd name="connsiteY13-1052" fmla="*/ 1068389 h 4705763"/>
              <a:gd name="connsiteX14-1053" fmla="*/ 1376211 w 1825371"/>
              <a:gd name="connsiteY14-1054" fmla="*/ 1098421 h 4705763"/>
              <a:gd name="connsiteX15-1055" fmla="*/ 1361366 w 1825371"/>
              <a:gd name="connsiteY15-1056" fmla="*/ 1135359 h 4705763"/>
              <a:gd name="connsiteX16-1057" fmla="*/ 1355153 w 1825371"/>
              <a:gd name="connsiteY16-1058" fmla="*/ 1169879 h 4705763"/>
              <a:gd name="connsiteX17-1059" fmla="*/ 1409696 w 1825371"/>
              <a:gd name="connsiteY17-1060" fmla="*/ 1384253 h 4705763"/>
              <a:gd name="connsiteX18-1061" fmla="*/ 1524994 w 1825371"/>
              <a:gd name="connsiteY18-1062" fmla="*/ 1739817 h 4705763"/>
              <a:gd name="connsiteX19-1063" fmla="*/ 1659971 w 1825371"/>
              <a:gd name="connsiteY19-1064" fmla="*/ 2199288 h 4705763"/>
              <a:gd name="connsiteX20-1065" fmla="*/ 1782864 w 1825371"/>
              <a:gd name="connsiteY20-1066" fmla="*/ 2697077 h 4705763"/>
              <a:gd name="connsiteX21-1067" fmla="*/ 1794257 w 1825371"/>
              <a:gd name="connsiteY21-1068" fmla="*/ 2767845 h 4705763"/>
              <a:gd name="connsiteX22-1069" fmla="*/ 1791840 w 1825371"/>
              <a:gd name="connsiteY22-1070" fmla="*/ 2778202 h 4705763"/>
              <a:gd name="connsiteX23-1071" fmla="*/ 1784245 w 1825371"/>
              <a:gd name="connsiteY23-1072" fmla="*/ 2770607 h 4705763"/>
              <a:gd name="connsiteX24-1073" fmla="*/ 1746617 w 1825371"/>
              <a:gd name="connsiteY24-1074" fmla="*/ 2660831 h 4705763"/>
              <a:gd name="connsiteX25-1075" fmla="*/ 1513602 w 1825371"/>
              <a:gd name="connsiteY25-1076" fmla="*/ 1875484 h 4705763"/>
              <a:gd name="connsiteX26-1077" fmla="*/ 1297158 w 1825371"/>
              <a:gd name="connsiteY26-1078" fmla="*/ 1267919 h 4705763"/>
              <a:gd name="connsiteX27-1079" fmla="*/ 1275064 w 1825371"/>
              <a:gd name="connsiteY27-1080" fmla="*/ 1217173 h 4705763"/>
              <a:gd name="connsiteX28-1081" fmla="*/ 1248483 w 1825371"/>
              <a:gd name="connsiteY28-1082" fmla="*/ 1193353 h 4705763"/>
              <a:gd name="connsiteX29-1083" fmla="*/ 1232949 w 1825371"/>
              <a:gd name="connsiteY29-1084" fmla="*/ 1222351 h 4705763"/>
              <a:gd name="connsiteX30-1085" fmla="*/ 1230877 w 1825371"/>
              <a:gd name="connsiteY30-1086" fmla="*/ 1283108 h 4705763"/>
              <a:gd name="connsiteX31-1087" fmla="*/ 1297493 w 1825371"/>
              <a:gd name="connsiteY31-1088" fmla="*/ 4685667 h 4705763"/>
              <a:gd name="connsiteX32-1089" fmla="*/ 938419 w 1825371"/>
              <a:gd name="connsiteY32-1090" fmla="*/ 4705763 h 4705763"/>
              <a:gd name="connsiteX33-1091" fmla="*/ 1053441 w 1825371"/>
              <a:gd name="connsiteY33-1092" fmla="*/ 2920082 h 4705763"/>
              <a:gd name="connsiteX34-1093" fmla="*/ 1125245 w 1825371"/>
              <a:gd name="connsiteY34-1094" fmla="*/ 1293464 h 4705763"/>
              <a:gd name="connsiteX35-1095" fmla="*/ 1096247 w 1825371"/>
              <a:gd name="connsiteY35-1096" fmla="*/ 1270681 h 4705763"/>
              <a:gd name="connsiteX36-1097" fmla="*/ 984400 w 1825371"/>
              <a:gd name="connsiteY36-1098" fmla="*/ 1242374 h 4705763"/>
              <a:gd name="connsiteX37-1099" fmla="*/ 977149 w 1825371"/>
              <a:gd name="connsiteY37-1100" fmla="*/ 1225458 h 4705763"/>
              <a:gd name="connsiteX38-1101" fmla="*/ 983019 w 1825371"/>
              <a:gd name="connsiteY38-1102" fmla="*/ 1189902 h 4705763"/>
              <a:gd name="connsiteX39-1103" fmla="*/ 1016158 w 1825371"/>
              <a:gd name="connsiteY39-1104" fmla="*/ 1097041 h 4705763"/>
              <a:gd name="connsiteX40-1105" fmla="*/ 1055513 w 1825371"/>
              <a:gd name="connsiteY40-1106" fmla="*/ 1078055 h 4705763"/>
              <a:gd name="connsiteX41-1107" fmla="*/ 1097628 w 1825371"/>
              <a:gd name="connsiteY41-1108" fmla="*/ 1104290 h 4705763"/>
              <a:gd name="connsiteX42-1109" fmla="*/ 1115579 w 1825371"/>
              <a:gd name="connsiteY42-1110" fmla="*/ 1107743 h 4705763"/>
              <a:gd name="connsiteX43-1111" fmla="*/ 1177026 w 1825371"/>
              <a:gd name="connsiteY43-1112" fmla="*/ 1087375 h 4705763"/>
              <a:gd name="connsiteX44-1113" fmla="*/ 1179787 w 1825371"/>
              <a:gd name="connsiteY44-1114" fmla="*/ 1073913 h 4705763"/>
              <a:gd name="connsiteX45-1115" fmla="*/ 1135255 w 1825371"/>
              <a:gd name="connsiteY45-1116" fmla="*/ 1041117 h 4705763"/>
              <a:gd name="connsiteX46-1117" fmla="*/ 939868 w 1825371"/>
              <a:gd name="connsiteY46-1118" fmla="*/ 883702 h 4705763"/>
              <a:gd name="connsiteX47-1119" fmla="*/ 549783 w 1825371"/>
              <a:gd name="connsiteY47-1120" fmla="*/ 496379 h 4705763"/>
              <a:gd name="connsiteX48-1121" fmla="*/ 40947 w 1825371"/>
              <a:gd name="connsiteY48-1122" fmla="*/ 48990 h 4705763"/>
              <a:gd name="connsiteX49-1123" fmla="*/ 5735 w 1825371"/>
              <a:gd name="connsiteY49-1124" fmla="*/ 17231 h 4705763"/>
              <a:gd name="connsiteX50-1125" fmla="*/ 902 w 1825371"/>
              <a:gd name="connsiteY50-1126" fmla="*/ 4114 h 4705763"/>
              <a:gd name="connsiteX51-1127" fmla="*/ 15747 w 1825371"/>
              <a:gd name="connsiteY51-1128" fmla="*/ 1352 h 4705763"/>
              <a:gd name="connsiteX0-1129" fmla="*/ 15747 w 1825371"/>
              <a:gd name="connsiteY0-1130" fmla="*/ 1352 h 4705763"/>
              <a:gd name="connsiteX1-1131" fmla="*/ 83062 w 1825371"/>
              <a:gd name="connsiteY1-1132" fmla="*/ 34837 h 4705763"/>
              <a:gd name="connsiteX2-1133" fmla="*/ 961270 w 1825371"/>
              <a:gd name="connsiteY2-1134" fmla="*/ 755975 h 4705763"/>
              <a:gd name="connsiteX3-1135" fmla="*/ 1239162 w 1825371"/>
              <a:gd name="connsiteY3-1136" fmla="*/ 1001764 h 4705763"/>
              <a:gd name="connsiteX4-1137" fmla="*/ 1276445 w 1825371"/>
              <a:gd name="connsiteY4-1138" fmla="*/ 1025928 h 4705763"/>
              <a:gd name="connsiteX5-1139" fmla="*/ 1316489 w 1825371"/>
              <a:gd name="connsiteY5-1140" fmla="*/ 1009704 h 4705763"/>
              <a:gd name="connsiteX6-1141" fmla="*/ 1345141 w 1825371"/>
              <a:gd name="connsiteY6-1142" fmla="*/ 948602 h 4705763"/>
              <a:gd name="connsiteX7-1143" fmla="*/ 1407624 w 1825371"/>
              <a:gd name="connsiteY7-1144" fmla="*/ 869894 h 4705763"/>
              <a:gd name="connsiteX8-1145" fmla="*/ 1749379 w 1825371"/>
              <a:gd name="connsiteY8-1146" fmla="*/ 590967 h 4705763"/>
              <a:gd name="connsiteX9-1147" fmla="*/ 1808066 w 1825371"/>
              <a:gd name="connsiteY9-1148" fmla="*/ 545399 h 4705763"/>
              <a:gd name="connsiteX10-1149" fmla="*/ 1825326 w 1825371"/>
              <a:gd name="connsiteY10-1150" fmla="*/ 554375 h 4705763"/>
              <a:gd name="connsiteX11-1151" fmla="*/ 1811172 w 1825371"/>
              <a:gd name="connsiteY11-1152" fmla="*/ 590277 h 4705763"/>
              <a:gd name="connsiteX12-1153" fmla="*/ 1721073 w 1825371"/>
              <a:gd name="connsiteY12-1154" fmla="*/ 698326 h 4705763"/>
              <a:gd name="connsiteX13-1155" fmla="*/ 1385877 w 1825371"/>
              <a:gd name="connsiteY13-1156" fmla="*/ 1068389 h 4705763"/>
              <a:gd name="connsiteX14-1157" fmla="*/ 1376211 w 1825371"/>
              <a:gd name="connsiteY14-1158" fmla="*/ 1098421 h 4705763"/>
              <a:gd name="connsiteX15-1159" fmla="*/ 1361366 w 1825371"/>
              <a:gd name="connsiteY15-1160" fmla="*/ 1135359 h 4705763"/>
              <a:gd name="connsiteX16-1161" fmla="*/ 1355153 w 1825371"/>
              <a:gd name="connsiteY16-1162" fmla="*/ 1169879 h 4705763"/>
              <a:gd name="connsiteX17-1163" fmla="*/ 1409696 w 1825371"/>
              <a:gd name="connsiteY17-1164" fmla="*/ 1384253 h 4705763"/>
              <a:gd name="connsiteX18-1165" fmla="*/ 1524994 w 1825371"/>
              <a:gd name="connsiteY18-1166" fmla="*/ 1739817 h 4705763"/>
              <a:gd name="connsiteX19-1167" fmla="*/ 1659971 w 1825371"/>
              <a:gd name="connsiteY19-1168" fmla="*/ 2199288 h 4705763"/>
              <a:gd name="connsiteX20-1169" fmla="*/ 1782864 w 1825371"/>
              <a:gd name="connsiteY20-1170" fmla="*/ 2697077 h 4705763"/>
              <a:gd name="connsiteX21-1171" fmla="*/ 1794257 w 1825371"/>
              <a:gd name="connsiteY21-1172" fmla="*/ 2767845 h 4705763"/>
              <a:gd name="connsiteX22-1173" fmla="*/ 1791840 w 1825371"/>
              <a:gd name="connsiteY22-1174" fmla="*/ 2778202 h 4705763"/>
              <a:gd name="connsiteX23-1175" fmla="*/ 1784245 w 1825371"/>
              <a:gd name="connsiteY23-1176" fmla="*/ 2770607 h 4705763"/>
              <a:gd name="connsiteX24-1177" fmla="*/ 1746617 w 1825371"/>
              <a:gd name="connsiteY24-1178" fmla="*/ 2660831 h 4705763"/>
              <a:gd name="connsiteX25-1179" fmla="*/ 1513602 w 1825371"/>
              <a:gd name="connsiteY25-1180" fmla="*/ 1875484 h 4705763"/>
              <a:gd name="connsiteX26-1181" fmla="*/ 1297158 w 1825371"/>
              <a:gd name="connsiteY26-1182" fmla="*/ 1267919 h 4705763"/>
              <a:gd name="connsiteX27-1183" fmla="*/ 1275064 w 1825371"/>
              <a:gd name="connsiteY27-1184" fmla="*/ 1217173 h 4705763"/>
              <a:gd name="connsiteX28-1185" fmla="*/ 1248483 w 1825371"/>
              <a:gd name="connsiteY28-1186" fmla="*/ 1193353 h 4705763"/>
              <a:gd name="connsiteX29-1187" fmla="*/ 1232949 w 1825371"/>
              <a:gd name="connsiteY29-1188" fmla="*/ 1222351 h 4705763"/>
              <a:gd name="connsiteX30-1189" fmla="*/ 1230877 w 1825371"/>
              <a:gd name="connsiteY30-1190" fmla="*/ 1283108 h 4705763"/>
              <a:gd name="connsiteX31-1191" fmla="*/ 1297493 w 1825371"/>
              <a:gd name="connsiteY31-1192" fmla="*/ 4685667 h 4705763"/>
              <a:gd name="connsiteX32-1193" fmla="*/ 938419 w 1825371"/>
              <a:gd name="connsiteY32-1194" fmla="*/ 4705763 h 4705763"/>
              <a:gd name="connsiteX33-1195" fmla="*/ 1125245 w 1825371"/>
              <a:gd name="connsiteY33-1196" fmla="*/ 1293464 h 4705763"/>
              <a:gd name="connsiteX34-1197" fmla="*/ 1096247 w 1825371"/>
              <a:gd name="connsiteY34-1198" fmla="*/ 1270681 h 4705763"/>
              <a:gd name="connsiteX35-1199" fmla="*/ 984400 w 1825371"/>
              <a:gd name="connsiteY35-1200" fmla="*/ 1242374 h 4705763"/>
              <a:gd name="connsiteX36-1201" fmla="*/ 977149 w 1825371"/>
              <a:gd name="connsiteY36-1202" fmla="*/ 1225458 h 4705763"/>
              <a:gd name="connsiteX37-1203" fmla="*/ 983019 w 1825371"/>
              <a:gd name="connsiteY37-1204" fmla="*/ 1189902 h 4705763"/>
              <a:gd name="connsiteX38-1205" fmla="*/ 1016158 w 1825371"/>
              <a:gd name="connsiteY38-1206" fmla="*/ 1097041 h 4705763"/>
              <a:gd name="connsiteX39-1207" fmla="*/ 1055513 w 1825371"/>
              <a:gd name="connsiteY39-1208" fmla="*/ 1078055 h 4705763"/>
              <a:gd name="connsiteX40-1209" fmla="*/ 1097628 w 1825371"/>
              <a:gd name="connsiteY40-1210" fmla="*/ 1104290 h 4705763"/>
              <a:gd name="connsiteX41-1211" fmla="*/ 1115579 w 1825371"/>
              <a:gd name="connsiteY41-1212" fmla="*/ 1107743 h 4705763"/>
              <a:gd name="connsiteX42-1213" fmla="*/ 1177026 w 1825371"/>
              <a:gd name="connsiteY42-1214" fmla="*/ 1087375 h 4705763"/>
              <a:gd name="connsiteX43-1215" fmla="*/ 1179787 w 1825371"/>
              <a:gd name="connsiteY43-1216" fmla="*/ 1073913 h 4705763"/>
              <a:gd name="connsiteX44-1217" fmla="*/ 1135255 w 1825371"/>
              <a:gd name="connsiteY44-1218" fmla="*/ 1041117 h 4705763"/>
              <a:gd name="connsiteX45-1219" fmla="*/ 939868 w 1825371"/>
              <a:gd name="connsiteY45-1220" fmla="*/ 883702 h 4705763"/>
              <a:gd name="connsiteX46-1221" fmla="*/ 549783 w 1825371"/>
              <a:gd name="connsiteY46-1222" fmla="*/ 496379 h 4705763"/>
              <a:gd name="connsiteX47-1223" fmla="*/ 40947 w 1825371"/>
              <a:gd name="connsiteY47-1224" fmla="*/ 48990 h 4705763"/>
              <a:gd name="connsiteX48-1225" fmla="*/ 5735 w 1825371"/>
              <a:gd name="connsiteY48-1226" fmla="*/ 17231 h 4705763"/>
              <a:gd name="connsiteX49-1227" fmla="*/ 902 w 1825371"/>
              <a:gd name="connsiteY49-1228" fmla="*/ 4114 h 4705763"/>
              <a:gd name="connsiteX50-1229" fmla="*/ 15747 w 1825371"/>
              <a:gd name="connsiteY50-1230" fmla="*/ 1352 h 4705763"/>
              <a:gd name="connsiteX0-1231" fmla="*/ 15747 w 1825371"/>
              <a:gd name="connsiteY0-1232" fmla="*/ 1352 h 4685667"/>
              <a:gd name="connsiteX1-1233" fmla="*/ 83062 w 1825371"/>
              <a:gd name="connsiteY1-1234" fmla="*/ 34837 h 4685667"/>
              <a:gd name="connsiteX2-1235" fmla="*/ 961270 w 1825371"/>
              <a:gd name="connsiteY2-1236" fmla="*/ 755975 h 4685667"/>
              <a:gd name="connsiteX3-1237" fmla="*/ 1239162 w 1825371"/>
              <a:gd name="connsiteY3-1238" fmla="*/ 1001764 h 4685667"/>
              <a:gd name="connsiteX4-1239" fmla="*/ 1276445 w 1825371"/>
              <a:gd name="connsiteY4-1240" fmla="*/ 1025928 h 4685667"/>
              <a:gd name="connsiteX5-1241" fmla="*/ 1316489 w 1825371"/>
              <a:gd name="connsiteY5-1242" fmla="*/ 1009704 h 4685667"/>
              <a:gd name="connsiteX6-1243" fmla="*/ 1345141 w 1825371"/>
              <a:gd name="connsiteY6-1244" fmla="*/ 948602 h 4685667"/>
              <a:gd name="connsiteX7-1245" fmla="*/ 1407624 w 1825371"/>
              <a:gd name="connsiteY7-1246" fmla="*/ 869894 h 4685667"/>
              <a:gd name="connsiteX8-1247" fmla="*/ 1749379 w 1825371"/>
              <a:gd name="connsiteY8-1248" fmla="*/ 590967 h 4685667"/>
              <a:gd name="connsiteX9-1249" fmla="*/ 1808066 w 1825371"/>
              <a:gd name="connsiteY9-1250" fmla="*/ 545399 h 4685667"/>
              <a:gd name="connsiteX10-1251" fmla="*/ 1825326 w 1825371"/>
              <a:gd name="connsiteY10-1252" fmla="*/ 554375 h 4685667"/>
              <a:gd name="connsiteX11-1253" fmla="*/ 1811172 w 1825371"/>
              <a:gd name="connsiteY11-1254" fmla="*/ 590277 h 4685667"/>
              <a:gd name="connsiteX12-1255" fmla="*/ 1721073 w 1825371"/>
              <a:gd name="connsiteY12-1256" fmla="*/ 698326 h 4685667"/>
              <a:gd name="connsiteX13-1257" fmla="*/ 1385877 w 1825371"/>
              <a:gd name="connsiteY13-1258" fmla="*/ 1068389 h 4685667"/>
              <a:gd name="connsiteX14-1259" fmla="*/ 1376211 w 1825371"/>
              <a:gd name="connsiteY14-1260" fmla="*/ 1098421 h 4685667"/>
              <a:gd name="connsiteX15-1261" fmla="*/ 1361366 w 1825371"/>
              <a:gd name="connsiteY15-1262" fmla="*/ 1135359 h 4685667"/>
              <a:gd name="connsiteX16-1263" fmla="*/ 1355153 w 1825371"/>
              <a:gd name="connsiteY16-1264" fmla="*/ 1169879 h 4685667"/>
              <a:gd name="connsiteX17-1265" fmla="*/ 1409696 w 1825371"/>
              <a:gd name="connsiteY17-1266" fmla="*/ 1384253 h 4685667"/>
              <a:gd name="connsiteX18-1267" fmla="*/ 1524994 w 1825371"/>
              <a:gd name="connsiteY18-1268" fmla="*/ 1739817 h 4685667"/>
              <a:gd name="connsiteX19-1269" fmla="*/ 1659971 w 1825371"/>
              <a:gd name="connsiteY19-1270" fmla="*/ 2199288 h 4685667"/>
              <a:gd name="connsiteX20-1271" fmla="*/ 1782864 w 1825371"/>
              <a:gd name="connsiteY20-1272" fmla="*/ 2697077 h 4685667"/>
              <a:gd name="connsiteX21-1273" fmla="*/ 1794257 w 1825371"/>
              <a:gd name="connsiteY21-1274" fmla="*/ 2767845 h 4685667"/>
              <a:gd name="connsiteX22-1275" fmla="*/ 1791840 w 1825371"/>
              <a:gd name="connsiteY22-1276" fmla="*/ 2778202 h 4685667"/>
              <a:gd name="connsiteX23-1277" fmla="*/ 1784245 w 1825371"/>
              <a:gd name="connsiteY23-1278" fmla="*/ 2770607 h 4685667"/>
              <a:gd name="connsiteX24-1279" fmla="*/ 1746617 w 1825371"/>
              <a:gd name="connsiteY24-1280" fmla="*/ 2660831 h 4685667"/>
              <a:gd name="connsiteX25-1281" fmla="*/ 1513602 w 1825371"/>
              <a:gd name="connsiteY25-1282" fmla="*/ 1875484 h 4685667"/>
              <a:gd name="connsiteX26-1283" fmla="*/ 1297158 w 1825371"/>
              <a:gd name="connsiteY26-1284" fmla="*/ 1267919 h 4685667"/>
              <a:gd name="connsiteX27-1285" fmla="*/ 1275064 w 1825371"/>
              <a:gd name="connsiteY27-1286" fmla="*/ 1217173 h 4685667"/>
              <a:gd name="connsiteX28-1287" fmla="*/ 1248483 w 1825371"/>
              <a:gd name="connsiteY28-1288" fmla="*/ 1193353 h 4685667"/>
              <a:gd name="connsiteX29-1289" fmla="*/ 1232949 w 1825371"/>
              <a:gd name="connsiteY29-1290" fmla="*/ 1222351 h 4685667"/>
              <a:gd name="connsiteX30-1291" fmla="*/ 1230877 w 1825371"/>
              <a:gd name="connsiteY30-1292" fmla="*/ 1283108 h 4685667"/>
              <a:gd name="connsiteX31-1293" fmla="*/ 1297493 w 1825371"/>
              <a:gd name="connsiteY31-1294" fmla="*/ 4685667 h 4685667"/>
              <a:gd name="connsiteX32-1295" fmla="*/ 978613 w 1825371"/>
              <a:gd name="connsiteY32-1296" fmla="*/ 4685667 h 4685667"/>
              <a:gd name="connsiteX33-1297" fmla="*/ 1125245 w 1825371"/>
              <a:gd name="connsiteY33-1298" fmla="*/ 1293464 h 4685667"/>
              <a:gd name="connsiteX34-1299" fmla="*/ 1096247 w 1825371"/>
              <a:gd name="connsiteY34-1300" fmla="*/ 1270681 h 4685667"/>
              <a:gd name="connsiteX35-1301" fmla="*/ 984400 w 1825371"/>
              <a:gd name="connsiteY35-1302" fmla="*/ 1242374 h 4685667"/>
              <a:gd name="connsiteX36-1303" fmla="*/ 977149 w 1825371"/>
              <a:gd name="connsiteY36-1304" fmla="*/ 1225458 h 4685667"/>
              <a:gd name="connsiteX37-1305" fmla="*/ 983019 w 1825371"/>
              <a:gd name="connsiteY37-1306" fmla="*/ 1189902 h 4685667"/>
              <a:gd name="connsiteX38-1307" fmla="*/ 1016158 w 1825371"/>
              <a:gd name="connsiteY38-1308" fmla="*/ 1097041 h 4685667"/>
              <a:gd name="connsiteX39-1309" fmla="*/ 1055513 w 1825371"/>
              <a:gd name="connsiteY39-1310" fmla="*/ 1078055 h 4685667"/>
              <a:gd name="connsiteX40-1311" fmla="*/ 1097628 w 1825371"/>
              <a:gd name="connsiteY40-1312" fmla="*/ 1104290 h 4685667"/>
              <a:gd name="connsiteX41-1313" fmla="*/ 1115579 w 1825371"/>
              <a:gd name="connsiteY41-1314" fmla="*/ 1107743 h 4685667"/>
              <a:gd name="connsiteX42-1315" fmla="*/ 1177026 w 1825371"/>
              <a:gd name="connsiteY42-1316" fmla="*/ 1087375 h 4685667"/>
              <a:gd name="connsiteX43-1317" fmla="*/ 1179787 w 1825371"/>
              <a:gd name="connsiteY43-1318" fmla="*/ 1073913 h 4685667"/>
              <a:gd name="connsiteX44-1319" fmla="*/ 1135255 w 1825371"/>
              <a:gd name="connsiteY44-1320" fmla="*/ 1041117 h 4685667"/>
              <a:gd name="connsiteX45-1321" fmla="*/ 939868 w 1825371"/>
              <a:gd name="connsiteY45-1322" fmla="*/ 883702 h 4685667"/>
              <a:gd name="connsiteX46-1323" fmla="*/ 549783 w 1825371"/>
              <a:gd name="connsiteY46-1324" fmla="*/ 496379 h 4685667"/>
              <a:gd name="connsiteX47-1325" fmla="*/ 40947 w 1825371"/>
              <a:gd name="connsiteY47-1326" fmla="*/ 48990 h 4685667"/>
              <a:gd name="connsiteX48-1327" fmla="*/ 5735 w 1825371"/>
              <a:gd name="connsiteY48-1328" fmla="*/ 17231 h 4685667"/>
              <a:gd name="connsiteX49-1329" fmla="*/ 902 w 1825371"/>
              <a:gd name="connsiteY49-1330" fmla="*/ 4114 h 4685667"/>
              <a:gd name="connsiteX50-1331" fmla="*/ 15747 w 1825371"/>
              <a:gd name="connsiteY50-1332" fmla="*/ 1352 h 4685667"/>
              <a:gd name="connsiteX0-1333" fmla="*/ 15747 w 1825371"/>
              <a:gd name="connsiteY0-1334" fmla="*/ 1352 h 4685667"/>
              <a:gd name="connsiteX1-1335" fmla="*/ 83062 w 1825371"/>
              <a:gd name="connsiteY1-1336" fmla="*/ 34837 h 4685667"/>
              <a:gd name="connsiteX2-1337" fmla="*/ 961270 w 1825371"/>
              <a:gd name="connsiteY2-1338" fmla="*/ 755975 h 4685667"/>
              <a:gd name="connsiteX3-1339" fmla="*/ 1239162 w 1825371"/>
              <a:gd name="connsiteY3-1340" fmla="*/ 1001764 h 4685667"/>
              <a:gd name="connsiteX4-1341" fmla="*/ 1276445 w 1825371"/>
              <a:gd name="connsiteY4-1342" fmla="*/ 1025928 h 4685667"/>
              <a:gd name="connsiteX5-1343" fmla="*/ 1316489 w 1825371"/>
              <a:gd name="connsiteY5-1344" fmla="*/ 1009704 h 4685667"/>
              <a:gd name="connsiteX6-1345" fmla="*/ 1345141 w 1825371"/>
              <a:gd name="connsiteY6-1346" fmla="*/ 948602 h 4685667"/>
              <a:gd name="connsiteX7-1347" fmla="*/ 1407624 w 1825371"/>
              <a:gd name="connsiteY7-1348" fmla="*/ 869894 h 4685667"/>
              <a:gd name="connsiteX8-1349" fmla="*/ 1749379 w 1825371"/>
              <a:gd name="connsiteY8-1350" fmla="*/ 590967 h 4685667"/>
              <a:gd name="connsiteX9-1351" fmla="*/ 1808066 w 1825371"/>
              <a:gd name="connsiteY9-1352" fmla="*/ 545399 h 4685667"/>
              <a:gd name="connsiteX10-1353" fmla="*/ 1825326 w 1825371"/>
              <a:gd name="connsiteY10-1354" fmla="*/ 554375 h 4685667"/>
              <a:gd name="connsiteX11-1355" fmla="*/ 1811172 w 1825371"/>
              <a:gd name="connsiteY11-1356" fmla="*/ 590277 h 4685667"/>
              <a:gd name="connsiteX12-1357" fmla="*/ 1721073 w 1825371"/>
              <a:gd name="connsiteY12-1358" fmla="*/ 698326 h 4685667"/>
              <a:gd name="connsiteX13-1359" fmla="*/ 1385877 w 1825371"/>
              <a:gd name="connsiteY13-1360" fmla="*/ 1068389 h 4685667"/>
              <a:gd name="connsiteX14-1361" fmla="*/ 1376211 w 1825371"/>
              <a:gd name="connsiteY14-1362" fmla="*/ 1098421 h 4685667"/>
              <a:gd name="connsiteX15-1363" fmla="*/ 1361366 w 1825371"/>
              <a:gd name="connsiteY15-1364" fmla="*/ 1135359 h 4685667"/>
              <a:gd name="connsiteX16-1365" fmla="*/ 1355153 w 1825371"/>
              <a:gd name="connsiteY16-1366" fmla="*/ 1169879 h 4685667"/>
              <a:gd name="connsiteX17-1367" fmla="*/ 1409696 w 1825371"/>
              <a:gd name="connsiteY17-1368" fmla="*/ 1384253 h 4685667"/>
              <a:gd name="connsiteX18-1369" fmla="*/ 1524994 w 1825371"/>
              <a:gd name="connsiteY18-1370" fmla="*/ 1739817 h 4685667"/>
              <a:gd name="connsiteX19-1371" fmla="*/ 1659971 w 1825371"/>
              <a:gd name="connsiteY19-1372" fmla="*/ 2199288 h 4685667"/>
              <a:gd name="connsiteX20-1373" fmla="*/ 1782864 w 1825371"/>
              <a:gd name="connsiteY20-1374" fmla="*/ 2697077 h 4685667"/>
              <a:gd name="connsiteX21-1375" fmla="*/ 1794257 w 1825371"/>
              <a:gd name="connsiteY21-1376" fmla="*/ 2767845 h 4685667"/>
              <a:gd name="connsiteX22-1377" fmla="*/ 1791840 w 1825371"/>
              <a:gd name="connsiteY22-1378" fmla="*/ 2778202 h 4685667"/>
              <a:gd name="connsiteX23-1379" fmla="*/ 1784245 w 1825371"/>
              <a:gd name="connsiteY23-1380" fmla="*/ 2770607 h 4685667"/>
              <a:gd name="connsiteX24-1381" fmla="*/ 1746617 w 1825371"/>
              <a:gd name="connsiteY24-1382" fmla="*/ 2660831 h 4685667"/>
              <a:gd name="connsiteX25-1383" fmla="*/ 1513602 w 1825371"/>
              <a:gd name="connsiteY25-1384" fmla="*/ 1875484 h 4685667"/>
              <a:gd name="connsiteX26-1385" fmla="*/ 1297158 w 1825371"/>
              <a:gd name="connsiteY26-1386" fmla="*/ 1267919 h 4685667"/>
              <a:gd name="connsiteX27-1387" fmla="*/ 1275064 w 1825371"/>
              <a:gd name="connsiteY27-1388" fmla="*/ 1217173 h 4685667"/>
              <a:gd name="connsiteX28-1389" fmla="*/ 1248483 w 1825371"/>
              <a:gd name="connsiteY28-1390" fmla="*/ 1193353 h 4685667"/>
              <a:gd name="connsiteX29-1391" fmla="*/ 1232949 w 1825371"/>
              <a:gd name="connsiteY29-1392" fmla="*/ 1222351 h 4685667"/>
              <a:gd name="connsiteX30-1393" fmla="*/ 1230877 w 1825371"/>
              <a:gd name="connsiteY30-1394" fmla="*/ 1283108 h 4685667"/>
              <a:gd name="connsiteX31-1395" fmla="*/ 1217106 w 1825371"/>
              <a:gd name="connsiteY31-1396" fmla="*/ 4685667 h 4685667"/>
              <a:gd name="connsiteX32-1397" fmla="*/ 978613 w 1825371"/>
              <a:gd name="connsiteY32-1398" fmla="*/ 4685667 h 4685667"/>
              <a:gd name="connsiteX33-1399" fmla="*/ 1125245 w 1825371"/>
              <a:gd name="connsiteY33-1400" fmla="*/ 1293464 h 4685667"/>
              <a:gd name="connsiteX34-1401" fmla="*/ 1096247 w 1825371"/>
              <a:gd name="connsiteY34-1402" fmla="*/ 1270681 h 4685667"/>
              <a:gd name="connsiteX35-1403" fmla="*/ 984400 w 1825371"/>
              <a:gd name="connsiteY35-1404" fmla="*/ 1242374 h 4685667"/>
              <a:gd name="connsiteX36-1405" fmla="*/ 977149 w 1825371"/>
              <a:gd name="connsiteY36-1406" fmla="*/ 1225458 h 4685667"/>
              <a:gd name="connsiteX37-1407" fmla="*/ 983019 w 1825371"/>
              <a:gd name="connsiteY37-1408" fmla="*/ 1189902 h 4685667"/>
              <a:gd name="connsiteX38-1409" fmla="*/ 1016158 w 1825371"/>
              <a:gd name="connsiteY38-1410" fmla="*/ 1097041 h 4685667"/>
              <a:gd name="connsiteX39-1411" fmla="*/ 1055513 w 1825371"/>
              <a:gd name="connsiteY39-1412" fmla="*/ 1078055 h 4685667"/>
              <a:gd name="connsiteX40-1413" fmla="*/ 1097628 w 1825371"/>
              <a:gd name="connsiteY40-1414" fmla="*/ 1104290 h 4685667"/>
              <a:gd name="connsiteX41-1415" fmla="*/ 1115579 w 1825371"/>
              <a:gd name="connsiteY41-1416" fmla="*/ 1107743 h 4685667"/>
              <a:gd name="connsiteX42-1417" fmla="*/ 1177026 w 1825371"/>
              <a:gd name="connsiteY42-1418" fmla="*/ 1087375 h 4685667"/>
              <a:gd name="connsiteX43-1419" fmla="*/ 1179787 w 1825371"/>
              <a:gd name="connsiteY43-1420" fmla="*/ 1073913 h 4685667"/>
              <a:gd name="connsiteX44-1421" fmla="*/ 1135255 w 1825371"/>
              <a:gd name="connsiteY44-1422" fmla="*/ 1041117 h 4685667"/>
              <a:gd name="connsiteX45-1423" fmla="*/ 939868 w 1825371"/>
              <a:gd name="connsiteY45-1424" fmla="*/ 883702 h 4685667"/>
              <a:gd name="connsiteX46-1425" fmla="*/ 549783 w 1825371"/>
              <a:gd name="connsiteY46-1426" fmla="*/ 496379 h 4685667"/>
              <a:gd name="connsiteX47-1427" fmla="*/ 40947 w 1825371"/>
              <a:gd name="connsiteY47-1428" fmla="*/ 48990 h 4685667"/>
              <a:gd name="connsiteX48-1429" fmla="*/ 5735 w 1825371"/>
              <a:gd name="connsiteY48-1430" fmla="*/ 17231 h 4685667"/>
              <a:gd name="connsiteX49-1431" fmla="*/ 902 w 1825371"/>
              <a:gd name="connsiteY49-1432" fmla="*/ 4114 h 4685667"/>
              <a:gd name="connsiteX50-1433" fmla="*/ 15747 w 1825371"/>
              <a:gd name="connsiteY50-1434" fmla="*/ 1352 h 4685667"/>
              <a:gd name="connsiteX0-1435" fmla="*/ 15747 w 1825371"/>
              <a:gd name="connsiteY0-1436" fmla="*/ 1352 h 4705764"/>
              <a:gd name="connsiteX1-1437" fmla="*/ 83062 w 1825371"/>
              <a:gd name="connsiteY1-1438" fmla="*/ 34837 h 4705764"/>
              <a:gd name="connsiteX2-1439" fmla="*/ 961270 w 1825371"/>
              <a:gd name="connsiteY2-1440" fmla="*/ 755975 h 4705764"/>
              <a:gd name="connsiteX3-1441" fmla="*/ 1239162 w 1825371"/>
              <a:gd name="connsiteY3-1442" fmla="*/ 1001764 h 4705764"/>
              <a:gd name="connsiteX4-1443" fmla="*/ 1276445 w 1825371"/>
              <a:gd name="connsiteY4-1444" fmla="*/ 1025928 h 4705764"/>
              <a:gd name="connsiteX5-1445" fmla="*/ 1316489 w 1825371"/>
              <a:gd name="connsiteY5-1446" fmla="*/ 1009704 h 4705764"/>
              <a:gd name="connsiteX6-1447" fmla="*/ 1345141 w 1825371"/>
              <a:gd name="connsiteY6-1448" fmla="*/ 948602 h 4705764"/>
              <a:gd name="connsiteX7-1449" fmla="*/ 1407624 w 1825371"/>
              <a:gd name="connsiteY7-1450" fmla="*/ 869894 h 4705764"/>
              <a:gd name="connsiteX8-1451" fmla="*/ 1749379 w 1825371"/>
              <a:gd name="connsiteY8-1452" fmla="*/ 590967 h 4705764"/>
              <a:gd name="connsiteX9-1453" fmla="*/ 1808066 w 1825371"/>
              <a:gd name="connsiteY9-1454" fmla="*/ 545399 h 4705764"/>
              <a:gd name="connsiteX10-1455" fmla="*/ 1825326 w 1825371"/>
              <a:gd name="connsiteY10-1456" fmla="*/ 554375 h 4705764"/>
              <a:gd name="connsiteX11-1457" fmla="*/ 1811172 w 1825371"/>
              <a:gd name="connsiteY11-1458" fmla="*/ 590277 h 4705764"/>
              <a:gd name="connsiteX12-1459" fmla="*/ 1721073 w 1825371"/>
              <a:gd name="connsiteY12-1460" fmla="*/ 698326 h 4705764"/>
              <a:gd name="connsiteX13-1461" fmla="*/ 1385877 w 1825371"/>
              <a:gd name="connsiteY13-1462" fmla="*/ 1068389 h 4705764"/>
              <a:gd name="connsiteX14-1463" fmla="*/ 1376211 w 1825371"/>
              <a:gd name="connsiteY14-1464" fmla="*/ 1098421 h 4705764"/>
              <a:gd name="connsiteX15-1465" fmla="*/ 1361366 w 1825371"/>
              <a:gd name="connsiteY15-1466" fmla="*/ 1135359 h 4705764"/>
              <a:gd name="connsiteX16-1467" fmla="*/ 1355153 w 1825371"/>
              <a:gd name="connsiteY16-1468" fmla="*/ 1169879 h 4705764"/>
              <a:gd name="connsiteX17-1469" fmla="*/ 1409696 w 1825371"/>
              <a:gd name="connsiteY17-1470" fmla="*/ 1384253 h 4705764"/>
              <a:gd name="connsiteX18-1471" fmla="*/ 1524994 w 1825371"/>
              <a:gd name="connsiteY18-1472" fmla="*/ 1739817 h 4705764"/>
              <a:gd name="connsiteX19-1473" fmla="*/ 1659971 w 1825371"/>
              <a:gd name="connsiteY19-1474" fmla="*/ 2199288 h 4705764"/>
              <a:gd name="connsiteX20-1475" fmla="*/ 1782864 w 1825371"/>
              <a:gd name="connsiteY20-1476" fmla="*/ 2697077 h 4705764"/>
              <a:gd name="connsiteX21-1477" fmla="*/ 1794257 w 1825371"/>
              <a:gd name="connsiteY21-1478" fmla="*/ 2767845 h 4705764"/>
              <a:gd name="connsiteX22-1479" fmla="*/ 1791840 w 1825371"/>
              <a:gd name="connsiteY22-1480" fmla="*/ 2778202 h 4705764"/>
              <a:gd name="connsiteX23-1481" fmla="*/ 1784245 w 1825371"/>
              <a:gd name="connsiteY23-1482" fmla="*/ 2770607 h 4705764"/>
              <a:gd name="connsiteX24-1483" fmla="*/ 1746617 w 1825371"/>
              <a:gd name="connsiteY24-1484" fmla="*/ 2660831 h 4705764"/>
              <a:gd name="connsiteX25-1485" fmla="*/ 1513602 w 1825371"/>
              <a:gd name="connsiteY25-1486" fmla="*/ 1875484 h 4705764"/>
              <a:gd name="connsiteX26-1487" fmla="*/ 1297158 w 1825371"/>
              <a:gd name="connsiteY26-1488" fmla="*/ 1267919 h 4705764"/>
              <a:gd name="connsiteX27-1489" fmla="*/ 1275064 w 1825371"/>
              <a:gd name="connsiteY27-1490" fmla="*/ 1217173 h 4705764"/>
              <a:gd name="connsiteX28-1491" fmla="*/ 1248483 w 1825371"/>
              <a:gd name="connsiteY28-1492" fmla="*/ 1193353 h 4705764"/>
              <a:gd name="connsiteX29-1493" fmla="*/ 1232949 w 1825371"/>
              <a:gd name="connsiteY29-1494" fmla="*/ 1222351 h 4705764"/>
              <a:gd name="connsiteX30-1495" fmla="*/ 1230877 w 1825371"/>
              <a:gd name="connsiteY30-1496" fmla="*/ 1283108 h 4705764"/>
              <a:gd name="connsiteX31-1497" fmla="*/ 1227154 w 1825371"/>
              <a:gd name="connsiteY31-1498" fmla="*/ 4705764 h 4705764"/>
              <a:gd name="connsiteX32-1499" fmla="*/ 978613 w 1825371"/>
              <a:gd name="connsiteY32-1500" fmla="*/ 4685667 h 4705764"/>
              <a:gd name="connsiteX33-1501" fmla="*/ 1125245 w 1825371"/>
              <a:gd name="connsiteY33-1502" fmla="*/ 1293464 h 4705764"/>
              <a:gd name="connsiteX34-1503" fmla="*/ 1096247 w 1825371"/>
              <a:gd name="connsiteY34-1504" fmla="*/ 1270681 h 4705764"/>
              <a:gd name="connsiteX35-1505" fmla="*/ 984400 w 1825371"/>
              <a:gd name="connsiteY35-1506" fmla="*/ 1242374 h 4705764"/>
              <a:gd name="connsiteX36-1507" fmla="*/ 977149 w 1825371"/>
              <a:gd name="connsiteY36-1508" fmla="*/ 1225458 h 4705764"/>
              <a:gd name="connsiteX37-1509" fmla="*/ 983019 w 1825371"/>
              <a:gd name="connsiteY37-1510" fmla="*/ 1189902 h 4705764"/>
              <a:gd name="connsiteX38-1511" fmla="*/ 1016158 w 1825371"/>
              <a:gd name="connsiteY38-1512" fmla="*/ 1097041 h 4705764"/>
              <a:gd name="connsiteX39-1513" fmla="*/ 1055513 w 1825371"/>
              <a:gd name="connsiteY39-1514" fmla="*/ 1078055 h 4705764"/>
              <a:gd name="connsiteX40-1515" fmla="*/ 1097628 w 1825371"/>
              <a:gd name="connsiteY40-1516" fmla="*/ 1104290 h 4705764"/>
              <a:gd name="connsiteX41-1517" fmla="*/ 1115579 w 1825371"/>
              <a:gd name="connsiteY41-1518" fmla="*/ 1107743 h 4705764"/>
              <a:gd name="connsiteX42-1519" fmla="*/ 1177026 w 1825371"/>
              <a:gd name="connsiteY42-1520" fmla="*/ 1087375 h 4705764"/>
              <a:gd name="connsiteX43-1521" fmla="*/ 1179787 w 1825371"/>
              <a:gd name="connsiteY43-1522" fmla="*/ 1073913 h 4705764"/>
              <a:gd name="connsiteX44-1523" fmla="*/ 1135255 w 1825371"/>
              <a:gd name="connsiteY44-1524" fmla="*/ 1041117 h 4705764"/>
              <a:gd name="connsiteX45-1525" fmla="*/ 939868 w 1825371"/>
              <a:gd name="connsiteY45-1526" fmla="*/ 883702 h 4705764"/>
              <a:gd name="connsiteX46-1527" fmla="*/ 549783 w 1825371"/>
              <a:gd name="connsiteY46-1528" fmla="*/ 496379 h 4705764"/>
              <a:gd name="connsiteX47-1529" fmla="*/ 40947 w 1825371"/>
              <a:gd name="connsiteY47-1530" fmla="*/ 48990 h 4705764"/>
              <a:gd name="connsiteX48-1531" fmla="*/ 5735 w 1825371"/>
              <a:gd name="connsiteY48-1532" fmla="*/ 17231 h 4705764"/>
              <a:gd name="connsiteX49-1533" fmla="*/ 902 w 1825371"/>
              <a:gd name="connsiteY49-1534" fmla="*/ 4114 h 4705764"/>
              <a:gd name="connsiteX50-1535" fmla="*/ 15747 w 1825371"/>
              <a:gd name="connsiteY50-1536" fmla="*/ 1352 h 4705764"/>
              <a:gd name="connsiteX0-1537" fmla="*/ 15747 w 1825371"/>
              <a:gd name="connsiteY0-1538" fmla="*/ 1352 h 4705764"/>
              <a:gd name="connsiteX1-1539" fmla="*/ 83062 w 1825371"/>
              <a:gd name="connsiteY1-1540" fmla="*/ 34837 h 4705764"/>
              <a:gd name="connsiteX2-1541" fmla="*/ 961270 w 1825371"/>
              <a:gd name="connsiteY2-1542" fmla="*/ 755975 h 4705764"/>
              <a:gd name="connsiteX3-1543" fmla="*/ 1239162 w 1825371"/>
              <a:gd name="connsiteY3-1544" fmla="*/ 1001764 h 4705764"/>
              <a:gd name="connsiteX4-1545" fmla="*/ 1276445 w 1825371"/>
              <a:gd name="connsiteY4-1546" fmla="*/ 1025928 h 4705764"/>
              <a:gd name="connsiteX5-1547" fmla="*/ 1316489 w 1825371"/>
              <a:gd name="connsiteY5-1548" fmla="*/ 1009704 h 4705764"/>
              <a:gd name="connsiteX6-1549" fmla="*/ 1345141 w 1825371"/>
              <a:gd name="connsiteY6-1550" fmla="*/ 948602 h 4705764"/>
              <a:gd name="connsiteX7-1551" fmla="*/ 1407624 w 1825371"/>
              <a:gd name="connsiteY7-1552" fmla="*/ 869894 h 4705764"/>
              <a:gd name="connsiteX8-1553" fmla="*/ 1749379 w 1825371"/>
              <a:gd name="connsiteY8-1554" fmla="*/ 590967 h 4705764"/>
              <a:gd name="connsiteX9-1555" fmla="*/ 1808066 w 1825371"/>
              <a:gd name="connsiteY9-1556" fmla="*/ 545399 h 4705764"/>
              <a:gd name="connsiteX10-1557" fmla="*/ 1825326 w 1825371"/>
              <a:gd name="connsiteY10-1558" fmla="*/ 554375 h 4705764"/>
              <a:gd name="connsiteX11-1559" fmla="*/ 1811172 w 1825371"/>
              <a:gd name="connsiteY11-1560" fmla="*/ 590277 h 4705764"/>
              <a:gd name="connsiteX12-1561" fmla="*/ 1721073 w 1825371"/>
              <a:gd name="connsiteY12-1562" fmla="*/ 698326 h 4705764"/>
              <a:gd name="connsiteX13-1563" fmla="*/ 1385877 w 1825371"/>
              <a:gd name="connsiteY13-1564" fmla="*/ 1068389 h 4705764"/>
              <a:gd name="connsiteX14-1565" fmla="*/ 1376211 w 1825371"/>
              <a:gd name="connsiteY14-1566" fmla="*/ 1098421 h 4705764"/>
              <a:gd name="connsiteX15-1567" fmla="*/ 1361366 w 1825371"/>
              <a:gd name="connsiteY15-1568" fmla="*/ 1135359 h 4705764"/>
              <a:gd name="connsiteX16-1569" fmla="*/ 1355153 w 1825371"/>
              <a:gd name="connsiteY16-1570" fmla="*/ 1169879 h 4705764"/>
              <a:gd name="connsiteX17-1571" fmla="*/ 1409696 w 1825371"/>
              <a:gd name="connsiteY17-1572" fmla="*/ 1384253 h 4705764"/>
              <a:gd name="connsiteX18-1573" fmla="*/ 1524994 w 1825371"/>
              <a:gd name="connsiteY18-1574" fmla="*/ 1739817 h 4705764"/>
              <a:gd name="connsiteX19-1575" fmla="*/ 1659971 w 1825371"/>
              <a:gd name="connsiteY19-1576" fmla="*/ 2199288 h 4705764"/>
              <a:gd name="connsiteX20-1577" fmla="*/ 1782864 w 1825371"/>
              <a:gd name="connsiteY20-1578" fmla="*/ 2697077 h 4705764"/>
              <a:gd name="connsiteX21-1579" fmla="*/ 1794257 w 1825371"/>
              <a:gd name="connsiteY21-1580" fmla="*/ 2767845 h 4705764"/>
              <a:gd name="connsiteX22-1581" fmla="*/ 1791840 w 1825371"/>
              <a:gd name="connsiteY22-1582" fmla="*/ 2778202 h 4705764"/>
              <a:gd name="connsiteX23-1583" fmla="*/ 1784245 w 1825371"/>
              <a:gd name="connsiteY23-1584" fmla="*/ 2770607 h 4705764"/>
              <a:gd name="connsiteX24-1585" fmla="*/ 1746617 w 1825371"/>
              <a:gd name="connsiteY24-1586" fmla="*/ 2660831 h 4705764"/>
              <a:gd name="connsiteX25-1587" fmla="*/ 1513602 w 1825371"/>
              <a:gd name="connsiteY25-1588" fmla="*/ 1875484 h 4705764"/>
              <a:gd name="connsiteX26-1589" fmla="*/ 1297158 w 1825371"/>
              <a:gd name="connsiteY26-1590" fmla="*/ 1267919 h 4705764"/>
              <a:gd name="connsiteX27-1591" fmla="*/ 1275064 w 1825371"/>
              <a:gd name="connsiteY27-1592" fmla="*/ 1217173 h 4705764"/>
              <a:gd name="connsiteX28-1593" fmla="*/ 1248483 w 1825371"/>
              <a:gd name="connsiteY28-1594" fmla="*/ 1193353 h 4705764"/>
              <a:gd name="connsiteX29-1595" fmla="*/ 1232949 w 1825371"/>
              <a:gd name="connsiteY29-1596" fmla="*/ 1222351 h 4705764"/>
              <a:gd name="connsiteX30-1597" fmla="*/ 1230877 w 1825371"/>
              <a:gd name="connsiteY30-1598" fmla="*/ 1283108 h 4705764"/>
              <a:gd name="connsiteX31-1599" fmla="*/ 1227154 w 1825371"/>
              <a:gd name="connsiteY31-1600" fmla="*/ 4705764 h 4705764"/>
              <a:gd name="connsiteX32-1601" fmla="*/ 998710 w 1825371"/>
              <a:gd name="connsiteY32-1602" fmla="*/ 4695715 h 4705764"/>
              <a:gd name="connsiteX33-1603" fmla="*/ 1125245 w 1825371"/>
              <a:gd name="connsiteY33-1604" fmla="*/ 1293464 h 4705764"/>
              <a:gd name="connsiteX34-1605" fmla="*/ 1096247 w 1825371"/>
              <a:gd name="connsiteY34-1606" fmla="*/ 1270681 h 4705764"/>
              <a:gd name="connsiteX35-1607" fmla="*/ 984400 w 1825371"/>
              <a:gd name="connsiteY35-1608" fmla="*/ 1242374 h 4705764"/>
              <a:gd name="connsiteX36-1609" fmla="*/ 977149 w 1825371"/>
              <a:gd name="connsiteY36-1610" fmla="*/ 1225458 h 4705764"/>
              <a:gd name="connsiteX37-1611" fmla="*/ 983019 w 1825371"/>
              <a:gd name="connsiteY37-1612" fmla="*/ 1189902 h 4705764"/>
              <a:gd name="connsiteX38-1613" fmla="*/ 1016158 w 1825371"/>
              <a:gd name="connsiteY38-1614" fmla="*/ 1097041 h 4705764"/>
              <a:gd name="connsiteX39-1615" fmla="*/ 1055513 w 1825371"/>
              <a:gd name="connsiteY39-1616" fmla="*/ 1078055 h 4705764"/>
              <a:gd name="connsiteX40-1617" fmla="*/ 1097628 w 1825371"/>
              <a:gd name="connsiteY40-1618" fmla="*/ 1104290 h 4705764"/>
              <a:gd name="connsiteX41-1619" fmla="*/ 1115579 w 1825371"/>
              <a:gd name="connsiteY41-1620" fmla="*/ 1107743 h 4705764"/>
              <a:gd name="connsiteX42-1621" fmla="*/ 1177026 w 1825371"/>
              <a:gd name="connsiteY42-1622" fmla="*/ 1087375 h 4705764"/>
              <a:gd name="connsiteX43-1623" fmla="*/ 1179787 w 1825371"/>
              <a:gd name="connsiteY43-1624" fmla="*/ 1073913 h 4705764"/>
              <a:gd name="connsiteX44-1625" fmla="*/ 1135255 w 1825371"/>
              <a:gd name="connsiteY44-1626" fmla="*/ 1041117 h 4705764"/>
              <a:gd name="connsiteX45-1627" fmla="*/ 939868 w 1825371"/>
              <a:gd name="connsiteY45-1628" fmla="*/ 883702 h 4705764"/>
              <a:gd name="connsiteX46-1629" fmla="*/ 549783 w 1825371"/>
              <a:gd name="connsiteY46-1630" fmla="*/ 496379 h 4705764"/>
              <a:gd name="connsiteX47-1631" fmla="*/ 40947 w 1825371"/>
              <a:gd name="connsiteY47-1632" fmla="*/ 48990 h 4705764"/>
              <a:gd name="connsiteX48-1633" fmla="*/ 5735 w 1825371"/>
              <a:gd name="connsiteY48-1634" fmla="*/ 17231 h 4705764"/>
              <a:gd name="connsiteX49-1635" fmla="*/ 902 w 1825371"/>
              <a:gd name="connsiteY49-1636" fmla="*/ 4114 h 4705764"/>
              <a:gd name="connsiteX50-1637" fmla="*/ 15747 w 1825371"/>
              <a:gd name="connsiteY50-1638" fmla="*/ 1352 h 4705764"/>
              <a:gd name="connsiteX0-1639" fmla="*/ 15747 w 1825371"/>
              <a:gd name="connsiteY0-1640" fmla="*/ 1352 h 4705764"/>
              <a:gd name="connsiteX1-1641" fmla="*/ 83062 w 1825371"/>
              <a:gd name="connsiteY1-1642" fmla="*/ 34837 h 4705764"/>
              <a:gd name="connsiteX2-1643" fmla="*/ 961270 w 1825371"/>
              <a:gd name="connsiteY2-1644" fmla="*/ 755975 h 4705764"/>
              <a:gd name="connsiteX3-1645" fmla="*/ 1239162 w 1825371"/>
              <a:gd name="connsiteY3-1646" fmla="*/ 1001764 h 4705764"/>
              <a:gd name="connsiteX4-1647" fmla="*/ 1276445 w 1825371"/>
              <a:gd name="connsiteY4-1648" fmla="*/ 1025928 h 4705764"/>
              <a:gd name="connsiteX5-1649" fmla="*/ 1316489 w 1825371"/>
              <a:gd name="connsiteY5-1650" fmla="*/ 1009704 h 4705764"/>
              <a:gd name="connsiteX6-1651" fmla="*/ 1345141 w 1825371"/>
              <a:gd name="connsiteY6-1652" fmla="*/ 948602 h 4705764"/>
              <a:gd name="connsiteX7-1653" fmla="*/ 1407624 w 1825371"/>
              <a:gd name="connsiteY7-1654" fmla="*/ 869894 h 4705764"/>
              <a:gd name="connsiteX8-1655" fmla="*/ 1749379 w 1825371"/>
              <a:gd name="connsiteY8-1656" fmla="*/ 590967 h 4705764"/>
              <a:gd name="connsiteX9-1657" fmla="*/ 1808066 w 1825371"/>
              <a:gd name="connsiteY9-1658" fmla="*/ 545399 h 4705764"/>
              <a:gd name="connsiteX10-1659" fmla="*/ 1825326 w 1825371"/>
              <a:gd name="connsiteY10-1660" fmla="*/ 554375 h 4705764"/>
              <a:gd name="connsiteX11-1661" fmla="*/ 1811172 w 1825371"/>
              <a:gd name="connsiteY11-1662" fmla="*/ 590277 h 4705764"/>
              <a:gd name="connsiteX12-1663" fmla="*/ 1721073 w 1825371"/>
              <a:gd name="connsiteY12-1664" fmla="*/ 698326 h 4705764"/>
              <a:gd name="connsiteX13-1665" fmla="*/ 1385877 w 1825371"/>
              <a:gd name="connsiteY13-1666" fmla="*/ 1068389 h 4705764"/>
              <a:gd name="connsiteX14-1667" fmla="*/ 1376211 w 1825371"/>
              <a:gd name="connsiteY14-1668" fmla="*/ 1098421 h 4705764"/>
              <a:gd name="connsiteX15-1669" fmla="*/ 1361366 w 1825371"/>
              <a:gd name="connsiteY15-1670" fmla="*/ 1135359 h 4705764"/>
              <a:gd name="connsiteX16-1671" fmla="*/ 1355153 w 1825371"/>
              <a:gd name="connsiteY16-1672" fmla="*/ 1169879 h 4705764"/>
              <a:gd name="connsiteX17-1673" fmla="*/ 1409696 w 1825371"/>
              <a:gd name="connsiteY17-1674" fmla="*/ 1384253 h 4705764"/>
              <a:gd name="connsiteX18-1675" fmla="*/ 1524994 w 1825371"/>
              <a:gd name="connsiteY18-1676" fmla="*/ 1739817 h 4705764"/>
              <a:gd name="connsiteX19-1677" fmla="*/ 1659971 w 1825371"/>
              <a:gd name="connsiteY19-1678" fmla="*/ 2199288 h 4705764"/>
              <a:gd name="connsiteX20-1679" fmla="*/ 1782864 w 1825371"/>
              <a:gd name="connsiteY20-1680" fmla="*/ 2697077 h 4705764"/>
              <a:gd name="connsiteX21-1681" fmla="*/ 1794257 w 1825371"/>
              <a:gd name="connsiteY21-1682" fmla="*/ 2767845 h 4705764"/>
              <a:gd name="connsiteX22-1683" fmla="*/ 1791840 w 1825371"/>
              <a:gd name="connsiteY22-1684" fmla="*/ 2778202 h 4705764"/>
              <a:gd name="connsiteX23-1685" fmla="*/ 1784245 w 1825371"/>
              <a:gd name="connsiteY23-1686" fmla="*/ 2770607 h 4705764"/>
              <a:gd name="connsiteX24-1687" fmla="*/ 1746617 w 1825371"/>
              <a:gd name="connsiteY24-1688" fmla="*/ 2660831 h 4705764"/>
              <a:gd name="connsiteX25-1689" fmla="*/ 1513602 w 1825371"/>
              <a:gd name="connsiteY25-1690" fmla="*/ 1875484 h 4705764"/>
              <a:gd name="connsiteX26-1691" fmla="*/ 1297158 w 1825371"/>
              <a:gd name="connsiteY26-1692" fmla="*/ 1267919 h 4705764"/>
              <a:gd name="connsiteX27-1693" fmla="*/ 1275064 w 1825371"/>
              <a:gd name="connsiteY27-1694" fmla="*/ 1217173 h 4705764"/>
              <a:gd name="connsiteX28-1695" fmla="*/ 1248483 w 1825371"/>
              <a:gd name="connsiteY28-1696" fmla="*/ 1193353 h 4705764"/>
              <a:gd name="connsiteX29-1697" fmla="*/ 1232949 w 1825371"/>
              <a:gd name="connsiteY29-1698" fmla="*/ 1222351 h 4705764"/>
              <a:gd name="connsiteX30-1699" fmla="*/ 1230877 w 1825371"/>
              <a:gd name="connsiteY30-1700" fmla="*/ 1283108 h 4705764"/>
              <a:gd name="connsiteX31-1701" fmla="*/ 1227154 w 1825371"/>
              <a:gd name="connsiteY31-1702" fmla="*/ 4705764 h 4705764"/>
              <a:gd name="connsiteX32-1703" fmla="*/ 998710 w 1825371"/>
              <a:gd name="connsiteY32-1704" fmla="*/ 4695715 h 4705764"/>
              <a:gd name="connsiteX33-1705" fmla="*/ 1125245 w 1825371"/>
              <a:gd name="connsiteY33-1706" fmla="*/ 1293464 h 4705764"/>
              <a:gd name="connsiteX34-1707" fmla="*/ 1096247 w 1825371"/>
              <a:gd name="connsiteY34-1708" fmla="*/ 1270681 h 4705764"/>
              <a:gd name="connsiteX35-1709" fmla="*/ 984400 w 1825371"/>
              <a:gd name="connsiteY35-1710" fmla="*/ 1242374 h 4705764"/>
              <a:gd name="connsiteX36-1711" fmla="*/ 977149 w 1825371"/>
              <a:gd name="connsiteY36-1712" fmla="*/ 1225458 h 4705764"/>
              <a:gd name="connsiteX37-1713" fmla="*/ 983019 w 1825371"/>
              <a:gd name="connsiteY37-1714" fmla="*/ 1189902 h 4705764"/>
              <a:gd name="connsiteX38-1715" fmla="*/ 1016158 w 1825371"/>
              <a:gd name="connsiteY38-1716" fmla="*/ 1097041 h 4705764"/>
              <a:gd name="connsiteX39-1717" fmla="*/ 1055513 w 1825371"/>
              <a:gd name="connsiteY39-1718" fmla="*/ 1078055 h 4705764"/>
              <a:gd name="connsiteX40-1719" fmla="*/ 1097628 w 1825371"/>
              <a:gd name="connsiteY40-1720" fmla="*/ 1104290 h 4705764"/>
              <a:gd name="connsiteX41-1721" fmla="*/ 1115579 w 1825371"/>
              <a:gd name="connsiteY41-1722" fmla="*/ 1107743 h 4705764"/>
              <a:gd name="connsiteX42-1723" fmla="*/ 1177026 w 1825371"/>
              <a:gd name="connsiteY42-1724" fmla="*/ 1087375 h 4705764"/>
              <a:gd name="connsiteX43-1725" fmla="*/ 1179787 w 1825371"/>
              <a:gd name="connsiteY43-1726" fmla="*/ 1073913 h 4705764"/>
              <a:gd name="connsiteX44-1727" fmla="*/ 1135255 w 1825371"/>
              <a:gd name="connsiteY44-1728" fmla="*/ 1041117 h 4705764"/>
              <a:gd name="connsiteX45-1729" fmla="*/ 939868 w 1825371"/>
              <a:gd name="connsiteY45-1730" fmla="*/ 883702 h 4705764"/>
              <a:gd name="connsiteX46-1731" fmla="*/ 549783 w 1825371"/>
              <a:gd name="connsiteY46-1732" fmla="*/ 496379 h 4705764"/>
              <a:gd name="connsiteX47-1733" fmla="*/ 40947 w 1825371"/>
              <a:gd name="connsiteY47-1734" fmla="*/ 48990 h 4705764"/>
              <a:gd name="connsiteX48-1735" fmla="*/ 5735 w 1825371"/>
              <a:gd name="connsiteY48-1736" fmla="*/ 17231 h 4705764"/>
              <a:gd name="connsiteX49-1737" fmla="*/ 902 w 1825371"/>
              <a:gd name="connsiteY49-1738" fmla="*/ 4114 h 4705764"/>
              <a:gd name="connsiteX50-1739" fmla="*/ 15747 w 1825371"/>
              <a:gd name="connsiteY50-1740" fmla="*/ 1352 h 47057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6" name="Freeform: Shape 5"/>
          <p:cNvSpPr/>
          <p:nvPr userDrawn="1"/>
        </p:nvSpPr>
        <p:spPr>
          <a:xfrm rot="3600000" flipV="1">
            <a:off x="1481922" y="-359510"/>
            <a:ext cx="1739424" cy="2395147"/>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dirty="0"/>
          </a:p>
        </p:txBody>
      </p:sp>
      <p:sp>
        <p:nvSpPr>
          <p:cNvPr id="7" name="Oval 6"/>
          <p:cNvSpPr/>
          <p:nvPr userDrawn="1"/>
        </p:nvSpPr>
        <p:spPr>
          <a:xfrm>
            <a:off x="553627" y="3377149"/>
            <a:ext cx="455455" cy="455455"/>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2433278" y="3595190"/>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2314576" y="5741793"/>
            <a:ext cx="715838" cy="7158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2771987" y="361111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352551" y="46889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820518" y="82494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245875" y="38883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29855" y="5050411"/>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692606" y="3716895"/>
            <a:ext cx="255823" cy="25582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3312555" y="16790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2959433" y="163124"/>
            <a:ext cx="122626" cy="122626"/>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t>2023/4/5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
        <p:nvSpPr>
          <p:cNvPr id="9" name="Freeform: Shape 8"/>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24" name="Group 23"/>
          <p:cNvGrpSpPr/>
          <p:nvPr userDrawn="1"/>
        </p:nvGrpSpPr>
        <p:grpSpPr>
          <a:xfrm>
            <a:off x="323529" y="4603539"/>
            <a:ext cx="11654798" cy="2035618"/>
            <a:chOff x="323529" y="4603539"/>
            <a:chExt cx="11654798" cy="2035618"/>
          </a:xfrm>
          <a:solidFill>
            <a:schemeClr val="accent1">
              <a:lumMod val="60000"/>
              <a:lumOff val="40000"/>
            </a:schemeClr>
          </a:solidFill>
        </p:grpSpPr>
        <p:sp>
          <p:nvSpPr>
            <p:cNvPr id="18" name="Freeform: Shape 17"/>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row: Bent 11"/>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Freeform: Shape 22"/>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p:cNvSpPr/>
          <p:nvPr userDrawn="1"/>
        </p:nvSpPr>
        <p:spPr>
          <a:xfrm>
            <a:off x="0" y="0"/>
            <a:ext cx="12192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28" name="Group 27"/>
          <p:cNvGrpSpPr/>
          <p:nvPr userDrawn="1"/>
        </p:nvGrpSpPr>
        <p:grpSpPr>
          <a:xfrm>
            <a:off x="623567" y="-9292"/>
            <a:ext cx="2434936" cy="1219200"/>
            <a:chOff x="623567" y="20852"/>
            <a:chExt cx="2434936" cy="1219200"/>
          </a:xfrm>
        </p:grpSpPr>
        <p:sp>
          <p:nvSpPr>
            <p:cNvPr id="11" name="Freeform: Shape 10"/>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2" name="Freeform: Shape 11"/>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3" name="Freeform: Shape 12"/>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4" name="Freeform: Shape 13"/>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5" name="Freeform: Shape 14"/>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6" name="Freeform: Shape 15"/>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7" name="Freeform: Shape 16"/>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grpSp>
        <p:nvGrpSpPr>
          <p:cNvPr id="18" name="Group 17"/>
          <p:cNvGrpSpPr/>
          <p:nvPr userDrawn="1"/>
        </p:nvGrpSpPr>
        <p:grpSpPr>
          <a:xfrm flipH="1">
            <a:off x="9757064" y="5636998"/>
            <a:ext cx="2434936" cy="1240052"/>
            <a:chOff x="328292" y="0"/>
            <a:chExt cx="2434936" cy="1240052"/>
          </a:xfrm>
        </p:grpSpPr>
        <p:sp>
          <p:nvSpPr>
            <p:cNvPr id="19" name="Freeform: Shape 18"/>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0" name="Freeform: Shape 19"/>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1" name="Freeform: Shape 20"/>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2" name="Freeform: Shape 21"/>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3" name="Freeform: Shape 22"/>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4" name="Freeform: Shape 23"/>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5" name="Freeform: Shape 24"/>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sp>
        <p:nvSpPr>
          <p:cNvPr id="8" name="Rectangle 7"/>
          <p:cNvSpPr/>
          <p:nvPr userDrawn="1"/>
        </p:nvSpPr>
        <p:spPr>
          <a:xfrm>
            <a:off x="0" y="63597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65121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66645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userDrawn="1"/>
        </p:nvSpPr>
        <p:spPr>
          <a:xfrm>
            <a:off x="419100" y="490537"/>
            <a:ext cx="8429625" cy="5876925"/>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userDrawn="1"/>
        </p:nvSpPr>
        <p:spPr>
          <a:xfrm>
            <a:off x="405725" y="347409"/>
            <a:ext cx="11380551" cy="6163182"/>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3" r:id="rId9"/>
    <p:sldLayoutId id="2147483665" r:id="rId10"/>
    <p:sldLayoutId id="2147483666" r:id="rId11"/>
    <p:sldLayoutId id="2147483667"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43.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7.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7.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slide" Target="slide33.xml"/><Relationship Id="rId3" Type="http://schemas.openxmlformats.org/officeDocument/2006/relationships/audio" Target="../media/audio1.wav"/><Relationship Id="rId21" Type="http://schemas.openxmlformats.org/officeDocument/2006/relationships/image" Target="../media/image68.png"/><Relationship Id="rId7" Type="http://schemas.openxmlformats.org/officeDocument/2006/relationships/audio" Target="../media/audio5.wav"/><Relationship Id="rId12" Type="http://schemas.openxmlformats.org/officeDocument/2006/relationships/image" Target="../media/image59.png"/><Relationship Id="rId17" Type="http://schemas.openxmlformats.org/officeDocument/2006/relationships/image" Target="../media/image64.GIF"/><Relationship Id="rId25" Type="http://schemas.openxmlformats.org/officeDocument/2006/relationships/slide" Target="slide32.xml"/><Relationship Id="rId2" Type="http://schemas.openxmlformats.org/officeDocument/2006/relationships/notesSlide" Target="../notesSlides/notesSlide5.xml"/><Relationship Id="rId16" Type="http://schemas.openxmlformats.org/officeDocument/2006/relationships/image" Target="../media/image63.GIF"/><Relationship Id="rId20"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58.GIF"/><Relationship Id="rId24" Type="http://schemas.openxmlformats.org/officeDocument/2006/relationships/slide" Target="slide31.xml"/><Relationship Id="rId5" Type="http://schemas.openxmlformats.org/officeDocument/2006/relationships/audio" Target="../media/audio3.wav"/><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slide" Target="slide35.xml"/><Relationship Id="rId10" Type="http://schemas.openxmlformats.org/officeDocument/2006/relationships/image" Target="../media/image57.GIF"/><Relationship Id="rId19" Type="http://schemas.openxmlformats.org/officeDocument/2006/relationships/image" Target="../media/image66.png"/><Relationship Id="rId4" Type="http://schemas.openxmlformats.org/officeDocument/2006/relationships/audio" Target="../media/audio2.wav"/><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slide" Target="slide34.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audio" Target="../media/audio7.wav"/><Relationship Id="rId10" Type="http://schemas.openxmlformats.org/officeDocument/2006/relationships/image" Target="../media/image74.png"/><Relationship Id="rId4" Type="http://schemas.openxmlformats.org/officeDocument/2006/relationships/audio" Target="../media/audio6.wav"/><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audio" Target="../media/audio7.wav"/><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audio" Target="../media/audio7.wav"/><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audio" Target="../media/audio7.wav"/><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audio" Target="../media/audio7.wav"/><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26.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Oval 419"/>
          <p:cNvSpPr/>
          <p:nvPr/>
        </p:nvSpPr>
        <p:spPr>
          <a:xfrm>
            <a:off x="8211992" y="2232636"/>
            <a:ext cx="773271" cy="773271"/>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2" name="Group 391"/>
          <p:cNvGrpSpPr/>
          <p:nvPr/>
        </p:nvGrpSpPr>
        <p:grpSpPr>
          <a:xfrm>
            <a:off x="5766" y="4066485"/>
            <a:ext cx="12269851" cy="2822176"/>
            <a:chOff x="5766" y="3861713"/>
            <a:chExt cx="12269851" cy="3026948"/>
          </a:xfrm>
        </p:grpSpPr>
        <p:sp>
          <p:nvSpPr>
            <p:cNvPr id="348" name="Graphic 346"/>
            <p:cNvSpPr/>
            <p:nvPr/>
          </p:nvSpPr>
          <p:spPr>
            <a:xfrm>
              <a:off x="5766" y="3861713"/>
              <a:ext cx="12186576" cy="3026948"/>
            </a:xfrm>
            <a:custGeom>
              <a:avLst/>
              <a:gdLst>
                <a:gd name="connsiteX0" fmla="*/ 0 w 6029325"/>
                <a:gd name="connsiteY0" fmla="*/ 578168 h 2667000"/>
                <a:gd name="connsiteX1" fmla="*/ 826770 w 6029325"/>
                <a:gd name="connsiteY1" fmla="*/ 521018 h 2667000"/>
                <a:gd name="connsiteX2" fmla="*/ 4795838 w 6029325"/>
                <a:gd name="connsiteY2" fmla="*/ 951548 h 2667000"/>
                <a:gd name="connsiteX3" fmla="*/ 6034088 w 6029325"/>
                <a:gd name="connsiteY3" fmla="*/ 0 h 2667000"/>
                <a:gd name="connsiteX4" fmla="*/ 6034088 w 6029325"/>
                <a:gd name="connsiteY4" fmla="*/ 2594610 h 2667000"/>
                <a:gd name="connsiteX5" fmla="*/ 0 w 6029325"/>
                <a:gd name="connsiteY5" fmla="*/ 2675573 h 2667000"/>
                <a:gd name="connsiteX6" fmla="*/ 0 w 6029325"/>
                <a:gd name="connsiteY6" fmla="*/ 578168 h 2667000"/>
                <a:gd name="connsiteX0-1" fmla="*/ 0 w 6034088"/>
                <a:gd name="connsiteY0-2" fmla="*/ 578168 h 2676804"/>
                <a:gd name="connsiteX1-3" fmla="*/ 826770 w 6034088"/>
                <a:gd name="connsiteY1-4" fmla="*/ 521018 h 2676804"/>
                <a:gd name="connsiteX2-5" fmla="*/ 4795838 w 6034088"/>
                <a:gd name="connsiteY2-6" fmla="*/ 951548 h 2676804"/>
                <a:gd name="connsiteX3-7" fmla="*/ 6034088 w 6034088"/>
                <a:gd name="connsiteY3-8" fmla="*/ 0 h 2676804"/>
                <a:gd name="connsiteX4-9" fmla="*/ 6029005 w 6034088"/>
                <a:gd name="connsiteY4-10" fmla="*/ 2676804 h 2676804"/>
                <a:gd name="connsiteX5-11" fmla="*/ 0 w 6034088"/>
                <a:gd name="connsiteY5-12" fmla="*/ 2675573 h 2676804"/>
                <a:gd name="connsiteX6-13" fmla="*/ 0 w 6034088"/>
                <a:gd name="connsiteY6-14" fmla="*/ 578168 h 2676804"/>
                <a:gd name="connsiteX0-15" fmla="*/ 0 w 6034088"/>
                <a:gd name="connsiteY0-16" fmla="*/ 578168 h 2676804"/>
                <a:gd name="connsiteX1-17" fmla="*/ 826770 w 6034088"/>
                <a:gd name="connsiteY1-18" fmla="*/ 521018 h 2676804"/>
                <a:gd name="connsiteX2-19" fmla="*/ 4795838 w 6034088"/>
                <a:gd name="connsiteY2-20" fmla="*/ 951548 h 2676804"/>
                <a:gd name="connsiteX3-21" fmla="*/ 6034088 w 6034088"/>
                <a:gd name="connsiteY3-22" fmla="*/ 0 h 2676804"/>
                <a:gd name="connsiteX4-23" fmla="*/ 6029005 w 6034088"/>
                <a:gd name="connsiteY4-24" fmla="*/ 2676804 h 2676804"/>
                <a:gd name="connsiteX5-25" fmla="*/ 0 w 6034088"/>
                <a:gd name="connsiteY5-26" fmla="*/ 2675573 h 2676804"/>
                <a:gd name="connsiteX6-27" fmla="*/ 0 w 6034088"/>
                <a:gd name="connsiteY6-28" fmla="*/ 578168 h 2676804"/>
                <a:gd name="connsiteX0-29" fmla="*/ 0 w 6034088"/>
                <a:gd name="connsiteY0-30" fmla="*/ 578168 h 2676804"/>
                <a:gd name="connsiteX1-31" fmla="*/ 826770 w 6034088"/>
                <a:gd name="connsiteY1-32" fmla="*/ 521018 h 2676804"/>
                <a:gd name="connsiteX2-33" fmla="*/ 4795838 w 6034088"/>
                <a:gd name="connsiteY2-34" fmla="*/ 951548 h 2676804"/>
                <a:gd name="connsiteX3-35" fmla="*/ 6034088 w 6034088"/>
                <a:gd name="connsiteY3-36" fmla="*/ 0 h 2676804"/>
                <a:gd name="connsiteX4-37" fmla="*/ 6029005 w 6034088"/>
                <a:gd name="connsiteY4-38" fmla="*/ 2676804 h 2676804"/>
                <a:gd name="connsiteX5-39" fmla="*/ 0 w 6034088"/>
                <a:gd name="connsiteY5-40" fmla="*/ 2675573 h 2676804"/>
                <a:gd name="connsiteX6-41" fmla="*/ 0 w 6034088"/>
                <a:gd name="connsiteY6-42" fmla="*/ 578168 h 2676804"/>
                <a:gd name="connsiteX0-43" fmla="*/ 0 w 6034088"/>
                <a:gd name="connsiteY0-44" fmla="*/ 578168 h 2676804"/>
                <a:gd name="connsiteX1-45" fmla="*/ 826770 w 6034088"/>
                <a:gd name="connsiteY1-46" fmla="*/ 521018 h 2676804"/>
                <a:gd name="connsiteX2-47" fmla="*/ 4699255 w 6034088"/>
                <a:gd name="connsiteY2-48" fmla="*/ 1014046 h 2676804"/>
                <a:gd name="connsiteX3-49" fmla="*/ 6034088 w 6034088"/>
                <a:gd name="connsiteY3-50" fmla="*/ 0 h 2676804"/>
                <a:gd name="connsiteX4-51" fmla="*/ 6029005 w 6034088"/>
                <a:gd name="connsiteY4-52" fmla="*/ 2676804 h 2676804"/>
                <a:gd name="connsiteX5-53" fmla="*/ 0 w 6034088"/>
                <a:gd name="connsiteY5-54" fmla="*/ 2675573 h 2676804"/>
                <a:gd name="connsiteX6-55" fmla="*/ 0 w 6034088"/>
                <a:gd name="connsiteY6-56" fmla="*/ 578168 h 2676804"/>
                <a:gd name="connsiteX0-57" fmla="*/ 0 w 6034088"/>
                <a:gd name="connsiteY0-58" fmla="*/ 578168 h 2676804"/>
                <a:gd name="connsiteX1-59" fmla="*/ 913186 w 6034088"/>
                <a:gd name="connsiteY1-60" fmla="*/ 396022 h 2676804"/>
                <a:gd name="connsiteX2-61" fmla="*/ 4699255 w 6034088"/>
                <a:gd name="connsiteY2-62" fmla="*/ 1014046 h 2676804"/>
                <a:gd name="connsiteX3-63" fmla="*/ 6034088 w 6034088"/>
                <a:gd name="connsiteY3-64" fmla="*/ 0 h 2676804"/>
                <a:gd name="connsiteX4-65" fmla="*/ 6029005 w 6034088"/>
                <a:gd name="connsiteY4-66" fmla="*/ 2676804 h 2676804"/>
                <a:gd name="connsiteX5-67" fmla="*/ 0 w 6034088"/>
                <a:gd name="connsiteY5-68" fmla="*/ 2675573 h 2676804"/>
                <a:gd name="connsiteX6-69" fmla="*/ 0 w 6034088"/>
                <a:gd name="connsiteY6-70" fmla="*/ 578168 h 2676804"/>
                <a:gd name="connsiteX0-71" fmla="*/ 0 w 6034088"/>
                <a:gd name="connsiteY0-72" fmla="*/ 578168 h 2676804"/>
                <a:gd name="connsiteX1-73" fmla="*/ 913186 w 6034088"/>
                <a:gd name="connsiteY1-74" fmla="*/ 396022 h 2676804"/>
                <a:gd name="connsiteX2-75" fmla="*/ 4699255 w 6034088"/>
                <a:gd name="connsiteY2-76" fmla="*/ 1014046 h 2676804"/>
                <a:gd name="connsiteX3-77" fmla="*/ 6034088 w 6034088"/>
                <a:gd name="connsiteY3-78" fmla="*/ 0 h 2676804"/>
                <a:gd name="connsiteX4-79" fmla="*/ 6029005 w 6034088"/>
                <a:gd name="connsiteY4-80" fmla="*/ 2676804 h 2676804"/>
                <a:gd name="connsiteX5-81" fmla="*/ 0 w 6034088"/>
                <a:gd name="connsiteY5-82" fmla="*/ 2675573 h 2676804"/>
                <a:gd name="connsiteX6-83" fmla="*/ 0 w 6034088"/>
                <a:gd name="connsiteY6-84" fmla="*/ 578168 h 2676804"/>
                <a:gd name="connsiteX0-85" fmla="*/ 0 w 6034088"/>
                <a:gd name="connsiteY0-86" fmla="*/ 578168 h 2676804"/>
                <a:gd name="connsiteX1-87" fmla="*/ 913186 w 6034088"/>
                <a:gd name="connsiteY1-88" fmla="*/ 396022 h 2676804"/>
                <a:gd name="connsiteX2-89" fmla="*/ 4699255 w 6034088"/>
                <a:gd name="connsiteY2-90" fmla="*/ 1014046 h 2676804"/>
                <a:gd name="connsiteX3-91" fmla="*/ 6034088 w 6034088"/>
                <a:gd name="connsiteY3-92" fmla="*/ 0 h 2676804"/>
                <a:gd name="connsiteX4-93" fmla="*/ 6029005 w 6034088"/>
                <a:gd name="connsiteY4-94" fmla="*/ 2676804 h 2676804"/>
                <a:gd name="connsiteX5-95" fmla="*/ 0 w 6034088"/>
                <a:gd name="connsiteY5-96" fmla="*/ 2675573 h 2676804"/>
                <a:gd name="connsiteX6-97" fmla="*/ 0 w 6034088"/>
                <a:gd name="connsiteY6-98" fmla="*/ 578168 h 2676804"/>
                <a:gd name="connsiteX0-99" fmla="*/ 0 w 6034088"/>
                <a:gd name="connsiteY0-100" fmla="*/ 578168 h 2676804"/>
                <a:gd name="connsiteX1-101" fmla="*/ 913186 w 6034088"/>
                <a:gd name="connsiteY1-102" fmla="*/ 396022 h 2676804"/>
                <a:gd name="connsiteX2-103" fmla="*/ 4699255 w 6034088"/>
                <a:gd name="connsiteY2-104" fmla="*/ 1014046 h 2676804"/>
                <a:gd name="connsiteX3-105" fmla="*/ 6034088 w 6034088"/>
                <a:gd name="connsiteY3-106" fmla="*/ 0 h 2676804"/>
                <a:gd name="connsiteX4-107" fmla="*/ 6029005 w 6034088"/>
                <a:gd name="connsiteY4-108" fmla="*/ 2676804 h 2676804"/>
                <a:gd name="connsiteX5-109" fmla="*/ 0 w 6034088"/>
                <a:gd name="connsiteY5-110" fmla="*/ 2675573 h 2676804"/>
                <a:gd name="connsiteX6-111" fmla="*/ 0 w 6034088"/>
                <a:gd name="connsiteY6-112" fmla="*/ 578168 h 2676804"/>
                <a:gd name="connsiteX0-113" fmla="*/ 0 w 6034088"/>
                <a:gd name="connsiteY0-114" fmla="*/ 578168 h 2676804"/>
                <a:gd name="connsiteX1-115" fmla="*/ 1025019 w 6034088"/>
                <a:gd name="connsiteY1-116" fmla="*/ 389078 h 2676804"/>
                <a:gd name="connsiteX2-117" fmla="*/ 4699255 w 6034088"/>
                <a:gd name="connsiteY2-118" fmla="*/ 1014046 h 2676804"/>
                <a:gd name="connsiteX3-119" fmla="*/ 6034088 w 6034088"/>
                <a:gd name="connsiteY3-120" fmla="*/ 0 h 2676804"/>
                <a:gd name="connsiteX4-121" fmla="*/ 6029005 w 6034088"/>
                <a:gd name="connsiteY4-122" fmla="*/ 2676804 h 2676804"/>
                <a:gd name="connsiteX5-123" fmla="*/ 0 w 6034088"/>
                <a:gd name="connsiteY5-124" fmla="*/ 2675573 h 2676804"/>
                <a:gd name="connsiteX6-125" fmla="*/ 0 w 6034088"/>
                <a:gd name="connsiteY6-126" fmla="*/ 578168 h 2676804"/>
                <a:gd name="connsiteX0-127" fmla="*/ 0 w 6034088"/>
                <a:gd name="connsiteY0-128" fmla="*/ 578168 h 2676804"/>
                <a:gd name="connsiteX1-129" fmla="*/ 1025019 w 6034088"/>
                <a:gd name="connsiteY1-130" fmla="*/ 389078 h 2676804"/>
                <a:gd name="connsiteX2-131" fmla="*/ 4699255 w 6034088"/>
                <a:gd name="connsiteY2-132" fmla="*/ 1014046 h 2676804"/>
                <a:gd name="connsiteX3-133" fmla="*/ 6034088 w 6034088"/>
                <a:gd name="connsiteY3-134" fmla="*/ 0 h 2676804"/>
                <a:gd name="connsiteX4-135" fmla="*/ 6029005 w 6034088"/>
                <a:gd name="connsiteY4-136" fmla="*/ 2676804 h 2676804"/>
                <a:gd name="connsiteX5-137" fmla="*/ 0 w 6034088"/>
                <a:gd name="connsiteY5-138" fmla="*/ 2675573 h 2676804"/>
                <a:gd name="connsiteX6-139" fmla="*/ 0 w 6034088"/>
                <a:gd name="connsiteY6-140" fmla="*/ 578168 h 2676804"/>
                <a:gd name="connsiteX0-141" fmla="*/ 0 w 6034088"/>
                <a:gd name="connsiteY0-142" fmla="*/ 578168 h 2676804"/>
                <a:gd name="connsiteX1-143" fmla="*/ 1025019 w 6034088"/>
                <a:gd name="connsiteY1-144" fmla="*/ 389078 h 2676804"/>
                <a:gd name="connsiteX2-145" fmla="*/ 4699255 w 6034088"/>
                <a:gd name="connsiteY2-146" fmla="*/ 1014046 h 2676804"/>
                <a:gd name="connsiteX3-147" fmla="*/ 6034088 w 6034088"/>
                <a:gd name="connsiteY3-148" fmla="*/ 0 h 2676804"/>
                <a:gd name="connsiteX4-149" fmla="*/ 6029005 w 6034088"/>
                <a:gd name="connsiteY4-150" fmla="*/ 2676804 h 2676804"/>
                <a:gd name="connsiteX5-151" fmla="*/ 0 w 6034088"/>
                <a:gd name="connsiteY5-152" fmla="*/ 2675573 h 2676804"/>
                <a:gd name="connsiteX6-153" fmla="*/ 0 w 6034088"/>
                <a:gd name="connsiteY6-154" fmla="*/ 578168 h 2676804"/>
                <a:gd name="connsiteX0-155" fmla="*/ 0 w 6034088"/>
                <a:gd name="connsiteY0-156" fmla="*/ 578168 h 2676804"/>
                <a:gd name="connsiteX1-157" fmla="*/ 1335100 w 6034088"/>
                <a:gd name="connsiteY1-158" fmla="*/ 479353 h 2676804"/>
                <a:gd name="connsiteX2-159" fmla="*/ 4699255 w 6034088"/>
                <a:gd name="connsiteY2-160" fmla="*/ 1014046 h 2676804"/>
                <a:gd name="connsiteX3-161" fmla="*/ 6034088 w 6034088"/>
                <a:gd name="connsiteY3-162" fmla="*/ 0 h 2676804"/>
                <a:gd name="connsiteX4-163" fmla="*/ 6029005 w 6034088"/>
                <a:gd name="connsiteY4-164" fmla="*/ 2676804 h 2676804"/>
                <a:gd name="connsiteX5-165" fmla="*/ 0 w 6034088"/>
                <a:gd name="connsiteY5-166" fmla="*/ 2675573 h 2676804"/>
                <a:gd name="connsiteX6-167" fmla="*/ 0 w 6034088"/>
                <a:gd name="connsiteY6-168" fmla="*/ 578168 h 2676804"/>
                <a:gd name="connsiteX0-169" fmla="*/ 0 w 6034088"/>
                <a:gd name="connsiteY0-170" fmla="*/ 578168 h 2676804"/>
                <a:gd name="connsiteX1-171" fmla="*/ 1192768 w 6034088"/>
                <a:gd name="connsiteY1-172" fmla="*/ 458520 h 2676804"/>
                <a:gd name="connsiteX2-173" fmla="*/ 4699255 w 6034088"/>
                <a:gd name="connsiteY2-174" fmla="*/ 1014046 h 2676804"/>
                <a:gd name="connsiteX3-175" fmla="*/ 6034088 w 6034088"/>
                <a:gd name="connsiteY3-176" fmla="*/ 0 h 2676804"/>
                <a:gd name="connsiteX4-177" fmla="*/ 6029005 w 6034088"/>
                <a:gd name="connsiteY4-178" fmla="*/ 2676804 h 2676804"/>
                <a:gd name="connsiteX5-179" fmla="*/ 0 w 6034088"/>
                <a:gd name="connsiteY5-180" fmla="*/ 2675573 h 2676804"/>
                <a:gd name="connsiteX6-181" fmla="*/ 0 w 6034088"/>
                <a:gd name="connsiteY6-182" fmla="*/ 578168 h 2676804"/>
                <a:gd name="connsiteX0-183" fmla="*/ 0 w 6034088"/>
                <a:gd name="connsiteY0-184" fmla="*/ 578168 h 2676804"/>
                <a:gd name="connsiteX1-185" fmla="*/ 1192768 w 6034088"/>
                <a:gd name="connsiteY1-186" fmla="*/ 458520 h 2676804"/>
                <a:gd name="connsiteX2-187" fmla="*/ 4699255 w 6034088"/>
                <a:gd name="connsiteY2-188" fmla="*/ 1014046 h 2676804"/>
                <a:gd name="connsiteX3-189" fmla="*/ 6034088 w 6034088"/>
                <a:gd name="connsiteY3-190" fmla="*/ 0 h 2676804"/>
                <a:gd name="connsiteX4-191" fmla="*/ 6029005 w 6034088"/>
                <a:gd name="connsiteY4-192" fmla="*/ 2676804 h 2676804"/>
                <a:gd name="connsiteX5-193" fmla="*/ 0 w 6034088"/>
                <a:gd name="connsiteY5-194" fmla="*/ 2675573 h 2676804"/>
                <a:gd name="connsiteX6-195" fmla="*/ 0 w 6034088"/>
                <a:gd name="connsiteY6-196" fmla="*/ 578168 h 2676804"/>
                <a:gd name="connsiteX0-197" fmla="*/ 0 w 6034088"/>
                <a:gd name="connsiteY0-198" fmla="*/ 578168 h 2676804"/>
                <a:gd name="connsiteX1-199" fmla="*/ 1080935 w 6034088"/>
                <a:gd name="connsiteY1-200" fmla="*/ 430744 h 2676804"/>
                <a:gd name="connsiteX2-201" fmla="*/ 4699255 w 6034088"/>
                <a:gd name="connsiteY2-202" fmla="*/ 1014046 h 2676804"/>
                <a:gd name="connsiteX3-203" fmla="*/ 6034088 w 6034088"/>
                <a:gd name="connsiteY3-204" fmla="*/ 0 h 2676804"/>
                <a:gd name="connsiteX4-205" fmla="*/ 6029005 w 6034088"/>
                <a:gd name="connsiteY4-206" fmla="*/ 2676804 h 2676804"/>
                <a:gd name="connsiteX5-207" fmla="*/ 0 w 6034088"/>
                <a:gd name="connsiteY5-208" fmla="*/ 2675573 h 2676804"/>
                <a:gd name="connsiteX6-209" fmla="*/ 0 w 6034088"/>
                <a:gd name="connsiteY6-210" fmla="*/ 578168 h 2676804"/>
                <a:gd name="connsiteX0-211" fmla="*/ 0 w 6034088"/>
                <a:gd name="connsiteY0-212" fmla="*/ 578168 h 2676804"/>
                <a:gd name="connsiteX1-213" fmla="*/ 1162267 w 6034088"/>
                <a:gd name="connsiteY1-214" fmla="*/ 422473 h 2676804"/>
                <a:gd name="connsiteX2-215" fmla="*/ 4699255 w 6034088"/>
                <a:gd name="connsiteY2-216" fmla="*/ 1014046 h 2676804"/>
                <a:gd name="connsiteX3-217" fmla="*/ 6034088 w 6034088"/>
                <a:gd name="connsiteY3-218" fmla="*/ 0 h 2676804"/>
                <a:gd name="connsiteX4-219" fmla="*/ 6029005 w 6034088"/>
                <a:gd name="connsiteY4-220" fmla="*/ 2676804 h 2676804"/>
                <a:gd name="connsiteX5-221" fmla="*/ 0 w 6034088"/>
                <a:gd name="connsiteY5-222" fmla="*/ 2675573 h 2676804"/>
                <a:gd name="connsiteX6-223" fmla="*/ 0 w 6034088"/>
                <a:gd name="connsiteY6-224" fmla="*/ 578168 h 2676804"/>
                <a:gd name="connsiteX0-225" fmla="*/ 0 w 6029494"/>
                <a:gd name="connsiteY0-226" fmla="*/ 338294 h 2436930"/>
                <a:gd name="connsiteX1-227" fmla="*/ 1162267 w 6029494"/>
                <a:gd name="connsiteY1-228" fmla="*/ 182599 h 2436930"/>
                <a:gd name="connsiteX2-229" fmla="*/ 4699255 w 6029494"/>
                <a:gd name="connsiteY2-230" fmla="*/ 774172 h 2436930"/>
                <a:gd name="connsiteX3-231" fmla="*/ 6029005 w 6029494"/>
                <a:gd name="connsiteY3-232" fmla="*/ 0 h 2436930"/>
                <a:gd name="connsiteX4-233" fmla="*/ 6029005 w 6029494"/>
                <a:gd name="connsiteY4-234" fmla="*/ 2436930 h 2436930"/>
                <a:gd name="connsiteX5-235" fmla="*/ 0 w 6029494"/>
                <a:gd name="connsiteY5-236" fmla="*/ 2435699 h 2436930"/>
                <a:gd name="connsiteX6-237" fmla="*/ 0 w 6029494"/>
                <a:gd name="connsiteY6-238" fmla="*/ 338294 h 2436930"/>
                <a:gd name="connsiteX0-239" fmla="*/ 0 w 6029494"/>
                <a:gd name="connsiteY0-240" fmla="*/ 338294 h 2436930"/>
                <a:gd name="connsiteX1-241" fmla="*/ 1162267 w 6029494"/>
                <a:gd name="connsiteY1-242" fmla="*/ 182599 h 2436930"/>
                <a:gd name="connsiteX2-243" fmla="*/ 4699255 w 6029494"/>
                <a:gd name="connsiteY2-244" fmla="*/ 774172 h 2436930"/>
                <a:gd name="connsiteX3-245" fmla="*/ 6029005 w 6029494"/>
                <a:gd name="connsiteY3-246" fmla="*/ 0 h 2436930"/>
                <a:gd name="connsiteX4-247" fmla="*/ 6029005 w 6029494"/>
                <a:gd name="connsiteY4-248" fmla="*/ 2436930 h 2436930"/>
                <a:gd name="connsiteX5-249" fmla="*/ 0 w 6029494"/>
                <a:gd name="connsiteY5-250" fmla="*/ 2435699 h 2436930"/>
                <a:gd name="connsiteX6-251" fmla="*/ 0 w 6029494"/>
                <a:gd name="connsiteY6-252" fmla="*/ 338294 h 2436930"/>
                <a:gd name="connsiteX0-253" fmla="*/ 0 w 6029494"/>
                <a:gd name="connsiteY0-254" fmla="*/ 338294 h 2436930"/>
                <a:gd name="connsiteX1-255" fmla="*/ 1162267 w 6029494"/>
                <a:gd name="connsiteY1-256" fmla="*/ 182599 h 2436930"/>
                <a:gd name="connsiteX2-257" fmla="*/ 4699255 w 6029494"/>
                <a:gd name="connsiteY2-258" fmla="*/ 774172 h 2436930"/>
                <a:gd name="connsiteX3-259" fmla="*/ 6029005 w 6029494"/>
                <a:gd name="connsiteY3-260" fmla="*/ 0 h 2436930"/>
                <a:gd name="connsiteX4-261" fmla="*/ 6029005 w 6029494"/>
                <a:gd name="connsiteY4-262" fmla="*/ 2436930 h 2436930"/>
                <a:gd name="connsiteX5-263" fmla="*/ 0 w 6029494"/>
                <a:gd name="connsiteY5-264" fmla="*/ 2435699 h 2436930"/>
                <a:gd name="connsiteX6-265" fmla="*/ 0 w 6029494"/>
                <a:gd name="connsiteY6-266" fmla="*/ 338294 h 2436930"/>
                <a:gd name="connsiteX0-267" fmla="*/ 0 w 6029494"/>
                <a:gd name="connsiteY0-268" fmla="*/ 338294 h 2436930"/>
                <a:gd name="connsiteX1-269" fmla="*/ 1162267 w 6029494"/>
                <a:gd name="connsiteY1-270" fmla="*/ 182599 h 2436930"/>
                <a:gd name="connsiteX2-271" fmla="*/ 4699255 w 6029494"/>
                <a:gd name="connsiteY2-272" fmla="*/ 774172 h 2436930"/>
                <a:gd name="connsiteX3-273" fmla="*/ 6029005 w 6029494"/>
                <a:gd name="connsiteY3-274" fmla="*/ 0 h 2436930"/>
                <a:gd name="connsiteX4-275" fmla="*/ 6029005 w 6029494"/>
                <a:gd name="connsiteY4-276" fmla="*/ 2436930 h 2436930"/>
                <a:gd name="connsiteX5-277" fmla="*/ 0 w 6029494"/>
                <a:gd name="connsiteY5-278" fmla="*/ 2435699 h 2436930"/>
                <a:gd name="connsiteX6-279" fmla="*/ 0 w 6029494"/>
                <a:gd name="connsiteY6-280" fmla="*/ 338294 h 2436930"/>
                <a:gd name="connsiteX0-281" fmla="*/ 0 w 6029494"/>
                <a:gd name="connsiteY0-282" fmla="*/ 338294 h 2436930"/>
                <a:gd name="connsiteX1-283" fmla="*/ 1162267 w 6029494"/>
                <a:gd name="connsiteY1-284" fmla="*/ 182599 h 2436930"/>
                <a:gd name="connsiteX2-285" fmla="*/ 4699255 w 6029494"/>
                <a:gd name="connsiteY2-286" fmla="*/ 774172 h 2436930"/>
                <a:gd name="connsiteX3-287" fmla="*/ 6029005 w 6029494"/>
                <a:gd name="connsiteY3-288" fmla="*/ 0 h 2436930"/>
                <a:gd name="connsiteX4-289" fmla="*/ 6029005 w 6029494"/>
                <a:gd name="connsiteY4-290" fmla="*/ 2436930 h 2436930"/>
                <a:gd name="connsiteX5-291" fmla="*/ 0 w 6029494"/>
                <a:gd name="connsiteY5-292" fmla="*/ 2435699 h 2436930"/>
                <a:gd name="connsiteX6-293" fmla="*/ 0 w 6029494"/>
                <a:gd name="connsiteY6-294" fmla="*/ 338294 h 24369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029494" h="243693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chemeClr val="accent2">
                <a:lumMod val="40000"/>
                <a:lumOff val="60000"/>
              </a:schemeClr>
            </a:solidFill>
            <a:ln w="9525" cap="flat">
              <a:noFill/>
              <a:prstDash val="solid"/>
              <a:miter/>
            </a:ln>
          </p:spPr>
          <p:txBody>
            <a:bodyPr rtlCol="0" anchor="ctr"/>
            <a:lstStyle/>
            <a:p>
              <a:endParaRPr lang="en-US"/>
            </a:p>
          </p:txBody>
        </p:sp>
        <p:sp>
          <p:nvSpPr>
            <p:cNvPr id="366" name="Freeform: Shape 365"/>
            <p:cNvSpPr/>
            <p:nvPr/>
          </p:nvSpPr>
          <p:spPr>
            <a:xfrm rot="21037873">
              <a:off x="6504119" y="4502327"/>
              <a:ext cx="5771498" cy="510387"/>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lumMod val="60000"/>
                <a:lumOff val="40000"/>
              </a:schemeClr>
            </a:solidFill>
            <a:ln w="9525" cap="flat">
              <a:noFill/>
              <a:prstDash val="solid"/>
              <a:miter/>
            </a:ln>
          </p:spPr>
          <p:txBody>
            <a:bodyPr rtlCol="0" anchor="ctr"/>
            <a:lstStyle/>
            <a:p>
              <a:endParaRPr lang="en-US"/>
            </a:p>
          </p:txBody>
        </p:sp>
      </p:grpSp>
      <p:grpSp>
        <p:nvGrpSpPr>
          <p:cNvPr id="382" name="Group 381"/>
          <p:cNvGrpSpPr/>
          <p:nvPr/>
        </p:nvGrpSpPr>
        <p:grpSpPr>
          <a:xfrm>
            <a:off x="4170075" y="3065820"/>
            <a:ext cx="3937969" cy="2037936"/>
            <a:chOff x="4170075" y="3065820"/>
            <a:chExt cx="3937969" cy="2037936"/>
          </a:xfrm>
        </p:grpSpPr>
        <p:sp>
          <p:nvSpPr>
            <p:cNvPr id="30" name="Freeform: Shape 29"/>
            <p:cNvSpPr/>
            <p:nvPr/>
          </p:nvSpPr>
          <p:spPr>
            <a:xfrm>
              <a:off x="4172422" y="3065820"/>
              <a:ext cx="3935622" cy="2037936"/>
            </a:xfrm>
            <a:custGeom>
              <a:avLst/>
              <a:gdLst>
                <a:gd name="connsiteX0" fmla="*/ 3541 w 3935622"/>
                <a:gd name="connsiteY0" fmla="*/ 0 h 2037936"/>
                <a:gd name="connsiteX1" fmla="*/ 3932081 w 3935622"/>
                <a:gd name="connsiteY1" fmla="*/ 0 h 2037936"/>
                <a:gd name="connsiteX2" fmla="*/ 3935622 w 3935622"/>
                <a:gd name="connsiteY2" fmla="*/ 70124 h 2037936"/>
                <a:gd name="connsiteX3" fmla="*/ 1967810 w 3935622"/>
                <a:gd name="connsiteY3" fmla="*/ 2037936 h 2037936"/>
                <a:gd name="connsiteX4" fmla="*/ 0 w 3935622"/>
                <a:gd name="connsiteY4" fmla="*/ 70124 h 203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622" h="2037936">
                  <a:moveTo>
                    <a:pt x="3541" y="0"/>
                  </a:moveTo>
                  <a:lnTo>
                    <a:pt x="3932081" y="0"/>
                  </a:lnTo>
                  <a:lnTo>
                    <a:pt x="3935622" y="70124"/>
                  </a:lnTo>
                  <a:cubicBezTo>
                    <a:pt x="3935622" y="1156916"/>
                    <a:pt x="3054602" y="2037936"/>
                    <a:pt x="1967810" y="2037936"/>
                  </a:cubicBezTo>
                  <a:cubicBezTo>
                    <a:pt x="881018" y="2037936"/>
                    <a:pt x="0" y="1156916"/>
                    <a:pt x="0" y="70124"/>
                  </a:cubicBezTo>
                  <a:close/>
                </a:path>
              </a:pathLst>
            </a:custGeom>
            <a:solidFill>
              <a:schemeClr val="accent3">
                <a:lumMod val="20000"/>
                <a:lumOff val="80000"/>
              </a:schemeClr>
            </a:solidFill>
            <a:ln w="9525" cap="flat">
              <a:noFill/>
              <a:prstDash val="solid"/>
              <a:miter/>
            </a:ln>
            <a:effectLst/>
          </p:spPr>
          <p:txBody>
            <a:bodyPr wrap="square" rtlCol="0" anchor="ctr">
              <a:noAutofit/>
            </a:bodyPr>
            <a:lstStyle/>
            <a:p>
              <a:endParaRPr lang="en-US" dirty="0"/>
            </a:p>
          </p:txBody>
        </p:sp>
        <p:sp>
          <p:nvSpPr>
            <p:cNvPr id="31" name="Freeform: Shape 30"/>
            <p:cNvSpPr/>
            <p:nvPr/>
          </p:nvSpPr>
          <p:spPr>
            <a:xfrm>
              <a:off x="4170075" y="3065852"/>
              <a:ext cx="3879327" cy="1909892"/>
            </a:xfrm>
            <a:custGeom>
              <a:avLst/>
              <a:gdLst>
                <a:gd name="connsiteX0" fmla="*/ 3667412 w 3879327"/>
                <a:gd name="connsiteY0" fmla="*/ 737466 h 1909892"/>
                <a:gd name="connsiteX1" fmla="*/ 3643554 w 3879327"/>
                <a:gd name="connsiteY1" fmla="*/ 757958 h 1909892"/>
                <a:gd name="connsiteX2" fmla="*/ 3647224 w 3879327"/>
                <a:gd name="connsiteY2" fmla="*/ 824025 h 1909892"/>
                <a:gd name="connsiteX3" fmla="*/ 3698611 w 3879327"/>
                <a:gd name="connsiteY3" fmla="*/ 782428 h 1909892"/>
                <a:gd name="connsiteX4" fmla="*/ 3702281 w 3879327"/>
                <a:gd name="connsiteY4" fmla="*/ 775087 h 1909892"/>
                <a:gd name="connsiteX5" fmla="*/ 3702281 w 3879327"/>
                <a:gd name="connsiteY5" fmla="*/ 748170 h 1909892"/>
                <a:gd name="connsiteX6" fmla="*/ 3667412 w 3879327"/>
                <a:gd name="connsiteY6" fmla="*/ 737466 h 1909892"/>
                <a:gd name="connsiteX7" fmla="*/ 3140708 w 3879327"/>
                <a:gd name="connsiteY7" fmla="*/ 293040 h 1909892"/>
                <a:gd name="connsiteX8" fmla="*/ 3129696 w 3879327"/>
                <a:gd name="connsiteY8" fmla="*/ 306499 h 1909892"/>
                <a:gd name="connsiteX9" fmla="*/ 3159060 w 3879327"/>
                <a:gd name="connsiteY9" fmla="*/ 340756 h 1909892"/>
                <a:gd name="connsiteX10" fmla="*/ 3178635 w 3879327"/>
                <a:gd name="connsiteY10" fmla="*/ 324851 h 1909892"/>
                <a:gd name="connsiteX11" fmla="*/ 3140708 w 3879327"/>
                <a:gd name="connsiteY11" fmla="*/ 293040 h 1909892"/>
                <a:gd name="connsiteX12" fmla="*/ 1020437 w 3879327"/>
                <a:gd name="connsiteY12" fmla="*/ 138884 h 1909892"/>
                <a:gd name="connsiteX13" fmla="*/ 1032672 w 3879327"/>
                <a:gd name="connsiteY13" fmla="*/ 146224 h 1909892"/>
                <a:gd name="connsiteX14" fmla="*/ 1020437 w 3879327"/>
                <a:gd name="connsiteY14" fmla="*/ 159682 h 1909892"/>
                <a:gd name="connsiteX15" fmla="*/ 1006980 w 3879327"/>
                <a:gd name="connsiteY15" fmla="*/ 152341 h 1909892"/>
                <a:gd name="connsiteX16" fmla="*/ 1020437 w 3879327"/>
                <a:gd name="connsiteY16" fmla="*/ 138884 h 1909892"/>
                <a:gd name="connsiteX17" fmla="*/ 726805 w 3879327"/>
                <a:gd name="connsiteY17" fmla="*/ 131543 h 1909892"/>
                <a:gd name="connsiteX18" fmla="*/ 751274 w 3879327"/>
                <a:gd name="connsiteY18" fmla="*/ 146224 h 1909892"/>
                <a:gd name="connsiteX19" fmla="*/ 740264 w 3879327"/>
                <a:gd name="connsiteY19" fmla="*/ 156012 h 1909892"/>
                <a:gd name="connsiteX20" fmla="*/ 715795 w 3879327"/>
                <a:gd name="connsiteY20" fmla="*/ 143777 h 1909892"/>
                <a:gd name="connsiteX21" fmla="*/ 726805 w 3879327"/>
                <a:gd name="connsiteY21" fmla="*/ 131543 h 1909892"/>
                <a:gd name="connsiteX22" fmla="*/ 887079 w 3879327"/>
                <a:gd name="connsiteY22" fmla="*/ 96063 h 1909892"/>
                <a:gd name="connsiteX23" fmla="*/ 970275 w 3879327"/>
                <a:gd name="connsiteY23" fmla="*/ 149895 h 1909892"/>
                <a:gd name="connsiteX24" fmla="*/ 861387 w 3879327"/>
                <a:gd name="connsiteY24" fmla="*/ 149895 h 1909892"/>
                <a:gd name="connsiteX25" fmla="*/ 887079 w 3879327"/>
                <a:gd name="connsiteY25" fmla="*/ 96063 h 1909892"/>
                <a:gd name="connsiteX26" fmla="*/ 3767952 w 3879327"/>
                <a:gd name="connsiteY26" fmla="*/ 0 h 1909892"/>
                <a:gd name="connsiteX27" fmla="*/ 3877637 w 3879327"/>
                <a:gd name="connsiteY27" fmla="*/ 0 h 1909892"/>
                <a:gd name="connsiteX28" fmla="*/ 3878460 w 3879327"/>
                <a:gd name="connsiteY28" fmla="*/ 111967 h 1909892"/>
                <a:gd name="connsiteX29" fmla="*/ 3869895 w 3879327"/>
                <a:gd name="connsiteY29" fmla="*/ 153565 h 1909892"/>
                <a:gd name="connsiteX30" fmla="*/ 3789146 w 3879327"/>
                <a:gd name="connsiteY30" fmla="*/ 47124 h 1909892"/>
                <a:gd name="connsiteX31" fmla="*/ 3768959 w 3879327"/>
                <a:gd name="connsiteY31" fmla="*/ 1244 h 1909892"/>
                <a:gd name="connsiteX32" fmla="*/ 2364134 w 3879327"/>
                <a:gd name="connsiteY32" fmla="*/ 0 h 1909892"/>
                <a:gd name="connsiteX33" fmla="*/ 3723105 w 3879327"/>
                <a:gd name="connsiteY33" fmla="*/ 0 h 1909892"/>
                <a:gd name="connsiteX34" fmla="*/ 3753666 w 3879327"/>
                <a:gd name="connsiteY34" fmla="*/ 49571 h 1909892"/>
                <a:gd name="connsiteX35" fmla="*/ 3765901 w 3879327"/>
                <a:gd name="connsiteY35" fmla="*/ 91169 h 1909892"/>
                <a:gd name="connsiteX36" fmla="*/ 3795264 w 3879327"/>
                <a:gd name="connsiteY36" fmla="*/ 157236 h 1909892"/>
                <a:gd name="connsiteX37" fmla="*/ 3842979 w 3879327"/>
                <a:gd name="connsiteY37" fmla="*/ 267348 h 1909892"/>
                <a:gd name="connsiteX38" fmla="*/ 3858885 w 3879327"/>
                <a:gd name="connsiteY38" fmla="*/ 340756 h 1909892"/>
                <a:gd name="connsiteX39" fmla="*/ 3697387 w 3879327"/>
                <a:gd name="connsiteY39" fmla="*/ 877859 h 1909892"/>
                <a:gd name="connsiteX40" fmla="*/ 3639884 w 3879327"/>
                <a:gd name="connsiteY40" fmla="*/ 990417 h 1909892"/>
                <a:gd name="connsiteX41" fmla="*/ 3614191 w 3879327"/>
                <a:gd name="connsiteY41" fmla="*/ 1016111 h 1909892"/>
                <a:gd name="connsiteX42" fmla="*/ 3597062 w 3879327"/>
                <a:gd name="connsiteY42" fmla="*/ 983076 h 1909892"/>
                <a:gd name="connsiteX43" fmla="*/ 3567699 w 3879327"/>
                <a:gd name="connsiteY43" fmla="*/ 894987 h 1909892"/>
                <a:gd name="connsiteX44" fmla="*/ 3593391 w 3879327"/>
                <a:gd name="connsiteY44" fmla="*/ 974513 h 1909892"/>
                <a:gd name="connsiteX45" fmla="*/ 3614191 w 3879327"/>
                <a:gd name="connsiteY45" fmla="*/ 1024676 h 1909892"/>
                <a:gd name="connsiteX46" fmla="*/ 3468599 w 3879327"/>
                <a:gd name="connsiteY46" fmla="*/ 1253463 h 1909892"/>
                <a:gd name="connsiteX47" fmla="*/ 3266726 w 3879327"/>
                <a:gd name="connsiteY47" fmla="*/ 1473688 h 1909892"/>
                <a:gd name="connsiteX48" fmla="*/ 3171296 w 3879327"/>
                <a:gd name="connsiteY48" fmla="*/ 1556883 h 1909892"/>
                <a:gd name="connsiteX49" fmla="*/ 3154167 w 3879327"/>
                <a:gd name="connsiteY49" fmla="*/ 1515286 h 1909892"/>
                <a:gd name="connsiteX50" fmla="*/ 3105228 w 3879327"/>
                <a:gd name="connsiteY50" fmla="*/ 1358682 h 1909892"/>
                <a:gd name="connsiteX51" fmla="*/ 3123580 w 3879327"/>
                <a:gd name="connsiteY51" fmla="*/ 1155586 h 1909892"/>
                <a:gd name="connsiteX52" fmla="*/ 3135814 w 3879327"/>
                <a:gd name="connsiteY52" fmla="*/ 1061380 h 1909892"/>
                <a:gd name="connsiteX53" fmla="*/ 3111345 w 3879327"/>
                <a:gd name="connsiteY53" fmla="*/ 943925 h 1909892"/>
                <a:gd name="connsiteX54" fmla="*/ 3068524 w 3879327"/>
                <a:gd name="connsiteY54" fmla="*/ 859507 h 1909892"/>
                <a:gd name="connsiteX55" fmla="*/ 3034267 w 3879327"/>
                <a:gd name="connsiteY55" fmla="*/ 689444 h 1909892"/>
                <a:gd name="connsiteX56" fmla="*/ 3039161 w 3879327"/>
                <a:gd name="connsiteY56" fmla="*/ 663752 h 1909892"/>
                <a:gd name="connsiteX57" fmla="*/ 2969423 w 3879327"/>
                <a:gd name="connsiteY57" fmla="*/ 602578 h 1909892"/>
                <a:gd name="connsiteX58" fmla="*/ 2921708 w 3879327"/>
                <a:gd name="connsiteY58" fmla="*/ 585450 h 1909892"/>
                <a:gd name="connsiteX59" fmla="*/ 2816490 w 3879327"/>
                <a:gd name="connsiteY59" fmla="*/ 552416 h 1909892"/>
                <a:gd name="connsiteX60" fmla="*/ 2761433 w 3879327"/>
                <a:gd name="connsiteY60" fmla="*/ 579332 h 1909892"/>
                <a:gd name="connsiteX61" fmla="*/ 2695366 w 3879327"/>
                <a:gd name="connsiteY61" fmla="*/ 585450 h 1909892"/>
                <a:gd name="connsiteX62" fmla="*/ 2610947 w 3879327"/>
                <a:gd name="connsiteY62" fmla="*/ 594014 h 1909892"/>
                <a:gd name="connsiteX63" fmla="*/ 2525304 w 3879327"/>
                <a:gd name="connsiteY63" fmla="*/ 576885 h 1909892"/>
                <a:gd name="connsiteX64" fmla="*/ 2455566 w 3879327"/>
                <a:gd name="connsiteY64" fmla="*/ 516936 h 1909892"/>
                <a:gd name="connsiteX65" fmla="*/ 2426203 w 3879327"/>
                <a:gd name="connsiteY65" fmla="*/ 480232 h 1909892"/>
                <a:gd name="connsiteX66" fmla="*/ 2352795 w 3879327"/>
                <a:gd name="connsiteY66" fmla="*/ 368895 h 1909892"/>
                <a:gd name="connsiteX67" fmla="*/ 2330772 w 3879327"/>
                <a:gd name="connsiteY67" fmla="*/ 258783 h 1909892"/>
                <a:gd name="connsiteX68" fmla="*/ 2339337 w 3879327"/>
                <a:gd name="connsiteY68" fmla="*/ 80157 h 1909892"/>
                <a:gd name="connsiteX69" fmla="*/ 2338113 w 3879327"/>
                <a:gd name="connsiteY69" fmla="*/ 50794 h 1909892"/>
                <a:gd name="connsiteX70" fmla="*/ 578273 w 3879327"/>
                <a:gd name="connsiteY70" fmla="*/ 0 h 1909892"/>
                <a:gd name="connsiteX71" fmla="*/ 701190 w 3879327"/>
                <a:gd name="connsiteY71" fmla="*/ 0 h 1909892"/>
                <a:gd name="connsiteX72" fmla="*/ 712123 w 3879327"/>
                <a:gd name="connsiteY72" fmla="*/ 5526 h 1909892"/>
                <a:gd name="connsiteX73" fmla="*/ 819789 w 3879327"/>
                <a:gd name="connsiteY73" fmla="*/ 80157 h 1909892"/>
                <a:gd name="connsiteX74" fmla="*/ 731699 w 3879327"/>
                <a:gd name="connsiteY74" fmla="*/ 64253 h 1909892"/>
                <a:gd name="connsiteX75" fmla="*/ 666856 w 3879327"/>
                <a:gd name="connsiteY75" fmla="*/ 15314 h 1909892"/>
                <a:gd name="connsiteX76" fmla="*/ 664034 w 3879327"/>
                <a:gd name="connsiteY76" fmla="*/ 14263 h 1909892"/>
                <a:gd name="connsiteX77" fmla="*/ 666856 w 3879327"/>
                <a:gd name="connsiteY77" fmla="*/ 16537 h 1909892"/>
                <a:gd name="connsiteX78" fmla="*/ 568978 w 3879327"/>
                <a:gd name="connsiteY78" fmla="*/ 25102 h 1909892"/>
                <a:gd name="connsiteX79" fmla="*/ 575153 w 3879327"/>
                <a:gd name="connsiteY79" fmla="*/ 3423 h 1909892"/>
                <a:gd name="connsiteX80" fmla="*/ 10781 w 3879327"/>
                <a:gd name="connsiteY80" fmla="*/ 0 h 1909892"/>
                <a:gd name="connsiteX81" fmla="*/ 229452 w 3879327"/>
                <a:gd name="connsiteY81" fmla="*/ 0 h 1909892"/>
                <a:gd name="connsiteX82" fmla="*/ 227783 w 3879327"/>
                <a:gd name="connsiteY82" fmla="*/ 23572 h 1909892"/>
                <a:gd name="connsiteX83" fmla="*/ 242312 w 3879327"/>
                <a:gd name="connsiteY83" fmla="*/ 88722 h 1909892"/>
                <a:gd name="connsiteX84" fmla="*/ 303485 w 3879327"/>
                <a:gd name="connsiteY84" fmla="*/ 125426 h 1909892"/>
                <a:gd name="connsiteX85" fmla="*/ 401363 w 3879327"/>
                <a:gd name="connsiteY85" fmla="*/ 50794 h 1909892"/>
                <a:gd name="connsiteX86" fmla="*/ 487005 w 3879327"/>
                <a:gd name="connsiteY86" fmla="*/ 25102 h 1909892"/>
                <a:gd name="connsiteX87" fmla="*/ 489452 w 3879327"/>
                <a:gd name="connsiteY87" fmla="*/ 52018 h 1909892"/>
                <a:gd name="connsiteX88" fmla="*/ 427055 w 3879327"/>
                <a:gd name="connsiteY88" fmla="*/ 191493 h 1909892"/>
                <a:gd name="connsiteX89" fmla="*/ 445407 w 3879327"/>
                <a:gd name="connsiteY89" fmla="*/ 217185 h 1909892"/>
                <a:gd name="connsiteX90" fmla="*/ 516369 w 3879327"/>
                <a:gd name="connsiteY90" fmla="*/ 218410 h 1909892"/>
                <a:gd name="connsiteX91" fmla="*/ 554295 w 3879327"/>
                <a:gd name="connsiteY91" fmla="*/ 272242 h 1909892"/>
                <a:gd name="connsiteX92" fmla="*/ 537167 w 3879327"/>
                <a:gd name="connsiteY92" fmla="*/ 344426 h 1909892"/>
                <a:gd name="connsiteX93" fmla="*/ 567754 w 3879327"/>
                <a:gd name="connsiteY93" fmla="*/ 433740 h 1909892"/>
                <a:gd name="connsiteX94" fmla="*/ 631375 w 3879327"/>
                <a:gd name="connsiteY94" fmla="*/ 432516 h 1909892"/>
                <a:gd name="connsiteX95" fmla="*/ 679089 w 3879327"/>
                <a:gd name="connsiteY95" fmla="*/ 441081 h 1909892"/>
                <a:gd name="connsiteX96" fmla="*/ 731699 w 3879327"/>
                <a:gd name="connsiteY96" fmla="*/ 433740 h 1909892"/>
                <a:gd name="connsiteX97" fmla="*/ 839364 w 3879327"/>
                <a:gd name="connsiteY97" fmla="*/ 357885 h 1909892"/>
                <a:gd name="connsiteX98" fmla="*/ 852822 w 3879327"/>
                <a:gd name="connsiteY98" fmla="*/ 370120 h 1909892"/>
                <a:gd name="connsiteX99" fmla="*/ 883409 w 3879327"/>
                <a:gd name="connsiteY99" fmla="*/ 376236 h 1909892"/>
                <a:gd name="connsiteX100" fmla="*/ 942135 w 3879327"/>
                <a:gd name="connsiteY100" fmla="*/ 381130 h 1909892"/>
                <a:gd name="connsiteX101" fmla="*/ 1058364 w 3879327"/>
                <a:gd name="connsiteY101" fmla="*/ 401930 h 1909892"/>
                <a:gd name="connsiteX102" fmla="*/ 1101186 w 3879327"/>
                <a:gd name="connsiteY102" fmla="*/ 412940 h 1909892"/>
                <a:gd name="connsiteX103" fmla="*/ 1158689 w 3879327"/>
                <a:gd name="connsiteY103" fmla="*/ 466773 h 1909892"/>
                <a:gd name="connsiteX104" fmla="*/ 1334868 w 3879327"/>
                <a:gd name="connsiteY104" fmla="*/ 569544 h 1909892"/>
                <a:gd name="connsiteX105" fmla="*/ 1424182 w 3879327"/>
                <a:gd name="connsiteY105" fmla="*/ 721254 h 1909892"/>
                <a:gd name="connsiteX106" fmla="*/ 1410723 w 3879327"/>
                <a:gd name="connsiteY106" fmla="*/ 746948 h 1909892"/>
                <a:gd name="connsiteX107" fmla="*/ 1408276 w 3879327"/>
                <a:gd name="connsiteY107" fmla="*/ 802003 h 1909892"/>
                <a:gd name="connsiteX108" fmla="*/ 1433970 w 3879327"/>
                <a:gd name="connsiteY108" fmla="*/ 805674 h 1909892"/>
                <a:gd name="connsiteX109" fmla="*/ 1522059 w 3879327"/>
                <a:gd name="connsiteY109" fmla="*/ 773864 h 1909892"/>
                <a:gd name="connsiteX110" fmla="*/ 1634618 w 3879327"/>
                <a:gd name="connsiteY110" fmla="*/ 832590 h 1909892"/>
                <a:gd name="connsiteX111" fmla="*/ 1771647 w 3879327"/>
                <a:gd name="connsiteY111" fmla="*/ 894987 h 1909892"/>
                <a:gd name="connsiteX112" fmla="*/ 1831596 w 3879327"/>
                <a:gd name="connsiteY112" fmla="*/ 930468 h 1909892"/>
                <a:gd name="connsiteX113" fmla="*/ 1826702 w 3879327"/>
                <a:gd name="connsiteY113" fmla="*/ 1036909 h 1909892"/>
                <a:gd name="connsiteX114" fmla="*/ 1749624 w 3879327"/>
                <a:gd name="connsiteY114" fmla="*/ 1153139 h 1909892"/>
                <a:gd name="connsiteX115" fmla="*/ 1734943 w 3879327"/>
                <a:gd name="connsiteY115" fmla="*/ 1217982 h 1909892"/>
                <a:gd name="connsiteX116" fmla="*/ 1694568 w 3879327"/>
                <a:gd name="connsiteY116" fmla="*/ 1445547 h 1909892"/>
                <a:gd name="connsiteX117" fmla="*/ 1651747 w 3879327"/>
                <a:gd name="connsiteY117" fmla="*/ 1478581 h 1909892"/>
                <a:gd name="connsiteX118" fmla="*/ 1555092 w 3879327"/>
                <a:gd name="connsiteY118" fmla="*/ 1523849 h 1909892"/>
                <a:gd name="connsiteX119" fmla="*/ 1522059 w 3879327"/>
                <a:gd name="connsiteY119" fmla="*/ 1586247 h 1909892"/>
                <a:gd name="connsiteX120" fmla="*/ 1485355 w 3879327"/>
                <a:gd name="connsiteY120" fmla="*/ 1742851 h 1909892"/>
                <a:gd name="connsiteX121" fmla="*/ 1431523 w 3879327"/>
                <a:gd name="connsiteY121" fmla="*/ 1843175 h 1909892"/>
                <a:gd name="connsiteX122" fmla="*/ 1397266 w 3879327"/>
                <a:gd name="connsiteY122" fmla="*/ 1867644 h 1909892"/>
                <a:gd name="connsiteX123" fmla="*/ 1353221 w 3879327"/>
                <a:gd name="connsiteY123" fmla="*/ 1859079 h 1909892"/>
                <a:gd name="connsiteX124" fmla="*/ 1334868 w 3879327"/>
                <a:gd name="connsiteY124" fmla="*/ 1867644 h 1909892"/>
                <a:gd name="connsiteX125" fmla="*/ 1353221 w 3879327"/>
                <a:gd name="connsiteY125" fmla="*/ 1901901 h 1909892"/>
                <a:gd name="connsiteX126" fmla="*/ 1326304 w 3879327"/>
                <a:gd name="connsiteY126" fmla="*/ 1906795 h 1909892"/>
                <a:gd name="connsiteX127" fmla="*/ 995968 w 3879327"/>
                <a:gd name="connsiteY127" fmla="*/ 1766096 h 1909892"/>
                <a:gd name="connsiteX128" fmla="*/ 956817 w 3879327"/>
                <a:gd name="connsiteY128" fmla="*/ 1708593 h 1909892"/>
                <a:gd name="connsiteX129" fmla="*/ 937242 w 3879327"/>
                <a:gd name="connsiteY129" fmla="*/ 1657208 h 1909892"/>
                <a:gd name="connsiteX130" fmla="*/ 916442 w 3879327"/>
                <a:gd name="connsiteY130" fmla="*/ 1399055 h 1909892"/>
                <a:gd name="connsiteX131" fmla="*/ 850375 w 3879327"/>
                <a:gd name="connsiteY131" fmla="*/ 1306072 h 1909892"/>
                <a:gd name="connsiteX132" fmla="*/ 682760 w 3879327"/>
                <a:gd name="connsiteY132" fmla="*/ 1107870 h 1909892"/>
                <a:gd name="connsiteX133" fmla="*/ 598340 w 3879327"/>
                <a:gd name="connsiteY133" fmla="*/ 958607 h 1909892"/>
                <a:gd name="connsiteX134" fmla="*/ 591000 w 3879327"/>
                <a:gd name="connsiteY134" fmla="*/ 864401 h 1909892"/>
                <a:gd name="connsiteX135" fmla="*/ 595893 w 3879327"/>
                <a:gd name="connsiteY135" fmla="*/ 831366 h 1909892"/>
                <a:gd name="connsiteX136" fmla="*/ 624034 w 3879327"/>
                <a:gd name="connsiteY136" fmla="*/ 701679 h 1909892"/>
                <a:gd name="connsiteX137" fmla="*/ 681536 w 3879327"/>
                <a:gd name="connsiteY137" fmla="*/ 554863 h 1909892"/>
                <a:gd name="connsiteX138" fmla="*/ 663185 w 3879327"/>
                <a:gd name="connsiteY138" fmla="*/ 486348 h 1909892"/>
                <a:gd name="connsiteX139" fmla="*/ 631375 w 3879327"/>
                <a:gd name="connsiteY139" fmla="*/ 485126 h 1909892"/>
                <a:gd name="connsiteX140" fmla="*/ 579989 w 3879327"/>
                <a:gd name="connsiteY140" fmla="*/ 494913 h 1909892"/>
                <a:gd name="connsiteX141" fmla="*/ 513922 w 3879327"/>
                <a:gd name="connsiteY141" fmla="*/ 452091 h 1909892"/>
                <a:gd name="connsiteX142" fmla="*/ 445407 w 3879327"/>
                <a:gd name="connsiteY142" fmla="*/ 343203 h 1909892"/>
                <a:gd name="connsiteX143" fmla="*/ 403810 w 3879327"/>
                <a:gd name="connsiteY143" fmla="*/ 308946 h 1909892"/>
                <a:gd name="connsiteX144" fmla="*/ 291250 w 3879327"/>
                <a:gd name="connsiteY144" fmla="*/ 235538 h 1909892"/>
                <a:gd name="connsiteX145" fmla="*/ 254546 w 3879327"/>
                <a:gd name="connsiteY145" fmla="*/ 217185 h 1909892"/>
                <a:gd name="connsiteX146" fmla="*/ 139540 w 3879327"/>
                <a:gd name="connsiteY146" fmla="*/ 189046 h 1909892"/>
                <a:gd name="connsiteX147" fmla="*/ 25757 w 3879327"/>
                <a:gd name="connsiteY147" fmla="*/ 105851 h 1909892"/>
                <a:gd name="connsiteX148" fmla="*/ 6182 w 3879327"/>
                <a:gd name="connsiteY148" fmla="*/ 31218 h 190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879327" h="1909892">
                  <a:moveTo>
                    <a:pt x="3667412" y="737466"/>
                  </a:moveTo>
                  <a:cubicBezTo>
                    <a:pt x="3656707" y="737466"/>
                    <a:pt x="3647837" y="742665"/>
                    <a:pt x="3643554" y="757958"/>
                  </a:cubicBezTo>
                  <a:cubicBezTo>
                    <a:pt x="3638660" y="777534"/>
                    <a:pt x="3614191" y="808121"/>
                    <a:pt x="3647224" y="824025"/>
                  </a:cubicBezTo>
                  <a:cubicBezTo>
                    <a:pt x="3686376" y="842378"/>
                    <a:pt x="3685152" y="800780"/>
                    <a:pt x="3698611" y="782428"/>
                  </a:cubicBezTo>
                  <a:cubicBezTo>
                    <a:pt x="3699834" y="781205"/>
                    <a:pt x="3701058" y="777534"/>
                    <a:pt x="3702281" y="775087"/>
                  </a:cubicBezTo>
                  <a:cubicBezTo>
                    <a:pt x="3708397" y="765299"/>
                    <a:pt x="3709621" y="756735"/>
                    <a:pt x="3702281" y="748170"/>
                  </a:cubicBezTo>
                  <a:cubicBezTo>
                    <a:pt x="3690659" y="742665"/>
                    <a:pt x="3678118" y="737466"/>
                    <a:pt x="3667412" y="737466"/>
                  </a:cubicBezTo>
                  <a:close/>
                  <a:moveTo>
                    <a:pt x="3140708" y="293040"/>
                  </a:moveTo>
                  <a:cubicBezTo>
                    <a:pt x="3132143" y="289371"/>
                    <a:pt x="3127249" y="299158"/>
                    <a:pt x="3129696" y="306499"/>
                  </a:cubicBezTo>
                  <a:cubicBezTo>
                    <a:pt x="3134590" y="321181"/>
                    <a:pt x="3139484" y="338309"/>
                    <a:pt x="3159060" y="340756"/>
                  </a:cubicBezTo>
                  <a:cubicBezTo>
                    <a:pt x="3168847" y="341979"/>
                    <a:pt x="3176188" y="335862"/>
                    <a:pt x="3178635" y="324851"/>
                  </a:cubicBezTo>
                  <a:cubicBezTo>
                    <a:pt x="3166400" y="315063"/>
                    <a:pt x="3154166" y="301605"/>
                    <a:pt x="3140708" y="293040"/>
                  </a:cubicBezTo>
                  <a:close/>
                  <a:moveTo>
                    <a:pt x="1020437" y="138884"/>
                  </a:moveTo>
                  <a:cubicBezTo>
                    <a:pt x="1024108" y="141330"/>
                    <a:pt x="1031449" y="142553"/>
                    <a:pt x="1032672" y="146224"/>
                  </a:cubicBezTo>
                  <a:cubicBezTo>
                    <a:pt x="1036343" y="156012"/>
                    <a:pt x="1026555" y="157235"/>
                    <a:pt x="1020437" y="159682"/>
                  </a:cubicBezTo>
                  <a:cubicBezTo>
                    <a:pt x="1014321" y="162129"/>
                    <a:pt x="1008203" y="158459"/>
                    <a:pt x="1006980" y="152341"/>
                  </a:cubicBezTo>
                  <a:cubicBezTo>
                    <a:pt x="1002086" y="142553"/>
                    <a:pt x="1010650" y="141330"/>
                    <a:pt x="1020437" y="138884"/>
                  </a:cubicBezTo>
                  <a:close/>
                  <a:moveTo>
                    <a:pt x="726805" y="131543"/>
                  </a:moveTo>
                  <a:cubicBezTo>
                    <a:pt x="736593" y="133990"/>
                    <a:pt x="745158" y="137659"/>
                    <a:pt x="751274" y="146224"/>
                  </a:cubicBezTo>
                  <a:cubicBezTo>
                    <a:pt x="751274" y="153564"/>
                    <a:pt x="746381" y="156012"/>
                    <a:pt x="740264" y="156012"/>
                  </a:cubicBezTo>
                  <a:cubicBezTo>
                    <a:pt x="729252" y="157235"/>
                    <a:pt x="719464" y="154788"/>
                    <a:pt x="715795" y="143777"/>
                  </a:cubicBezTo>
                  <a:cubicBezTo>
                    <a:pt x="712123" y="135212"/>
                    <a:pt x="719464" y="130319"/>
                    <a:pt x="726805" y="131543"/>
                  </a:cubicBezTo>
                  <a:close/>
                  <a:moveTo>
                    <a:pt x="887079" y="96063"/>
                  </a:moveTo>
                  <a:cubicBezTo>
                    <a:pt x="926230" y="89945"/>
                    <a:pt x="948252" y="109520"/>
                    <a:pt x="970275" y="149895"/>
                  </a:cubicBezTo>
                  <a:cubicBezTo>
                    <a:pt x="928677" y="130320"/>
                    <a:pt x="896867" y="174365"/>
                    <a:pt x="861387" y="149895"/>
                  </a:cubicBezTo>
                  <a:cubicBezTo>
                    <a:pt x="857716" y="125426"/>
                    <a:pt x="846705" y="97286"/>
                    <a:pt x="887079" y="96063"/>
                  </a:cubicBezTo>
                  <a:close/>
                  <a:moveTo>
                    <a:pt x="3767952" y="0"/>
                  </a:moveTo>
                  <a:lnTo>
                    <a:pt x="3877637" y="0"/>
                  </a:lnTo>
                  <a:lnTo>
                    <a:pt x="3878460" y="111967"/>
                  </a:lnTo>
                  <a:cubicBezTo>
                    <a:pt x="3878460" y="125426"/>
                    <a:pt x="3883354" y="141330"/>
                    <a:pt x="3869895" y="153565"/>
                  </a:cubicBezTo>
                  <a:cubicBezTo>
                    <a:pt x="3833191" y="125426"/>
                    <a:pt x="3796487" y="97286"/>
                    <a:pt x="3789146" y="47124"/>
                  </a:cubicBezTo>
                  <a:cubicBezTo>
                    <a:pt x="3786699" y="28772"/>
                    <a:pt x="3778747" y="14396"/>
                    <a:pt x="3768959" y="1244"/>
                  </a:cubicBezTo>
                  <a:close/>
                  <a:moveTo>
                    <a:pt x="2364134" y="0"/>
                  </a:moveTo>
                  <a:lnTo>
                    <a:pt x="3723105" y="0"/>
                  </a:lnTo>
                  <a:lnTo>
                    <a:pt x="3753666" y="49571"/>
                  </a:lnTo>
                  <a:cubicBezTo>
                    <a:pt x="3763454" y="60582"/>
                    <a:pt x="3764677" y="76487"/>
                    <a:pt x="3765901" y="91169"/>
                  </a:cubicBezTo>
                  <a:cubicBezTo>
                    <a:pt x="3768348" y="116861"/>
                    <a:pt x="3779360" y="137661"/>
                    <a:pt x="3795264" y="157236"/>
                  </a:cubicBezTo>
                  <a:cubicBezTo>
                    <a:pt x="3822181" y="189046"/>
                    <a:pt x="3834415" y="226973"/>
                    <a:pt x="3842979" y="267348"/>
                  </a:cubicBezTo>
                  <a:cubicBezTo>
                    <a:pt x="3873566" y="286924"/>
                    <a:pt x="3862554" y="316287"/>
                    <a:pt x="3858885" y="340756"/>
                  </a:cubicBezTo>
                  <a:cubicBezTo>
                    <a:pt x="3828299" y="526723"/>
                    <a:pt x="3780583" y="707797"/>
                    <a:pt x="3697387" y="877859"/>
                  </a:cubicBezTo>
                  <a:cubicBezTo>
                    <a:pt x="3679034" y="915786"/>
                    <a:pt x="3661905" y="954937"/>
                    <a:pt x="3639884" y="990417"/>
                  </a:cubicBezTo>
                  <a:cubicBezTo>
                    <a:pt x="3633766" y="1001429"/>
                    <a:pt x="3631319" y="1016111"/>
                    <a:pt x="3614191" y="1016111"/>
                  </a:cubicBezTo>
                  <a:cubicBezTo>
                    <a:pt x="3601956" y="1008770"/>
                    <a:pt x="3601956" y="994088"/>
                    <a:pt x="3597062" y="983076"/>
                  </a:cubicBezTo>
                  <a:cubicBezTo>
                    <a:pt x="3578711" y="959831"/>
                    <a:pt x="3581157" y="929244"/>
                    <a:pt x="3567699" y="894987"/>
                  </a:cubicBezTo>
                  <a:cubicBezTo>
                    <a:pt x="3579934" y="925574"/>
                    <a:pt x="3575040" y="953713"/>
                    <a:pt x="3593391" y="974513"/>
                  </a:cubicBezTo>
                  <a:cubicBezTo>
                    <a:pt x="3601956" y="990417"/>
                    <a:pt x="3600732" y="1009993"/>
                    <a:pt x="3614191" y="1024676"/>
                  </a:cubicBezTo>
                  <a:cubicBezTo>
                    <a:pt x="3579934" y="1110318"/>
                    <a:pt x="3522430" y="1180055"/>
                    <a:pt x="3468599" y="1253463"/>
                  </a:cubicBezTo>
                  <a:cubicBezTo>
                    <a:pt x="3408648" y="1334212"/>
                    <a:pt x="3337687" y="1403951"/>
                    <a:pt x="3266726" y="1473688"/>
                  </a:cubicBezTo>
                  <a:cubicBezTo>
                    <a:pt x="3236140" y="1504274"/>
                    <a:pt x="3204329" y="1529967"/>
                    <a:pt x="3171296" y="1556883"/>
                  </a:cubicBezTo>
                  <a:cubicBezTo>
                    <a:pt x="3156614" y="1544649"/>
                    <a:pt x="3171296" y="1523849"/>
                    <a:pt x="3154167" y="1515286"/>
                  </a:cubicBezTo>
                  <a:cubicBezTo>
                    <a:pt x="3161508" y="1455335"/>
                    <a:pt x="3132145" y="1406396"/>
                    <a:pt x="3105228" y="1358682"/>
                  </a:cubicBezTo>
                  <a:cubicBezTo>
                    <a:pt x="3062406" y="1284049"/>
                    <a:pt x="3090547" y="1219206"/>
                    <a:pt x="3123580" y="1155586"/>
                  </a:cubicBezTo>
                  <a:cubicBezTo>
                    <a:pt x="3140708" y="1122553"/>
                    <a:pt x="3148049" y="1098084"/>
                    <a:pt x="3135814" y="1061380"/>
                  </a:cubicBezTo>
                  <a:cubicBezTo>
                    <a:pt x="3123580" y="1023451"/>
                    <a:pt x="3127251" y="983076"/>
                    <a:pt x="3111345" y="943925"/>
                  </a:cubicBezTo>
                  <a:cubicBezTo>
                    <a:pt x="3099110" y="914563"/>
                    <a:pt x="3094216" y="880305"/>
                    <a:pt x="3068524" y="859507"/>
                  </a:cubicBezTo>
                  <a:cubicBezTo>
                    <a:pt x="3011021" y="811791"/>
                    <a:pt x="3018361" y="751842"/>
                    <a:pt x="3034267" y="689444"/>
                  </a:cubicBezTo>
                  <a:cubicBezTo>
                    <a:pt x="3036714" y="680880"/>
                    <a:pt x="3039161" y="672315"/>
                    <a:pt x="3039161" y="663752"/>
                  </a:cubicBezTo>
                  <a:cubicBezTo>
                    <a:pt x="3042831" y="614813"/>
                    <a:pt x="3017139" y="591567"/>
                    <a:pt x="2969423" y="602578"/>
                  </a:cubicBezTo>
                  <a:cubicBezTo>
                    <a:pt x="2948624" y="607472"/>
                    <a:pt x="2933943" y="607472"/>
                    <a:pt x="2921708" y="585450"/>
                  </a:cubicBezTo>
                  <a:cubicBezTo>
                    <a:pt x="2897239" y="542628"/>
                    <a:pt x="2860535" y="531617"/>
                    <a:pt x="2816490" y="552416"/>
                  </a:cubicBezTo>
                  <a:cubicBezTo>
                    <a:pt x="2798137" y="560981"/>
                    <a:pt x="2778562" y="569544"/>
                    <a:pt x="2761433" y="579332"/>
                  </a:cubicBezTo>
                  <a:cubicBezTo>
                    <a:pt x="2739411" y="591567"/>
                    <a:pt x="2718612" y="595238"/>
                    <a:pt x="2695366" y="585450"/>
                  </a:cubicBezTo>
                  <a:cubicBezTo>
                    <a:pt x="2666003" y="573215"/>
                    <a:pt x="2635417" y="578109"/>
                    <a:pt x="2610947" y="594014"/>
                  </a:cubicBezTo>
                  <a:cubicBezTo>
                    <a:pt x="2574243" y="618483"/>
                    <a:pt x="2547327" y="598907"/>
                    <a:pt x="2525304" y="576885"/>
                  </a:cubicBezTo>
                  <a:cubicBezTo>
                    <a:pt x="2503282" y="554863"/>
                    <a:pt x="2480035" y="535287"/>
                    <a:pt x="2455566" y="516936"/>
                  </a:cubicBezTo>
                  <a:cubicBezTo>
                    <a:pt x="2442109" y="507148"/>
                    <a:pt x="2429874" y="496136"/>
                    <a:pt x="2426203" y="480232"/>
                  </a:cubicBezTo>
                  <a:cubicBezTo>
                    <a:pt x="2416415" y="432516"/>
                    <a:pt x="2382158" y="403153"/>
                    <a:pt x="2352795" y="368895"/>
                  </a:cubicBezTo>
                  <a:cubicBezTo>
                    <a:pt x="2336890" y="350544"/>
                    <a:pt x="2322209" y="280806"/>
                    <a:pt x="2330772" y="258783"/>
                  </a:cubicBezTo>
                  <a:cubicBezTo>
                    <a:pt x="2354019" y="201281"/>
                    <a:pt x="2361360" y="141330"/>
                    <a:pt x="2339337" y="80157"/>
                  </a:cubicBezTo>
                  <a:cubicBezTo>
                    <a:pt x="2335666" y="70369"/>
                    <a:pt x="2331996" y="60582"/>
                    <a:pt x="2338113" y="50794"/>
                  </a:cubicBezTo>
                  <a:close/>
                  <a:moveTo>
                    <a:pt x="578273" y="0"/>
                  </a:moveTo>
                  <a:lnTo>
                    <a:pt x="701190" y="0"/>
                  </a:lnTo>
                  <a:lnTo>
                    <a:pt x="712123" y="5526"/>
                  </a:lnTo>
                  <a:cubicBezTo>
                    <a:pt x="747605" y="31218"/>
                    <a:pt x="784309" y="52018"/>
                    <a:pt x="819789" y="80157"/>
                  </a:cubicBezTo>
                  <a:cubicBezTo>
                    <a:pt x="786756" y="89945"/>
                    <a:pt x="752499" y="109520"/>
                    <a:pt x="731699" y="64253"/>
                  </a:cubicBezTo>
                  <a:cubicBezTo>
                    <a:pt x="718241" y="36112"/>
                    <a:pt x="685207" y="36112"/>
                    <a:pt x="666856" y="15314"/>
                  </a:cubicBezTo>
                  <a:lnTo>
                    <a:pt x="664034" y="14263"/>
                  </a:lnTo>
                  <a:lnTo>
                    <a:pt x="666856" y="16537"/>
                  </a:lnTo>
                  <a:cubicBezTo>
                    <a:pt x="635046" y="14090"/>
                    <a:pt x="600789" y="-12826"/>
                    <a:pt x="568978" y="25102"/>
                  </a:cubicBezTo>
                  <a:cubicBezTo>
                    <a:pt x="569896" y="16231"/>
                    <a:pt x="572037" y="9120"/>
                    <a:pt x="575153" y="3423"/>
                  </a:cubicBezTo>
                  <a:close/>
                  <a:moveTo>
                    <a:pt x="10781" y="0"/>
                  </a:moveTo>
                  <a:lnTo>
                    <a:pt x="229452" y="0"/>
                  </a:lnTo>
                  <a:lnTo>
                    <a:pt x="227783" y="23572"/>
                  </a:lnTo>
                  <a:cubicBezTo>
                    <a:pt x="229159" y="45594"/>
                    <a:pt x="233748" y="67311"/>
                    <a:pt x="242312" y="88722"/>
                  </a:cubicBezTo>
                  <a:cubicBezTo>
                    <a:pt x="252100" y="114414"/>
                    <a:pt x="271675" y="126649"/>
                    <a:pt x="303485" y="125426"/>
                  </a:cubicBezTo>
                  <a:cubicBezTo>
                    <a:pt x="354871" y="122979"/>
                    <a:pt x="387904" y="103404"/>
                    <a:pt x="401363" y="50794"/>
                  </a:cubicBezTo>
                  <a:cubicBezTo>
                    <a:pt x="406256" y="32442"/>
                    <a:pt x="471100" y="15314"/>
                    <a:pt x="487005" y="25102"/>
                  </a:cubicBezTo>
                  <a:cubicBezTo>
                    <a:pt x="499240" y="32442"/>
                    <a:pt x="494346" y="41006"/>
                    <a:pt x="489452" y="52018"/>
                  </a:cubicBezTo>
                  <a:cubicBezTo>
                    <a:pt x="468653" y="98510"/>
                    <a:pt x="450301" y="146224"/>
                    <a:pt x="427055" y="191493"/>
                  </a:cubicBezTo>
                  <a:cubicBezTo>
                    <a:pt x="412373" y="219632"/>
                    <a:pt x="427055" y="217185"/>
                    <a:pt x="445407" y="217185"/>
                  </a:cubicBezTo>
                  <a:cubicBezTo>
                    <a:pt x="468653" y="217185"/>
                    <a:pt x="493122" y="214738"/>
                    <a:pt x="516369" y="218410"/>
                  </a:cubicBezTo>
                  <a:cubicBezTo>
                    <a:pt x="545732" y="223303"/>
                    <a:pt x="566530" y="235538"/>
                    <a:pt x="554295" y="272242"/>
                  </a:cubicBezTo>
                  <a:cubicBezTo>
                    <a:pt x="546955" y="295487"/>
                    <a:pt x="545732" y="321181"/>
                    <a:pt x="537167" y="344426"/>
                  </a:cubicBezTo>
                  <a:cubicBezTo>
                    <a:pt x="522485" y="383577"/>
                    <a:pt x="545732" y="408046"/>
                    <a:pt x="567754" y="433740"/>
                  </a:cubicBezTo>
                  <a:cubicBezTo>
                    <a:pt x="588553" y="458209"/>
                    <a:pt x="610575" y="442304"/>
                    <a:pt x="631375" y="432516"/>
                  </a:cubicBezTo>
                  <a:cubicBezTo>
                    <a:pt x="648503" y="425175"/>
                    <a:pt x="668079" y="425175"/>
                    <a:pt x="679089" y="441081"/>
                  </a:cubicBezTo>
                  <a:cubicBezTo>
                    <a:pt x="702336" y="472891"/>
                    <a:pt x="724358" y="454538"/>
                    <a:pt x="731699" y="433740"/>
                  </a:cubicBezTo>
                  <a:cubicBezTo>
                    <a:pt x="750050" y="379907"/>
                    <a:pt x="798989" y="376236"/>
                    <a:pt x="839364" y="357885"/>
                  </a:cubicBezTo>
                  <a:cubicBezTo>
                    <a:pt x="851599" y="357885"/>
                    <a:pt x="855269" y="360332"/>
                    <a:pt x="852822" y="370120"/>
                  </a:cubicBezTo>
                  <a:cubicBezTo>
                    <a:pt x="858940" y="395812"/>
                    <a:pt x="874844" y="388471"/>
                    <a:pt x="883409" y="376236"/>
                  </a:cubicBezTo>
                  <a:cubicBezTo>
                    <a:pt x="906654" y="346873"/>
                    <a:pt x="926230" y="367673"/>
                    <a:pt x="942135" y="381130"/>
                  </a:cubicBezTo>
                  <a:cubicBezTo>
                    <a:pt x="977615" y="410493"/>
                    <a:pt x="1016766" y="415387"/>
                    <a:pt x="1058364" y="401930"/>
                  </a:cubicBezTo>
                  <a:cubicBezTo>
                    <a:pt x="1075493" y="395812"/>
                    <a:pt x="1087728" y="390918"/>
                    <a:pt x="1101186" y="412940"/>
                  </a:cubicBezTo>
                  <a:cubicBezTo>
                    <a:pt x="1114644" y="434963"/>
                    <a:pt x="1141560" y="447197"/>
                    <a:pt x="1158689" y="466773"/>
                  </a:cubicBezTo>
                  <a:cubicBezTo>
                    <a:pt x="1206405" y="521830"/>
                    <a:pt x="1261460" y="553640"/>
                    <a:pt x="1334868" y="569544"/>
                  </a:cubicBezTo>
                  <a:cubicBezTo>
                    <a:pt x="1394819" y="581779"/>
                    <a:pt x="1433970" y="668646"/>
                    <a:pt x="1424182" y="721254"/>
                  </a:cubicBezTo>
                  <a:cubicBezTo>
                    <a:pt x="1420511" y="731042"/>
                    <a:pt x="1416841" y="739607"/>
                    <a:pt x="1410723" y="746948"/>
                  </a:cubicBezTo>
                  <a:cubicBezTo>
                    <a:pt x="1392372" y="765299"/>
                    <a:pt x="1418064" y="784875"/>
                    <a:pt x="1408276" y="802003"/>
                  </a:cubicBezTo>
                  <a:cubicBezTo>
                    <a:pt x="1415617" y="811791"/>
                    <a:pt x="1425405" y="805674"/>
                    <a:pt x="1433970" y="805674"/>
                  </a:cubicBezTo>
                  <a:cubicBezTo>
                    <a:pt x="1463333" y="795886"/>
                    <a:pt x="1481684" y="754288"/>
                    <a:pt x="1522059" y="773864"/>
                  </a:cubicBezTo>
                  <a:cubicBezTo>
                    <a:pt x="1563657" y="786099"/>
                    <a:pt x="1588127" y="835037"/>
                    <a:pt x="1634618" y="832590"/>
                  </a:cubicBezTo>
                  <a:cubicBezTo>
                    <a:pt x="1692121" y="830143"/>
                    <a:pt x="1737390" y="849719"/>
                    <a:pt x="1771647" y="894987"/>
                  </a:cubicBezTo>
                  <a:cubicBezTo>
                    <a:pt x="1786328" y="914562"/>
                    <a:pt x="1823032" y="894987"/>
                    <a:pt x="1831596" y="930468"/>
                  </a:cubicBezTo>
                  <a:cubicBezTo>
                    <a:pt x="1840161" y="967172"/>
                    <a:pt x="1845055" y="1002652"/>
                    <a:pt x="1826702" y="1036909"/>
                  </a:cubicBezTo>
                  <a:cubicBezTo>
                    <a:pt x="1804680" y="1078507"/>
                    <a:pt x="1772870" y="1112764"/>
                    <a:pt x="1749624" y="1153139"/>
                  </a:cubicBezTo>
                  <a:cubicBezTo>
                    <a:pt x="1736166" y="1176384"/>
                    <a:pt x="1732496" y="1195960"/>
                    <a:pt x="1734943" y="1217982"/>
                  </a:cubicBezTo>
                  <a:cubicBezTo>
                    <a:pt x="1744731" y="1298731"/>
                    <a:pt x="1726378" y="1373363"/>
                    <a:pt x="1694568" y="1445547"/>
                  </a:cubicBezTo>
                  <a:cubicBezTo>
                    <a:pt x="1687227" y="1460229"/>
                    <a:pt x="1676216" y="1482251"/>
                    <a:pt x="1651747" y="1478581"/>
                  </a:cubicBezTo>
                  <a:cubicBezTo>
                    <a:pt x="1610149" y="1473688"/>
                    <a:pt x="1584456" y="1505498"/>
                    <a:pt x="1555092" y="1523849"/>
                  </a:cubicBezTo>
                  <a:cubicBezTo>
                    <a:pt x="1535517" y="1536084"/>
                    <a:pt x="1514719" y="1560553"/>
                    <a:pt x="1522059" y="1586247"/>
                  </a:cubicBezTo>
                  <a:cubicBezTo>
                    <a:pt x="1537964" y="1646196"/>
                    <a:pt x="1503707" y="1692688"/>
                    <a:pt x="1485355" y="1742851"/>
                  </a:cubicBezTo>
                  <a:cubicBezTo>
                    <a:pt x="1473121" y="1778330"/>
                    <a:pt x="1449874" y="1810141"/>
                    <a:pt x="1431523" y="1843175"/>
                  </a:cubicBezTo>
                  <a:cubicBezTo>
                    <a:pt x="1424182" y="1856632"/>
                    <a:pt x="1414394" y="1867644"/>
                    <a:pt x="1397266" y="1867644"/>
                  </a:cubicBezTo>
                  <a:cubicBezTo>
                    <a:pt x="1383807" y="1856632"/>
                    <a:pt x="1366678" y="1868867"/>
                    <a:pt x="1353221" y="1859079"/>
                  </a:cubicBezTo>
                  <a:cubicBezTo>
                    <a:pt x="1343433" y="1855410"/>
                    <a:pt x="1331198" y="1844398"/>
                    <a:pt x="1334868" y="1867644"/>
                  </a:cubicBezTo>
                  <a:cubicBezTo>
                    <a:pt x="1340986" y="1879879"/>
                    <a:pt x="1354444" y="1887220"/>
                    <a:pt x="1353221" y="1901901"/>
                  </a:cubicBezTo>
                  <a:cubicBezTo>
                    <a:pt x="1345880" y="1912912"/>
                    <a:pt x="1336092" y="1910465"/>
                    <a:pt x="1326304" y="1906795"/>
                  </a:cubicBezTo>
                  <a:cubicBezTo>
                    <a:pt x="1212521" y="1867644"/>
                    <a:pt x="1101186" y="1823599"/>
                    <a:pt x="995968" y="1766096"/>
                  </a:cubicBezTo>
                  <a:cubicBezTo>
                    <a:pt x="969052" y="1751414"/>
                    <a:pt x="969052" y="1728169"/>
                    <a:pt x="956817" y="1708593"/>
                  </a:cubicBezTo>
                  <a:cubicBezTo>
                    <a:pt x="927454" y="1701253"/>
                    <a:pt x="938464" y="1675559"/>
                    <a:pt x="937242" y="1657208"/>
                  </a:cubicBezTo>
                  <a:cubicBezTo>
                    <a:pt x="936018" y="1570341"/>
                    <a:pt x="931124" y="1484698"/>
                    <a:pt x="916442" y="1399055"/>
                  </a:cubicBezTo>
                  <a:cubicBezTo>
                    <a:pt x="909101" y="1357458"/>
                    <a:pt x="889526" y="1320753"/>
                    <a:pt x="850375" y="1306072"/>
                  </a:cubicBezTo>
                  <a:cubicBezTo>
                    <a:pt x="756168" y="1270592"/>
                    <a:pt x="719464" y="1188619"/>
                    <a:pt x="682760" y="1107870"/>
                  </a:cubicBezTo>
                  <a:cubicBezTo>
                    <a:pt x="658291" y="1055262"/>
                    <a:pt x="635044" y="1003876"/>
                    <a:pt x="598340" y="958607"/>
                  </a:cubicBezTo>
                  <a:cubicBezTo>
                    <a:pt x="576318" y="931691"/>
                    <a:pt x="567754" y="897434"/>
                    <a:pt x="591000" y="864401"/>
                  </a:cubicBezTo>
                  <a:cubicBezTo>
                    <a:pt x="598340" y="854613"/>
                    <a:pt x="603234" y="844825"/>
                    <a:pt x="595893" y="831366"/>
                  </a:cubicBezTo>
                  <a:cubicBezTo>
                    <a:pt x="571424" y="781205"/>
                    <a:pt x="595893" y="740830"/>
                    <a:pt x="624034" y="701679"/>
                  </a:cubicBezTo>
                  <a:cubicBezTo>
                    <a:pt x="655844" y="657634"/>
                    <a:pt x="691324" y="616036"/>
                    <a:pt x="681536" y="554863"/>
                  </a:cubicBezTo>
                  <a:cubicBezTo>
                    <a:pt x="677866" y="531617"/>
                    <a:pt x="672973" y="508371"/>
                    <a:pt x="663185" y="486348"/>
                  </a:cubicBezTo>
                  <a:cubicBezTo>
                    <a:pt x="654620" y="465550"/>
                    <a:pt x="641162" y="460656"/>
                    <a:pt x="631375" y="485126"/>
                  </a:cubicBezTo>
                  <a:cubicBezTo>
                    <a:pt x="617916" y="515712"/>
                    <a:pt x="600787" y="513265"/>
                    <a:pt x="579989" y="494913"/>
                  </a:cubicBezTo>
                  <a:cubicBezTo>
                    <a:pt x="559189" y="477785"/>
                    <a:pt x="535944" y="466773"/>
                    <a:pt x="513922" y="452091"/>
                  </a:cubicBezTo>
                  <a:cubicBezTo>
                    <a:pt x="472324" y="425175"/>
                    <a:pt x="467430" y="379907"/>
                    <a:pt x="445407" y="343203"/>
                  </a:cubicBezTo>
                  <a:cubicBezTo>
                    <a:pt x="434396" y="326075"/>
                    <a:pt x="423385" y="315063"/>
                    <a:pt x="403810" y="308946"/>
                  </a:cubicBezTo>
                  <a:cubicBezTo>
                    <a:pt x="360988" y="295487"/>
                    <a:pt x="318167" y="277136"/>
                    <a:pt x="291250" y="235538"/>
                  </a:cubicBezTo>
                  <a:cubicBezTo>
                    <a:pt x="282686" y="223303"/>
                    <a:pt x="270451" y="211069"/>
                    <a:pt x="254546" y="217185"/>
                  </a:cubicBezTo>
                  <a:cubicBezTo>
                    <a:pt x="209277" y="233091"/>
                    <a:pt x="173798" y="211069"/>
                    <a:pt x="139540" y="189046"/>
                  </a:cubicBezTo>
                  <a:cubicBezTo>
                    <a:pt x="99165" y="164577"/>
                    <a:pt x="60014" y="138884"/>
                    <a:pt x="25757" y="105851"/>
                  </a:cubicBezTo>
                  <a:cubicBezTo>
                    <a:pt x="4959" y="85051"/>
                    <a:pt x="-8500" y="61806"/>
                    <a:pt x="6182" y="31218"/>
                  </a:cubicBezTo>
                  <a:close/>
                </a:path>
              </a:pathLst>
            </a:custGeom>
            <a:solidFill>
              <a:schemeClr val="accent3">
                <a:lumMod val="40000"/>
                <a:lumOff val="60000"/>
              </a:schemeClr>
            </a:solidFill>
            <a:ln w="9525" cap="flat">
              <a:noFill/>
              <a:prstDash val="solid"/>
              <a:miter/>
            </a:ln>
          </p:spPr>
          <p:txBody>
            <a:bodyPr wrap="square" rtlCol="0" anchor="ctr">
              <a:noAutofit/>
            </a:bodyPr>
            <a:lstStyle/>
            <a:p>
              <a:endParaRPr lang="en-US" dirty="0"/>
            </a:p>
          </p:txBody>
        </p:sp>
      </p:grpSp>
      <p:grpSp>
        <p:nvGrpSpPr>
          <p:cNvPr id="384" name="Group 383"/>
          <p:cNvGrpSpPr/>
          <p:nvPr/>
        </p:nvGrpSpPr>
        <p:grpSpPr>
          <a:xfrm rot="18347570" flipH="1">
            <a:off x="3342938" y="2273198"/>
            <a:ext cx="1528586" cy="2331598"/>
            <a:chOff x="8121550" y="3125447"/>
            <a:chExt cx="1101023" cy="1679422"/>
          </a:xfrm>
        </p:grpSpPr>
        <p:sp>
          <p:nvSpPr>
            <p:cNvPr id="372" name="Freeform: Shape 371"/>
            <p:cNvSpPr/>
            <p:nvPr/>
          </p:nvSpPr>
          <p:spPr>
            <a:xfrm>
              <a:off x="8121550" y="3125447"/>
              <a:ext cx="1101023" cy="1678680"/>
            </a:xfrm>
            <a:custGeom>
              <a:avLst/>
              <a:gdLst>
                <a:gd name="connsiteX0" fmla="*/ 0 w 1268858"/>
                <a:gd name="connsiteY0" fmla="*/ 1006972 h 1676542"/>
                <a:gd name="connsiteX1" fmla="*/ 10536 w 1268858"/>
                <a:gd name="connsiteY1" fmla="*/ 997353 h 1676542"/>
                <a:gd name="connsiteX2" fmla="*/ 1076469 w 1268858"/>
                <a:gd name="connsiteY2" fmla="*/ 1216311 h 1676542"/>
                <a:gd name="connsiteX3" fmla="*/ 1099372 w 1268858"/>
                <a:gd name="connsiteY3" fmla="*/ 1230053 h 1676542"/>
                <a:gd name="connsiteX4" fmla="*/ 1169457 w 1268858"/>
                <a:gd name="connsiteY4" fmla="*/ 1252957 h 1676542"/>
                <a:gd name="connsiteX5" fmla="*/ 1116779 w 1268858"/>
                <a:gd name="connsiteY5" fmla="*/ 1124697 h 1676542"/>
                <a:gd name="connsiteX6" fmla="*/ 953706 w 1268858"/>
                <a:gd name="connsiteY6" fmla="*/ 945591 h 1676542"/>
                <a:gd name="connsiteX7" fmla="*/ 944544 w 1268858"/>
                <a:gd name="connsiteY7" fmla="*/ 913984 h 1676542"/>
                <a:gd name="connsiteX8" fmla="*/ 940880 w 1268858"/>
                <a:gd name="connsiteY8" fmla="*/ 901158 h 1676542"/>
                <a:gd name="connsiteX9" fmla="*/ 875833 w 1268858"/>
                <a:gd name="connsiteY9" fmla="*/ 859473 h 1676542"/>
                <a:gd name="connsiteX10" fmla="*/ 820865 w 1268858"/>
                <a:gd name="connsiteY10" fmla="*/ 848937 h 1676542"/>
                <a:gd name="connsiteX11" fmla="*/ 182771 w 1268858"/>
                <a:gd name="connsiteY11" fmla="*/ 195727 h 1676542"/>
                <a:gd name="connsiteX12" fmla="*/ 171777 w 1268858"/>
                <a:gd name="connsiteY12" fmla="*/ 11582 h 1676542"/>
                <a:gd name="connsiteX13" fmla="*/ 180938 w 1268858"/>
                <a:gd name="connsiteY13" fmla="*/ 1505 h 1676542"/>
                <a:gd name="connsiteX14" fmla="*/ 229952 w 1268858"/>
                <a:gd name="connsiteY14" fmla="*/ 62886 h 1676542"/>
                <a:gd name="connsiteX15" fmla="*/ 425549 w 1268858"/>
                <a:gd name="connsiteY15" fmla="*/ 299251 h 1676542"/>
                <a:gd name="connsiteX16" fmla="*/ 636720 w 1268858"/>
                <a:gd name="connsiteY16" fmla="*/ 553481 h 1676542"/>
                <a:gd name="connsiteX17" fmla="*/ 842852 w 1268858"/>
                <a:gd name="connsiteY17" fmla="*/ 802214 h 1676542"/>
                <a:gd name="connsiteX18" fmla="*/ 877666 w 1268858"/>
                <a:gd name="connsiteY18" fmla="*/ 842983 h 1676542"/>
                <a:gd name="connsiteX19" fmla="*/ 886369 w 1268858"/>
                <a:gd name="connsiteY19" fmla="*/ 815498 h 1676542"/>
                <a:gd name="connsiteX20" fmla="*/ 917976 w 1268858"/>
                <a:gd name="connsiteY20" fmla="*/ 871383 h 1676542"/>
                <a:gd name="connsiteX21" fmla="*/ 1003177 w 1268858"/>
                <a:gd name="connsiteY21" fmla="*/ 916732 h 1676542"/>
                <a:gd name="connsiteX22" fmla="*/ 987145 w 1268858"/>
                <a:gd name="connsiteY22" fmla="*/ 850312 h 1676542"/>
                <a:gd name="connsiteX23" fmla="*/ 986687 w 1268858"/>
                <a:gd name="connsiteY23" fmla="*/ 828324 h 1676542"/>
                <a:gd name="connsiteX24" fmla="*/ 974777 w 1268858"/>
                <a:gd name="connsiteY24" fmla="*/ 782059 h 1676542"/>
                <a:gd name="connsiteX25" fmla="*/ 1097998 w 1268858"/>
                <a:gd name="connsiteY25" fmla="*/ 157707 h 1676542"/>
                <a:gd name="connsiteX26" fmla="*/ 1107618 w 1268858"/>
                <a:gd name="connsiteY26" fmla="*/ 151752 h 1676542"/>
                <a:gd name="connsiteX27" fmla="*/ 1109450 w 1268858"/>
                <a:gd name="connsiteY27" fmla="*/ 173282 h 1676542"/>
                <a:gd name="connsiteX28" fmla="*/ 1040281 w 1268858"/>
                <a:gd name="connsiteY28" fmla="*/ 574094 h 1676542"/>
                <a:gd name="connsiteX29" fmla="*/ 1003635 w 1268858"/>
                <a:gd name="connsiteY29" fmla="*/ 788472 h 1676542"/>
                <a:gd name="connsiteX30" fmla="*/ 1003177 w 1268858"/>
                <a:gd name="connsiteY30" fmla="*/ 806337 h 1676542"/>
                <a:gd name="connsiteX31" fmla="*/ 1010965 w 1268858"/>
                <a:gd name="connsiteY31" fmla="*/ 888790 h 1676542"/>
                <a:gd name="connsiteX32" fmla="*/ 1048068 w 1268858"/>
                <a:gd name="connsiteY32" fmla="*/ 948339 h 1676542"/>
                <a:gd name="connsiteX33" fmla="*/ 1067766 w 1268858"/>
                <a:gd name="connsiteY33" fmla="*/ 944216 h 1676542"/>
                <a:gd name="connsiteX34" fmla="*/ 1076011 w 1268858"/>
                <a:gd name="connsiteY34" fmla="*/ 930016 h 1676542"/>
                <a:gd name="connsiteX35" fmla="*/ 1087463 w 1268858"/>
                <a:gd name="connsiteY35" fmla="*/ 919939 h 1676542"/>
                <a:gd name="connsiteX36" fmla="*/ 1094334 w 1268858"/>
                <a:gd name="connsiteY36" fmla="*/ 933223 h 1676542"/>
                <a:gd name="connsiteX37" fmla="*/ 1100289 w 1268858"/>
                <a:gd name="connsiteY37" fmla="*/ 975823 h 1676542"/>
                <a:gd name="connsiteX38" fmla="*/ 1117237 w 1268858"/>
                <a:gd name="connsiteY38" fmla="*/ 1023921 h 1676542"/>
                <a:gd name="connsiteX39" fmla="*/ 1233587 w 1268858"/>
                <a:gd name="connsiteY39" fmla="*/ 1274944 h 1676542"/>
                <a:gd name="connsiteX40" fmla="*/ 1270691 w 1268858"/>
                <a:gd name="connsiteY40" fmla="*/ 1503522 h 1676542"/>
                <a:gd name="connsiteX41" fmla="*/ 1267027 w 1268858"/>
                <a:gd name="connsiteY41" fmla="*/ 1656518 h 1676542"/>
                <a:gd name="connsiteX42" fmla="*/ 1262446 w 1268858"/>
                <a:gd name="connsiteY42" fmla="*/ 1673467 h 1676542"/>
                <a:gd name="connsiteX43" fmla="*/ 1258323 w 1268858"/>
                <a:gd name="connsiteY43" fmla="*/ 1676673 h 1676542"/>
                <a:gd name="connsiteX44" fmla="*/ 1214349 w 1268858"/>
                <a:gd name="connsiteY44" fmla="*/ 1676215 h 1676542"/>
                <a:gd name="connsiteX45" fmla="*/ 1212516 w 1268858"/>
                <a:gd name="connsiteY45" fmla="*/ 1674383 h 1676542"/>
                <a:gd name="connsiteX46" fmla="*/ 1218471 w 1268858"/>
                <a:gd name="connsiteY46" fmla="*/ 1514058 h 1676542"/>
                <a:gd name="connsiteX47" fmla="*/ 1208852 w 1268858"/>
                <a:gd name="connsiteY47" fmla="*/ 1410533 h 1676542"/>
                <a:gd name="connsiteX48" fmla="*/ 1198316 w 1268858"/>
                <a:gd name="connsiteY48" fmla="*/ 1388088 h 1676542"/>
                <a:gd name="connsiteX49" fmla="*/ 1176787 w 1268858"/>
                <a:gd name="connsiteY49" fmla="*/ 1353733 h 1676542"/>
                <a:gd name="connsiteX50" fmla="*/ 1198316 w 1268858"/>
                <a:gd name="connsiteY50" fmla="*/ 1358313 h 1676542"/>
                <a:gd name="connsiteX51" fmla="*/ 1176328 w 1268858"/>
                <a:gd name="connsiteY51" fmla="*/ 1272654 h 1676542"/>
                <a:gd name="connsiteX52" fmla="*/ 1164419 w 1268858"/>
                <a:gd name="connsiteY52" fmla="*/ 1264409 h 1676542"/>
                <a:gd name="connsiteX53" fmla="*/ 1083798 w 1268858"/>
                <a:gd name="connsiteY53" fmla="*/ 1239673 h 1676542"/>
                <a:gd name="connsiteX54" fmla="*/ 862549 w 1268858"/>
                <a:gd name="connsiteY54" fmla="*/ 1192033 h 1676542"/>
                <a:gd name="connsiteX55" fmla="*/ 125970 w 1268858"/>
                <a:gd name="connsiteY55" fmla="*/ 1036747 h 1676542"/>
                <a:gd name="connsiteX56" fmla="*/ 16491 w 1268858"/>
                <a:gd name="connsiteY56" fmla="*/ 1013843 h 1676542"/>
                <a:gd name="connsiteX57" fmla="*/ 0 w 1268858"/>
                <a:gd name="connsiteY57" fmla="*/ 1006972 h 1676542"/>
                <a:gd name="connsiteX0-1" fmla="*/ 87263 w 1342448"/>
                <a:gd name="connsiteY0-2" fmla="*/ 1013843 h 1678680"/>
                <a:gd name="connsiteX1-3" fmla="*/ 81308 w 1342448"/>
                <a:gd name="connsiteY1-4" fmla="*/ 997353 h 1678680"/>
                <a:gd name="connsiteX2-5" fmla="*/ 1147241 w 1342448"/>
                <a:gd name="connsiteY2-6" fmla="*/ 1216311 h 1678680"/>
                <a:gd name="connsiteX3-7" fmla="*/ 1170144 w 1342448"/>
                <a:gd name="connsiteY3-8" fmla="*/ 1230053 h 1678680"/>
                <a:gd name="connsiteX4-9" fmla="*/ 1240229 w 1342448"/>
                <a:gd name="connsiteY4-10" fmla="*/ 1252957 h 1678680"/>
                <a:gd name="connsiteX5-11" fmla="*/ 1187551 w 1342448"/>
                <a:gd name="connsiteY5-12" fmla="*/ 1124697 h 1678680"/>
                <a:gd name="connsiteX6-13" fmla="*/ 1024478 w 1342448"/>
                <a:gd name="connsiteY6-14" fmla="*/ 945591 h 1678680"/>
                <a:gd name="connsiteX7-15" fmla="*/ 1015316 w 1342448"/>
                <a:gd name="connsiteY7-16" fmla="*/ 913984 h 1678680"/>
                <a:gd name="connsiteX8-17" fmla="*/ 1011652 w 1342448"/>
                <a:gd name="connsiteY8-18" fmla="*/ 901158 h 1678680"/>
                <a:gd name="connsiteX9-19" fmla="*/ 946605 w 1342448"/>
                <a:gd name="connsiteY9-20" fmla="*/ 859473 h 1678680"/>
                <a:gd name="connsiteX10-21" fmla="*/ 891637 w 1342448"/>
                <a:gd name="connsiteY10-22" fmla="*/ 848937 h 1678680"/>
                <a:gd name="connsiteX11-23" fmla="*/ 253543 w 1342448"/>
                <a:gd name="connsiteY11-24" fmla="*/ 195727 h 1678680"/>
                <a:gd name="connsiteX12-25" fmla="*/ 242549 w 1342448"/>
                <a:gd name="connsiteY12-26" fmla="*/ 11582 h 1678680"/>
                <a:gd name="connsiteX13-27" fmla="*/ 251710 w 1342448"/>
                <a:gd name="connsiteY13-28" fmla="*/ 1505 h 1678680"/>
                <a:gd name="connsiteX14-29" fmla="*/ 300724 w 1342448"/>
                <a:gd name="connsiteY14-30" fmla="*/ 62886 h 1678680"/>
                <a:gd name="connsiteX15-31" fmla="*/ 496321 w 1342448"/>
                <a:gd name="connsiteY15-32" fmla="*/ 299251 h 1678680"/>
                <a:gd name="connsiteX16-33" fmla="*/ 707492 w 1342448"/>
                <a:gd name="connsiteY16-34" fmla="*/ 553481 h 1678680"/>
                <a:gd name="connsiteX17-35" fmla="*/ 913624 w 1342448"/>
                <a:gd name="connsiteY17-36" fmla="*/ 802214 h 1678680"/>
                <a:gd name="connsiteX18-37" fmla="*/ 948438 w 1342448"/>
                <a:gd name="connsiteY18-38" fmla="*/ 842983 h 1678680"/>
                <a:gd name="connsiteX19-39" fmla="*/ 957141 w 1342448"/>
                <a:gd name="connsiteY19-40" fmla="*/ 815498 h 1678680"/>
                <a:gd name="connsiteX20-41" fmla="*/ 988748 w 1342448"/>
                <a:gd name="connsiteY20-42" fmla="*/ 871383 h 1678680"/>
                <a:gd name="connsiteX21-43" fmla="*/ 1073949 w 1342448"/>
                <a:gd name="connsiteY21-44" fmla="*/ 916732 h 1678680"/>
                <a:gd name="connsiteX22-45" fmla="*/ 1057917 w 1342448"/>
                <a:gd name="connsiteY22-46" fmla="*/ 850312 h 1678680"/>
                <a:gd name="connsiteX23-47" fmla="*/ 1057459 w 1342448"/>
                <a:gd name="connsiteY23-48" fmla="*/ 828324 h 1678680"/>
                <a:gd name="connsiteX24-49" fmla="*/ 1045549 w 1342448"/>
                <a:gd name="connsiteY24-50" fmla="*/ 782059 h 1678680"/>
                <a:gd name="connsiteX25-51" fmla="*/ 1168770 w 1342448"/>
                <a:gd name="connsiteY25-52" fmla="*/ 157707 h 1678680"/>
                <a:gd name="connsiteX26-53" fmla="*/ 1178390 w 1342448"/>
                <a:gd name="connsiteY26-54" fmla="*/ 151752 h 1678680"/>
                <a:gd name="connsiteX27-55" fmla="*/ 1180222 w 1342448"/>
                <a:gd name="connsiteY27-56" fmla="*/ 173282 h 1678680"/>
                <a:gd name="connsiteX28-57" fmla="*/ 1111053 w 1342448"/>
                <a:gd name="connsiteY28-58" fmla="*/ 574094 h 1678680"/>
                <a:gd name="connsiteX29-59" fmla="*/ 1074407 w 1342448"/>
                <a:gd name="connsiteY29-60" fmla="*/ 788472 h 1678680"/>
                <a:gd name="connsiteX30-61" fmla="*/ 1073949 w 1342448"/>
                <a:gd name="connsiteY30-62" fmla="*/ 806337 h 1678680"/>
                <a:gd name="connsiteX31-63" fmla="*/ 1081737 w 1342448"/>
                <a:gd name="connsiteY31-64" fmla="*/ 888790 h 1678680"/>
                <a:gd name="connsiteX32-65" fmla="*/ 1118840 w 1342448"/>
                <a:gd name="connsiteY32-66" fmla="*/ 948339 h 1678680"/>
                <a:gd name="connsiteX33-67" fmla="*/ 1138538 w 1342448"/>
                <a:gd name="connsiteY33-68" fmla="*/ 944216 h 1678680"/>
                <a:gd name="connsiteX34-69" fmla="*/ 1146783 w 1342448"/>
                <a:gd name="connsiteY34-70" fmla="*/ 930016 h 1678680"/>
                <a:gd name="connsiteX35-71" fmla="*/ 1158235 w 1342448"/>
                <a:gd name="connsiteY35-72" fmla="*/ 919939 h 1678680"/>
                <a:gd name="connsiteX36-73" fmla="*/ 1165106 w 1342448"/>
                <a:gd name="connsiteY36-74" fmla="*/ 933223 h 1678680"/>
                <a:gd name="connsiteX37-75" fmla="*/ 1171061 w 1342448"/>
                <a:gd name="connsiteY37-76" fmla="*/ 975823 h 1678680"/>
                <a:gd name="connsiteX38-77" fmla="*/ 1188009 w 1342448"/>
                <a:gd name="connsiteY38-78" fmla="*/ 1023921 h 1678680"/>
                <a:gd name="connsiteX39-79" fmla="*/ 1304359 w 1342448"/>
                <a:gd name="connsiteY39-80" fmla="*/ 1274944 h 1678680"/>
                <a:gd name="connsiteX40-81" fmla="*/ 1341463 w 1342448"/>
                <a:gd name="connsiteY40-82" fmla="*/ 1503522 h 1678680"/>
                <a:gd name="connsiteX41-83" fmla="*/ 1337799 w 1342448"/>
                <a:gd name="connsiteY41-84" fmla="*/ 1656518 h 1678680"/>
                <a:gd name="connsiteX42-85" fmla="*/ 1333218 w 1342448"/>
                <a:gd name="connsiteY42-86" fmla="*/ 1673467 h 1678680"/>
                <a:gd name="connsiteX43-87" fmla="*/ 1329095 w 1342448"/>
                <a:gd name="connsiteY43-88" fmla="*/ 1676673 h 1678680"/>
                <a:gd name="connsiteX44-89" fmla="*/ 1285121 w 1342448"/>
                <a:gd name="connsiteY44-90" fmla="*/ 1676215 h 1678680"/>
                <a:gd name="connsiteX45-91" fmla="*/ 1283288 w 1342448"/>
                <a:gd name="connsiteY45-92" fmla="*/ 1674383 h 1678680"/>
                <a:gd name="connsiteX46-93" fmla="*/ 1289243 w 1342448"/>
                <a:gd name="connsiteY46-94" fmla="*/ 1514058 h 1678680"/>
                <a:gd name="connsiteX47-95" fmla="*/ 1279624 w 1342448"/>
                <a:gd name="connsiteY47-96" fmla="*/ 1410533 h 1678680"/>
                <a:gd name="connsiteX48-97" fmla="*/ 1269088 w 1342448"/>
                <a:gd name="connsiteY48-98" fmla="*/ 1388088 h 1678680"/>
                <a:gd name="connsiteX49-99" fmla="*/ 1247559 w 1342448"/>
                <a:gd name="connsiteY49-100" fmla="*/ 1353733 h 1678680"/>
                <a:gd name="connsiteX50-101" fmla="*/ 1269088 w 1342448"/>
                <a:gd name="connsiteY50-102" fmla="*/ 1358313 h 1678680"/>
                <a:gd name="connsiteX51-103" fmla="*/ 1247100 w 1342448"/>
                <a:gd name="connsiteY51-104" fmla="*/ 1272654 h 1678680"/>
                <a:gd name="connsiteX52-105" fmla="*/ 1235191 w 1342448"/>
                <a:gd name="connsiteY52-106" fmla="*/ 1264409 h 1678680"/>
                <a:gd name="connsiteX53-107" fmla="*/ 1154570 w 1342448"/>
                <a:gd name="connsiteY53-108" fmla="*/ 1239673 h 1678680"/>
                <a:gd name="connsiteX54-109" fmla="*/ 933321 w 1342448"/>
                <a:gd name="connsiteY54-110" fmla="*/ 1192033 h 1678680"/>
                <a:gd name="connsiteX55-111" fmla="*/ 196742 w 1342448"/>
                <a:gd name="connsiteY55-112" fmla="*/ 1036747 h 1678680"/>
                <a:gd name="connsiteX56-113" fmla="*/ 87263 w 1342448"/>
                <a:gd name="connsiteY56-114" fmla="*/ 1013843 h 1678680"/>
                <a:gd name="connsiteX0-115" fmla="*/ 115434 w 1261140"/>
                <a:gd name="connsiteY0-116" fmla="*/ 1036747 h 1678680"/>
                <a:gd name="connsiteX1-117" fmla="*/ 0 w 1261140"/>
                <a:gd name="connsiteY1-118" fmla="*/ 997353 h 1678680"/>
                <a:gd name="connsiteX2-119" fmla="*/ 1065933 w 1261140"/>
                <a:gd name="connsiteY2-120" fmla="*/ 1216311 h 1678680"/>
                <a:gd name="connsiteX3-121" fmla="*/ 1088836 w 1261140"/>
                <a:gd name="connsiteY3-122" fmla="*/ 1230053 h 1678680"/>
                <a:gd name="connsiteX4-123" fmla="*/ 1158921 w 1261140"/>
                <a:gd name="connsiteY4-124" fmla="*/ 1252957 h 1678680"/>
                <a:gd name="connsiteX5-125" fmla="*/ 1106243 w 1261140"/>
                <a:gd name="connsiteY5-126" fmla="*/ 1124697 h 1678680"/>
                <a:gd name="connsiteX6-127" fmla="*/ 943170 w 1261140"/>
                <a:gd name="connsiteY6-128" fmla="*/ 945591 h 1678680"/>
                <a:gd name="connsiteX7-129" fmla="*/ 934008 w 1261140"/>
                <a:gd name="connsiteY7-130" fmla="*/ 913984 h 1678680"/>
                <a:gd name="connsiteX8-131" fmla="*/ 930344 w 1261140"/>
                <a:gd name="connsiteY8-132" fmla="*/ 901158 h 1678680"/>
                <a:gd name="connsiteX9-133" fmla="*/ 865297 w 1261140"/>
                <a:gd name="connsiteY9-134" fmla="*/ 859473 h 1678680"/>
                <a:gd name="connsiteX10-135" fmla="*/ 810329 w 1261140"/>
                <a:gd name="connsiteY10-136" fmla="*/ 848937 h 1678680"/>
                <a:gd name="connsiteX11-137" fmla="*/ 172235 w 1261140"/>
                <a:gd name="connsiteY11-138" fmla="*/ 195727 h 1678680"/>
                <a:gd name="connsiteX12-139" fmla="*/ 161241 w 1261140"/>
                <a:gd name="connsiteY12-140" fmla="*/ 11582 h 1678680"/>
                <a:gd name="connsiteX13-141" fmla="*/ 170402 w 1261140"/>
                <a:gd name="connsiteY13-142" fmla="*/ 1505 h 1678680"/>
                <a:gd name="connsiteX14-143" fmla="*/ 219416 w 1261140"/>
                <a:gd name="connsiteY14-144" fmla="*/ 62886 h 1678680"/>
                <a:gd name="connsiteX15-145" fmla="*/ 415013 w 1261140"/>
                <a:gd name="connsiteY15-146" fmla="*/ 299251 h 1678680"/>
                <a:gd name="connsiteX16-147" fmla="*/ 626184 w 1261140"/>
                <a:gd name="connsiteY16-148" fmla="*/ 553481 h 1678680"/>
                <a:gd name="connsiteX17-149" fmla="*/ 832316 w 1261140"/>
                <a:gd name="connsiteY17-150" fmla="*/ 802214 h 1678680"/>
                <a:gd name="connsiteX18-151" fmla="*/ 867130 w 1261140"/>
                <a:gd name="connsiteY18-152" fmla="*/ 842983 h 1678680"/>
                <a:gd name="connsiteX19-153" fmla="*/ 875833 w 1261140"/>
                <a:gd name="connsiteY19-154" fmla="*/ 815498 h 1678680"/>
                <a:gd name="connsiteX20-155" fmla="*/ 907440 w 1261140"/>
                <a:gd name="connsiteY20-156" fmla="*/ 871383 h 1678680"/>
                <a:gd name="connsiteX21-157" fmla="*/ 992641 w 1261140"/>
                <a:gd name="connsiteY21-158" fmla="*/ 916732 h 1678680"/>
                <a:gd name="connsiteX22-159" fmla="*/ 976609 w 1261140"/>
                <a:gd name="connsiteY22-160" fmla="*/ 850312 h 1678680"/>
                <a:gd name="connsiteX23-161" fmla="*/ 976151 w 1261140"/>
                <a:gd name="connsiteY23-162" fmla="*/ 828324 h 1678680"/>
                <a:gd name="connsiteX24-163" fmla="*/ 964241 w 1261140"/>
                <a:gd name="connsiteY24-164" fmla="*/ 782059 h 1678680"/>
                <a:gd name="connsiteX25-165" fmla="*/ 1087462 w 1261140"/>
                <a:gd name="connsiteY25-166" fmla="*/ 157707 h 1678680"/>
                <a:gd name="connsiteX26-167" fmla="*/ 1097082 w 1261140"/>
                <a:gd name="connsiteY26-168" fmla="*/ 151752 h 1678680"/>
                <a:gd name="connsiteX27-169" fmla="*/ 1098914 w 1261140"/>
                <a:gd name="connsiteY27-170" fmla="*/ 173282 h 1678680"/>
                <a:gd name="connsiteX28-171" fmla="*/ 1029745 w 1261140"/>
                <a:gd name="connsiteY28-172" fmla="*/ 574094 h 1678680"/>
                <a:gd name="connsiteX29-173" fmla="*/ 993099 w 1261140"/>
                <a:gd name="connsiteY29-174" fmla="*/ 788472 h 1678680"/>
                <a:gd name="connsiteX30-175" fmla="*/ 992641 w 1261140"/>
                <a:gd name="connsiteY30-176" fmla="*/ 806337 h 1678680"/>
                <a:gd name="connsiteX31-177" fmla="*/ 1000429 w 1261140"/>
                <a:gd name="connsiteY31-178" fmla="*/ 888790 h 1678680"/>
                <a:gd name="connsiteX32-179" fmla="*/ 1037532 w 1261140"/>
                <a:gd name="connsiteY32-180" fmla="*/ 948339 h 1678680"/>
                <a:gd name="connsiteX33-181" fmla="*/ 1057230 w 1261140"/>
                <a:gd name="connsiteY33-182" fmla="*/ 944216 h 1678680"/>
                <a:gd name="connsiteX34-183" fmla="*/ 1065475 w 1261140"/>
                <a:gd name="connsiteY34-184" fmla="*/ 930016 h 1678680"/>
                <a:gd name="connsiteX35-185" fmla="*/ 1076927 w 1261140"/>
                <a:gd name="connsiteY35-186" fmla="*/ 919939 h 1678680"/>
                <a:gd name="connsiteX36-187" fmla="*/ 1083798 w 1261140"/>
                <a:gd name="connsiteY36-188" fmla="*/ 933223 h 1678680"/>
                <a:gd name="connsiteX37-189" fmla="*/ 1089753 w 1261140"/>
                <a:gd name="connsiteY37-190" fmla="*/ 975823 h 1678680"/>
                <a:gd name="connsiteX38-191" fmla="*/ 1106701 w 1261140"/>
                <a:gd name="connsiteY38-192" fmla="*/ 1023921 h 1678680"/>
                <a:gd name="connsiteX39-193" fmla="*/ 1223051 w 1261140"/>
                <a:gd name="connsiteY39-194" fmla="*/ 1274944 h 1678680"/>
                <a:gd name="connsiteX40-195" fmla="*/ 1260155 w 1261140"/>
                <a:gd name="connsiteY40-196" fmla="*/ 1503522 h 1678680"/>
                <a:gd name="connsiteX41-197" fmla="*/ 1256491 w 1261140"/>
                <a:gd name="connsiteY41-198" fmla="*/ 1656518 h 1678680"/>
                <a:gd name="connsiteX42-199" fmla="*/ 1251910 w 1261140"/>
                <a:gd name="connsiteY42-200" fmla="*/ 1673467 h 1678680"/>
                <a:gd name="connsiteX43-201" fmla="*/ 1247787 w 1261140"/>
                <a:gd name="connsiteY43-202" fmla="*/ 1676673 h 1678680"/>
                <a:gd name="connsiteX44-203" fmla="*/ 1203813 w 1261140"/>
                <a:gd name="connsiteY44-204" fmla="*/ 1676215 h 1678680"/>
                <a:gd name="connsiteX45-205" fmla="*/ 1201980 w 1261140"/>
                <a:gd name="connsiteY45-206" fmla="*/ 1674383 h 1678680"/>
                <a:gd name="connsiteX46-207" fmla="*/ 1207935 w 1261140"/>
                <a:gd name="connsiteY46-208" fmla="*/ 1514058 h 1678680"/>
                <a:gd name="connsiteX47-209" fmla="*/ 1198316 w 1261140"/>
                <a:gd name="connsiteY47-210" fmla="*/ 1410533 h 1678680"/>
                <a:gd name="connsiteX48-211" fmla="*/ 1187780 w 1261140"/>
                <a:gd name="connsiteY48-212" fmla="*/ 1388088 h 1678680"/>
                <a:gd name="connsiteX49-213" fmla="*/ 1166251 w 1261140"/>
                <a:gd name="connsiteY49-214" fmla="*/ 1353733 h 1678680"/>
                <a:gd name="connsiteX50-215" fmla="*/ 1187780 w 1261140"/>
                <a:gd name="connsiteY50-216" fmla="*/ 1358313 h 1678680"/>
                <a:gd name="connsiteX51-217" fmla="*/ 1165792 w 1261140"/>
                <a:gd name="connsiteY51-218" fmla="*/ 1272654 h 1678680"/>
                <a:gd name="connsiteX52-219" fmla="*/ 1153883 w 1261140"/>
                <a:gd name="connsiteY52-220" fmla="*/ 1264409 h 1678680"/>
                <a:gd name="connsiteX53-221" fmla="*/ 1073262 w 1261140"/>
                <a:gd name="connsiteY53-222" fmla="*/ 1239673 h 1678680"/>
                <a:gd name="connsiteX54-223" fmla="*/ 852013 w 1261140"/>
                <a:gd name="connsiteY54-224" fmla="*/ 1192033 h 1678680"/>
                <a:gd name="connsiteX55-225" fmla="*/ 115434 w 1261140"/>
                <a:gd name="connsiteY55-226" fmla="*/ 1036747 h 1678680"/>
                <a:gd name="connsiteX0-227" fmla="*/ 0 w 1145706"/>
                <a:gd name="connsiteY0-228" fmla="*/ 1036747 h 1678680"/>
                <a:gd name="connsiteX1-229" fmla="*/ 950499 w 1145706"/>
                <a:gd name="connsiteY1-230" fmla="*/ 1216311 h 1678680"/>
                <a:gd name="connsiteX2-231" fmla="*/ 973402 w 1145706"/>
                <a:gd name="connsiteY2-232" fmla="*/ 1230053 h 1678680"/>
                <a:gd name="connsiteX3-233" fmla="*/ 1043487 w 1145706"/>
                <a:gd name="connsiteY3-234" fmla="*/ 1252957 h 1678680"/>
                <a:gd name="connsiteX4-235" fmla="*/ 990809 w 1145706"/>
                <a:gd name="connsiteY4-236" fmla="*/ 1124697 h 1678680"/>
                <a:gd name="connsiteX5-237" fmla="*/ 827736 w 1145706"/>
                <a:gd name="connsiteY5-238" fmla="*/ 945591 h 1678680"/>
                <a:gd name="connsiteX6-239" fmla="*/ 818574 w 1145706"/>
                <a:gd name="connsiteY6-240" fmla="*/ 913984 h 1678680"/>
                <a:gd name="connsiteX7-241" fmla="*/ 814910 w 1145706"/>
                <a:gd name="connsiteY7-242" fmla="*/ 901158 h 1678680"/>
                <a:gd name="connsiteX8-243" fmla="*/ 749863 w 1145706"/>
                <a:gd name="connsiteY8-244" fmla="*/ 859473 h 1678680"/>
                <a:gd name="connsiteX9-245" fmla="*/ 694895 w 1145706"/>
                <a:gd name="connsiteY9-246" fmla="*/ 848937 h 1678680"/>
                <a:gd name="connsiteX10-247" fmla="*/ 56801 w 1145706"/>
                <a:gd name="connsiteY10-248" fmla="*/ 195727 h 1678680"/>
                <a:gd name="connsiteX11-249" fmla="*/ 45807 w 1145706"/>
                <a:gd name="connsiteY11-250" fmla="*/ 11582 h 1678680"/>
                <a:gd name="connsiteX12-251" fmla="*/ 54968 w 1145706"/>
                <a:gd name="connsiteY12-252" fmla="*/ 1505 h 1678680"/>
                <a:gd name="connsiteX13-253" fmla="*/ 103982 w 1145706"/>
                <a:gd name="connsiteY13-254" fmla="*/ 62886 h 1678680"/>
                <a:gd name="connsiteX14-255" fmla="*/ 299579 w 1145706"/>
                <a:gd name="connsiteY14-256" fmla="*/ 299251 h 1678680"/>
                <a:gd name="connsiteX15-257" fmla="*/ 510750 w 1145706"/>
                <a:gd name="connsiteY15-258" fmla="*/ 553481 h 1678680"/>
                <a:gd name="connsiteX16-259" fmla="*/ 716882 w 1145706"/>
                <a:gd name="connsiteY16-260" fmla="*/ 802214 h 1678680"/>
                <a:gd name="connsiteX17-261" fmla="*/ 751696 w 1145706"/>
                <a:gd name="connsiteY17-262" fmla="*/ 842983 h 1678680"/>
                <a:gd name="connsiteX18-263" fmla="*/ 760399 w 1145706"/>
                <a:gd name="connsiteY18-264" fmla="*/ 815498 h 1678680"/>
                <a:gd name="connsiteX19-265" fmla="*/ 792006 w 1145706"/>
                <a:gd name="connsiteY19-266" fmla="*/ 871383 h 1678680"/>
                <a:gd name="connsiteX20-267" fmla="*/ 877207 w 1145706"/>
                <a:gd name="connsiteY20-268" fmla="*/ 916732 h 1678680"/>
                <a:gd name="connsiteX21-269" fmla="*/ 861175 w 1145706"/>
                <a:gd name="connsiteY21-270" fmla="*/ 850312 h 1678680"/>
                <a:gd name="connsiteX22-271" fmla="*/ 860717 w 1145706"/>
                <a:gd name="connsiteY22-272" fmla="*/ 828324 h 1678680"/>
                <a:gd name="connsiteX23-273" fmla="*/ 848807 w 1145706"/>
                <a:gd name="connsiteY23-274" fmla="*/ 782059 h 1678680"/>
                <a:gd name="connsiteX24-275" fmla="*/ 972028 w 1145706"/>
                <a:gd name="connsiteY24-276" fmla="*/ 157707 h 1678680"/>
                <a:gd name="connsiteX25-277" fmla="*/ 981648 w 1145706"/>
                <a:gd name="connsiteY25-278" fmla="*/ 151752 h 1678680"/>
                <a:gd name="connsiteX26-279" fmla="*/ 983480 w 1145706"/>
                <a:gd name="connsiteY26-280" fmla="*/ 173282 h 1678680"/>
                <a:gd name="connsiteX27-281" fmla="*/ 914311 w 1145706"/>
                <a:gd name="connsiteY27-282" fmla="*/ 574094 h 1678680"/>
                <a:gd name="connsiteX28-283" fmla="*/ 877665 w 1145706"/>
                <a:gd name="connsiteY28-284" fmla="*/ 788472 h 1678680"/>
                <a:gd name="connsiteX29-285" fmla="*/ 877207 w 1145706"/>
                <a:gd name="connsiteY29-286" fmla="*/ 806337 h 1678680"/>
                <a:gd name="connsiteX30-287" fmla="*/ 884995 w 1145706"/>
                <a:gd name="connsiteY30-288" fmla="*/ 888790 h 1678680"/>
                <a:gd name="connsiteX31-289" fmla="*/ 922098 w 1145706"/>
                <a:gd name="connsiteY31-290" fmla="*/ 948339 h 1678680"/>
                <a:gd name="connsiteX32-291" fmla="*/ 941796 w 1145706"/>
                <a:gd name="connsiteY32-292" fmla="*/ 944216 h 1678680"/>
                <a:gd name="connsiteX33-293" fmla="*/ 950041 w 1145706"/>
                <a:gd name="connsiteY33-294" fmla="*/ 930016 h 1678680"/>
                <a:gd name="connsiteX34-295" fmla="*/ 961493 w 1145706"/>
                <a:gd name="connsiteY34-296" fmla="*/ 919939 h 1678680"/>
                <a:gd name="connsiteX35-297" fmla="*/ 968364 w 1145706"/>
                <a:gd name="connsiteY35-298" fmla="*/ 933223 h 1678680"/>
                <a:gd name="connsiteX36-299" fmla="*/ 974319 w 1145706"/>
                <a:gd name="connsiteY36-300" fmla="*/ 975823 h 1678680"/>
                <a:gd name="connsiteX37-301" fmla="*/ 991267 w 1145706"/>
                <a:gd name="connsiteY37-302" fmla="*/ 1023921 h 1678680"/>
                <a:gd name="connsiteX38-303" fmla="*/ 1107617 w 1145706"/>
                <a:gd name="connsiteY38-304" fmla="*/ 1274944 h 1678680"/>
                <a:gd name="connsiteX39-305" fmla="*/ 1144721 w 1145706"/>
                <a:gd name="connsiteY39-306" fmla="*/ 1503522 h 1678680"/>
                <a:gd name="connsiteX40-307" fmla="*/ 1141057 w 1145706"/>
                <a:gd name="connsiteY40-308" fmla="*/ 1656518 h 1678680"/>
                <a:gd name="connsiteX41-309" fmla="*/ 1136476 w 1145706"/>
                <a:gd name="connsiteY41-310" fmla="*/ 1673467 h 1678680"/>
                <a:gd name="connsiteX42-311" fmla="*/ 1132353 w 1145706"/>
                <a:gd name="connsiteY42-312" fmla="*/ 1676673 h 1678680"/>
                <a:gd name="connsiteX43-313" fmla="*/ 1088379 w 1145706"/>
                <a:gd name="connsiteY43-314" fmla="*/ 1676215 h 1678680"/>
                <a:gd name="connsiteX44-315" fmla="*/ 1086546 w 1145706"/>
                <a:gd name="connsiteY44-316" fmla="*/ 1674383 h 1678680"/>
                <a:gd name="connsiteX45-317" fmla="*/ 1092501 w 1145706"/>
                <a:gd name="connsiteY45-318" fmla="*/ 1514058 h 1678680"/>
                <a:gd name="connsiteX46-319" fmla="*/ 1082882 w 1145706"/>
                <a:gd name="connsiteY46-320" fmla="*/ 1410533 h 1678680"/>
                <a:gd name="connsiteX47-321" fmla="*/ 1072346 w 1145706"/>
                <a:gd name="connsiteY47-322" fmla="*/ 1388088 h 1678680"/>
                <a:gd name="connsiteX48-323" fmla="*/ 1050817 w 1145706"/>
                <a:gd name="connsiteY48-324" fmla="*/ 1353733 h 1678680"/>
                <a:gd name="connsiteX49-325" fmla="*/ 1072346 w 1145706"/>
                <a:gd name="connsiteY49-326" fmla="*/ 1358313 h 1678680"/>
                <a:gd name="connsiteX50-327" fmla="*/ 1050358 w 1145706"/>
                <a:gd name="connsiteY50-328" fmla="*/ 1272654 h 1678680"/>
                <a:gd name="connsiteX51-329" fmla="*/ 1038449 w 1145706"/>
                <a:gd name="connsiteY51-330" fmla="*/ 1264409 h 1678680"/>
                <a:gd name="connsiteX52-331" fmla="*/ 957828 w 1145706"/>
                <a:gd name="connsiteY52-332" fmla="*/ 1239673 h 1678680"/>
                <a:gd name="connsiteX53-333" fmla="*/ 736579 w 1145706"/>
                <a:gd name="connsiteY53-334" fmla="*/ 1192033 h 1678680"/>
                <a:gd name="connsiteX54-335" fmla="*/ 0 w 1145706"/>
                <a:gd name="connsiteY54-336" fmla="*/ 1036747 h 1678680"/>
                <a:gd name="connsiteX0-337" fmla="*/ 691895 w 1101022"/>
                <a:gd name="connsiteY0-338" fmla="*/ 1192033 h 1678680"/>
                <a:gd name="connsiteX1-339" fmla="*/ 905815 w 1101022"/>
                <a:gd name="connsiteY1-340" fmla="*/ 1216311 h 1678680"/>
                <a:gd name="connsiteX2-341" fmla="*/ 928718 w 1101022"/>
                <a:gd name="connsiteY2-342" fmla="*/ 1230053 h 1678680"/>
                <a:gd name="connsiteX3-343" fmla="*/ 998803 w 1101022"/>
                <a:gd name="connsiteY3-344" fmla="*/ 1252957 h 1678680"/>
                <a:gd name="connsiteX4-345" fmla="*/ 946125 w 1101022"/>
                <a:gd name="connsiteY4-346" fmla="*/ 1124697 h 1678680"/>
                <a:gd name="connsiteX5-347" fmla="*/ 783052 w 1101022"/>
                <a:gd name="connsiteY5-348" fmla="*/ 945591 h 1678680"/>
                <a:gd name="connsiteX6-349" fmla="*/ 773890 w 1101022"/>
                <a:gd name="connsiteY6-350" fmla="*/ 913984 h 1678680"/>
                <a:gd name="connsiteX7-351" fmla="*/ 770226 w 1101022"/>
                <a:gd name="connsiteY7-352" fmla="*/ 901158 h 1678680"/>
                <a:gd name="connsiteX8-353" fmla="*/ 705179 w 1101022"/>
                <a:gd name="connsiteY8-354" fmla="*/ 859473 h 1678680"/>
                <a:gd name="connsiteX9-355" fmla="*/ 650211 w 1101022"/>
                <a:gd name="connsiteY9-356" fmla="*/ 848937 h 1678680"/>
                <a:gd name="connsiteX10-357" fmla="*/ 12117 w 1101022"/>
                <a:gd name="connsiteY10-358" fmla="*/ 195727 h 1678680"/>
                <a:gd name="connsiteX11-359" fmla="*/ 1123 w 1101022"/>
                <a:gd name="connsiteY11-360" fmla="*/ 11582 h 1678680"/>
                <a:gd name="connsiteX12-361" fmla="*/ 10284 w 1101022"/>
                <a:gd name="connsiteY12-362" fmla="*/ 1505 h 1678680"/>
                <a:gd name="connsiteX13-363" fmla="*/ 59298 w 1101022"/>
                <a:gd name="connsiteY13-364" fmla="*/ 62886 h 1678680"/>
                <a:gd name="connsiteX14-365" fmla="*/ 254895 w 1101022"/>
                <a:gd name="connsiteY14-366" fmla="*/ 299251 h 1678680"/>
                <a:gd name="connsiteX15-367" fmla="*/ 466066 w 1101022"/>
                <a:gd name="connsiteY15-368" fmla="*/ 553481 h 1678680"/>
                <a:gd name="connsiteX16-369" fmla="*/ 672198 w 1101022"/>
                <a:gd name="connsiteY16-370" fmla="*/ 802214 h 1678680"/>
                <a:gd name="connsiteX17-371" fmla="*/ 707012 w 1101022"/>
                <a:gd name="connsiteY17-372" fmla="*/ 842983 h 1678680"/>
                <a:gd name="connsiteX18-373" fmla="*/ 715715 w 1101022"/>
                <a:gd name="connsiteY18-374" fmla="*/ 815498 h 1678680"/>
                <a:gd name="connsiteX19-375" fmla="*/ 747322 w 1101022"/>
                <a:gd name="connsiteY19-376" fmla="*/ 871383 h 1678680"/>
                <a:gd name="connsiteX20-377" fmla="*/ 832523 w 1101022"/>
                <a:gd name="connsiteY20-378" fmla="*/ 916732 h 1678680"/>
                <a:gd name="connsiteX21-379" fmla="*/ 816491 w 1101022"/>
                <a:gd name="connsiteY21-380" fmla="*/ 850312 h 1678680"/>
                <a:gd name="connsiteX22-381" fmla="*/ 816033 w 1101022"/>
                <a:gd name="connsiteY22-382" fmla="*/ 828324 h 1678680"/>
                <a:gd name="connsiteX23-383" fmla="*/ 804123 w 1101022"/>
                <a:gd name="connsiteY23-384" fmla="*/ 782059 h 1678680"/>
                <a:gd name="connsiteX24-385" fmla="*/ 927344 w 1101022"/>
                <a:gd name="connsiteY24-386" fmla="*/ 157707 h 1678680"/>
                <a:gd name="connsiteX25-387" fmla="*/ 936964 w 1101022"/>
                <a:gd name="connsiteY25-388" fmla="*/ 151752 h 1678680"/>
                <a:gd name="connsiteX26-389" fmla="*/ 938796 w 1101022"/>
                <a:gd name="connsiteY26-390" fmla="*/ 173282 h 1678680"/>
                <a:gd name="connsiteX27-391" fmla="*/ 869627 w 1101022"/>
                <a:gd name="connsiteY27-392" fmla="*/ 574094 h 1678680"/>
                <a:gd name="connsiteX28-393" fmla="*/ 832981 w 1101022"/>
                <a:gd name="connsiteY28-394" fmla="*/ 788472 h 1678680"/>
                <a:gd name="connsiteX29-395" fmla="*/ 832523 w 1101022"/>
                <a:gd name="connsiteY29-396" fmla="*/ 806337 h 1678680"/>
                <a:gd name="connsiteX30-397" fmla="*/ 840311 w 1101022"/>
                <a:gd name="connsiteY30-398" fmla="*/ 888790 h 1678680"/>
                <a:gd name="connsiteX31-399" fmla="*/ 877414 w 1101022"/>
                <a:gd name="connsiteY31-400" fmla="*/ 948339 h 1678680"/>
                <a:gd name="connsiteX32-401" fmla="*/ 897112 w 1101022"/>
                <a:gd name="connsiteY32-402" fmla="*/ 944216 h 1678680"/>
                <a:gd name="connsiteX33-403" fmla="*/ 905357 w 1101022"/>
                <a:gd name="connsiteY33-404" fmla="*/ 930016 h 1678680"/>
                <a:gd name="connsiteX34-405" fmla="*/ 916809 w 1101022"/>
                <a:gd name="connsiteY34-406" fmla="*/ 919939 h 1678680"/>
                <a:gd name="connsiteX35-407" fmla="*/ 923680 w 1101022"/>
                <a:gd name="connsiteY35-408" fmla="*/ 933223 h 1678680"/>
                <a:gd name="connsiteX36-409" fmla="*/ 929635 w 1101022"/>
                <a:gd name="connsiteY36-410" fmla="*/ 975823 h 1678680"/>
                <a:gd name="connsiteX37-411" fmla="*/ 946583 w 1101022"/>
                <a:gd name="connsiteY37-412" fmla="*/ 1023921 h 1678680"/>
                <a:gd name="connsiteX38-413" fmla="*/ 1062933 w 1101022"/>
                <a:gd name="connsiteY38-414" fmla="*/ 1274944 h 1678680"/>
                <a:gd name="connsiteX39-415" fmla="*/ 1100037 w 1101022"/>
                <a:gd name="connsiteY39-416" fmla="*/ 1503522 h 1678680"/>
                <a:gd name="connsiteX40-417" fmla="*/ 1096373 w 1101022"/>
                <a:gd name="connsiteY40-418" fmla="*/ 1656518 h 1678680"/>
                <a:gd name="connsiteX41-419" fmla="*/ 1091792 w 1101022"/>
                <a:gd name="connsiteY41-420" fmla="*/ 1673467 h 1678680"/>
                <a:gd name="connsiteX42-421" fmla="*/ 1087669 w 1101022"/>
                <a:gd name="connsiteY42-422" fmla="*/ 1676673 h 1678680"/>
                <a:gd name="connsiteX43-423" fmla="*/ 1043695 w 1101022"/>
                <a:gd name="connsiteY43-424" fmla="*/ 1676215 h 1678680"/>
                <a:gd name="connsiteX44-425" fmla="*/ 1041862 w 1101022"/>
                <a:gd name="connsiteY44-426" fmla="*/ 1674383 h 1678680"/>
                <a:gd name="connsiteX45-427" fmla="*/ 1047817 w 1101022"/>
                <a:gd name="connsiteY45-428" fmla="*/ 1514058 h 1678680"/>
                <a:gd name="connsiteX46-429" fmla="*/ 1038198 w 1101022"/>
                <a:gd name="connsiteY46-430" fmla="*/ 1410533 h 1678680"/>
                <a:gd name="connsiteX47-431" fmla="*/ 1027662 w 1101022"/>
                <a:gd name="connsiteY47-432" fmla="*/ 1388088 h 1678680"/>
                <a:gd name="connsiteX48-433" fmla="*/ 1006133 w 1101022"/>
                <a:gd name="connsiteY48-434" fmla="*/ 1353733 h 1678680"/>
                <a:gd name="connsiteX49-435" fmla="*/ 1027662 w 1101022"/>
                <a:gd name="connsiteY49-436" fmla="*/ 1358313 h 1678680"/>
                <a:gd name="connsiteX50-437" fmla="*/ 1005674 w 1101022"/>
                <a:gd name="connsiteY50-438" fmla="*/ 1272654 h 1678680"/>
                <a:gd name="connsiteX51-439" fmla="*/ 993765 w 1101022"/>
                <a:gd name="connsiteY51-440" fmla="*/ 1264409 h 1678680"/>
                <a:gd name="connsiteX52-441" fmla="*/ 913144 w 1101022"/>
                <a:gd name="connsiteY52-442" fmla="*/ 1239673 h 1678680"/>
                <a:gd name="connsiteX53-443" fmla="*/ 691895 w 1101022"/>
                <a:gd name="connsiteY53-444" fmla="*/ 1192033 h 1678680"/>
                <a:gd name="connsiteX0-445" fmla="*/ 913144 w 1101022"/>
                <a:gd name="connsiteY0-446" fmla="*/ 1239673 h 1678680"/>
                <a:gd name="connsiteX1-447" fmla="*/ 905815 w 1101022"/>
                <a:gd name="connsiteY1-448" fmla="*/ 1216311 h 1678680"/>
                <a:gd name="connsiteX2-449" fmla="*/ 928718 w 1101022"/>
                <a:gd name="connsiteY2-450" fmla="*/ 1230053 h 1678680"/>
                <a:gd name="connsiteX3-451" fmla="*/ 998803 w 1101022"/>
                <a:gd name="connsiteY3-452" fmla="*/ 1252957 h 1678680"/>
                <a:gd name="connsiteX4-453" fmla="*/ 946125 w 1101022"/>
                <a:gd name="connsiteY4-454" fmla="*/ 1124697 h 1678680"/>
                <a:gd name="connsiteX5-455" fmla="*/ 783052 w 1101022"/>
                <a:gd name="connsiteY5-456" fmla="*/ 945591 h 1678680"/>
                <a:gd name="connsiteX6-457" fmla="*/ 773890 w 1101022"/>
                <a:gd name="connsiteY6-458" fmla="*/ 913984 h 1678680"/>
                <a:gd name="connsiteX7-459" fmla="*/ 770226 w 1101022"/>
                <a:gd name="connsiteY7-460" fmla="*/ 901158 h 1678680"/>
                <a:gd name="connsiteX8-461" fmla="*/ 705179 w 1101022"/>
                <a:gd name="connsiteY8-462" fmla="*/ 859473 h 1678680"/>
                <a:gd name="connsiteX9-463" fmla="*/ 650211 w 1101022"/>
                <a:gd name="connsiteY9-464" fmla="*/ 848937 h 1678680"/>
                <a:gd name="connsiteX10-465" fmla="*/ 12117 w 1101022"/>
                <a:gd name="connsiteY10-466" fmla="*/ 195727 h 1678680"/>
                <a:gd name="connsiteX11-467" fmla="*/ 1123 w 1101022"/>
                <a:gd name="connsiteY11-468" fmla="*/ 11582 h 1678680"/>
                <a:gd name="connsiteX12-469" fmla="*/ 10284 w 1101022"/>
                <a:gd name="connsiteY12-470" fmla="*/ 1505 h 1678680"/>
                <a:gd name="connsiteX13-471" fmla="*/ 59298 w 1101022"/>
                <a:gd name="connsiteY13-472" fmla="*/ 62886 h 1678680"/>
                <a:gd name="connsiteX14-473" fmla="*/ 254895 w 1101022"/>
                <a:gd name="connsiteY14-474" fmla="*/ 299251 h 1678680"/>
                <a:gd name="connsiteX15-475" fmla="*/ 466066 w 1101022"/>
                <a:gd name="connsiteY15-476" fmla="*/ 553481 h 1678680"/>
                <a:gd name="connsiteX16-477" fmla="*/ 672198 w 1101022"/>
                <a:gd name="connsiteY16-478" fmla="*/ 802214 h 1678680"/>
                <a:gd name="connsiteX17-479" fmla="*/ 707012 w 1101022"/>
                <a:gd name="connsiteY17-480" fmla="*/ 842983 h 1678680"/>
                <a:gd name="connsiteX18-481" fmla="*/ 715715 w 1101022"/>
                <a:gd name="connsiteY18-482" fmla="*/ 815498 h 1678680"/>
                <a:gd name="connsiteX19-483" fmla="*/ 747322 w 1101022"/>
                <a:gd name="connsiteY19-484" fmla="*/ 871383 h 1678680"/>
                <a:gd name="connsiteX20-485" fmla="*/ 832523 w 1101022"/>
                <a:gd name="connsiteY20-486" fmla="*/ 916732 h 1678680"/>
                <a:gd name="connsiteX21-487" fmla="*/ 816491 w 1101022"/>
                <a:gd name="connsiteY21-488" fmla="*/ 850312 h 1678680"/>
                <a:gd name="connsiteX22-489" fmla="*/ 816033 w 1101022"/>
                <a:gd name="connsiteY22-490" fmla="*/ 828324 h 1678680"/>
                <a:gd name="connsiteX23-491" fmla="*/ 804123 w 1101022"/>
                <a:gd name="connsiteY23-492" fmla="*/ 782059 h 1678680"/>
                <a:gd name="connsiteX24-493" fmla="*/ 927344 w 1101022"/>
                <a:gd name="connsiteY24-494" fmla="*/ 157707 h 1678680"/>
                <a:gd name="connsiteX25-495" fmla="*/ 936964 w 1101022"/>
                <a:gd name="connsiteY25-496" fmla="*/ 151752 h 1678680"/>
                <a:gd name="connsiteX26-497" fmla="*/ 938796 w 1101022"/>
                <a:gd name="connsiteY26-498" fmla="*/ 173282 h 1678680"/>
                <a:gd name="connsiteX27-499" fmla="*/ 869627 w 1101022"/>
                <a:gd name="connsiteY27-500" fmla="*/ 574094 h 1678680"/>
                <a:gd name="connsiteX28-501" fmla="*/ 832981 w 1101022"/>
                <a:gd name="connsiteY28-502" fmla="*/ 788472 h 1678680"/>
                <a:gd name="connsiteX29-503" fmla="*/ 832523 w 1101022"/>
                <a:gd name="connsiteY29-504" fmla="*/ 806337 h 1678680"/>
                <a:gd name="connsiteX30-505" fmla="*/ 840311 w 1101022"/>
                <a:gd name="connsiteY30-506" fmla="*/ 888790 h 1678680"/>
                <a:gd name="connsiteX31-507" fmla="*/ 877414 w 1101022"/>
                <a:gd name="connsiteY31-508" fmla="*/ 948339 h 1678680"/>
                <a:gd name="connsiteX32-509" fmla="*/ 897112 w 1101022"/>
                <a:gd name="connsiteY32-510" fmla="*/ 944216 h 1678680"/>
                <a:gd name="connsiteX33-511" fmla="*/ 905357 w 1101022"/>
                <a:gd name="connsiteY33-512" fmla="*/ 930016 h 1678680"/>
                <a:gd name="connsiteX34-513" fmla="*/ 916809 w 1101022"/>
                <a:gd name="connsiteY34-514" fmla="*/ 919939 h 1678680"/>
                <a:gd name="connsiteX35-515" fmla="*/ 923680 w 1101022"/>
                <a:gd name="connsiteY35-516" fmla="*/ 933223 h 1678680"/>
                <a:gd name="connsiteX36-517" fmla="*/ 929635 w 1101022"/>
                <a:gd name="connsiteY36-518" fmla="*/ 975823 h 1678680"/>
                <a:gd name="connsiteX37-519" fmla="*/ 946583 w 1101022"/>
                <a:gd name="connsiteY37-520" fmla="*/ 1023921 h 1678680"/>
                <a:gd name="connsiteX38-521" fmla="*/ 1062933 w 1101022"/>
                <a:gd name="connsiteY38-522" fmla="*/ 1274944 h 1678680"/>
                <a:gd name="connsiteX39-523" fmla="*/ 1100037 w 1101022"/>
                <a:gd name="connsiteY39-524" fmla="*/ 1503522 h 1678680"/>
                <a:gd name="connsiteX40-525" fmla="*/ 1096373 w 1101022"/>
                <a:gd name="connsiteY40-526" fmla="*/ 1656518 h 1678680"/>
                <a:gd name="connsiteX41-527" fmla="*/ 1091792 w 1101022"/>
                <a:gd name="connsiteY41-528" fmla="*/ 1673467 h 1678680"/>
                <a:gd name="connsiteX42-529" fmla="*/ 1087669 w 1101022"/>
                <a:gd name="connsiteY42-530" fmla="*/ 1676673 h 1678680"/>
                <a:gd name="connsiteX43-531" fmla="*/ 1043695 w 1101022"/>
                <a:gd name="connsiteY43-532" fmla="*/ 1676215 h 1678680"/>
                <a:gd name="connsiteX44-533" fmla="*/ 1041862 w 1101022"/>
                <a:gd name="connsiteY44-534" fmla="*/ 1674383 h 1678680"/>
                <a:gd name="connsiteX45-535" fmla="*/ 1047817 w 1101022"/>
                <a:gd name="connsiteY45-536" fmla="*/ 1514058 h 1678680"/>
                <a:gd name="connsiteX46-537" fmla="*/ 1038198 w 1101022"/>
                <a:gd name="connsiteY46-538" fmla="*/ 1410533 h 1678680"/>
                <a:gd name="connsiteX47-539" fmla="*/ 1027662 w 1101022"/>
                <a:gd name="connsiteY47-540" fmla="*/ 1388088 h 1678680"/>
                <a:gd name="connsiteX48-541" fmla="*/ 1006133 w 1101022"/>
                <a:gd name="connsiteY48-542" fmla="*/ 1353733 h 1678680"/>
                <a:gd name="connsiteX49-543" fmla="*/ 1027662 w 1101022"/>
                <a:gd name="connsiteY49-544" fmla="*/ 1358313 h 1678680"/>
                <a:gd name="connsiteX50-545" fmla="*/ 1005674 w 1101022"/>
                <a:gd name="connsiteY50-546" fmla="*/ 1272654 h 1678680"/>
                <a:gd name="connsiteX51-547" fmla="*/ 993765 w 1101022"/>
                <a:gd name="connsiteY51-548" fmla="*/ 1264409 h 1678680"/>
                <a:gd name="connsiteX52-549" fmla="*/ 913144 w 1101022"/>
                <a:gd name="connsiteY52-550" fmla="*/ 1239673 h 1678680"/>
                <a:gd name="connsiteX0-551" fmla="*/ 993765 w 1101022"/>
                <a:gd name="connsiteY0-552" fmla="*/ 1264409 h 1678680"/>
                <a:gd name="connsiteX1-553" fmla="*/ 905815 w 1101022"/>
                <a:gd name="connsiteY1-554" fmla="*/ 1216311 h 1678680"/>
                <a:gd name="connsiteX2-555" fmla="*/ 928718 w 1101022"/>
                <a:gd name="connsiteY2-556" fmla="*/ 1230053 h 1678680"/>
                <a:gd name="connsiteX3-557" fmla="*/ 998803 w 1101022"/>
                <a:gd name="connsiteY3-558" fmla="*/ 1252957 h 1678680"/>
                <a:gd name="connsiteX4-559" fmla="*/ 946125 w 1101022"/>
                <a:gd name="connsiteY4-560" fmla="*/ 1124697 h 1678680"/>
                <a:gd name="connsiteX5-561" fmla="*/ 783052 w 1101022"/>
                <a:gd name="connsiteY5-562" fmla="*/ 945591 h 1678680"/>
                <a:gd name="connsiteX6-563" fmla="*/ 773890 w 1101022"/>
                <a:gd name="connsiteY6-564" fmla="*/ 913984 h 1678680"/>
                <a:gd name="connsiteX7-565" fmla="*/ 770226 w 1101022"/>
                <a:gd name="connsiteY7-566" fmla="*/ 901158 h 1678680"/>
                <a:gd name="connsiteX8-567" fmla="*/ 705179 w 1101022"/>
                <a:gd name="connsiteY8-568" fmla="*/ 859473 h 1678680"/>
                <a:gd name="connsiteX9-569" fmla="*/ 650211 w 1101022"/>
                <a:gd name="connsiteY9-570" fmla="*/ 848937 h 1678680"/>
                <a:gd name="connsiteX10-571" fmla="*/ 12117 w 1101022"/>
                <a:gd name="connsiteY10-572" fmla="*/ 195727 h 1678680"/>
                <a:gd name="connsiteX11-573" fmla="*/ 1123 w 1101022"/>
                <a:gd name="connsiteY11-574" fmla="*/ 11582 h 1678680"/>
                <a:gd name="connsiteX12-575" fmla="*/ 10284 w 1101022"/>
                <a:gd name="connsiteY12-576" fmla="*/ 1505 h 1678680"/>
                <a:gd name="connsiteX13-577" fmla="*/ 59298 w 1101022"/>
                <a:gd name="connsiteY13-578" fmla="*/ 62886 h 1678680"/>
                <a:gd name="connsiteX14-579" fmla="*/ 254895 w 1101022"/>
                <a:gd name="connsiteY14-580" fmla="*/ 299251 h 1678680"/>
                <a:gd name="connsiteX15-581" fmla="*/ 466066 w 1101022"/>
                <a:gd name="connsiteY15-582" fmla="*/ 553481 h 1678680"/>
                <a:gd name="connsiteX16-583" fmla="*/ 672198 w 1101022"/>
                <a:gd name="connsiteY16-584" fmla="*/ 802214 h 1678680"/>
                <a:gd name="connsiteX17-585" fmla="*/ 707012 w 1101022"/>
                <a:gd name="connsiteY17-586" fmla="*/ 842983 h 1678680"/>
                <a:gd name="connsiteX18-587" fmla="*/ 715715 w 1101022"/>
                <a:gd name="connsiteY18-588" fmla="*/ 815498 h 1678680"/>
                <a:gd name="connsiteX19-589" fmla="*/ 747322 w 1101022"/>
                <a:gd name="connsiteY19-590" fmla="*/ 871383 h 1678680"/>
                <a:gd name="connsiteX20-591" fmla="*/ 832523 w 1101022"/>
                <a:gd name="connsiteY20-592" fmla="*/ 916732 h 1678680"/>
                <a:gd name="connsiteX21-593" fmla="*/ 816491 w 1101022"/>
                <a:gd name="connsiteY21-594" fmla="*/ 850312 h 1678680"/>
                <a:gd name="connsiteX22-595" fmla="*/ 816033 w 1101022"/>
                <a:gd name="connsiteY22-596" fmla="*/ 828324 h 1678680"/>
                <a:gd name="connsiteX23-597" fmla="*/ 804123 w 1101022"/>
                <a:gd name="connsiteY23-598" fmla="*/ 782059 h 1678680"/>
                <a:gd name="connsiteX24-599" fmla="*/ 927344 w 1101022"/>
                <a:gd name="connsiteY24-600" fmla="*/ 157707 h 1678680"/>
                <a:gd name="connsiteX25-601" fmla="*/ 936964 w 1101022"/>
                <a:gd name="connsiteY25-602" fmla="*/ 151752 h 1678680"/>
                <a:gd name="connsiteX26-603" fmla="*/ 938796 w 1101022"/>
                <a:gd name="connsiteY26-604" fmla="*/ 173282 h 1678680"/>
                <a:gd name="connsiteX27-605" fmla="*/ 869627 w 1101022"/>
                <a:gd name="connsiteY27-606" fmla="*/ 574094 h 1678680"/>
                <a:gd name="connsiteX28-607" fmla="*/ 832981 w 1101022"/>
                <a:gd name="connsiteY28-608" fmla="*/ 788472 h 1678680"/>
                <a:gd name="connsiteX29-609" fmla="*/ 832523 w 1101022"/>
                <a:gd name="connsiteY29-610" fmla="*/ 806337 h 1678680"/>
                <a:gd name="connsiteX30-611" fmla="*/ 840311 w 1101022"/>
                <a:gd name="connsiteY30-612" fmla="*/ 888790 h 1678680"/>
                <a:gd name="connsiteX31-613" fmla="*/ 877414 w 1101022"/>
                <a:gd name="connsiteY31-614" fmla="*/ 948339 h 1678680"/>
                <a:gd name="connsiteX32-615" fmla="*/ 897112 w 1101022"/>
                <a:gd name="connsiteY32-616" fmla="*/ 944216 h 1678680"/>
                <a:gd name="connsiteX33-617" fmla="*/ 905357 w 1101022"/>
                <a:gd name="connsiteY33-618" fmla="*/ 930016 h 1678680"/>
                <a:gd name="connsiteX34-619" fmla="*/ 916809 w 1101022"/>
                <a:gd name="connsiteY34-620" fmla="*/ 919939 h 1678680"/>
                <a:gd name="connsiteX35-621" fmla="*/ 923680 w 1101022"/>
                <a:gd name="connsiteY35-622" fmla="*/ 933223 h 1678680"/>
                <a:gd name="connsiteX36-623" fmla="*/ 929635 w 1101022"/>
                <a:gd name="connsiteY36-624" fmla="*/ 975823 h 1678680"/>
                <a:gd name="connsiteX37-625" fmla="*/ 946583 w 1101022"/>
                <a:gd name="connsiteY37-626" fmla="*/ 1023921 h 1678680"/>
                <a:gd name="connsiteX38-627" fmla="*/ 1062933 w 1101022"/>
                <a:gd name="connsiteY38-628" fmla="*/ 1274944 h 1678680"/>
                <a:gd name="connsiteX39-629" fmla="*/ 1100037 w 1101022"/>
                <a:gd name="connsiteY39-630" fmla="*/ 1503522 h 1678680"/>
                <a:gd name="connsiteX40-631" fmla="*/ 1096373 w 1101022"/>
                <a:gd name="connsiteY40-632" fmla="*/ 1656518 h 1678680"/>
                <a:gd name="connsiteX41-633" fmla="*/ 1091792 w 1101022"/>
                <a:gd name="connsiteY41-634" fmla="*/ 1673467 h 1678680"/>
                <a:gd name="connsiteX42-635" fmla="*/ 1087669 w 1101022"/>
                <a:gd name="connsiteY42-636" fmla="*/ 1676673 h 1678680"/>
                <a:gd name="connsiteX43-637" fmla="*/ 1043695 w 1101022"/>
                <a:gd name="connsiteY43-638" fmla="*/ 1676215 h 1678680"/>
                <a:gd name="connsiteX44-639" fmla="*/ 1041862 w 1101022"/>
                <a:gd name="connsiteY44-640" fmla="*/ 1674383 h 1678680"/>
                <a:gd name="connsiteX45-641" fmla="*/ 1047817 w 1101022"/>
                <a:gd name="connsiteY45-642" fmla="*/ 1514058 h 1678680"/>
                <a:gd name="connsiteX46-643" fmla="*/ 1038198 w 1101022"/>
                <a:gd name="connsiteY46-644" fmla="*/ 1410533 h 1678680"/>
                <a:gd name="connsiteX47-645" fmla="*/ 1027662 w 1101022"/>
                <a:gd name="connsiteY47-646" fmla="*/ 1388088 h 1678680"/>
                <a:gd name="connsiteX48-647" fmla="*/ 1006133 w 1101022"/>
                <a:gd name="connsiteY48-648" fmla="*/ 1353733 h 1678680"/>
                <a:gd name="connsiteX49-649" fmla="*/ 1027662 w 1101022"/>
                <a:gd name="connsiteY49-650" fmla="*/ 1358313 h 1678680"/>
                <a:gd name="connsiteX50-651" fmla="*/ 1005674 w 1101022"/>
                <a:gd name="connsiteY50-652" fmla="*/ 1272654 h 1678680"/>
                <a:gd name="connsiteX51-653" fmla="*/ 993765 w 1101022"/>
                <a:gd name="connsiteY51-654" fmla="*/ 1264409 h 1678680"/>
                <a:gd name="connsiteX0-655" fmla="*/ 993765 w 1101022"/>
                <a:gd name="connsiteY0-656" fmla="*/ 1264409 h 1678680"/>
                <a:gd name="connsiteX1-657" fmla="*/ 905815 w 1101022"/>
                <a:gd name="connsiteY1-658" fmla="*/ 1216311 h 1678680"/>
                <a:gd name="connsiteX2-659" fmla="*/ 998803 w 1101022"/>
                <a:gd name="connsiteY2-660" fmla="*/ 1252957 h 1678680"/>
                <a:gd name="connsiteX3-661" fmla="*/ 946125 w 1101022"/>
                <a:gd name="connsiteY3-662" fmla="*/ 1124697 h 1678680"/>
                <a:gd name="connsiteX4-663" fmla="*/ 783052 w 1101022"/>
                <a:gd name="connsiteY4-664" fmla="*/ 945591 h 1678680"/>
                <a:gd name="connsiteX5-665" fmla="*/ 773890 w 1101022"/>
                <a:gd name="connsiteY5-666" fmla="*/ 913984 h 1678680"/>
                <a:gd name="connsiteX6-667" fmla="*/ 770226 w 1101022"/>
                <a:gd name="connsiteY6-668" fmla="*/ 901158 h 1678680"/>
                <a:gd name="connsiteX7-669" fmla="*/ 705179 w 1101022"/>
                <a:gd name="connsiteY7-670" fmla="*/ 859473 h 1678680"/>
                <a:gd name="connsiteX8-671" fmla="*/ 650211 w 1101022"/>
                <a:gd name="connsiteY8-672" fmla="*/ 848937 h 1678680"/>
                <a:gd name="connsiteX9-673" fmla="*/ 12117 w 1101022"/>
                <a:gd name="connsiteY9-674" fmla="*/ 195727 h 1678680"/>
                <a:gd name="connsiteX10-675" fmla="*/ 1123 w 1101022"/>
                <a:gd name="connsiteY10-676" fmla="*/ 11582 h 1678680"/>
                <a:gd name="connsiteX11-677" fmla="*/ 10284 w 1101022"/>
                <a:gd name="connsiteY11-678" fmla="*/ 1505 h 1678680"/>
                <a:gd name="connsiteX12-679" fmla="*/ 59298 w 1101022"/>
                <a:gd name="connsiteY12-680" fmla="*/ 62886 h 1678680"/>
                <a:gd name="connsiteX13-681" fmla="*/ 254895 w 1101022"/>
                <a:gd name="connsiteY13-682" fmla="*/ 299251 h 1678680"/>
                <a:gd name="connsiteX14-683" fmla="*/ 466066 w 1101022"/>
                <a:gd name="connsiteY14-684" fmla="*/ 553481 h 1678680"/>
                <a:gd name="connsiteX15-685" fmla="*/ 672198 w 1101022"/>
                <a:gd name="connsiteY15-686" fmla="*/ 802214 h 1678680"/>
                <a:gd name="connsiteX16-687" fmla="*/ 707012 w 1101022"/>
                <a:gd name="connsiteY16-688" fmla="*/ 842983 h 1678680"/>
                <a:gd name="connsiteX17-689" fmla="*/ 715715 w 1101022"/>
                <a:gd name="connsiteY17-690" fmla="*/ 815498 h 1678680"/>
                <a:gd name="connsiteX18-691" fmla="*/ 747322 w 1101022"/>
                <a:gd name="connsiteY18-692" fmla="*/ 871383 h 1678680"/>
                <a:gd name="connsiteX19-693" fmla="*/ 832523 w 1101022"/>
                <a:gd name="connsiteY19-694" fmla="*/ 916732 h 1678680"/>
                <a:gd name="connsiteX20-695" fmla="*/ 816491 w 1101022"/>
                <a:gd name="connsiteY20-696" fmla="*/ 850312 h 1678680"/>
                <a:gd name="connsiteX21-697" fmla="*/ 816033 w 1101022"/>
                <a:gd name="connsiteY21-698" fmla="*/ 828324 h 1678680"/>
                <a:gd name="connsiteX22-699" fmla="*/ 804123 w 1101022"/>
                <a:gd name="connsiteY22-700" fmla="*/ 782059 h 1678680"/>
                <a:gd name="connsiteX23-701" fmla="*/ 927344 w 1101022"/>
                <a:gd name="connsiteY23-702" fmla="*/ 157707 h 1678680"/>
                <a:gd name="connsiteX24-703" fmla="*/ 936964 w 1101022"/>
                <a:gd name="connsiteY24-704" fmla="*/ 151752 h 1678680"/>
                <a:gd name="connsiteX25-705" fmla="*/ 938796 w 1101022"/>
                <a:gd name="connsiteY25-706" fmla="*/ 173282 h 1678680"/>
                <a:gd name="connsiteX26-707" fmla="*/ 869627 w 1101022"/>
                <a:gd name="connsiteY26-708" fmla="*/ 574094 h 1678680"/>
                <a:gd name="connsiteX27-709" fmla="*/ 832981 w 1101022"/>
                <a:gd name="connsiteY27-710" fmla="*/ 788472 h 1678680"/>
                <a:gd name="connsiteX28-711" fmla="*/ 832523 w 1101022"/>
                <a:gd name="connsiteY28-712" fmla="*/ 806337 h 1678680"/>
                <a:gd name="connsiteX29-713" fmla="*/ 840311 w 1101022"/>
                <a:gd name="connsiteY29-714" fmla="*/ 888790 h 1678680"/>
                <a:gd name="connsiteX30-715" fmla="*/ 877414 w 1101022"/>
                <a:gd name="connsiteY30-716" fmla="*/ 948339 h 1678680"/>
                <a:gd name="connsiteX31-717" fmla="*/ 897112 w 1101022"/>
                <a:gd name="connsiteY31-718" fmla="*/ 944216 h 1678680"/>
                <a:gd name="connsiteX32-719" fmla="*/ 905357 w 1101022"/>
                <a:gd name="connsiteY32-720" fmla="*/ 930016 h 1678680"/>
                <a:gd name="connsiteX33-721" fmla="*/ 916809 w 1101022"/>
                <a:gd name="connsiteY33-722" fmla="*/ 919939 h 1678680"/>
                <a:gd name="connsiteX34-723" fmla="*/ 923680 w 1101022"/>
                <a:gd name="connsiteY34-724" fmla="*/ 933223 h 1678680"/>
                <a:gd name="connsiteX35-725" fmla="*/ 929635 w 1101022"/>
                <a:gd name="connsiteY35-726" fmla="*/ 975823 h 1678680"/>
                <a:gd name="connsiteX36-727" fmla="*/ 946583 w 1101022"/>
                <a:gd name="connsiteY36-728" fmla="*/ 1023921 h 1678680"/>
                <a:gd name="connsiteX37-729" fmla="*/ 1062933 w 1101022"/>
                <a:gd name="connsiteY37-730" fmla="*/ 1274944 h 1678680"/>
                <a:gd name="connsiteX38-731" fmla="*/ 1100037 w 1101022"/>
                <a:gd name="connsiteY38-732" fmla="*/ 1503522 h 1678680"/>
                <a:gd name="connsiteX39-733" fmla="*/ 1096373 w 1101022"/>
                <a:gd name="connsiteY39-734" fmla="*/ 1656518 h 1678680"/>
                <a:gd name="connsiteX40-735" fmla="*/ 1091792 w 1101022"/>
                <a:gd name="connsiteY40-736" fmla="*/ 1673467 h 1678680"/>
                <a:gd name="connsiteX41-737" fmla="*/ 1087669 w 1101022"/>
                <a:gd name="connsiteY41-738" fmla="*/ 1676673 h 1678680"/>
                <a:gd name="connsiteX42-739" fmla="*/ 1043695 w 1101022"/>
                <a:gd name="connsiteY42-740" fmla="*/ 1676215 h 1678680"/>
                <a:gd name="connsiteX43-741" fmla="*/ 1041862 w 1101022"/>
                <a:gd name="connsiteY43-742" fmla="*/ 1674383 h 1678680"/>
                <a:gd name="connsiteX44-743" fmla="*/ 1047817 w 1101022"/>
                <a:gd name="connsiteY44-744" fmla="*/ 1514058 h 1678680"/>
                <a:gd name="connsiteX45-745" fmla="*/ 1038198 w 1101022"/>
                <a:gd name="connsiteY45-746" fmla="*/ 1410533 h 1678680"/>
                <a:gd name="connsiteX46-747" fmla="*/ 1027662 w 1101022"/>
                <a:gd name="connsiteY46-748" fmla="*/ 1388088 h 1678680"/>
                <a:gd name="connsiteX47-749" fmla="*/ 1006133 w 1101022"/>
                <a:gd name="connsiteY47-750" fmla="*/ 1353733 h 1678680"/>
                <a:gd name="connsiteX48-751" fmla="*/ 1027662 w 1101022"/>
                <a:gd name="connsiteY48-752" fmla="*/ 1358313 h 1678680"/>
                <a:gd name="connsiteX49-753" fmla="*/ 1005674 w 1101022"/>
                <a:gd name="connsiteY49-754" fmla="*/ 1272654 h 1678680"/>
                <a:gd name="connsiteX50-755" fmla="*/ 993765 w 1101022"/>
                <a:gd name="connsiteY50-756" fmla="*/ 1264409 h 1678680"/>
                <a:gd name="connsiteX0-757" fmla="*/ 993765 w 1101022"/>
                <a:gd name="connsiteY0-758" fmla="*/ 1264409 h 1678680"/>
                <a:gd name="connsiteX1-759" fmla="*/ 998803 w 1101022"/>
                <a:gd name="connsiteY1-760" fmla="*/ 1252957 h 1678680"/>
                <a:gd name="connsiteX2-761" fmla="*/ 946125 w 1101022"/>
                <a:gd name="connsiteY2-762" fmla="*/ 1124697 h 1678680"/>
                <a:gd name="connsiteX3-763" fmla="*/ 783052 w 1101022"/>
                <a:gd name="connsiteY3-764" fmla="*/ 945591 h 1678680"/>
                <a:gd name="connsiteX4-765" fmla="*/ 773890 w 1101022"/>
                <a:gd name="connsiteY4-766" fmla="*/ 913984 h 1678680"/>
                <a:gd name="connsiteX5-767" fmla="*/ 770226 w 1101022"/>
                <a:gd name="connsiteY5-768" fmla="*/ 901158 h 1678680"/>
                <a:gd name="connsiteX6-769" fmla="*/ 705179 w 1101022"/>
                <a:gd name="connsiteY6-770" fmla="*/ 859473 h 1678680"/>
                <a:gd name="connsiteX7-771" fmla="*/ 650211 w 1101022"/>
                <a:gd name="connsiteY7-772" fmla="*/ 848937 h 1678680"/>
                <a:gd name="connsiteX8-773" fmla="*/ 12117 w 1101022"/>
                <a:gd name="connsiteY8-774" fmla="*/ 195727 h 1678680"/>
                <a:gd name="connsiteX9-775" fmla="*/ 1123 w 1101022"/>
                <a:gd name="connsiteY9-776" fmla="*/ 11582 h 1678680"/>
                <a:gd name="connsiteX10-777" fmla="*/ 10284 w 1101022"/>
                <a:gd name="connsiteY10-778" fmla="*/ 1505 h 1678680"/>
                <a:gd name="connsiteX11-779" fmla="*/ 59298 w 1101022"/>
                <a:gd name="connsiteY11-780" fmla="*/ 62886 h 1678680"/>
                <a:gd name="connsiteX12-781" fmla="*/ 254895 w 1101022"/>
                <a:gd name="connsiteY12-782" fmla="*/ 299251 h 1678680"/>
                <a:gd name="connsiteX13-783" fmla="*/ 466066 w 1101022"/>
                <a:gd name="connsiteY13-784" fmla="*/ 553481 h 1678680"/>
                <a:gd name="connsiteX14-785" fmla="*/ 672198 w 1101022"/>
                <a:gd name="connsiteY14-786" fmla="*/ 802214 h 1678680"/>
                <a:gd name="connsiteX15-787" fmla="*/ 707012 w 1101022"/>
                <a:gd name="connsiteY15-788" fmla="*/ 842983 h 1678680"/>
                <a:gd name="connsiteX16-789" fmla="*/ 715715 w 1101022"/>
                <a:gd name="connsiteY16-790" fmla="*/ 815498 h 1678680"/>
                <a:gd name="connsiteX17-791" fmla="*/ 747322 w 1101022"/>
                <a:gd name="connsiteY17-792" fmla="*/ 871383 h 1678680"/>
                <a:gd name="connsiteX18-793" fmla="*/ 832523 w 1101022"/>
                <a:gd name="connsiteY18-794" fmla="*/ 916732 h 1678680"/>
                <a:gd name="connsiteX19-795" fmla="*/ 816491 w 1101022"/>
                <a:gd name="connsiteY19-796" fmla="*/ 850312 h 1678680"/>
                <a:gd name="connsiteX20-797" fmla="*/ 816033 w 1101022"/>
                <a:gd name="connsiteY20-798" fmla="*/ 828324 h 1678680"/>
                <a:gd name="connsiteX21-799" fmla="*/ 804123 w 1101022"/>
                <a:gd name="connsiteY21-800" fmla="*/ 782059 h 1678680"/>
                <a:gd name="connsiteX22-801" fmla="*/ 927344 w 1101022"/>
                <a:gd name="connsiteY22-802" fmla="*/ 157707 h 1678680"/>
                <a:gd name="connsiteX23-803" fmla="*/ 936964 w 1101022"/>
                <a:gd name="connsiteY23-804" fmla="*/ 151752 h 1678680"/>
                <a:gd name="connsiteX24-805" fmla="*/ 938796 w 1101022"/>
                <a:gd name="connsiteY24-806" fmla="*/ 173282 h 1678680"/>
                <a:gd name="connsiteX25-807" fmla="*/ 869627 w 1101022"/>
                <a:gd name="connsiteY25-808" fmla="*/ 574094 h 1678680"/>
                <a:gd name="connsiteX26-809" fmla="*/ 832981 w 1101022"/>
                <a:gd name="connsiteY26-810" fmla="*/ 788472 h 1678680"/>
                <a:gd name="connsiteX27-811" fmla="*/ 832523 w 1101022"/>
                <a:gd name="connsiteY27-812" fmla="*/ 806337 h 1678680"/>
                <a:gd name="connsiteX28-813" fmla="*/ 840311 w 1101022"/>
                <a:gd name="connsiteY28-814" fmla="*/ 888790 h 1678680"/>
                <a:gd name="connsiteX29-815" fmla="*/ 877414 w 1101022"/>
                <a:gd name="connsiteY29-816" fmla="*/ 948339 h 1678680"/>
                <a:gd name="connsiteX30-817" fmla="*/ 897112 w 1101022"/>
                <a:gd name="connsiteY30-818" fmla="*/ 944216 h 1678680"/>
                <a:gd name="connsiteX31-819" fmla="*/ 905357 w 1101022"/>
                <a:gd name="connsiteY31-820" fmla="*/ 930016 h 1678680"/>
                <a:gd name="connsiteX32-821" fmla="*/ 916809 w 1101022"/>
                <a:gd name="connsiteY32-822" fmla="*/ 919939 h 1678680"/>
                <a:gd name="connsiteX33-823" fmla="*/ 923680 w 1101022"/>
                <a:gd name="connsiteY33-824" fmla="*/ 933223 h 1678680"/>
                <a:gd name="connsiteX34-825" fmla="*/ 929635 w 1101022"/>
                <a:gd name="connsiteY34-826" fmla="*/ 975823 h 1678680"/>
                <a:gd name="connsiteX35-827" fmla="*/ 946583 w 1101022"/>
                <a:gd name="connsiteY35-828" fmla="*/ 1023921 h 1678680"/>
                <a:gd name="connsiteX36-829" fmla="*/ 1062933 w 1101022"/>
                <a:gd name="connsiteY36-830" fmla="*/ 1274944 h 1678680"/>
                <a:gd name="connsiteX37-831" fmla="*/ 1100037 w 1101022"/>
                <a:gd name="connsiteY37-832" fmla="*/ 1503522 h 1678680"/>
                <a:gd name="connsiteX38-833" fmla="*/ 1096373 w 1101022"/>
                <a:gd name="connsiteY38-834" fmla="*/ 1656518 h 1678680"/>
                <a:gd name="connsiteX39-835" fmla="*/ 1091792 w 1101022"/>
                <a:gd name="connsiteY39-836" fmla="*/ 1673467 h 1678680"/>
                <a:gd name="connsiteX40-837" fmla="*/ 1087669 w 1101022"/>
                <a:gd name="connsiteY40-838" fmla="*/ 1676673 h 1678680"/>
                <a:gd name="connsiteX41-839" fmla="*/ 1043695 w 1101022"/>
                <a:gd name="connsiteY41-840" fmla="*/ 1676215 h 1678680"/>
                <a:gd name="connsiteX42-841" fmla="*/ 1041862 w 1101022"/>
                <a:gd name="connsiteY42-842" fmla="*/ 1674383 h 1678680"/>
                <a:gd name="connsiteX43-843" fmla="*/ 1047817 w 1101022"/>
                <a:gd name="connsiteY43-844" fmla="*/ 1514058 h 1678680"/>
                <a:gd name="connsiteX44-845" fmla="*/ 1038198 w 1101022"/>
                <a:gd name="connsiteY44-846" fmla="*/ 1410533 h 1678680"/>
                <a:gd name="connsiteX45-847" fmla="*/ 1027662 w 1101022"/>
                <a:gd name="connsiteY45-848" fmla="*/ 1388088 h 1678680"/>
                <a:gd name="connsiteX46-849" fmla="*/ 1006133 w 1101022"/>
                <a:gd name="connsiteY46-850" fmla="*/ 1353733 h 1678680"/>
                <a:gd name="connsiteX47-851" fmla="*/ 1027662 w 1101022"/>
                <a:gd name="connsiteY47-852" fmla="*/ 1358313 h 1678680"/>
                <a:gd name="connsiteX48-853" fmla="*/ 1005674 w 1101022"/>
                <a:gd name="connsiteY48-854" fmla="*/ 1272654 h 1678680"/>
                <a:gd name="connsiteX49-855" fmla="*/ 993765 w 1101022"/>
                <a:gd name="connsiteY49-856" fmla="*/ 1264409 h 16786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Lst>
              <a:rect l="l" t="t" r="r" b="b"/>
              <a:pathLst>
                <a:path w="1101022" h="1678680">
                  <a:moveTo>
                    <a:pt x="993765" y="1264409"/>
                  </a:moveTo>
                  <a:cubicBezTo>
                    <a:pt x="992620" y="1261126"/>
                    <a:pt x="1006743" y="1276242"/>
                    <a:pt x="998803" y="1252957"/>
                  </a:cubicBezTo>
                  <a:cubicBezTo>
                    <a:pt x="984145" y="1206692"/>
                    <a:pt x="967196" y="1165007"/>
                    <a:pt x="946125" y="1124697"/>
                  </a:cubicBezTo>
                  <a:cubicBezTo>
                    <a:pt x="907189" y="1050947"/>
                    <a:pt x="857259" y="987275"/>
                    <a:pt x="783052" y="945591"/>
                  </a:cubicBezTo>
                  <a:cubicBezTo>
                    <a:pt x="769768" y="937803"/>
                    <a:pt x="767019" y="928184"/>
                    <a:pt x="773890" y="913984"/>
                  </a:cubicBezTo>
                  <a:cubicBezTo>
                    <a:pt x="777555" y="906654"/>
                    <a:pt x="774348" y="904822"/>
                    <a:pt x="770226" y="901158"/>
                  </a:cubicBezTo>
                  <a:cubicBezTo>
                    <a:pt x="750070" y="884667"/>
                    <a:pt x="727625" y="871383"/>
                    <a:pt x="705179" y="859473"/>
                  </a:cubicBezTo>
                  <a:cubicBezTo>
                    <a:pt x="689147" y="851228"/>
                    <a:pt x="668534" y="852602"/>
                    <a:pt x="650211" y="848937"/>
                  </a:cubicBezTo>
                  <a:cubicBezTo>
                    <a:pt x="325896" y="785724"/>
                    <a:pt x="67085" y="520958"/>
                    <a:pt x="12117" y="195727"/>
                  </a:cubicBezTo>
                  <a:cubicBezTo>
                    <a:pt x="1581" y="134804"/>
                    <a:pt x="-2084" y="73422"/>
                    <a:pt x="1123" y="11582"/>
                  </a:cubicBezTo>
                  <a:cubicBezTo>
                    <a:pt x="1581" y="7001"/>
                    <a:pt x="-2542" y="-3992"/>
                    <a:pt x="10284" y="1505"/>
                  </a:cubicBezTo>
                  <a:cubicBezTo>
                    <a:pt x="24485" y="23950"/>
                    <a:pt x="42807" y="42731"/>
                    <a:pt x="59298" y="62886"/>
                  </a:cubicBezTo>
                  <a:cubicBezTo>
                    <a:pt x="123886" y="142133"/>
                    <a:pt x="189849" y="220463"/>
                    <a:pt x="254895" y="299251"/>
                  </a:cubicBezTo>
                  <a:lnTo>
                    <a:pt x="466066" y="553481"/>
                  </a:lnTo>
                  <a:lnTo>
                    <a:pt x="672198" y="802214"/>
                  </a:lnTo>
                  <a:cubicBezTo>
                    <a:pt x="683650" y="815956"/>
                    <a:pt x="694644" y="829698"/>
                    <a:pt x="707012" y="842983"/>
                  </a:cubicBezTo>
                  <a:cubicBezTo>
                    <a:pt x="714799" y="834737"/>
                    <a:pt x="703347" y="821453"/>
                    <a:pt x="715715" y="815498"/>
                  </a:cubicBezTo>
                  <a:cubicBezTo>
                    <a:pt x="709760" y="843899"/>
                    <a:pt x="724876" y="856725"/>
                    <a:pt x="747322" y="871383"/>
                  </a:cubicBezTo>
                  <a:cubicBezTo>
                    <a:pt x="774348" y="888332"/>
                    <a:pt x="803207" y="901158"/>
                    <a:pt x="832523" y="916732"/>
                  </a:cubicBezTo>
                  <a:cubicBezTo>
                    <a:pt x="824278" y="894745"/>
                    <a:pt x="817865" y="873215"/>
                    <a:pt x="816491" y="850312"/>
                  </a:cubicBezTo>
                  <a:cubicBezTo>
                    <a:pt x="816033" y="842983"/>
                    <a:pt x="813742" y="834737"/>
                    <a:pt x="816033" y="828324"/>
                  </a:cubicBezTo>
                  <a:cubicBezTo>
                    <a:pt x="821530" y="810001"/>
                    <a:pt x="812368" y="796717"/>
                    <a:pt x="804123" y="782059"/>
                  </a:cubicBezTo>
                  <a:cubicBezTo>
                    <a:pt x="685940" y="571346"/>
                    <a:pt x="738161" y="306122"/>
                    <a:pt x="927344" y="157707"/>
                  </a:cubicBezTo>
                  <a:cubicBezTo>
                    <a:pt x="930551" y="155417"/>
                    <a:pt x="933757" y="153584"/>
                    <a:pt x="936964" y="151752"/>
                  </a:cubicBezTo>
                  <a:cubicBezTo>
                    <a:pt x="941545" y="158623"/>
                    <a:pt x="939712" y="165952"/>
                    <a:pt x="938796" y="173282"/>
                  </a:cubicBezTo>
                  <a:cubicBezTo>
                    <a:pt x="915892" y="307038"/>
                    <a:pt x="892531" y="440337"/>
                    <a:pt x="869627" y="574094"/>
                  </a:cubicBezTo>
                  <a:cubicBezTo>
                    <a:pt x="857259" y="645554"/>
                    <a:pt x="844891" y="717013"/>
                    <a:pt x="832981" y="788472"/>
                  </a:cubicBezTo>
                  <a:cubicBezTo>
                    <a:pt x="832065" y="794427"/>
                    <a:pt x="831149" y="800382"/>
                    <a:pt x="832523" y="806337"/>
                  </a:cubicBezTo>
                  <a:cubicBezTo>
                    <a:pt x="830691" y="834279"/>
                    <a:pt x="832523" y="861763"/>
                    <a:pt x="840311" y="888790"/>
                  </a:cubicBezTo>
                  <a:cubicBezTo>
                    <a:pt x="847182" y="912151"/>
                    <a:pt x="857717" y="932764"/>
                    <a:pt x="877414" y="948339"/>
                  </a:cubicBezTo>
                  <a:cubicBezTo>
                    <a:pt x="886118" y="955210"/>
                    <a:pt x="892073" y="955210"/>
                    <a:pt x="897112" y="944216"/>
                  </a:cubicBezTo>
                  <a:cubicBezTo>
                    <a:pt x="899402" y="939178"/>
                    <a:pt x="902150" y="934597"/>
                    <a:pt x="905357" y="930016"/>
                  </a:cubicBezTo>
                  <a:cubicBezTo>
                    <a:pt x="908563" y="925893"/>
                    <a:pt x="910396" y="919022"/>
                    <a:pt x="916809" y="919939"/>
                  </a:cubicBezTo>
                  <a:cubicBezTo>
                    <a:pt x="923680" y="920855"/>
                    <a:pt x="922764" y="928184"/>
                    <a:pt x="923680" y="933223"/>
                  </a:cubicBezTo>
                  <a:cubicBezTo>
                    <a:pt x="925970" y="947423"/>
                    <a:pt x="928260" y="961623"/>
                    <a:pt x="929635" y="975823"/>
                  </a:cubicBezTo>
                  <a:cubicBezTo>
                    <a:pt x="931009" y="993230"/>
                    <a:pt x="935590" y="1009263"/>
                    <a:pt x="946583" y="1023921"/>
                  </a:cubicBezTo>
                  <a:cubicBezTo>
                    <a:pt x="1002468" y="1099503"/>
                    <a:pt x="1038198" y="1185162"/>
                    <a:pt x="1062933" y="1274944"/>
                  </a:cubicBezTo>
                  <a:cubicBezTo>
                    <a:pt x="1083547" y="1349610"/>
                    <a:pt x="1097289" y="1425650"/>
                    <a:pt x="1100037" y="1503522"/>
                  </a:cubicBezTo>
                  <a:cubicBezTo>
                    <a:pt x="1101870" y="1554826"/>
                    <a:pt x="1101412" y="1605672"/>
                    <a:pt x="1096373" y="1656518"/>
                  </a:cubicBezTo>
                  <a:cubicBezTo>
                    <a:pt x="1095915" y="1662473"/>
                    <a:pt x="1095457" y="1668428"/>
                    <a:pt x="1091792" y="1673467"/>
                  </a:cubicBezTo>
                  <a:cubicBezTo>
                    <a:pt x="1090876" y="1674841"/>
                    <a:pt x="1089502" y="1675757"/>
                    <a:pt x="1087669" y="1676673"/>
                  </a:cubicBezTo>
                  <a:cubicBezTo>
                    <a:pt x="1073011" y="1678964"/>
                    <a:pt x="1058353" y="1679880"/>
                    <a:pt x="1043695" y="1676215"/>
                  </a:cubicBezTo>
                  <a:lnTo>
                    <a:pt x="1041862" y="1674383"/>
                  </a:lnTo>
                  <a:cubicBezTo>
                    <a:pt x="1047817" y="1621247"/>
                    <a:pt x="1050108" y="1567652"/>
                    <a:pt x="1047817" y="1514058"/>
                  </a:cubicBezTo>
                  <a:cubicBezTo>
                    <a:pt x="1046443" y="1479244"/>
                    <a:pt x="1042320" y="1444889"/>
                    <a:pt x="1038198" y="1410533"/>
                  </a:cubicBezTo>
                  <a:cubicBezTo>
                    <a:pt x="1036823" y="1401830"/>
                    <a:pt x="1031785" y="1394959"/>
                    <a:pt x="1027662" y="1388088"/>
                  </a:cubicBezTo>
                  <a:cubicBezTo>
                    <a:pt x="1020791" y="1376636"/>
                    <a:pt x="1013462" y="1365184"/>
                    <a:pt x="1006133" y="1353733"/>
                  </a:cubicBezTo>
                  <a:cubicBezTo>
                    <a:pt x="1013920" y="1351900"/>
                    <a:pt x="1019417" y="1358313"/>
                    <a:pt x="1027662" y="1358313"/>
                  </a:cubicBezTo>
                  <a:cubicBezTo>
                    <a:pt x="1022623" y="1328997"/>
                    <a:pt x="1014836" y="1300596"/>
                    <a:pt x="1005674" y="1272654"/>
                  </a:cubicBezTo>
                  <a:cubicBezTo>
                    <a:pt x="1003842" y="1267615"/>
                    <a:pt x="998345" y="1266241"/>
                    <a:pt x="993765" y="1264409"/>
                  </a:cubicBezTo>
                  <a:close/>
                </a:path>
              </a:pathLst>
            </a:custGeom>
            <a:solidFill>
              <a:schemeClr val="accent2"/>
            </a:solidFill>
            <a:ln w="4572" cap="flat">
              <a:noFill/>
              <a:prstDash val="solid"/>
              <a:miter/>
            </a:ln>
          </p:spPr>
          <p:txBody>
            <a:bodyPr rtlCol="0" anchor="ctr"/>
            <a:lstStyle/>
            <a:p>
              <a:endParaRPr lang="en-US"/>
            </a:p>
          </p:txBody>
        </p:sp>
        <p:sp>
          <p:nvSpPr>
            <p:cNvPr id="373" name="Freeform: Shape 372"/>
            <p:cNvSpPr/>
            <p:nvPr/>
          </p:nvSpPr>
          <p:spPr>
            <a:xfrm>
              <a:off x="8128215" y="3126951"/>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2">
                <a:lumMod val="75000"/>
              </a:schemeClr>
            </a:solidFill>
            <a:ln w="4572" cap="flat">
              <a:noFill/>
              <a:prstDash val="solid"/>
              <a:miter/>
            </a:ln>
          </p:spPr>
          <p:txBody>
            <a:bodyPr rtlCol="0" anchor="ctr"/>
            <a:lstStyle/>
            <a:p>
              <a:endParaRPr lang="en-US"/>
            </a:p>
          </p:txBody>
        </p:sp>
        <p:sp>
          <p:nvSpPr>
            <p:cNvPr id="377" name="Freeform: Shape 376"/>
            <p:cNvSpPr/>
            <p:nvPr/>
          </p:nvSpPr>
          <p:spPr>
            <a:xfrm>
              <a:off x="8946943" y="3277199"/>
              <a:ext cx="192390" cy="655043"/>
            </a:xfrm>
            <a:custGeom>
              <a:avLst/>
              <a:gdLst>
                <a:gd name="connsiteX0" fmla="*/ 3925 w 192390"/>
                <a:gd name="connsiteY0" fmla="*/ 655959 h 655042"/>
                <a:gd name="connsiteX1" fmla="*/ 719 w 192390"/>
                <a:gd name="connsiteY1" fmla="*/ 642217 h 655042"/>
                <a:gd name="connsiteX2" fmla="*/ 32326 w 192390"/>
                <a:gd name="connsiteY2" fmla="*/ 463111 h 655042"/>
                <a:gd name="connsiteX3" fmla="*/ 66223 w 192390"/>
                <a:gd name="connsiteY3" fmla="*/ 262017 h 655042"/>
                <a:gd name="connsiteX4" fmla="*/ 103785 w 192390"/>
                <a:gd name="connsiteY4" fmla="*/ 48098 h 655042"/>
                <a:gd name="connsiteX5" fmla="*/ 110656 w 192390"/>
                <a:gd name="connsiteY5" fmla="*/ 0 h 655042"/>
                <a:gd name="connsiteX6" fmla="*/ 117069 w 192390"/>
                <a:gd name="connsiteY6" fmla="*/ 7787 h 655042"/>
                <a:gd name="connsiteX7" fmla="*/ 190360 w 192390"/>
                <a:gd name="connsiteY7" fmla="*/ 207048 h 655042"/>
                <a:gd name="connsiteX8" fmla="*/ 188070 w 192390"/>
                <a:gd name="connsiteY8" fmla="*/ 342638 h 655042"/>
                <a:gd name="connsiteX9" fmla="*/ 189902 w 192390"/>
                <a:gd name="connsiteY9" fmla="*/ 356838 h 655042"/>
                <a:gd name="connsiteX10" fmla="*/ 18125 w 192390"/>
                <a:gd name="connsiteY10" fmla="*/ 650004 h 655042"/>
                <a:gd name="connsiteX11" fmla="*/ 3925 w 192390"/>
                <a:gd name="connsiteY11" fmla="*/ 655959 h 6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390" h="655042">
                  <a:moveTo>
                    <a:pt x="3925" y="655959"/>
                  </a:moveTo>
                  <a:cubicBezTo>
                    <a:pt x="-1114" y="652294"/>
                    <a:pt x="-197" y="646797"/>
                    <a:pt x="719" y="642217"/>
                  </a:cubicBezTo>
                  <a:cubicBezTo>
                    <a:pt x="11254" y="582667"/>
                    <a:pt x="21790" y="523118"/>
                    <a:pt x="32326" y="463111"/>
                  </a:cubicBezTo>
                  <a:cubicBezTo>
                    <a:pt x="43777" y="396232"/>
                    <a:pt x="54771" y="328896"/>
                    <a:pt x="66223" y="262017"/>
                  </a:cubicBezTo>
                  <a:cubicBezTo>
                    <a:pt x="78591" y="190558"/>
                    <a:pt x="91417" y="119557"/>
                    <a:pt x="103785" y="48098"/>
                  </a:cubicBezTo>
                  <a:cubicBezTo>
                    <a:pt x="106533" y="32065"/>
                    <a:pt x="108366" y="16033"/>
                    <a:pt x="110656" y="0"/>
                  </a:cubicBezTo>
                  <a:cubicBezTo>
                    <a:pt x="115695" y="458"/>
                    <a:pt x="116153" y="4123"/>
                    <a:pt x="117069" y="7787"/>
                  </a:cubicBezTo>
                  <a:cubicBezTo>
                    <a:pt x="158295" y="68253"/>
                    <a:pt x="180283" y="135589"/>
                    <a:pt x="190360" y="207048"/>
                  </a:cubicBezTo>
                  <a:cubicBezTo>
                    <a:pt x="196773" y="251939"/>
                    <a:pt x="196773" y="297289"/>
                    <a:pt x="188070" y="342638"/>
                  </a:cubicBezTo>
                  <a:cubicBezTo>
                    <a:pt x="191277" y="347218"/>
                    <a:pt x="190819" y="351799"/>
                    <a:pt x="189902" y="356838"/>
                  </a:cubicBezTo>
                  <a:cubicBezTo>
                    <a:pt x="167915" y="475020"/>
                    <a:pt x="110656" y="573048"/>
                    <a:pt x="18125" y="650004"/>
                  </a:cubicBezTo>
                  <a:cubicBezTo>
                    <a:pt x="14461" y="653210"/>
                    <a:pt x="10338" y="657333"/>
                    <a:pt x="3925" y="655959"/>
                  </a:cubicBezTo>
                  <a:close/>
                </a:path>
              </a:pathLst>
            </a:custGeom>
            <a:solidFill>
              <a:schemeClr val="accent2">
                <a:lumMod val="75000"/>
              </a:schemeClr>
            </a:solidFill>
            <a:ln w="4572" cap="flat">
              <a:noFill/>
              <a:prstDash val="solid"/>
              <a:miter/>
            </a:ln>
          </p:spPr>
          <p:txBody>
            <a:bodyPr rtlCol="0" anchor="ctr"/>
            <a:lstStyle/>
            <a:p>
              <a:endParaRPr lang="en-US"/>
            </a:p>
          </p:txBody>
        </p:sp>
        <p:sp>
          <p:nvSpPr>
            <p:cNvPr id="381" name="Freeform: Shape 380"/>
            <p:cNvSpPr/>
            <p:nvPr/>
          </p:nvSpPr>
          <p:spPr>
            <a:xfrm>
              <a:off x="9162955" y="4800288"/>
              <a:ext cx="45807" cy="4581"/>
            </a:xfrm>
            <a:custGeom>
              <a:avLst/>
              <a:gdLst>
                <a:gd name="connsiteX0" fmla="*/ 45807 w 45807"/>
                <a:gd name="connsiteY0" fmla="*/ 458 h 0"/>
                <a:gd name="connsiteX1" fmla="*/ 0 w 45807"/>
                <a:gd name="connsiteY1" fmla="*/ 0 h 0"/>
                <a:gd name="connsiteX2" fmla="*/ 45807 w 45807"/>
                <a:gd name="connsiteY2" fmla="*/ 458 h 0"/>
              </a:gdLst>
              <a:ahLst/>
              <a:cxnLst>
                <a:cxn ang="0">
                  <a:pos x="connsiteX0" y="connsiteY0"/>
                </a:cxn>
                <a:cxn ang="0">
                  <a:pos x="connsiteX1" y="connsiteY1"/>
                </a:cxn>
                <a:cxn ang="0">
                  <a:pos x="connsiteX2" y="connsiteY2"/>
                </a:cxn>
              </a:cxnLst>
              <a:rect l="l" t="t" r="r" b="b"/>
              <a:pathLst>
                <a:path w="45807">
                  <a:moveTo>
                    <a:pt x="45807" y="458"/>
                  </a:moveTo>
                  <a:cubicBezTo>
                    <a:pt x="30691" y="4123"/>
                    <a:pt x="15116" y="4581"/>
                    <a:pt x="0" y="0"/>
                  </a:cubicBezTo>
                  <a:cubicBezTo>
                    <a:pt x="15116" y="458"/>
                    <a:pt x="30691" y="458"/>
                    <a:pt x="45807" y="458"/>
                  </a:cubicBezTo>
                  <a:close/>
                </a:path>
              </a:pathLst>
            </a:custGeom>
            <a:solidFill>
              <a:srgbClr val="C1531C"/>
            </a:solidFill>
            <a:ln w="4572" cap="flat">
              <a:noFill/>
              <a:prstDash val="solid"/>
              <a:miter/>
            </a:ln>
          </p:spPr>
          <p:txBody>
            <a:bodyPr rtlCol="0" anchor="ctr"/>
            <a:lstStyle/>
            <a:p>
              <a:endParaRPr lang="en-US"/>
            </a:p>
          </p:txBody>
        </p:sp>
      </p:grpSp>
      <p:grpSp>
        <p:nvGrpSpPr>
          <p:cNvPr id="391" name="Group 390"/>
          <p:cNvGrpSpPr/>
          <p:nvPr/>
        </p:nvGrpSpPr>
        <p:grpSpPr>
          <a:xfrm>
            <a:off x="-3146" y="4066485"/>
            <a:ext cx="12196901" cy="2778472"/>
            <a:chOff x="-3146" y="3803889"/>
            <a:chExt cx="12196901" cy="3041068"/>
          </a:xfrm>
        </p:grpSpPr>
        <p:grpSp>
          <p:nvGrpSpPr>
            <p:cNvPr id="351" name="Graphic 349"/>
            <p:cNvGrpSpPr/>
            <p:nvPr/>
          </p:nvGrpSpPr>
          <p:grpSpPr>
            <a:xfrm>
              <a:off x="802" y="3803889"/>
              <a:ext cx="12192953" cy="3041068"/>
              <a:chOff x="-953" y="1514475"/>
              <a:chExt cx="12192953" cy="3829050"/>
            </a:xfrm>
          </p:grpSpPr>
          <p:sp>
            <p:nvSpPr>
              <p:cNvPr id="129" name="Freeform: Shape 128"/>
              <p:cNvSpPr/>
              <p:nvPr/>
            </p:nvSpPr>
            <p:spPr>
              <a:xfrm>
                <a:off x="0" y="4151037"/>
                <a:ext cx="4867275" cy="904875"/>
              </a:xfrm>
              <a:custGeom>
                <a:avLst/>
                <a:gdLst>
                  <a:gd name="connsiteX0" fmla="*/ 3367088 w 4867275"/>
                  <a:gd name="connsiteY0" fmla="*/ 86082 h 904875"/>
                  <a:gd name="connsiteX1" fmla="*/ 2744153 w 4867275"/>
                  <a:gd name="connsiteY1" fmla="*/ 68937 h 904875"/>
                  <a:gd name="connsiteX2" fmla="*/ 2684145 w 4867275"/>
                  <a:gd name="connsiteY2" fmla="*/ 80367 h 904875"/>
                  <a:gd name="connsiteX3" fmla="*/ 4870133 w 4867275"/>
                  <a:gd name="connsiteY3" fmla="*/ 529947 h 904875"/>
                  <a:gd name="connsiteX4" fmla="*/ 4868228 w 4867275"/>
                  <a:gd name="connsiteY4" fmla="*/ 542330 h 904875"/>
                  <a:gd name="connsiteX5" fmla="*/ 4690110 w 4867275"/>
                  <a:gd name="connsiteY5" fmla="*/ 508992 h 904875"/>
                  <a:gd name="connsiteX6" fmla="*/ 3483293 w 4867275"/>
                  <a:gd name="connsiteY6" fmla="*/ 348020 h 904875"/>
                  <a:gd name="connsiteX7" fmla="*/ 2422208 w 4867275"/>
                  <a:gd name="connsiteY7" fmla="*/ 342305 h 904875"/>
                  <a:gd name="connsiteX8" fmla="*/ 31433 w 4867275"/>
                  <a:gd name="connsiteY8" fmla="*/ 902374 h 904875"/>
                  <a:gd name="connsiteX9" fmla="*/ 0 w 4867275"/>
                  <a:gd name="connsiteY9" fmla="*/ 911899 h 904875"/>
                  <a:gd name="connsiteX10" fmla="*/ 0 w 4867275"/>
                  <a:gd name="connsiteY10" fmla="*/ 321349 h 904875"/>
                  <a:gd name="connsiteX11" fmla="*/ 27623 w 4867275"/>
                  <a:gd name="connsiteY11" fmla="*/ 316587 h 904875"/>
                  <a:gd name="connsiteX12" fmla="*/ 1003935 w 4867275"/>
                  <a:gd name="connsiteY12" fmla="*/ 71795 h 904875"/>
                  <a:gd name="connsiteX13" fmla="*/ 2651760 w 4867275"/>
                  <a:gd name="connsiteY13" fmla="*/ 5120 h 904875"/>
                  <a:gd name="connsiteX14" fmla="*/ 3345180 w 4867275"/>
                  <a:gd name="connsiteY14" fmla="*/ 81320 h 904875"/>
                  <a:gd name="connsiteX15" fmla="*/ 3367088 w 4867275"/>
                  <a:gd name="connsiteY15" fmla="*/ 86082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7275" h="9048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130" name="Freeform: Shape 129"/>
              <p:cNvSpPr/>
              <p:nvPr/>
            </p:nvSpPr>
            <p:spPr>
              <a:xfrm>
                <a:off x="7269480" y="3256597"/>
                <a:ext cx="4914900" cy="1352550"/>
              </a:xfrm>
              <a:custGeom>
                <a:avLst/>
                <a:gdLst>
                  <a:gd name="connsiteX0" fmla="*/ 4913947 w 4914900"/>
                  <a:gd name="connsiteY0" fmla="*/ 0 h 1352550"/>
                  <a:gd name="connsiteX1" fmla="*/ 4640580 w 4914900"/>
                  <a:gd name="connsiteY1" fmla="*/ 204788 h 1352550"/>
                  <a:gd name="connsiteX2" fmla="*/ 4413885 w 4914900"/>
                  <a:gd name="connsiteY2" fmla="*/ 350520 h 1352550"/>
                  <a:gd name="connsiteX3" fmla="*/ 3948112 w 4914900"/>
                  <a:gd name="connsiteY3" fmla="*/ 570548 h 1352550"/>
                  <a:gd name="connsiteX4" fmla="*/ 3041333 w 4914900"/>
                  <a:gd name="connsiteY4" fmla="*/ 811530 h 1352550"/>
                  <a:gd name="connsiteX5" fmla="*/ 2436495 w 4914900"/>
                  <a:gd name="connsiteY5" fmla="*/ 864870 h 1352550"/>
                  <a:gd name="connsiteX6" fmla="*/ 1454468 w 4914900"/>
                  <a:gd name="connsiteY6" fmla="*/ 805815 h 1352550"/>
                  <a:gd name="connsiteX7" fmla="*/ 44768 w 4914900"/>
                  <a:gd name="connsiteY7" fmla="*/ 455295 h 1352550"/>
                  <a:gd name="connsiteX8" fmla="*/ 0 w 4914900"/>
                  <a:gd name="connsiteY8" fmla="*/ 450533 h 1352550"/>
                  <a:gd name="connsiteX9" fmla="*/ 10477 w 4914900"/>
                  <a:gd name="connsiteY9" fmla="*/ 459105 h 1352550"/>
                  <a:gd name="connsiteX10" fmla="*/ 549593 w 4914900"/>
                  <a:gd name="connsiteY10" fmla="*/ 739140 h 1352550"/>
                  <a:gd name="connsiteX11" fmla="*/ 1250632 w 4914900"/>
                  <a:gd name="connsiteY11" fmla="*/ 1040130 h 1352550"/>
                  <a:gd name="connsiteX12" fmla="*/ 1898332 w 4914900"/>
                  <a:gd name="connsiteY12" fmla="*/ 1231583 h 1352550"/>
                  <a:gd name="connsiteX13" fmla="*/ 2636520 w 4914900"/>
                  <a:gd name="connsiteY13" fmla="*/ 1341120 h 1352550"/>
                  <a:gd name="connsiteX14" fmla="*/ 3229928 w 4914900"/>
                  <a:gd name="connsiteY14" fmla="*/ 1342073 h 1352550"/>
                  <a:gd name="connsiteX15" fmla="*/ 3962400 w 4914900"/>
                  <a:gd name="connsiteY15" fmla="*/ 1213485 h 1352550"/>
                  <a:gd name="connsiteX16" fmla="*/ 4923472 w 4914900"/>
                  <a:gd name="connsiteY16" fmla="*/ 731520 h 1352550"/>
                  <a:gd name="connsiteX17" fmla="*/ 4913947 w 4914900"/>
                  <a:gd name="connsiteY17"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135255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chemeClr val="accent1">
                  <a:lumMod val="60000"/>
                  <a:lumOff val="40000"/>
                </a:schemeClr>
              </a:solidFill>
              <a:ln w="9525" cap="flat">
                <a:noFill/>
                <a:prstDash val="solid"/>
                <a:miter/>
              </a:ln>
            </p:spPr>
            <p:txBody>
              <a:bodyPr rtlCol="0" anchor="ctr"/>
              <a:lstStyle/>
              <a:p>
                <a:endParaRPr lang="en-US"/>
              </a:p>
            </p:txBody>
          </p:sp>
          <p:sp>
            <p:nvSpPr>
              <p:cNvPr id="352" name="Freeform: Shape 351"/>
              <p:cNvSpPr/>
              <p:nvPr/>
            </p:nvSpPr>
            <p:spPr>
              <a:xfrm>
                <a:off x="0" y="1514475"/>
                <a:ext cx="12192000" cy="3829050"/>
              </a:xfrm>
              <a:custGeom>
                <a:avLst/>
                <a:gdLst>
                  <a:gd name="connsiteX0" fmla="*/ 12189142 w 12192000"/>
                  <a:gd name="connsiteY0" fmla="*/ 2646998 h 3829050"/>
                  <a:gd name="connsiteX1" fmla="*/ 12141517 w 12192000"/>
                  <a:gd name="connsiteY1" fmla="*/ 2670810 h 3829050"/>
                  <a:gd name="connsiteX2" fmla="*/ 11187112 w 12192000"/>
                  <a:gd name="connsiteY2" fmla="*/ 3076575 h 3829050"/>
                  <a:gd name="connsiteX3" fmla="*/ 10240327 w 12192000"/>
                  <a:gd name="connsiteY3" fmla="*/ 3248978 h 3829050"/>
                  <a:gd name="connsiteX4" fmla="*/ 9317355 w 12192000"/>
                  <a:gd name="connsiteY4" fmla="*/ 3191828 h 3829050"/>
                  <a:gd name="connsiteX5" fmla="*/ 8830627 w 12192000"/>
                  <a:gd name="connsiteY5" fmla="*/ 3085148 h 3829050"/>
                  <a:gd name="connsiteX6" fmla="*/ 8441055 w 12192000"/>
                  <a:gd name="connsiteY6" fmla="*/ 2957513 h 3829050"/>
                  <a:gd name="connsiteX7" fmla="*/ 7615238 w 12192000"/>
                  <a:gd name="connsiteY7" fmla="*/ 2605088 h 3829050"/>
                  <a:gd name="connsiteX8" fmla="*/ 5779770 w 12192000"/>
                  <a:gd name="connsiteY8" fmla="*/ 1497330 h 3829050"/>
                  <a:gd name="connsiteX9" fmla="*/ 3469005 w 12192000"/>
                  <a:gd name="connsiteY9" fmla="*/ 353378 h 3829050"/>
                  <a:gd name="connsiteX10" fmla="*/ 2181225 w 12192000"/>
                  <a:gd name="connsiteY10" fmla="*/ 64770 h 3829050"/>
                  <a:gd name="connsiteX11" fmla="*/ 1381125 w 12192000"/>
                  <a:gd name="connsiteY11" fmla="*/ 0 h 3829050"/>
                  <a:gd name="connsiteX12" fmla="*/ 466725 w 12192000"/>
                  <a:gd name="connsiteY12" fmla="*/ 26670 h 3829050"/>
                  <a:gd name="connsiteX13" fmla="*/ 0 w 12192000"/>
                  <a:gd name="connsiteY13" fmla="*/ 83820 h 3829050"/>
                  <a:gd name="connsiteX14" fmla="*/ 0 w 12192000"/>
                  <a:gd name="connsiteY14" fmla="*/ 2274570 h 3829050"/>
                  <a:gd name="connsiteX15" fmla="*/ 647700 w 12192000"/>
                  <a:gd name="connsiteY15" fmla="*/ 2130743 h 3829050"/>
                  <a:gd name="connsiteX16" fmla="*/ 647700 w 12192000"/>
                  <a:gd name="connsiteY16" fmla="*/ 2130743 h 3829050"/>
                  <a:gd name="connsiteX17" fmla="*/ 1829753 w 12192000"/>
                  <a:gd name="connsiteY17" fmla="*/ 2048828 h 3829050"/>
                  <a:gd name="connsiteX18" fmla="*/ 3505200 w 12192000"/>
                  <a:gd name="connsiteY18" fmla="*/ 2263140 h 3829050"/>
                  <a:gd name="connsiteX19" fmla="*/ 3523298 w 12192000"/>
                  <a:gd name="connsiteY19" fmla="*/ 2266950 h 3829050"/>
                  <a:gd name="connsiteX20" fmla="*/ 3525203 w 12192000"/>
                  <a:gd name="connsiteY20" fmla="*/ 2273618 h 3829050"/>
                  <a:gd name="connsiteX21" fmla="*/ 3963353 w 12192000"/>
                  <a:gd name="connsiteY21" fmla="*/ 2388870 h 3829050"/>
                  <a:gd name="connsiteX22" fmla="*/ 5601653 w 12192000"/>
                  <a:gd name="connsiteY22" fmla="*/ 3054668 h 3829050"/>
                  <a:gd name="connsiteX23" fmla="*/ 6131243 w 12192000"/>
                  <a:gd name="connsiteY23" fmla="*/ 3321368 h 3829050"/>
                  <a:gd name="connsiteX24" fmla="*/ 6838950 w 12192000"/>
                  <a:gd name="connsiteY24" fmla="*/ 3539490 h 3829050"/>
                  <a:gd name="connsiteX25" fmla="*/ 6838950 w 12192000"/>
                  <a:gd name="connsiteY25" fmla="*/ 3539490 h 3829050"/>
                  <a:gd name="connsiteX26" fmla="*/ 7459028 w 12192000"/>
                  <a:gd name="connsiteY26" fmla="*/ 3684270 h 3829050"/>
                  <a:gd name="connsiteX27" fmla="*/ 8358188 w 12192000"/>
                  <a:gd name="connsiteY27" fmla="*/ 3806190 h 3829050"/>
                  <a:gd name="connsiteX28" fmla="*/ 9299257 w 12192000"/>
                  <a:gd name="connsiteY28" fmla="*/ 3832860 h 3829050"/>
                  <a:gd name="connsiteX29" fmla="*/ 11129962 w 12192000"/>
                  <a:gd name="connsiteY29" fmla="*/ 3469005 h 3829050"/>
                  <a:gd name="connsiteX30" fmla="*/ 11737658 w 12192000"/>
                  <a:gd name="connsiteY30" fmla="*/ 3139440 h 3829050"/>
                  <a:gd name="connsiteX31" fmla="*/ 12151042 w 12192000"/>
                  <a:gd name="connsiteY31" fmla="*/ 2790825 h 3829050"/>
                  <a:gd name="connsiteX32" fmla="*/ 12189142 w 12192000"/>
                  <a:gd name="connsiteY32" fmla="*/ 2646998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2000" h="382905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chemeClr val="accent2">
                  <a:lumMod val="60000"/>
                  <a:lumOff val="40000"/>
                </a:schemeClr>
              </a:solidFill>
              <a:ln w="9525" cap="flat">
                <a:noFill/>
                <a:prstDash val="solid"/>
                <a:miter/>
              </a:ln>
            </p:spPr>
            <p:txBody>
              <a:bodyPr rtlCol="0" anchor="ctr"/>
              <a:lstStyle/>
              <a:p>
                <a:endParaRPr lang="en-US"/>
              </a:p>
            </p:txBody>
          </p:sp>
          <p:sp>
            <p:nvSpPr>
              <p:cNvPr id="131" name="Freeform: Shape 130"/>
              <p:cNvSpPr/>
              <p:nvPr/>
            </p:nvSpPr>
            <p:spPr>
              <a:xfrm>
                <a:off x="-953" y="3549998"/>
                <a:ext cx="5915025" cy="1371600"/>
              </a:xfrm>
              <a:custGeom>
                <a:avLst/>
                <a:gdLst>
                  <a:gd name="connsiteX0" fmla="*/ 5905500 w 5915025"/>
                  <a:gd name="connsiteY0" fmla="*/ 1174801 h 1371600"/>
                  <a:gd name="connsiteX1" fmla="*/ 5602605 w 5915025"/>
                  <a:gd name="connsiteY1" fmla="*/ 1006209 h 1371600"/>
                  <a:gd name="connsiteX2" fmla="*/ 3964305 w 5915025"/>
                  <a:gd name="connsiteY2" fmla="*/ 340411 h 1371600"/>
                  <a:gd name="connsiteX3" fmla="*/ 3505200 w 5915025"/>
                  <a:gd name="connsiteY3" fmla="*/ 214681 h 1371600"/>
                  <a:gd name="connsiteX4" fmla="*/ 3086100 w 5915025"/>
                  <a:gd name="connsiteY4" fmla="*/ 128956 h 1371600"/>
                  <a:gd name="connsiteX5" fmla="*/ 1829753 w 5915025"/>
                  <a:gd name="connsiteY5" fmla="*/ 369 h 1371600"/>
                  <a:gd name="connsiteX6" fmla="*/ 951548 w 5915025"/>
                  <a:gd name="connsiteY6" fmla="*/ 44183 h 1371600"/>
                  <a:gd name="connsiteX7" fmla="*/ 647700 w 5915025"/>
                  <a:gd name="connsiteY7" fmla="*/ 82283 h 1371600"/>
                  <a:gd name="connsiteX8" fmla="*/ 0 w 5915025"/>
                  <a:gd name="connsiteY8" fmla="*/ 226111 h 1371600"/>
                  <a:gd name="connsiteX9" fmla="*/ 0 w 5915025"/>
                  <a:gd name="connsiteY9" fmla="*/ 921436 h 1371600"/>
                  <a:gd name="connsiteX10" fmla="*/ 27623 w 5915025"/>
                  <a:gd name="connsiteY10" fmla="*/ 916673 h 1371600"/>
                  <a:gd name="connsiteX11" fmla="*/ 1003935 w 5915025"/>
                  <a:gd name="connsiteY11" fmla="*/ 671881 h 1371600"/>
                  <a:gd name="connsiteX12" fmla="*/ 2651760 w 5915025"/>
                  <a:gd name="connsiteY12" fmla="*/ 605206 h 1371600"/>
                  <a:gd name="connsiteX13" fmla="*/ 3636645 w 5915025"/>
                  <a:gd name="connsiteY13" fmla="*/ 733794 h 1371600"/>
                  <a:gd name="connsiteX14" fmla="*/ 5668328 w 5915025"/>
                  <a:gd name="connsiteY14" fmla="*/ 1356729 h 1371600"/>
                  <a:gd name="connsiteX15" fmla="*/ 5753100 w 5915025"/>
                  <a:gd name="connsiteY15" fmla="*/ 1371969 h 1371600"/>
                  <a:gd name="connsiteX16" fmla="*/ 4879658 w 5915025"/>
                  <a:gd name="connsiteY16" fmla="*/ 926198 h 1371600"/>
                  <a:gd name="connsiteX17" fmla="*/ 3968115 w 5915025"/>
                  <a:gd name="connsiteY17" fmla="*/ 569963 h 1371600"/>
                  <a:gd name="connsiteX18" fmla="*/ 5295900 w 5915025"/>
                  <a:gd name="connsiteY18" fmla="*/ 950011 h 1371600"/>
                  <a:gd name="connsiteX19" fmla="*/ 5700713 w 5915025"/>
                  <a:gd name="connsiteY19" fmla="*/ 1102411 h 1371600"/>
                  <a:gd name="connsiteX20" fmla="*/ 5920740 w 5915025"/>
                  <a:gd name="connsiteY20" fmla="*/ 1190041 h 1371600"/>
                  <a:gd name="connsiteX21" fmla="*/ 5905500 w 5915025"/>
                  <a:gd name="connsiteY21" fmla="*/ 1174801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5025" h="137160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chemeClr val="accent1">
                  <a:lumMod val="60000"/>
                  <a:lumOff val="40000"/>
                </a:schemeClr>
              </a:solidFill>
              <a:ln w="9525" cap="flat">
                <a:noFill/>
                <a:prstDash val="solid"/>
                <a:miter/>
              </a:ln>
            </p:spPr>
            <p:txBody>
              <a:bodyPr rtlCol="0" anchor="ctr"/>
              <a:lstStyle/>
              <a:p>
                <a:endParaRPr lang="en-US" dirty="0"/>
              </a:p>
            </p:txBody>
          </p:sp>
        </p:grpSp>
        <p:sp>
          <p:nvSpPr>
            <p:cNvPr id="363" name="Freeform: Shape 362"/>
            <p:cNvSpPr/>
            <p:nvPr/>
          </p:nvSpPr>
          <p:spPr>
            <a:xfrm>
              <a:off x="-3146" y="3925479"/>
              <a:ext cx="8373665" cy="2439302"/>
            </a:xfrm>
            <a:custGeom>
              <a:avLst/>
              <a:gdLst>
                <a:gd name="connsiteX0" fmla="*/ 1384936 w 8373665"/>
                <a:gd name="connsiteY0" fmla="*/ 0 h 2439302"/>
                <a:gd name="connsiteX1" fmla="*/ 2187243 w 8373665"/>
                <a:gd name="connsiteY1" fmla="*/ 54074 h 2439302"/>
                <a:gd name="connsiteX2" fmla="*/ 3478575 w 8373665"/>
                <a:gd name="connsiteY2" fmla="*/ 295021 h 2439302"/>
                <a:gd name="connsiteX3" fmla="*/ 5795715 w 8373665"/>
                <a:gd name="connsiteY3" fmla="*/ 1250062 h 2439302"/>
                <a:gd name="connsiteX4" fmla="*/ 7636247 w 8373665"/>
                <a:gd name="connsiteY4" fmla="*/ 2174885 h 2439302"/>
                <a:gd name="connsiteX5" fmla="*/ 8273705 w 8373665"/>
                <a:gd name="connsiteY5" fmla="*/ 2404910 h 2439302"/>
                <a:gd name="connsiteX6" fmla="*/ 8373665 w 8373665"/>
                <a:gd name="connsiteY6" fmla="*/ 2439302 h 2439302"/>
                <a:gd name="connsiteX7" fmla="*/ 8364039 w 8373665"/>
                <a:gd name="connsiteY7" fmla="*/ 2436304 h 2439302"/>
                <a:gd name="connsiteX8" fmla="*/ 7616993 w 8373665"/>
                <a:gd name="connsiteY8" fmla="*/ 2180936 h 2439302"/>
                <a:gd name="connsiteX9" fmla="*/ 5781525 w 8373665"/>
                <a:gd name="connsiteY9" fmla="*/ 1301144 h 2439302"/>
                <a:gd name="connsiteX10" fmla="*/ 3470760 w 8373665"/>
                <a:gd name="connsiteY10" fmla="*/ 392606 h 2439302"/>
                <a:gd name="connsiteX11" fmla="*/ 2182980 w 8373665"/>
                <a:gd name="connsiteY11" fmla="*/ 163391 h 2439302"/>
                <a:gd name="connsiteX12" fmla="*/ 1382880 w 8373665"/>
                <a:gd name="connsiteY12" fmla="*/ 111950 h 2439302"/>
                <a:gd name="connsiteX13" fmla="*/ 468480 w 8373665"/>
                <a:gd name="connsiteY13" fmla="*/ 133132 h 2439302"/>
                <a:gd name="connsiteX14" fmla="*/ 1755 w 8373665"/>
                <a:gd name="connsiteY14" fmla="*/ 178521 h 2439302"/>
                <a:gd name="connsiteX15" fmla="*/ 1755 w 8373665"/>
                <a:gd name="connsiteY15" fmla="*/ 1898588 h 2439302"/>
                <a:gd name="connsiteX16" fmla="*/ 0 w 8373665"/>
                <a:gd name="connsiteY16" fmla="*/ 1898948 h 2439302"/>
                <a:gd name="connsiteX17" fmla="*/ 0 w 8373665"/>
                <a:gd name="connsiteY17" fmla="*/ 69978 h 2439302"/>
                <a:gd name="connsiteX18" fmla="*/ 468013 w 8373665"/>
                <a:gd name="connsiteY18" fmla="*/ 22266 h 2439302"/>
                <a:gd name="connsiteX19" fmla="*/ 1384936 w 8373665"/>
                <a:gd name="connsiteY19" fmla="*/ 0 h 24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73665" h="2439302">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w="9525" cap="flat">
              <a:noFill/>
              <a:prstDash val="solid"/>
              <a:miter/>
            </a:ln>
          </p:spPr>
          <p:txBody>
            <a:bodyPr rtlCol="0" anchor="ctr"/>
            <a:lstStyle/>
            <a:p>
              <a:endParaRPr lang="en-US"/>
            </a:p>
          </p:txBody>
        </p:sp>
        <p:sp>
          <p:nvSpPr>
            <p:cNvPr id="365" name="Freeform: Shape 364"/>
            <p:cNvSpPr/>
            <p:nvPr/>
          </p:nvSpPr>
          <p:spPr>
            <a:xfrm>
              <a:off x="5400296" y="5939303"/>
              <a:ext cx="6785839" cy="798186"/>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w="9525" cap="flat">
              <a:noFill/>
              <a:prstDash val="solid"/>
              <a:miter/>
            </a:ln>
          </p:spPr>
          <p:txBody>
            <a:bodyPr rtlCol="0" anchor="ctr"/>
            <a:lstStyle/>
            <a:p>
              <a:endParaRPr lang="en-US"/>
            </a:p>
          </p:txBody>
        </p:sp>
      </p:grpSp>
      <p:sp>
        <p:nvSpPr>
          <p:cNvPr id="397" name="Oval 396"/>
          <p:cNvSpPr/>
          <p:nvPr/>
        </p:nvSpPr>
        <p:spPr>
          <a:xfrm>
            <a:off x="481123" y="4439471"/>
            <a:ext cx="762187" cy="76218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10520003" y="510375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Chord 398"/>
          <p:cNvSpPr/>
          <p:nvPr/>
        </p:nvSpPr>
        <p:spPr>
          <a:xfrm>
            <a:off x="7393628" y="5763577"/>
            <a:ext cx="2121738" cy="2121738"/>
          </a:xfrm>
          <a:prstGeom prst="chord">
            <a:avLst>
              <a:gd name="adj1" fmla="val 10803306"/>
              <a:gd name="adj2" fmla="val 2158307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9256939" y="6160415"/>
            <a:ext cx="516853" cy="516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10858712" y="5119682"/>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hord 401"/>
          <p:cNvSpPr/>
          <p:nvPr/>
        </p:nvSpPr>
        <p:spPr>
          <a:xfrm>
            <a:off x="-1045273" y="4745071"/>
            <a:ext cx="2121738" cy="2121738"/>
          </a:xfrm>
          <a:prstGeom prst="chord">
            <a:avLst>
              <a:gd name="adj1" fmla="val 16143856"/>
              <a:gd name="adj2" fmla="val 54736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3742364" y="4841417"/>
            <a:ext cx="962308" cy="96230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3227515" y="5371302"/>
            <a:ext cx="286720" cy="28672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2712665" y="5604458"/>
            <a:ext cx="656604" cy="65660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1751580" y="4816286"/>
            <a:ext cx="682849" cy="68284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p:cNvSpPr/>
          <p:nvPr/>
        </p:nvSpPr>
        <p:spPr>
          <a:xfrm>
            <a:off x="4783042" y="6104314"/>
            <a:ext cx="776344" cy="77634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p:cNvSpPr/>
          <p:nvPr/>
        </p:nvSpPr>
        <p:spPr>
          <a:xfrm>
            <a:off x="6852474" y="5379329"/>
            <a:ext cx="242979" cy="2429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p:cNvSpPr/>
          <p:nvPr/>
        </p:nvSpPr>
        <p:spPr>
          <a:xfrm>
            <a:off x="5928058" y="5854759"/>
            <a:ext cx="242979" cy="2429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1171043" y="6561831"/>
            <a:ext cx="219607" cy="21960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a:off x="10896490" y="3035713"/>
            <a:ext cx="506393" cy="506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Chord 411"/>
          <p:cNvSpPr/>
          <p:nvPr/>
        </p:nvSpPr>
        <p:spPr>
          <a:xfrm rot="10800000">
            <a:off x="9259339" y="-1101711"/>
            <a:ext cx="2121738" cy="2121738"/>
          </a:xfrm>
          <a:prstGeom prst="chord">
            <a:avLst>
              <a:gd name="adj1" fmla="val 10803306"/>
              <a:gd name="adj2" fmla="val 2158307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9761427" y="781194"/>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10197311" y="2949370"/>
            <a:ext cx="901558" cy="90155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p:cNvSpPr/>
          <p:nvPr/>
        </p:nvSpPr>
        <p:spPr>
          <a:xfrm>
            <a:off x="2432698" y="1815596"/>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a:off x="2668257" y="844212"/>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p:cNvSpPr/>
          <p:nvPr/>
        </p:nvSpPr>
        <p:spPr>
          <a:xfrm>
            <a:off x="6808066" y="619083"/>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p:cNvSpPr/>
          <p:nvPr/>
        </p:nvSpPr>
        <p:spPr>
          <a:xfrm>
            <a:off x="5103454" y="1046165"/>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p:cNvSpPr/>
          <p:nvPr/>
        </p:nvSpPr>
        <p:spPr>
          <a:xfrm>
            <a:off x="2348624" y="2503039"/>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p:cNvSpPr/>
          <p:nvPr/>
        </p:nvSpPr>
        <p:spPr>
          <a:xfrm>
            <a:off x="1357837" y="2406633"/>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p:nvPr/>
        </p:nvSpPr>
        <p:spPr>
          <a:xfrm>
            <a:off x="37811" y="2276039"/>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10938453" y="708766"/>
            <a:ext cx="1106829" cy="110682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2454804" y="880520"/>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145136" y="277276"/>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extBox 435"/>
          <p:cNvSpPr txBox="1"/>
          <p:nvPr/>
        </p:nvSpPr>
        <p:spPr>
          <a:xfrm>
            <a:off x="186383" y="4856596"/>
            <a:ext cx="5506785" cy="1754326"/>
          </a:xfrm>
          <a:prstGeom prst="rect">
            <a:avLst/>
          </a:prstGeom>
          <a:noFill/>
        </p:spPr>
        <p:txBody>
          <a:bodyPr wrap="square" rtlCol="0" anchor="ctr">
            <a:spAutoFit/>
          </a:bodyPr>
          <a:lstStyle/>
          <a:p>
            <a:pPr algn="ctr"/>
            <a:r>
              <a:rPr lang="en-US" sz="5400" b="1" dirty="0">
                <a:solidFill>
                  <a:srgbClr val="C00000"/>
                </a:solidFill>
                <a:latin typeface="Times New Roman" panose="02020603050405020304" pitchFamily="18" charset="0"/>
                <a:ea typeface="AGOldFace-Outline" panose="02020500000000000000" pitchFamily="18" charset="-93"/>
                <a:cs typeface="Times New Roman" panose="02020603050405020304" pitchFamily="18" charset="0"/>
              </a:rPr>
              <a:t>NĂNG LƯỢNG VÀ CUỘC SỐNG </a:t>
            </a:r>
            <a:endParaRPr lang="zh-CN" altLang="en-US" sz="5400" b="1" dirty="0">
              <a:solidFill>
                <a:srgbClr val="C00000"/>
              </a:solidFill>
              <a:effectLst>
                <a:reflection blurRad="6350" stA="60000" endA="900" endPos="60000" dist="29997" dir="5400000" sy="-100000" algn="bl" rotWithShape="0"/>
              </a:effectLst>
              <a:latin typeface="Times New Roman" panose="02020603050405020304" pitchFamily="18" charset="0"/>
              <a:ea typeface="AGOldFace-Outline" panose="02020500000000000000" pitchFamily="18" charset="-93"/>
              <a:cs typeface="Times New Roman" panose="02020603050405020304" pitchFamily="18" charset="0"/>
            </a:endParaRPr>
          </a:p>
        </p:txBody>
      </p:sp>
      <p:grpSp>
        <p:nvGrpSpPr>
          <p:cNvPr id="449" name="Group 448"/>
          <p:cNvGrpSpPr/>
          <p:nvPr/>
        </p:nvGrpSpPr>
        <p:grpSpPr>
          <a:xfrm>
            <a:off x="3897923" y="1031874"/>
            <a:ext cx="4237028" cy="2047282"/>
            <a:chOff x="3897923" y="1031874"/>
            <a:chExt cx="4237028" cy="2047282"/>
          </a:xfrm>
        </p:grpSpPr>
        <p:grpSp>
          <p:nvGrpSpPr>
            <p:cNvPr id="315" name="Group 314"/>
            <p:cNvGrpSpPr/>
            <p:nvPr/>
          </p:nvGrpSpPr>
          <p:grpSpPr>
            <a:xfrm>
              <a:off x="5130243" y="1779420"/>
              <a:ext cx="979496" cy="1186636"/>
              <a:chOff x="5966554" y="1888017"/>
              <a:chExt cx="893221" cy="1082116"/>
            </a:xfrm>
          </p:grpSpPr>
          <p:sp>
            <p:nvSpPr>
              <p:cNvPr id="290" name="Graphic 12"/>
              <p:cNvSpPr/>
              <p:nvPr/>
            </p:nvSpPr>
            <p:spPr>
              <a:xfrm>
                <a:off x="5966554" y="1888017"/>
                <a:ext cx="573868" cy="326290"/>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solidFill>
                <a:schemeClr val="accent1"/>
              </a:solidFill>
              <a:ln w="9525" cap="flat">
                <a:noFill/>
                <a:prstDash val="solid"/>
                <a:miter/>
              </a:ln>
            </p:spPr>
            <p:txBody>
              <a:bodyPr rtlCol="0" anchor="ctr"/>
              <a:lstStyle/>
              <a:p>
                <a:endParaRPr lang="en-US"/>
              </a:p>
            </p:txBody>
          </p:sp>
          <p:grpSp>
            <p:nvGrpSpPr>
              <p:cNvPr id="223" name="Group 222"/>
              <p:cNvGrpSpPr/>
              <p:nvPr/>
            </p:nvGrpSpPr>
            <p:grpSpPr>
              <a:xfrm>
                <a:off x="5973140" y="2116070"/>
                <a:ext cx="886635" cy="854063"/>
                <a:chOff x="6892390" y="1213970"/>
                <a:chExt cx="4754685" cy="4580013"/>
              </a:xfrm>
            </p:grpSpPr>
            <p:grpSp>
              <p:nvGrpSpPr>
                <p:cNvPr id="224" name="Group 223"/>
                <p:cNvGrpSpPr/>
                <p:nvPr/>
              </p:nvGrpSpPr>
              <p:grpSpPr>
                <a:xfrm>
                  <a:off x="6892390" y="1621878"/>
                  <a:ext cx="1097280" cy="4172105"/>
                  <a:chOff x="6599258" y="1944858"/>
                  <a:chExt cx="1097280" cy="4172105"/>
                </a:xfrm>
              </p:grpSpPr>
              <p:sp>
                <p:nvSpPr>
                  <p:cNvPr id="277" name="Rectangle 276"/>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278"/>
                  <p:cNvGrpSpPr/>
                  <p:nvPr/>
                </p:nvGrpSpPr>
                <p:grpSpPr>
                  <a:xfrm>
                    <a:off x="6801135" y="1944858"/>
                    <a:ext cx="640082" cy="1722534"/>
                    <a:chOff x="6913575" y="1813492"/>
                    <a:chExt cx="405185" cy="2497948"/>
                  </a:xfrm>
                </p:grpSpPr>
                <p:grpSp>
                  <p:nvGrpSpPr>
                    <p:cNvPr id="284" name="Group 283"/>
                    <p:cNvGrpSpPr/>
                    <p:nvPr/>
                  </p:nvGrpSpPr>
                  <p:grpSpPr>
                    <a:xfrm>
                      <a:off x="6913576" y="2297867"/>
                      <a:ext cx="405184" cy="2013573"/>
                      <a:chOff x="2507828" y="1738469"/>
                      <a:chExt cx="405184" cy="214763"/>
                    </a:xfrm>
                  </p:grpSpPr>
                  <p:sp>
                    <p:nvSpPr>
                      <p:cNvPr id="288" name="Rectangle 287"/>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p:cNvGrpSpPr/>
                    <p:nvPr/>
                  </p:nvGrpSpPr>
                  <p:grpSpPr>
                    <a:xfrm>
                      <a:off x="6913575" y="1813492"/>
                      <a:ext cx="405184" cy="529407"/>
                      <a:chOff x="2507827" y="1488604"/>
                      <a:chExt cx="405184" cy="348318"/>
                    </a:xfrm>
                  </p:grpSpPr>
                  <p:sp>
                    <p:nvSpPr>
                      <p:cNvPr id="286" name="Rectangle 285"/>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0" name="Rectangle 279"/>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6599258" y="3640999"/>
                    <a:ext cx="1097280" cy="211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Rectangle 282"/>
                  <p:cNvSpPr/>
                  <p:nvPr/>
                </p:nvSpPr>
                <p:spPr>
                  <a:xfrm>
                    <a:off x="7147898" y="3637243"/>
                    <a:ext cx="548640" cy="2150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7989475" y="3551655"/>
                  <a:ext cx="3657600" cy="2238823"/>
                  <a:chOff x="9073712" y="3504421"/>
                  <a:chExt cx="3657600" cy="2238823"/>
                </a:xfrm>
              </p:grpSpPr>
              <p:sp>
                <p:nvSpPr>
                  <p:cNvPr id="243" name="Rectangle 242"/>
                  <p:cNvSpPr/>
                  <p:nvPr/>
                </p:nvSpPr>
                <p:spPr>
                  <a:xfrm>
                    <a:off x="9073712" y="3504421"/>
                    <a:ext cx="3657600" cy="2238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9073712" y="4274912"/>
                    <a:ext cx="3657600" cy="1460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ctangle 244"/>
                  <p:cNvSpPr/>
                  <p:nvPr/>
                </p:nvSpPr>
                <p:spPr>
                  <a:xfrm>
                    <a:off x="9073712" y="4530263"/>
                    <a:ext cx="3657600" cy="12055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245"/>
                  <p:cNvGrpSpPr/>
                  <p:nvPr/>
                </p:nvGrpSpPr>
                <p:grpSpPr>
                  <a:xfrm>
                    <a:off x="10819673" y="5082143"/>
                    <a:ext cx="770444" cy="653701"/>
                    <a:chOff x="3816127" y="5359816"/>
                    <a:chExt cx="615608" cy="653701"/>
                  </a:xfrm>
                </p:grpSpPr>
                <p:sp>
                  <p:nvSpPr>
                    <p:cNvPr id="272" name="Rectangle 271"/>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11733059" y="5082143"/>
                    <a:ext cx="770444" cy="653701"/>
                    <a:chOff x="3816127" y="5359816"/>
                    <a:chExt cx="615608" cy="653701"/>
                  </a:xfrm>
                </p:grpSpPr>
                <p:sp>
                  <p:nvSpPr>
                    <p:cNvPr id="267" name="Rectangle 266"/>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p:cNvGrpSpPr/>
                  <p:nvPr/>
                </p:nvGrpSpPr>
                <p:grpSpPr>
                  <a:xfrm>
                    <a:off x="9420733" y="4325657"/>
                    <a:ext cx="3057417" cy="144298"/>
                    <a:chOff x="9420733" y="4325657"/>
                    <a:chExt cx="3057417" cy="144298"/>
                  </a:xfrm>
                </p:grpSpPr>
                <p:sp>
                  <p:nvSpPr>
                    <p:cNvPr id="259" name="Rectangle 258"/>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9420733" y="4686474"/>
                    <a:ext cx="1022774" cy="743102"/>
                    <a:chOff x="5243508" y="4135174"/>
                    <a:chExt cx="1022774" cy="743102"/>
                  </a:xfrm>
                </p:grpSpPr>
                <p:sp>
                  <p:nvSpPr>
                    <p:cNvPr id="250" name="Rectangle 249"/>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 name="Group 225"/>
                <p:cNvGrpSpPr/>
                <p:nvPr/>
              </p:nvGrpSpPr>
              <p:grpSpPr>
                <a:xfrm>
                  <a:off x="8193593" y="1213970"/>
                  <a:ext cx="2250191" cy="2344826"/>
                  <a:chOff x="9277830" y="1166736"/>
                  <a:chExt cx="2250191" cy="2344826"/>
                </a:xfrm>
              </p:grpSpPr>
              <p:grpSp>
                <p:nvGrpSpPr>
                  <p:cNvPr id="227" name="Group 226"/>
                  <p:cNvGrpSpPr/>
                  <p:nvPr/>
                </p:nvGrpSpPr>
                <p:grpSpPr>
                  <a:xfrm>
                    <a:off x="9830401" y="2180121"/>
                    <a:ext cx="731071" cy="1326166"/>
                    <a:chOff x="-772683" y="4329325"/>
                    <a:chExt cx="731071" cy="1692900"/>
                  </a:xfrm>
                </p:grpSpPr>
                <p:sp>
                  <p:nvSpPr>
                    <p:cNvPr id="241" name="Rectangle: Top Corners Rounded 240"/>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10796950" y="2179890"/>
                    <a:ext cx="731071" cy="1326166"/>
                    <a:chOff x="-772683" y="4329325"/>
                    <a:chExt cx="731071" cy="1692900"/>
                  </a:xfrm>
                </p:grpSpPr>
                <p:sp>
                  <p:nvSpPr>
                    <p:cNvPr id="239" name="Rectangle: Top Corners Rounded 238"/>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9277830" y="1166736"/>
                    <a:ext cx="424922" cy="2344826"/>
                    <a:chOff x="9277830" y="1166736"/>
                    <a:chExt cx="424922" cy="2344826"/>
                  </a:xfrm>
                </p:grpSpPr>
                <p:grpSp>
                  <p:nvGrpSpPr>
                    <p:cNvPr id="233" name="Group 232"/>
                    <p:cNvGrpSpPr/>
                    <p:nvPr/>
                  </p:nvGrpSpPr>
                  <p:grpSpPr>
                    <a:xfrm>
                      <a:off x="9277830" y="1497989"/>
                      <a:ext cx="424922" cy="2013573"/>
                      <a:chOff x="2507828" y="1767064"/>
                      <a:chExt cx="424922" cy="214763"/>
                    </a:xfrm>
                  </p:grpSpPr>
                  <p:sp>
                    <p:nvSpPr>
                      <p:cNvPr id="237" name="Rectangle 236"/>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9277830" y="1166736"/>
                      <a:ext cx="424922" cy="407911"/>
                      <a:chOff x="2507828" y="1767064"/>
                      <a:chExt cx="424922" cy="268381"/>
                    </a:xfrm>
                  </p:grpSpPr>
                  <p:sp>
                    <p:nvSpPr>
                      <p:cNvPr id="235" name="Rectangle 234"/>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0" name="Rectangle 229"/>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2" name="Group 331"/>
            <p:cNvGrpSpPr/>
            <p:nvPr/>
          </p:nvGrpSpPr>
          <p:grpSpPr>
            <a:xfrm>
              <a:off x="6571435" y="1335205"/>
              <a:ext cx="1563516" cy="1740001"/>
              <a:chOff x="6715787" y="1495852"/>
              <a:chExt cx="1419163" cy="1579354"/>
            </a:xfrm>
          </p:grpSpPr>
          <p:sp>
            <p:nvSpPr>
              <p:cNvPr id="172" name="Freeform: Shape 171"/>
              <p:cNvSpPr/>
              <p:nvPr/>
            </p:nvSpPr>
            <p:spPr>
              <a:xfrm>
                <a:off x="6715787" y="1495852"/>
                <a:ext cx="989662" cy="1579354"/>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p:cNvGrpSpPr/>
              <p:nvPr/>
            </p:nvGrpSpPr>
            <p:grpSpPr>
              <a:xfrm>
                <a:off x="6896749" y="1773716"/>
                <a:ext cx="1238201" cy="1299037"/>
                <a:chOff x="6896749" y="1773716"/>
                <a:chExt cx="1238201" cy="1299037"/>
              </a:xfrm>
            </p:grpSpPr>
            <p:sp>
              <p:nvSpPr>
                <p:cNvPr id="173" name="Freeform: Shape 172"/>
                <p:cNvSpPr/>
                <p:nvPr/>
              </p:nvSpPr>
              <p:spPr>
                <a:xfrm>
                  <a:off x="7405832" y="2164710"/>
                  <a:ext cx="538296" cy="859041"/>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p:cNvSpPr/>
                <p:nvPr/>
              </p:nvSpPr>
              <p:spPr>
                <a:xfrm>
                  <a:off x="7844508" y="2609250"/>
                  <a:ext cx="290442" cy="463503"/>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reeform: Shape 322"/>
                <p:cNvSpPr/>
                <p:nvPr/>
              </p:nvSpPr>
              <p:spPr>
                <a:xfrm>
                  <a:off x="6896749" y="1773716"/>
                  <a:ext cx="614834"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reeform: Shape 323"/>
                <p:cNvSpPr/>
                <p:nvPr/>
              </p:nvSpPr>
              <p:spPr>
                <a:xfrm>
                  <a:off x="7506368" y="2301188"/>
                  <a:ext cx="407810" cy="390406"/>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reeform: Shape 324"/>
                <p:cNvSpPr/>
                <p:nvPr/>
              </p:nvSpPr>
              <p:spPr>
                <a:xfrm>
                  <a:off x="6981957" y="1784257"/>
                  <a:ext cx="591852"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Shape 325"/>
                <p:cNvSpPr/>
                <p:nvPr/>
              </p:nvSpPr>
              <p:spPr>
                <a:xfrm>
                  <a:off x="7560044" y="2311686"/>
                  <a:ext cx="392566" cy="390406"/>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Shape 326"/>
                <p:cNvSpPr/>
                <p:nvPr/>
              </p:nvSpPr>
              <p:spPr>
                <a:xfrm>
                  <a:off x="7416615" y="1784214"/>
                  <a:ext cx="387875"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Shape 327"/>
                <p:cNvSpPr/>
                <p:nvPr/>
              </p:nvSpPr>
              <p:spPr>
                <a:xfrm>
                  <a:off x="7512112" y="1794756"/>
                  <a:ext cx="327868" cy="526198"/>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Shape 328"/>
                <p:cNvSpPr/>
                <p:nvPr/>
              </p:nvSpPr>
              <p:spPr>
                <a:xfrm>
                  <a:off x="7786303" y="2310455"/>
                  <a:ext cx="262406" cy="38890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Shape 329"/>
                <p:cNvSpPr/>
                <p:nvPr/>
              </p:nvSpPr>
              <p:spPr>
                <a:xfrm>
                  <a:off x="7839980" y="2320953"/>
                  <a:ext cx="243208" cy="369955"/>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4" name="Group 333"/>
            <p:cNvGrpSpPr/>
            <p:nvPr/>
          </p:nvGrpSpPr>
          <p:grpSpPr>
            <a:xfrm>
              <a:off x="6051754" y="2522425"/>
              <a:ext cx="450750" cy="516205"/>
              <a:chOff x="6039439" y="2523241"/>
              <a:chExt cx="450750" cy="516205"/>
            </a:xfrm>
          </p:grpSpPr>
          <p:sp>
            <p:nvSpPr>
              <p:cNvPr id="333" name="Freeform: Shape 332"/>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311"/>
              <p:cNvGrpSpPr/>
              <p:nvPr/>
            </p:nvGrpSpPr>
            <p:grpSpPr>
              <a:xfrm>
                <a:off x="6047071" y="2533597"/>
                <a:ext cx="443118" cy="505849"/>
                <a:chOff x="5313531" y="2427266"/>
                <a:chExt cx="578139" cy="659985"/>
              </a:xfrm>
            </p:grpSpPr>
            <p:sp>
              <p:nvSpPr>
                <p:cNvPr id="313" name="Freeform: Shape 312"/>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5" name="Group 334"/>
            <p:cNvGrpSpPr/>
            <p:nvPr/>
          </p:nvGrpSpPr>
          <p:grpSpPr>
            <a:xfrm>
              <a:off x="6368343" y="2591762"/>
              <a:ext cx="390205" cy="446868"/>
              <a:chOff x="6039439" y="2523241"/>
              <a:chExt cx="450750" cy="516205"/>
            </a:xfrm>
          </p:grpSpPr>
          <p:sp>
            <p:nvSpPr>
              <p:cNvPr id="336" name="Freeform: Shape 335"/>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336"/>
              <p:cNvGrpSpPr/>
              <p:nvPr/>
            </p:nvGrpSpPr>
            <p:grpSpPr>
              <a:xfrm>
                <a:off x="6047071" y="2533597"/>
                <a:ext cx="443118" cy="505849"/>
                <a:chOff x="5313531" y="2427266"/>
                <a:chExt cx="578139" cy="659985"/>
              </a:xfrm>
            </p:grpSpPr>
            <p:sp>
              <p:nvSpPr>
                <p:cNvPr id="338" name="Freeform: Shape 337"/>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0" name="Group 339"/>
            <p:cNvGrpSpPr/>
            <p:nvPr/>
          </p:nvGrpSpPr>
          <p:grpSpPr>
            <a:xfrm>
              <a:off x="6657917" y="2647437"/>
              <a:ext cx="341590" cy="391193"/>
              <a:chOff x="6039439" y="2523241"/>
              <a:chExt cx="450750" cy="516205"/>
            </a:xfrm>
          </p:grpSpPr>
          <p:sp>
            <p:nvSpPr>
              <p:cNvPr id="341" name="Freeform: Shape 340"/>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p:cNvGrpSpPr/>
              <p:nvPr/>
            </p:nvGrpSpPr>
            <p:grpSpPr>
              <a:xfrm>
                <a:off x="6047071" y="2533597"/>
                <a:ext cx="443118" cy="505849"/>
                <a:chOff x="5313531" y="2427266"/>
                <a:chExt cx="578139" cy="659985"/>
              </a:xfrm>
            </p:grpSpPr>
            <p:sp>
              <p:nvSpPr>
                <p:cNvPr id="343" name="Freeform: Shape 342"/>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aphic 44"/>
            <p:cNvGrpSpPr/>
            <p:nvPr/>
          </p:nvGrpSpPr>
          <p:grpSpPr>
            <a:xfrm>
              <a:off x="4565163" y="2042810"/>
              <a:ext cx="552236" cy="1036346"/>
              <a:chOff x="2570741" y="896446"/>
              <a:chExt cx="1215775" cy="2281567"/>
            </a:xfrm>
            <a:solidFill>
              <a:schemeClr val="accent1"/>
            </a:solidFill>
          </p:grpSpPr>
          <p:sp>
            <p:nvSpPr>
              <p:cNvPr id="35" name="Freeform: Shape 34"/>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a:p>
            </p:txBody>
          </p:sp>
          <p:sp>
            <p:nvSpPr>
              <p:cNvPr id="36" name="Freeform: Shape 35"/>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a:p>
            </p:txBody>
          </p:sp>
          <p:sp>
            <p:nvSpPr>
              <p:cNvPr id="37" name="Freeform: Shape 36"/>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a:p>
            </p:txBody>
          </p:sp>
        </p:grpSp>
        <p:grpSp>
          <p:nvGrpSpPr>
            <p:cNvPr id="24" name="Graphic 44"/>
            <p:cNvGrpSpPr/>
            <p:nvPr/>
          </p:nvGrpSpPr>
          <p:grpSpPr>
            <a:xfrm>
              <a:off x="3897923" y="1157375"/>
              <a:ext cx="1006670" cy="1889153"/>
              <a:chOff x="2570741" y="896446"/>
              <a:chExt cx="1215775" cy="2281567"/>
            </a:xfrm>
            <a:solidFill>
              <a:schemeClr val="accent1"/>
            </a:solidFill>
          </p:grpSpPr>
          <p:sp>
            <p:nvSpPr>
              <p:cNvPr id="25" name="Freeform: Shape 24"/>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a:p>
            </p:txBody>
          </p:sp>
          <p:sp>
            <p:nvSpPr>
              <p:cNvPr id="26" name="Freeform: Shape 25"/>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a:p>
            </p:txBody>
          </p:sp>
          <p:sp>
            <p:nvSpPr>
              <p:cNvPr id="27" name="Freeform: Shape 26"/>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a:p>
            </p:txBody>
          </p:sp>
        </p:grpSp>
        <p:sp>
          <p:nvSpPr>
            <p:cNvPr id="33" name="Freeform 9"/>
            <p:cNvSpPr>
              <a:spLocks noEditPoints="1"/>
            </p:cNvSpPr>
            <p:nvPr/>
          </p:nvSpPr>
          <p:spPr bwMode="auto">
            <a:xfrm>
              <a:off x="4189823" y="2866292"/>
              <a:ext cx="3918221" cy="212863"/>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2"/>
            </a:solidFill>
            <a:ln>
              <a:noFill/>
            </a:ln>
          </p:spPr>
          <p:txBody>
            <a:bodyPr vert="horz" wrap="square" lIns="91440" tIns="45720" rIns="91440" bIns="45720" numCol="1" anchor="t" anchorCtr="0" compatLnSpc="1"/>
            <a:lstStyle/>
            <a:p>
              <a:endParaRPr lang="ko-KR" altLang="en-US" dirty="0"/>
            </a:p>
          </p:txBody>
        </p:sp>
        <p:grpSp>
          <p:nvGrpSpPr>
            <p:cNvPr id="446" name="Group 445"/>
            <p:cNvGrpSpPr/>
            <p:nvPr/>
          </p:nvGrpSpPr>
          <p:grpSpPr>
            <a:xfrm>
              <a:off x="6100204" y="1031874"/>
              <a:ext cx="647947" cy="647947"/>
              <a:chOff x="4266660" y="45289"/>
              <a:chExt cx="768290" cy="768290"/>
            </a:xfrm>
          </p:grpSpPr>
          <p:sp>
            <p:nvSpPr>
              <p:cNvPr id="447" name="Freeform: Shape 446"/>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1">
                  <a:lumMod val="60000"/>
                  <a:lumOff val="40000"/>
                </a:schemeClr>
              </a:solidFill>
              <a:ln w="8081" cap="flat">
                <a:noFill/>
                <a:prstDash val="solid"/>
                <a:miter/>
              </a:ln>
            </p:spPr>
            <p:txBody>
              <a:bodyPr rtlCol="0" anchor="ctr"/>
              <a:lstStyle/>
              <a:p>
                <a:endParaRPr lang="en-US"/>
              </a:p>
            </p:txBody>
          </p:sp>
          <p:sp>
            <p:nvSpPr>
              <p:cNvPr id="448" name="Freeform: Shape 447"/>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w="8081" cap="flat">
                <a:noFill/>
                <a:prstDash val="solid"/>
                <a:miter/>
              </a:ln>
            </p:spPr>
            <p:txBody>
              <a:bodyPr rtlCol="0" anchor="ctr"/>
              <a:lstStyle/>
              <a:p>
                <a:endParaRPr lang="en-US"/>
              </a:p>
            </p:txBody>
          </p:sp>
        </p:grpSp>
      </p:grpSp>
      <p:grpSp>
        <p:nvGrpSpPr>
          <p:cNvPr id="444" name="Group 443"/>
          <p:cNvGrpSpPr/>
          <p:nvPr/>
        </p:nvGrpSpPr>
        <p:grpSpPr>
          <a:xfrm>
            <a:off x="5965311" y="2561066"/>
            <a:ext cx="3777367" cy="2936010"/>
            <a:chOff x="5965311" y="2561066"/>
            <a:chExt cx="3777367" cy="2936010"/>
          </a:xfrm>
        </p:grpSpPr>
        <p:grpSp>
          <p:nvGrpSpPr>
            <p:cNvPr id="383" name="Group 382"/>
            <p:cNvGrpSpPr/>
            <p:nvPr/>
          </p:nvGrpSpPr>
          <p:grpSpPr>
            <a:xfrm rot="5200220" flipH="1">
              <a:off x="6483191" y="2237588"/>
              <a:ext cx="2741608" cy="3777367"/>
              <a:chOff x="10544040" y="571910"/>
              <a:chExt cx="1744339" cy="2403337"/>
            </a:xfrm>
          </p:grpSpPr>
          <p:sp>
            <p:nvSpPr>
              <p:cNvPr id="368" name="Freeform: Shape 367"/>
              <p:cNvSpPr/>
              <p:nvPr/>
            </p:nvSpPr>
            <p:spPr>
              <a:xfrm>
                <a:off x="11216947" y="1624559"/>
                <a:ext cx="1067307" cy="384780"/>
              </a:xfrm>
              <a:custGeom>
                <a:avLst/>
                <a:gdLst>
                  <a:gd name="connsiteX0" fmla="*/ 76956 w 1067307"/>
                  <a:gd name="connsiteY0" fmla="*/ 336683 h 384780"/>
                  <a:gd name="connsiteX1" fmla="*/ 5039 w 1067307"/>
                  <a:gd name="connsiteY1" fmla="*/ 304618 h 384780"/>
                  <a:gd name="connsiteX2" fmla="*/ 0 w 1067307"/>
                  <a:gd name="connsiteY2" fmla="*/ 297747 h 384780"/>
                  <a:gd name="connsiteX3" fmla="*/ 32981 w 1067307"/>
                  <a:gd name="connsiteY3" fmla="*/ 284004 h 384780"/>
                  <a:gd name="connsiteX4" fmla="*/ 496092 w 1067307"/>
                  <a:gd name="connsiteY4" fmla="*/ 156202 h 384780"/>
                  <a:gd name="connsiteX5" fmla="*/ 862091 w 1067307"/>
                  <a:gd name="connsiteY5" fmla="*/ 55885 h 384780"/>
                  <a:gd name="connsiteX6" fmla="*/ 1059062 w 1067307"/>
                  <a:gd name="connsiteY6" fmla="*/ 916 h 384780"/>
                  <a:gd name="connsiteX7" fmla="*/ 1067766 w 1067307"/>
                  <a:gd name="connsiteY7" fmla="*/ 0 h 384780"/>
                  <a:gd name="connsiteX8" fmla="*/ 945460 w 1067307"/>
                  <a:gd name="connsiteY8" fmla="*/ 156661 h 384780"/>
                  <a:gd name="connsiteX9" fmla="*/ 453949 w 1067307"/>
                  <a:gd name="connsiteY9" fmla="*/ 386613 h 384780"/>
                  <a:gd name="connsiteX10" fmla="*/ 76956 w 1067307"/>
                  <a:gd name="connsiteY10" fmla="*/ 336683 h 3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7" h="384780">
                    <a:moveTo>
                      <a:pt x="76956" y="336683"/>
                    </a:moveTo>
                    <a:cubicBezTo>
                      <a:pt x="52220" y="327521"/>
                      <a:pt x="27942" y="316986"/>
                      <a:pt x="5039" y="304618"/>
                    </a:cubicBezTo>
                    <a:cubicBezTo>
                      <a:pt x="2290" y="303244"/>
                      <a:pt x="458" y="300953"/>
                      <a:pt x="0" y="297747"/>
                    </a:cubicBezTo>
                    <a:cubicBezTo>
                      <a:pt x="8245" y="286295"/>
                      <a:pt x="21529" y="287211"/>
                      <a:pt x="32981" y="284004"/>
                    </a:cubicBezTo>
                    <a:cubicBezTo>
                      <a:pt x="187352" y="240946"/>
                      <a:pt x="341722" y="198345"/>
                      <a:pt x="496092" y="156202"/>
                    </a:cubicBezTo>
                    <a:cubicBezTo>
                      <a:pt x="617939" y="122763"/>
                      <a:pt x="740244" y="89782"/>
                      <a:pt x="862091" y="55885"/>
                    </a:cubicBezTo>
                    <a:cubicBezTo>
                      <a:pt x="928054" y="38020"/>
                      <a:pt x="993558" y="19239"/>
                      <a:pt x="1059062" y="916"/>
                    </a:cubicBezTo>
                    <a:cubicBezTo>
                      <a:pt x="1061811" y="0"/>
                      <a:pt x="1065017" y="0"/>
                      <a:pt x="1067766" y="0"/>
                    </a:cubicBezTo>
                    <a:cubicBezTo>
                      <a:pt x="1034784" y="58175"/>
                      <a:pt x="993100" y="109937"/>
                      <a:pt x="945460" y="156661"/>
                    </a:cubicBezTo>
                    <a:cubicBezTo>
                      <a:pt x="808497" y="290876"/>
                      <a:pt x="644049" y="366457"/>
                      <a:pt x="453949" y="386613"/>
                    </a:cubicBezTo>
                    <a:cubicBezTo>
                      <a:pt x="235449" y="402187"/>
                      <a:pt x="80621" y="337599"/>
                      <a:pt x="76956" y="336683"/>
                    </a:cubicBezTo>
                    <a:close/>
                  </a:path>
                </a:pathLst>
              </a:custGeom>
              <a:solidFill>
                <a:schemeClr val="accent3">
                  <a:lumMod val="75000"/>
                </a:schemeClr>
              </a:solidFill>
              <a:ln w="4572" cap="flat">
                <a:noFill/>
                <a:prstDash val="solid"/>
                <a:miter/>
              </a:ln>
            </p:spPr>
            <p:txBody>
              <a:bodyPr rtlCol="0" anchor="ctr"/>
              <a:lstStyle/>
              <a:p>
                <a:endParaRPr lang="en-US"/>
              </a:p>
            </p:txBody>
          </p:sp>
          <p:sp>
            <p:nvSpPr>
              <p:cNvPr id="371" name="Freeform: Shape 370"/>
              <p:cNvSpPr/>
              <p:nvPr/>
            </p:nvSpPr>
            <p:spPr>
              <a:xfrm>
                <a:off x="10544040" y="571910"/>
                <a:ext cx="1744339" cy="2403337"/>
              </a:xfrm>
              <a:custGeom>
                <a:avLst/>
                <a:gdLst>
                  <a:gd name="connsiteX0" fmla="*/ 529989 w 1740672"/>
                  <a:gd name="connsiteY0" fmla="*/ 0 h 2400296"/>
                  <a:gd name="connsiteX1" fmla="*/ 533196 w 1740672"/>
                  <a:gd name="connsiteY1" fmla="*/ 5955 h 2400296"/>
                  <a:gd name="connsiteX2" fmla="*/ 535028 w 1740672"/>
                  <a:gd name="connsiteY2" fmla="*/ 26568 h 2400296"/>
                  <a:gd name="connsiteX3" fmla="*/ 535028 w 1740672"/>
                  <a:gd name="connsiteY3" fmla="*/ 1082424 h 2400296"/>
                  <a:gd name="connsiteX4" fmla="*/ 532280 w 1740672"/>
                  <a:gd name="connsiteY4" fmla="*/ 1111740 h 2400296"/>
                  <a:gd name="connsiteX5" fmla="*/ 547854 w 1740672"/>
                  <a:gd name="connsiteY5" fmla="*/ 1193277 h 2400296"/>
                  <a:gd name="connsiteX6" fmla="*/ 561138 w 1740672"/>
                  <a:gd name="connsiteY6" fmla="*/ 1242291 h 2400296"/>
                  <a:gd name="connsiteX7" fmla="*/ 599158 w 1740672"/>
                  <a:gd name="connsiteY7" fmla="*/ 1193735 h 2400296"/>
                  <a:gd name="connsiteX8" fmla="*/ 632139 w 1740672"/>
                  <a:gd name="connsiteY8" fmla="*/ 1151593 h 2400296"/>
                  <a:gd name="connsiteX9" fmla="*/ 661914 w 1740672"/>
                  <a:gd name="connsiteY9" fmla="*/ 1144263 h 2400296"/>
                  <a:gd name="connsiteX10" fmla="*/ 671991 w 1740672"/>
                  <a:gd name="connsiteY10" fmla="*/ 1178161 h 2400296"/>
                  <a:gd name="connsiteX11" fmla="*/ 663746 w 1740672"/>
                  <a:gd name="connsiteY11" fmla="*/ 1190529 h 2400296"/>
                  <a:gd name="connsiteX12" fmla="*/ 539609 w 1740672"/>
                  <a:gd name="connsiteY12" fmla="*/ 1352228 h 2400296"/>
                  <a:gd name="connsiteX13" fmla="*/ 530905 w 1740672"/>
                  <a:gd name="connsiteY13" fmla="*/ 1364596 h 2400296"/>
                  <a:gd name="connsiteX14" fmla="*/ 547396 w 1740672"/>
                  <a:gd name="connsiteY14" fmla="*/ 1361847 h 2400296"/>
                  <a:gd name="connsiteX15" fmla="*/ 655043 w 1740672"/>
                  <a:gd name="connsiteY15" fmla="*/ 1341692 h 2400296"/>
                  <a:gd name="connsiteX16" fmla="*/ 681153 w 1740672"/>
                  <a:gd name="connsiteY16" fmla="*/ 1326576 h 2400296"/>
                  <a:gd name="connsiteX17" fmla="*/ 1252827 w 1740672"/>
                  <a:gd name="connsiteY17" fmla="*/ 962867 h 2400296"/>
                  <a:gd name="connsiteX18" fmla="*/ 1734718 w 1740672"/>
                  <a:gd name="connsiteY18" fmla="*/ 1045778 h 2400296"/>
                  <a:gd name="connsiteX19" fmla="*/ 1744338 w 1740672"/>
                  <a:gd name="connsiteY19" fmla="*/ 1049443 h 2400296"/>
                  <a:gd name="connsiteX20" fmla="*/ 1744338 w 1740672"/>
                  <a:gd name="connsiteY20" fmla="*/ 1052649 h 2400296"/>
                  <a:gd name="connsiteX21" fmla="*/ 1743422 w 1740672"/>
                  <a:gd name="connsiteY21" fmla="*/ 1053565 h 2400296"/>
                  <a:gd name="connsiteX22" fmla="*/ 1742047 w 1740672"/>
                  <a:gd name="connsiteY22" fmla="*/ 1053107 h 2400296"/>
                  <a:gd name="connsiteX23" fmla="*/ 1724641 w 1740672"/>
                  <a:gd name="connsiteY23" fmla="*/ 1061352 h 2400296"/>
                  <a:gd name="connsiteX24" fmla="*/ 1357267 w 1740672"/>
                  <a:gd name="connsiteY24" fmla="*/ 1162586 h 2400296"/>
                  <a:gd name="connsiteX25" fmla="*/ 1068682 w 1740672"/>
                  <a:gd name="connsiteY25" fmla="*/ 1242291 h 2400296"/>
                  <a:gd name="connsiteX26" fmla="*/ 693979 w 1740672"/>
                  <a:gd name="connsiteY26" fmla="*/ 1345815 h 2400296"/>
                  <a:gd name="connsiteX27" fmla="*/ 676114 w 1740672"/>
                  <a:gd name="connsiteY27" fmla="*/ 1353144 h 2400296"/>
                  <a:gd name="connsiteX28" fmla="*/ 629849 w 1740672"/>
                  <a:gd name="connsiteY28" fmla="*/ 1360931 h 2400296"/>
                  <a:gd name="connsiteX29" fmla="*/ 527241 w 1740672"/>
                  <a:gd name="connsiteY29" fmla="*/ 1385667 h 2400296"/>
                  <a:gd name="connsiteX30" fmla="*/ 516705 w 1740672"/>
                  <a:gd name="connsiteY30" fmla="*/ 1393454 h 2400296"/>
                  <a:gd name="connsiteX31" fmla="*/ 429213 w 1740672"/>
                  <a:gd name="connsiteY31" fmla="*/ 1521257 h 2400296"/>
                  <a:gd name="connsiteX32" fmla="*/ 510292 w 1740672"/>
                  <a:gd name="connsiteY32" fmla="*/ 1509347 h 2400296"/>
                  <a:gd name="connsiteX33" fmla="*/ 522202 w 1740672"/>
                  <a:gd name="connsiteY33" fmla="*/ 1503850 h 2400296"/>
                  <a:gd name="connsiteX34" fmla="*/ 767270 w 1740672"/>
                  <a:gd name="connsiteY34" fmla="*/ 1387958 h 2400296"/>
                  <a:gd name="connsiteX35" fmla="*/ 1080592 w 1740672"/>
                  <a:gd name="connsiteY35" fmla="*/ 1444300 h 2400296"/>
                  <a:gd name="connsiteX36" fmla="*/ 1167167 w 1740672"/>
                  <a:gd name="connsiteY36" fmla="*/ 1506140 h 2400296"/>
                  <a:gd name="connsiteX37" fmla="*/ 1182742 w 1740672"/>
                  <a:gd name="connsiteY37" fmla="*/ 1521715 h 2400296"/>
                  <a:gd name="connsiteX38" fmla="*/ 1168999 w 1740672"/>
                  <a:gd name="connsiteY38" fmla="*/ 1523547 h 2400296"/>
                  <a:gd name="connsiteX39" fmla="*/ 1074637 w 1740672"/>
                  <a:gd name="connsiteY39" fmla="*/ 1525837 h 2400296"/>
                  <a:gd name="connsiteX40" fmla="*/ 1049443 w 1740672"/>
                  <a:gd name="connsiteY40" fmla="*/ 1527211 h 2400296"/>
                  <a:gd name="connsiteX41" fmla="*/ 821323 w 1740672"/>
                  <a:gd name="connsiteY41" fmla="*/ 1527211 h 2400296"/>
                  <a:gd name="connsiteX42" fmla="*/ 529531 w 1740672"/>
                  <a:gd name="connsiteY42" fmla="*/ 1524005 h 2400296"/>
                  <a:gd name="connsiteX43" fmla="*/ 516247 w 1740672"/>
                  <a:gd name="connsiteY43" fmla="*/ 1523547 h 2400296"/>
                  <a:gd name="connsiteX44" fmla="*/ 485556 w 1740672"/>
                  <a:gd name="connsiteY44" fmla="*/ 1525837 h 2400296"/>
                  <a:gd name="connsiteX45" fmla="*/ 416387 w 1740672"/>
                  <a:gd name="connsiteY45" fmla="*/ 1542786 h 2400296"/>
                  <a:gd name="connsiteX46" fmla="*/ 404935 w 1740672"/>
                  <a:gd name="connsiteY46" fmla="*/ 1553322 h 2400296"/>
                  <a:gd name="connsiteX47" fmla="*/ 259727 w 1740672"/>
                  <a:gd name="connsiteY47" fmla="*/ 1858397 h 2400296"/>
                  <a:gd name="connsiteX48" fmla="*/ 272095 w 1740672"/>
                  <a:gd name="connsiteY48" fmla="*/ 1875346 h 2400296"/>
                  <a:gd name="connsiteX49" fmla="*/ 298663 w 1740672"/>
                  <a:gd name="connsiteY49" fmla="*/ 1876262 h 2400296"/>
                  <a:gd name="connsiteX50" fmla="*/ 301869 w 1740672"/>
                  <a:gd name="connsiteY50" fmla="*/ 1877636 h 2400296"/>
                  <a:gd name="connsiteX51" fmla="*/ 250107 w 1740672"/>
                  <a:gd name="connsiteY51" fmla="*/ 1914740 h 2400296"/>
                  <a:gd name="connsiteX52" fmla="*/ 238197 w 1740672"/>
                  <a:gd name="connsiteY52" fmla="*/ 1930773 h 2400296"/>
                  <a:gd name="connsiteX53" fmla="*/ 206590 w 1740672"/>
                  <a:gd name="connsiteY53" fmla="*/ 2211113 h 2400296"/>
                  <a:gd name="connsiteX54" fmla="*/ 207965 w 1740672"/>
                  <a:gd name="connsiteY54" fmla="*/ 2215235 h 2400296"/>
                  <a:gd name="connsiteX55" fmla="*/ 244610 w 1740672"/>
                  <a:gd name="connsiteY55" fmla="*/ 2193248 h 2400296"/>
                  <a:gd name="connsiteX56" fmla="*/ 213003 w 1740672"/>
                  <a:gd name="connsiteY56" fmla="*/ 2275243 h 2400296"/>
                  <a:gd name="connsiteX57" fmla="*/ 207049 w 1740672"/>
                  <a:gd name="connsiteY57" fmla="*/ 2310056 h 2400296"/>
                  <a:gd name="connsiteX58" fmla="*/ 208423 w 1740672"/>
                  <a:gd name="connsiteY58" fmla="*/ 2393425 h 2400296"/>
                  <a:gd name="connsiteX59" fmla="*/ 197887 w 1740672"/>
                  <a:gd name="connsiteY59" fmla="*/ 2402587 h 2400296"/>
                  <a:gd name="connsiteX60" fmla="*/ 162616 w 1740672"/>
                  <a:gd name="connsiteY60" fmla="*/ 2401670 h 2400296"/>
                  <a:gd name="connsiteX61" fmla="*/ 158493 w 1740672"/>
                  <a:gd name="connsiteY61" fmla="*/ 2398922 h 2400296"/>
                  <a:gd name="connsiteX62" fmla="*/ 155744 w 1740672"/>
                  <a:gd name="connsiteY62" fmla="*/ 2387470 h 2400296"/>
                  <a:gd name="connsiteX63" fmla="*/ 152538 w 1740672"/>
                  <a:gd name="connsiteY63" fmla="*/ 2183628 h 2400296"/>
                  <a:gd name="connsiteX64" fmla="*/ 208881 w 1740672"/>
                  <a:gd name="connsiteY64" fmla="*/ 1846946 h 2400296"/>
                  <a:gd name="connsiteX65" fmla="*/ 301411 w 1740672"/>
                  <a:gd name="connsiteY65" fmla="*/ 1630736 h 2400296"/>
                  <a:gd name="connsiteX66" fmla="*/ 305076 w 1740672"/>
                  <a:gd name="connsiteY66" fmla="*/ 1595006 h 2400296"/>
                  <a:gd name="connsiteX67" fmla="*/ 290876 w 1740672"/>
                  <a:gd name="connsiteY67" fmla="*/ 1528128 h 2400296"/>
                  <a:gd name="connsiteX68" fmla="*/ 278508 w 1740672"/>
                  <a:gd name="connsiteY68" fmla="*/ 1505224 h 2400296"/>
                  <a:gd name="connsiteX69" fmla="*/ 127802 w 1740672"/>
                  <a:gd name="connsiteY69" fmla="*/ 1332989 h 2400296"/>
                  <a:gd name="connsiteX70" fmla="*/ 65046 w 1740672"/>
                  <a:gd name="connsiteY70" fmla="*/ 1218013 h 2400296"/>
                  <a:gd name="connsiteX71" fmla="*/ 0 w 1740672"/>
                  <a:gd name="connsiteY71" fmla="*/ 870336 h 2400296"/>
                  <a:gd name="connsiteX72" fmla="*/ 149790 w 1740672"/>
                  <a:gd name="connsiteY72" fmla="*/ 418678 h 2400296"/>
                  <a:gd name="connsiteX73" fmla="*/ 161699 w 1740672"/>
                  <a:gd name="connsiteY73" fmla="*/ 410890 h 2400296"/>
                  <a:gd name="connsiteX74" fmla="*/ 178190 w 1740672"/>
                  <a:gd name="connsiteY74" fmla="*/ 534570 h 2400296"/>
                  <a:gd name="connsiteX75" fmla="*/ 259269 w 1740672"/>
                  <a:gd name="connsiteY75" fmla="*/ 1182741 h 2400296"/>
                  <a:gd name="connsiteX76" fmla="*/ 297289 w 1740672"/>
                  <a:gd name="connsiteY76" fmla="*/ 1486901 h 2400296"/>
                  <a:gd name="connsiteX77" fmla="*/ 301869 w 1740672"/>
                  <a:gd name="connsiteY77" fmla="*/ 1502476 h 2400296"/>
                  <a:gd name="connsiteX78" fmla="*/ 310573 w 1740672"/>
                  <a:gd name="connsiteY78" fmla="*/ 1532250 h 2400296"/>
                  <a:gd name="connsiteX79" fmla="*/ 322483 w 1740672"/>
                  <a:gd name="connsiteY79" fmla="*/ 1587677 h 2400296"/>
                  <a:gd name="connsiteX80" fmla="*/ 352715 w 1740672"/>
                  <a:gd name="connsiteY80" fmla="*/ 1536831 h 2400296"/>
                  <a:gd name="connsiteX81" fmla="*/ 534570 w 1740672"/>
                  <a:gd name="connsiteY81" fmla="*/ 1275272 h 2400296"/>
                  <a:gd name="connsiteX82" fmla="*/ 542815 w 1740672"/>
                  <a:gd name="connsiteY82" fmla="*/ 1234045 h 2400296"/>
                  <a:gd name="connsiteX83" fmla="*/ 523576 w 1740672"/>
                  <a:gd name="connsiteY83" fmla="*/ 1148386 h 2400296"/>
                  <a:gd name="connsiteX84" fmla="*/ 490595 w 1740672"/>
                  <a:gd name="connsiteY84" fmla="*/ 1080133 h 2400296"/>
                  <a:gd name="connsiteX85" fmla="*/ 450743 w 1740672"/>
                  <a:gd name="connsiteY85" fmla="*/ 1026539 h 2400296"/>
                  <a:gd name="connsiteX86" fmla="*/ 306450 w 1740672"/>
                  <a:gd name="connsiteY86" fmla="*/ 553809 h 2400296"/>
                  <a:gd name="connsiteX87" fmla="*/ 522660 w 1740672"/>
                  <a:gd name="connsiteY87" fmla="*/ 9161 h 2400296"/>
                  <a:gd name="connsiteX88" fmla="*/ 527699 w 1740672"/>
                  <a:gd name="connsiteY88" fmla="*/ 2290 h 2400296"/>
                  <a:gd name="connsiteX89" fmla="*/ 529989 w 1740672"/>
                  <a:gd name="connsiteY89" fmla="*/ 0 h 2400296"/>
                  <a:gd name="connsiteX0-1" fmla="*/ 529989 w 1744338"/>
                  <a:gd name="connsiteY0-2" fmla="*/ 0 h 2403337"/>
                  <a:gd name="connsiteX1-3" fmla="*/ 533196 w 1744338"/>
                  <a:gd name="connsiteY1-4" fmla="*/ 5955 h 2403337"/>
                  <a:gd name="connsiteX2-5" fmla="*/ 535028 w 1744338"/>
                  <a:gd name="connsiteY2-6" fmla="*/ 26568 h 2403337"/>
                  <a:gd name="connsiteX3-7" fmla="*/ 535028 w 1744338"/>
                  <a:gd name="connsiteY3-8" fmla="*/ 1082424 h 2403337"/>
                  <a:gd name="connsiteX4-9" fmla="*/ 532280 w 1744338"/>
                  <a:gd name="connsiteY4-10" fmla="*/ 1111740 h 2403337"/>
                  <a:gd name="connsiteX5-11" fmla="*/ 547854 w 1744338"/>
                  <a:gd name="connsiteY5-12" fmla="*/ 1193277 h 2403337"/>
                  <a:gd name="connsiteX6-13" fmla="*/ 561138 w 1744338"/>
                  <a:gd name="connsiteY6-14" fmla="*/ 1242291 h 2403337"/>
                  <a:gd name="connsiteX7-15" fmla="*/ 599158 w 1744338"/>
                  <a:gd name="connsiteY7-16" fmla="*/ 1193735 h 2403337"/>
                  <a:gd name="connsiteX8-17" fmla="*/ 632139 w 1744338"/>
                  <a:gd name="connsiteY8-18" fmla="*/ 1151593 h 2403337"/>
                  <a:gd name="connsiteX9-19" fmla="*/ 847236 w 1744338"/>
                  <a:gd name="connsiteY9-20" fmla="*/ 872060 h 2403337"/>
                  <a:gd name="connsiteX10-21" fmla="*/ 671991 w 1744338"/>
                  <a:gd name="connsiteY10-22" fmla="*/ 1178161 h 2403337"/>
                  <a:gd name="connsiteX11-23" fmla="*/ 663746 w 1744338"/>
                  <a:gd name="connsiteY11-24" fmla="*/ 1190529 h 2403337"/>
                  <a:gd name="connsiteX12-25" fmla="*/ 539609 w 1744338"/>
                  <a:gd name="connsiteY12-26" fmla="*/ 1352228 h 2403337"/>
                  <a:gd name="connsiteX13-27" fmla="*/ 530905 w 1744338"/>
                  <a:gd name="connsiteY13-28" fmla="*/ 1364596 h 2403337"/>
                  <a:gd name="connsiteX14-29" fmla="*/ 547396 w 1744338"/>
                  <a:gd name="connsiteY14-30" fmla="*/ 1361847 h 2403337"/>
                  <a:gd name="connsiteX15-31" fmla="*/ 655043 w 1744338"/>
                  <a:gd name="connsiteY15-32" fmla="*/ 1341692 h 2403337"/>
                  <a:gd name="connsiteX16-33" fmla="*/ 681153 w 1744338"/>
                  <a:gd name="connsiteY16-34" fmla="*/ 1326576 h 2403337"/>
                  <a:gd name="connsiteX17-35" fmla="*/ 1252827 w 1744338"/>
                  <a:gd name="connsiteY17-36" fmla="*/ 962867 h 2403337"/>
                  <a:gd name="connsiteX18-37" fmla="*/ 1734718 w 1744338"/>
                  <a:gd name="connsiteY18-38" fmla="*/ 1045778 h 2403337"/>
                  <a:gd name="connsiteX19-39" fmla="*/ 1744338 w 1744338"/>
                  <a:gd name="connsiteY19-40" fmla="*/ 1049443 h 2403337"/>
                  <a:gd name="connsiteX20-41" fmla="*/ 1744338 w 1744338"/>
                  <a:gd name="connsiteY20-42" fmla="*/ 1052649 h 2403337"/>
                  <a:gd name="connsiteX21-43" fmla="*/ 1743422 w 1744338"/>
                  <a:gd name="connsiteY21-44" fmla="*/ 1053565 h 2403337"/>
                  <a:gd name="connsiteX22-45" fmla="*/ 1742047 w 1744338"/>
                  <a:gd name="connsiteY22-46" fmla="*/ 1053107 h 2403337"/>
                  <a:gd name="connsiteX23-47" fmla="*/ 1724641 w 1744338"/>
                  <a:gd name="connsiteY23-48" fmla="*/ 1061352 h 2403337"/>
                  <a:gd name="connsiteX24-49" fmla="*/ 1357267 w 1744338"/>
                  <a:gd name="connsiteY24-50" fmla="*/ 1162586 h 2403337"/>
                  <a:gd name="connsiteX25-51" fmla="*/ 1068682 w 1744338"/>
                  <a:gd name="connsiteY25-52" fmla="*/ 1242291 h 2403337"/>
                  <a:gd name="connsiteX26-53" fmla="*/ 693979 w 1744338"/>
                  <a:gd name="connsiteY26-54" fmla="*/ 1345815 h 2403337"/>
                  <a:gd name="connsiteX27-55" fmla="*/ 676114 w 1744338"/>
                  <a:gd name="connsiteY27-56" fmla="*/ 1353144 h 2403337"/>
                  <a:gd name="connsiteX28-57" fmla="*/ 629849 w 1744338"/>
                  <a:gd name="connsiteY28-58" fmla="*/ 1360931 h 2403337"/>
                  <a:gd name="connsiteX29-59" fmla="*/ 527241 w 1744338"/>
                  <a:gd name="connsiteY29-60" fmla="*/ 1385667 h 2403337"/>
                  <a:gd name="connsiteX30-61" fmla="*/ 516705 w 1744338"/>
                  <a:gd name="connsiteY30-62" fmla="*/ 1393454 h 2403337"/>
                  <a:gd name="connsiteX31-63" fmla="*/ 429213 w 1744338"/>
                  <a:gd name="connsiteY31-64" fmla="*/ 1521257 h 2403337"/>
                  <a:gd name="connsiteX32-65" fmla="*/ 510292 w 1744338"/>
                  <a:gd name="connsiteY32-66" fmla="*/ 1509347 h 2403337"/>
                  <a:gd name="connsiteX33-67" fmla="*/ 522202 w 1744338"/>
                  <a:gd name="connsiteY33-68" fmla="*/ 1503850 h 2403337"/>
                  <a:gd name="connsiteX34-69" fmla="*/ 767270 w 1744338"/>
                  <a:gd name="connsiteY34-70" fmla="*/ 1387958 h 2403337"/>
                  <a:gd name="connsiteX35-71" fmla="*/ 1080592 w 1744338"/>
                  <a:gd name="connsiteY35-72" fmla="*/ 1444300 h 2403337"/>
                  <a:gd name="connsiteX36-73" fmla="*/ 1167167 w 1744338"/>
                  <a:gd name="connsiteY36-74" fmla="*/ 1506140 h 2403337"/>
                  <a:gd name="connsiteX37-75" fmla="*/ 1182742 w 1744338"/>
                  <a:gd name="connsiteY37-76" fmla="*/ 1521715 h 2403337"/>
                  <a:gd name="connsiteX38-77" fmla="*/ 1168999 w 1744338"/>
                  <a:gd name="connsiteY38-78" fmla="*/ 1523547 h 2403337"/>
                  <a:gd name="connsiteX39-79" fmla="*/ 1074637 w 1744338"/>
                  <a:gd name="connsiteY39-80" fmla="*/ 1525837 h 2403337"/>
                  <a:gd name="connsiteX40-81" fmla="*/ 1049443 w 1744338"/>
                  <a:gd name="connsiteY40-82" fmla="*/ 1527211 h 2403337"/>
                  <a:gd name="connsiteX41-83" fmla="*/ 821323 w 1744338"/>
                  <a:gd name="connsiteY41-84" fmla="*/ 1527211 h 2403337"/>
                  <a:gd name="connsiteX42-85" fmla="*/ 529531 w 1744338"/>
                  <a:gd name="connsiteY42-86" fmla="*/ 1524005 h 2403337"/>
                  <a:gd name="connsiteX43-87" fmla="*/ 516247 w 1744338"/>
                  <a:gd name="connsiteY43-88" fmla="*/ 1523547 h 2403337"/>
                  <a:gd name="connsiteX44-89" fmla="*/ 485556 w 1744338"/>
                  <a:gd name="connsiteY44-90" fmla="*/ 1525837 h 2403337"/>
                  <a:gd name="connsiteX45-91" fmla="*/ 416387 w 1744338"/>
                  <a:gd name="connsiteY45-92" fmla="*/ 1542786 h 2403337"/>
                  <a:gd name="connsiteX46-93" fmla="*/ 404935 w 1744338"/>
                  <a:gd name="connsiteY46-94" fmla="*/ 1553322 h 2403337"/>
                  <a:gd name="connsiteX47-95" fmla="*/ 259727 w 1744338"/>
                  <a:gd name="connsiteY47-96" fmla="*/ 1858397 h 2403337"/>
                  <a:gd name="connsiteX48-97" fmla="*/ 272095 w 1744338"/>
                  <a:gd name="connsiteY48-98" fmla="*/ 1875346 h 2403337"/>
                  <a:gd name="connsiteX49-99" fmla="*/ 298663 w 1744338"/>
                  <a:gd name="connsiteY49-100" fmla="*/ 1876262 h 2403337"/>
                  <a:gd name="connsiteX50-101" fmla="*/ 301869 w 1744338"/>
                  <a:gd name="connsiteY50-102" fmla="*/ 1877636 h 2403337"/>
                  <a:gd name="connsiteX51-103" fmla="*/ 250107 w 1744338"/>
                  <a:gd name="connsiteY51-104" fmla="*/ 1914740 h 2403337"/>
                  <a:gd name="connsiteX52-105" fmla="*/ 238197 w 1744338"/>
                  <a:gd name="connsiteY52-106" fmla="*/ 1930773 h 2403337"/>
                  <a:gd name="connsiteX53-107" fmla="*/ 206590 w 1744338"/>
                  <a:gd name="connsiteY53-108" fmla="*/ 2211113 h 2403337"/>
                  <a:gd name="connsiteX54-109" fmla="*/ 207965 w 1744338"/>
                  <a:gd name="connsiteY54-110" fmla="*/ 2215235 h 2403337"/>
                  <a:gd name="connsiteX55-111" fmla="*/ 244610 w 1744338"/>
                  <a:gd name="connsiteY55-112" fmla="*/ 2193248 h 2403337"/>
                  <a:gd name="connsiteX56-113" fmla="*/ 213003 w 1744338"/>
                  <a:gd name="connsiteY56-114" fmla="*/ 2275243 h 2403337"/>
                  <a:gd name="connsiteX57-115" fmla="*/ 207049 w 1744338"/>
                  <a:gd name="connsiteY57-116" fmla="*/ 2310056 h 2403337"/>
                  <a:gd name="connsiteX58-117" fmla="*/ 208423 w 1744338"/>
                  <a:gd name="connsiteY58-118" fmla="*/ 2393425 h 2403337"/>
                  <a:gd name="connsiteX59-119" fmla="*/ 197887 w 1744338"/>
                  <a:gd name="connsiteY59-120" fmla="*/ 2402587 h 2403337"/>
                  <a:gd name="connsiteX60-121" fmla="*/ 162616 w 1744338"/>
                  <a:gd name="connsiteY60-122" fmla="*/ 2401670 h 2403337"/>
                  <a:gd name="connsiteX61-123" fmla="*/ 158493 w 1744338"/>
                  <a:gd name="connsiteY61-124" fmla="*/ 2398922 h 2403337"/>
                  <a:gd name="connsiteX62-125" fmla="*/ 155744 w 1744338"/>
                  <a:gd name="connsiteY62-126" fmla="*/ 2387470 h 2403337"/>
                  <a:gd name="connsiteX63-127" fmla="*/ 152538 w 1744338"/>
                  <a:gd name="connsiteY63-128" fmla="*/ 2183628 h 2403337"/>
                  <a:gd name="connsiteX64-129" fmla="*/ 208881 w 1744338"/>
                  <a:gd name="connsiteY64-130" fmla="*/ 1846946 h 2403337"/>
                  <a:gd name="connsiteX65-131" fmla="*/ 301411 w 1744338"/>
                  <a:gd name="connsiteY65-132" fmla="*/ 1630736 h 2403337"/>
                  <a:gd name="connsiteX66-133" fmla="*/ 305076 w 1744338"/>
                  <a:gd name="connsiteY66-134" fmla="*/ 1595006 h 2403337"/>
                  <a:gd name="connsiteX67-135" fmla="*/ 290876 w 1744338"/>
                  <a:gd name="connsiteY67-136" fmla="*/ 1528128 h 2403337"/>
                  <a:gd name="connsiteX68-137" fmla="*/ 278508 w 1744338"/>
                  <a:gd name="connsiteY68-138" fmla="*/ 1505224 h 2403337"/>
                  <a:gd name="connsiteX69-139" fmla="*/ 127802 w 1744338"/>
                  <a:gd name="connsiteY69-140" fmla="*/ 1332989 h 2403337"/>
                  <a:gd name="connsiteX70-141" fmla="*/ 65046 w 1744338"/>
                  <a:gd name="connsiteY70-142" fmla="*/ 1218013 h 2403337"/>
                  <a:gd name="connsiteX71-143" fmla="*/ 0 w 1744338"/>
                  <a:gd name="connsiteY71-144" fmla="*/ 870336 h 2403337"/>
                  <a:gd name="connsiteX72-145" fmla="*/ 149790 w 1744338"/>
                  <a:gd name="connsiteY72-146" fmla="*/ 418678 h 2403337"/>
                  <a:gd name="connsiteX73-147" fmla="*/ 161699 w 1744338"/>
                  <a:gd name="connsiteY73-148" fmla="*/ 410890 h 2403337"/>
                  <a:gd name="connsiteX74-149" fmla="*/ 178190 w 1744338"/>
                  <a:gd name="connsiteY74-150" fmla="*/ 534570 h 2403337"/>
                  <a:gd name="connsiteX75-151" fmla="*/ 259269 w 1744338"/>
                  <a:gd name="connsiteY75-152" fmla="*/ 1182741 h 2403337"/>
                  <a:gd name="connsiteX76-153" fmla="*/ 297289 w 1744338"/>
                  <a:gd name="connsiteY76-154" fmla="*/ 1486901 h 2403337"/>
                  <a:gd name="connsiteX77-155" fmla="*/ 301869 w 1744338"/>
                  <a:gd name="connsiteY77-156" fmla="*/ 1502476 h 2403337"/>
                  <a:gd name="connsiteX78-157" fmla="*/ 310573 w 1744338"/>
                  <a:gd name="connsiteY78-158" fmla="*/ 1532250 h 2403337"/>
                  <a:gd name="connsiteX79-159" fmla="*/ 322483 w 1744338"/>
                  <a:gd name="connsiteY79-160" fmla="*/ 1587677 h 2403337"/>
                  <a:gd name="connsiteX80-161" fmla="*/ 352715 w 1744338"/>
                  <a:gd name="connsiteY80-162" fmla="*/ 1536831 h 2403337"/>
                  <a:gd name="connsiteX81-163" fmla="*/ 534570 w 1744338"/>
                  <a:gd name="connsiteY81-164" fmla="*/ 1275272 h 2403337"/>
                  <a:gd name="connsiteX82-165" fmla="*/ 542815 w 1744338"/>
                  <a:gd name="connsiteY82-166" fmla="*/ 1234045 h 2403337"/>
                  <a:gd name="connsiteX83-167" fmla="*/ 523576 w 1744338"/>
                  <a:gd name="connsiteY83-168" fmla="*/ 1148386 h 2403337"/>
                  <a:gd name="connsiteX84-169" fmla="*/ 490595 w 1744338"/>
                  <a:gd name="connsiteY84-170" fmla="*/ 1080133 h 2403337"/>
                  <a:gd name="connsiteX85-171" fmla="*/ 450743 w 1744338"/>
                  <a:gd name="connsiteY85-172" fmla="*/ 1026539 h 2403337"/>
                  <a:gd name="connsiteX86-173" fmla="*/ 306450 w 1744338"/>
                  <a:gd name="connsiteY86-174" fmla="*/ 553809 h 2403337"/>
                  <a:gd name="connsiteX87-175" fmla="*/ 522660 w 1744338"/>
                  <a:gd name="connsiteY87-176" fmla="*/ 9161 h 2403337"/>
                  <a:gd name="connsiteX88-177" fmla="*/ 527699 w 1744338"/>
                  <a:gd name="connsiteY88-178" fmla="*/ 2290 h 2403337"/>
                  <a:gd name="connsiteX89-179" fmla="*/ 529989 w 1744338"/>
                  <a:gd name="connsiteY89-180" fmla="*/ 0 h 2403337"/>
                  <a:gd name="connsiteX0-181" fmla="*/ 529989 w 1744338"/>
                  <a:gd name="connsiteY0-182" fmla="*/ 0 h 2403337"/>
                  <a:gd name="connsiteX1-183" fmla="*/ 533196 w 1744338"/>
                  <a:gd name="connsiteY1-184" fmla="*/ 5955 h 2403337"/>
                  <a:gd name="connsiteX2-185" fmla="*/ 535028 w 1744338"/>
                  <a:gd name="connsiteY2-186" fmla="*/ 26568 h 2403337"/>
                  <a:gd name="connsiteX3-187" fmla="*/ 535028 w 1744338"/>
                  <a:gd name="connsiteY3-188" fmla="*/ 1082424 h 2403337"/>
                  <a:gd name="connsiteX4-189" fmla="*/ 532280 w 1744338"/>
                  <a:gd name="connsiteY4-190" fmla="*/ 1111740 h 2403337"/>
                  <a:gd name="connsiteX5-191" fmla="*/ 547854 w 1744338"/>
                  <a:gd name="connsiteY5-192" fmla="*/ 1193277 h 2403337"/>
                  <a:gd name="connsiteX6-193" fmla="*/ 561138 w 1744338"/>
                  <a:gd name="connsiteY6-194" fmla="*/ 1242291 h 2403337"/>
                  <a:gd name="connsiteX7-195" fmla="*/ 599158 w 1744338"/>
                  <a:gd name="connsiteY7-196" fmla="*/ 1193735 h 2403337"/>
                  <a:gd name="connsiteX8-197" fmla="*/ 632139 w 1744338"/>
                  <a:gd name="connsiteY8-198" fmla="*/ 1151593 h 2403337"/>
                  <a:gd name="connsiteX9-199" fmla="*/ 912924 w 1744338"/>
                  <a:gd name="connsiteY9-200" fmla="*/ 857230 h 2403337"/>
                  <a:gd name="connsiteX10-201" fmla="*/ 671991 w 1744338"/>
                  <a:gd name="connsiteY10-202" fmla="*/ 1178161 h 2403337"/>
                  <a:gd name="connsiteX11-203" fmla="*/ 663746 w 1744338"/>
                  <a:gd name="connsiteY11-204" fmla="*/ 1190529 h 2403337"/>
                  <a:gd name="connsiteX12-205" fmla="*/ 539609 w 1744338"/>
                  <a:gd name="connsiteY12-206" fmla="*/ 1352228 h 2403337"/>
                  <a:gd name="connsiteX13-207" fmla="*/ 530905 w 1744338"/>
                  <a:gd name="connsiteY13-208" fmla="*/ 1364596 h 2403337"/>
                  <a:gd name="connsiteX14-209" fmla="*/ 547396 w 1744338"/>
                  <a:gd name="connsiteY14-210" fmla="*/ 1361847 h 2403337"/>
                  <a:gd name="connsiteX15-211" fmla="*/ 655043 w 1744338"/>
                  <a:gd name="connsiteY15-212" fmla="*/ 1341692 h 2403337"/>
                  <a:gd name="connsiteX16-213" fmla="*/ 681153 w 1744338"/>
                  <a:gd name="connsiteY16-214" fmla="*/ 1326576 h 2403337"/>
                  <a:gd name="connsiteX17-215" fmla="*/ 1252827 w 1744338"/>
                  <a:gd name="connsiteY17-216" fmla="*/ 962867 h 2403337"/>
                  <a:gd name="connsiteX18-217" fmla="*/ 1734718 w 1744338"/>
                  <a:gd name="connsiteY18-218" fmla="*/ 1045778 h 2403337"/>
                  <a:gd name="connsiteX19-219" fmla="*/ 1744338 w 1744338"/>
                  <a:gd name="connsiteY19-220" fmla="*/ 1049443 h 2403337"/>
                  <a:gd name="connsiteX20-221" fmla="*/ 1744338 w 1744338"/>
                  <a:gd name="connsiteY20-222" fmla="*/ 1052649 h 2403337"/>
                  <a:gd name="connsiteX21-223" fmla="*/ 1743422 w 1744338"/>
                  <a:gd name="connsiteY21-224" fmla="*/ 1053565 h 2403337"/>
                  <a:gd name="connsiteX22-225" fmla="*/ 1742047 w 1744338"/>
                  <a:gd name="connsiteY22-226" fmla="*/ 1053107 h 2403337"/>
                  <a:gd name="connsiteX23-227" fmla="*/ 1724641 w 1744338"/>
                  <a:gd name="connsiteY23-228" fmla="*/ 1061352 h 2403337"/>
                  <a:gd name="connsiteX24-229" fmla="*/ 1357267 w 1744338"/>
                  <a:gd name="connsiteY24-230" fmla="*/ 1162586 h 2403337"/>
                  <a:gd name="connsiteX25-231" fmla="*/ 1068682 w 1744338"/>
                  <a:gd name="connsiteY25-232" fmla="*/ 1242291 h 2403337"/>
                  <a:gd name="connsiteX26-233" fmla="*/ 693979 w 1744338"/>
                  <a:gd name="connsiteY26-234" fmla="*/ 1345815 h 2403337"/>
                  <a:gd name="connsiteX27-235" fmla="*/ 676114 w 1744338"/>
                  <a:gd name="connsiteY27-236" fmla="*/ 1353144 h 2403337"/>
                  <a:gd name="connsiteX28-237" fmla="*/ 629849 w 1744338"/>
                  <a:gd name="connsiteY28-238" fmla="*/ 1360931 h 2403337"/>
                  <a:gd name="connsiteX29-239" fmla="*/ 527241 w 1744338"/>
                  <a:gd name="connsiteY29-240" fmla="*/ 1385667 h 2403337"/>
                  <a:gd name="connsiteX30-241" fmla="*/ 516705 w 1744338"/>
                  <a:gd name="connsiteY30-242" fmla="*/ 1393454 h 2403337"/>
                  <a:gd name="connsiteX31-243" fmla="*/ 429213 w 1744338"/>
                  <a:gd name="connsiteY31-244" fmla="*/ 1521257 h 2403337"/>
                  <a:gd name="connsiteX32-245" fmla="*/ 510292 w 1744338"/>
                  <a:gd name="connsiteY32-246" fmla="*/ 1509347 h 2403337"/>
                  <a:gd name="connsiteX33-247" fmla="*/ 522202 w 1744338"/>
                  <a:gd name="connsiteY33-248" fmla="*/ 1503850 h 2403337"/>
                  <a:gd name="connsiteX34-249" fmla="*/ 767270 w 1744338"/>
                  <a:gd name="connsiteY34-250" fmla="*/ 1387958 h 2403337"/>
                  <a:gd name="connsiteX35-251" fmla="*/ 1080592 w 1744338"/>
                  <a:gd name="connsiteY35-252" fmla="*/ 1444300 h 2403337"/>
                  <a:gd name="connsiteX36-253" fmla="*/ 1167167 w 1744338"/>
                  <a:gd name="connsiteY36-254" fmla="*/ 1506140 h 2403337"/>
                  <a:gd name="connsiteX37-255" fmla="*/ 1182742 w 1744338"/>
                  <a:gd name="connsiteY37-256" fmla="*/ 1521715 h 2403337"/>
                  <a:gd name="connsiteX38-257" fmla="*/ 1168999 w 1744338"/>
                  <a:gd name="connsiteY38-258" fmla="*/ 1523547 h 2403337"/>
                  <a:gd name="connsiteX39-259" fmla="*/ 1074637 w 1744338"/>
                  <a:gd name="connsiteY39-260" fmla="*/ 1525837 h 2403337"/>
                  <a:gd name="connsiteX40-261" fmla="*/ 1049443 w 1744338"/>
                  <a:gd name="connsiteY40-262" fmla="*/ 1527211 h 2403337"/>
                  <a:gd name="connsiteX41-263" fmla="*/ 821323 w 1744338"/>
                  <a:gd name="connsiteY41-264" fmla="*/ 1527211 h 2403337"/>
                  <a:gd name="connsiteX42-265" fmla="*/ 529531 w 1744338"/>
                  <a:gd name="connsiteY42-266" fmla="*/ 1524005 h 2403337"/>
                  <a:gd name="connsiteX43-267" fmla="*/ 516247 w 1744338"/>
                  <a:gd name="connsiteY43-268" fmla="*/ 1523547 h 2403337"/>
                  <a:gd name="connsiteX44-269" fmla="*/ 485556 w 1744338"/>
                  <a:gd name="connsiteY44-270" fmla="*/ 1525837 h 2403337"/>
                  <a:gd name="connsiteX45-271" fmla="*/ 416387 w 1744338"/>
                  <a:gd name="connsiteY45-272" fmla="*/ 1542786 h 2403337"/>
                  <a:gd name="connsiteX46-273" fmla="*/ 404935 w 1744338"/>
                  <a:gd name="connsiteY46-274" fmla="*/ 1553322 h 2403337"/>
                  <a:gd name="connsiteX47-275" fmla="*/ 259727 w 1744338"/>
                  <a:gd name="connsiteY47-276" fmla="*/ 1858397 h 2403337"/>
                  <a:gd name="connsiteX48-277" fmla="*/ 272095 w 1744338"/>
                  <a:gd name="connsiteY48-278" fmla="*/ 1875346 h 2403337"/>
                  <a:gd name="connsiteX49-279" fmla="*/ 298663 w 1744338"/>
                  <a:gd name="connsiteY49-280" fmla="*/ 1876262 h 2403337"/>
                  <a:gd name="connsiteX50-281" fmla="*/ 301869 w 1744338"/>
                  <a:gd name="connsiteY50-282" fmla="*/ 1877636 h 2403337"/>
                  <a:gd name="connsiteX51-283" fmla="*/ 250107 w 1744338"/>
                  <a:gd name="connsiteY51-284" fmla="*/ 1914740 h 2403337"/>
                  <a:gd name="connsiteX52-285" fmla="*/ 238197 w 1744338"/>
                  <a:gd name="connsiteY52-286" fmla="*/ 1930773 h 2403337"/>
                  <a:gd name="connsiteX53-287" fmla="*/ 206590 w 1744338"/>
                  <a:gd name="connsiteY53-288" fmla="*/ 2211113 h 2403337"/>
                  <a:gd name="connsiteX54-289" fmla="*/ 207965 w 1744338"/>
                  <a:gd name="connsiteY54-290" fmla="*/ 2215235 h 2403337"/>
                  <a:gd name="connsiteX55-291" fmla="*/ 244610 w 1744338"/>
                  <a:gd name="connsiteY55-292" fmla="*/ 2193248 h 2403337"/>
                  <a:gd name="connsiteX56-293" fmla="*/ 213003 w 1744338"/>
                  <a:gd name="connsiteY56-294" fmla="*/ 2275243 h 2403337"/>
                  <a:gd name="connsiteX57-295" fmla="*/ 207049 w 1744338"/>
                  <a:gd name="connsiteY57-296" fmla="*/ 2310056 h 2403337"/>
                  <a:gd name="connsiteX58-297" fmla="*/ 208423 w 1744338"/>
                  <a:gd name="connsiteY58-298" fmla="*/ 2393425 h 2403337"/>
                  <a:gd name="connsiteX59-299" fmla="*/ 197887 w 1744338"/>
                  <a:gd name="connsiteY59-300" fmla="*/ 2402587 h 2403337"/>
                  <a:gd name="connsiteX60-301" fmla="*/ 162616 w 1744338"/>
                  <a:gd name="connsiteY60-302" fmla="*/ 2401670 h 2403337"/>
                  <a:gd name="connsiteX61-303" fmla="*/ 158493 w 1744338"/>
                  <a:gd name="connsiteY61-304" fmla="*/ 2398922 h 2403337"/>
                  <a:gd name="connsiteX62-305" fmla="*/ 155744 w 1744338"/>
                  <a:gd name="connsiteY62-306" fmla="*/ 2387470 h 2403337"/>
                  <a:gd name="connsiteX63-307" fmla="*/ 152538 w 1744338"/>
                  <a:gd name="connsiteY63-308" fmla="*/ 2183628 h 2403337"/>
                  <a:gd name="connsiteX64-309" fmla="*/ 208881 w 1744338"/>
                  <a:gd name="connsiteY64-310" fmla="*/ 1846946 h 2403337"/>
                  <a:gd name="connsiteX65-311" fmla="*/ 301411 w 1744338"/>
                  <a:gd name="connsiteY65-312" fmla="*/ 1630736 h 2403337"/>
                  <a:gd name="connsiteX66-313" fmla="*/ 305076 w 1744338"/>
                  <a:gd name="connsiteY66-314" fmla="*/ 1595006 h 2403337"/>
                  <a:gd name="connsiteX67-315" fmla="*/ 290876 w 1744338"/>
                  <a:gd name="connsiteY67-316" fmla="*/ 1528128 h 2403337"/>
                  <a:gd name="connsiteX68-317" fmla="*/ 278508 w 1744338"/>
                  <a:gd name="connsiteY68-318" fmla="*/ 1505224 h 2403337"/>
                  <a:gd name="connsiteX69-319" fmla="*/ 127802 w 1744338"/>
                  <a:gd name="connsiteY69-320" fmla="*/ 1332989 h 2403337"/>
                  <a:gd name="connsiteX70-321" fmla="*/ 65046 w 1744338"/>
                  <a:gd name="connsiteY70-322" fmla="*/ 1218013 h 2403337"/>
                  <a:gd name="connsiteX71-323" fmla="*/ 0 w 1744338"/>
                  <a:gd name="connsiteY71-324" fmla="*/ 870336 h 2403337"/>
                  <a:gd name="connsiteX72-325" fmla="*/ 149790 w 1744338"/>
                  <a:gd name="connsiteY72-326" fmla="*/ 418678 h 2403337"/>
                  <a:gd name="connsiteX73-327" fmla="*/ 161699 w 1744338"/>
                  <a:gd name="connsiteY73-328" fmla="*/ 410890 h 2403337"/>
                  <a:gd name="connsiteX74-329" fmla="*/ 178190 w 1744338"/>
                  <a:gd name="connsiteY74-330" fmla="*/ 534570 h 2403337"/>
                  <a:gd name="connsiteX75-331" fmla="*/ 259269 w 1744338"/>
                  <a:gd name="connsiteY75-332" fmla="*/ 1182741 h 2403337"/>
                  <a:gd name="connsiteX76-333" fmla="*/ 297289 w 1744338"/>
                  <a:gd name="connsiteY76-334" fmla="*/ 1486901 h 2403337"/>
                  <a:gd name="connsiteX77-335" fmla="*/ 301869 w 1744338"/>
                  <a:gd name="connsiteY77-336" fmla="*/ 1502476 h 2403337"/>
                  <a:gd name="connsiteX78-337" fmla="*/ 310573 w 1744338"/>
                  <a:gd name="connsiteY78-338" fmla="*/ 1532250 h 2403337"/>
                  <a:gd name="connsiteX79-339" fmla="*/ 322483 w 1744338"/>
                  <a:gd name="connsiteY79-340" fmla="*/ 1587677 h 2403337"/>
                  <a:gd name="connsiteX80-341" fmla="*/ 352715 w 1744338"/>
                  <a:gd name="connsiteY80-342" fmla="*/ 1536831 h 2403337"/>
                  <a:gd name="connsiteX81-343" fmla="*/ 534570 w 1744338"/>
                  <a:gd name="connsiteY81-344" fmla="*/ 1275272 h 2403337"/>
                  <a:gd name="connsiteX82-345" fmla="*/ 542815 w 1744338"/>
                  <a:gd name="connsiteY82-346" fmla="*/ 1234045 h 2403337"/>
                  <a:gd name="connsiteX83-347" fmla="*/ 523576 w 1744338"/>
                  <a:gd name="connsiteY83-348" fmla="*/ 1148386 h 2403337"/>
                  <a:gd name="connsiteX84-349" fmla="*/ 490595 w 1744338"/>
                  <a:gd name="connsiteY84-350" fmla="*/ 1080133 h 2403337"/>
                  <a:gd name="connsiteX85-351" fmla="*/ 450743 w 1744338"/>
                  <a:gd name="connsiteY85-352" fmla="*/ 1026539 h 2403337"/>
                  <a:gd name="connsiteX86-353" fmla="*/ 306450 w 1744338"/>
                  <a:gd name="connsiteY86-354" fmla="*/ 553809 h 2403337"/>
                  <a:gd name="connsiteX87-355" fmla="*/ 522660 w 1744338"/>
                  <a:gd name="connsiteY87-356" fmla="*/ 9161 h 2403337"/>
                  <a:gd name="connsiteX88-357" fmla="*/ 527699 w 1744338"/>
                  <a:gd name="connsiteY88-358" fmla="*/ 2290 h 2403337"/>
                  <a:gd name="connsiteX89-359" fmla="*/ 529989 w 1744338"/>
                  <a:gd name="connsiteY89-360" fmla="*/ 0 h 2403337"/>
                  <a:gd name="connsiteX0-361" fmla="*/ 529989 w 1744338"/>
                  <a:gd name="connsiteY0-362" fmla="*/ 0 h 2403337"/>
                  <a:gd name="connsiteX1-363" fmla="*/ 533196 w 1744338"/>
                  <a:gd name="connsiteY1-364" fmla="*/ 5955 h 2403337"/>
                  <a:gd name="connsiteX2-365" fmla="*/ 535028 w 1744338"/>
                  <a:gd name="connsiteY2-366" fmla="*/ 26568 h 2403337"/>
                  <a:gd name="connsiteX3-367" fmla="*/ 535028 w 1744338"/>
                  <a:gd name="connsiteY3-368" fmla="*/ 1082424 h 2403337"/>
                  <a:gd name="connsiteX4-369" fmla="*/ 532280 w 1744338"/>
                  <a:gd name="connsiteY4-370" fmla="*/ 1111740 h 2403337"/>
                  <a:gd name="connsiteX5-371" fmla="*/ 547854 w 1744338"/>
                  <a:gd name="connsiteY5-372" fmla="*/ 1193277 h 2403337"/>
                  <a:gd name="connsiteX6-373" fmla="*/ 561138 w 1744338"/>
                  <a:gd name="connsiteY6-374" fmla="*/ 1242291 h 2403337"/>
                  <a:gd name="connsiteX7-375" fmla="*/ 599158 w 1744338"/>
                  <a:gd name="connsiteY7-376" fmla="*/ 1193735 h 2403337"/>
                  <a:gd name="connsiteX8-377" fmla="*/ 632139 w 1744338"/>
                  <a:gd name="connsiteY8-378" fmla="*/ 1151593 h 2403337"/>
                  <a:gd name="connsiteX9-379" fmla="*/ 912924 w 1744338"/>
                  <a:gd name="connsiteY9-380" fmla="*/ 857230 h 2403337"/>
                  <a:gd name="connsiteX10-381" fmla="*/ 671991 w 1744338"/>
                  <a:gd name="connsiteY10-382" fmla="*/ 1178161 h 2403337"/>
                  <a:gd name="connsiteX11-383" fmla="*/ 663746 w 1744338"/>
                  <a:gd name="connsiteY11-384" fmla="*/ 1190529 h 2403337"/>
                  <a:gd name="connsiteX12-385" fmla="*/ 539609 w 1744338"/>
                  <a:gd name="connsiteY12-386" fmla="*/ 1352228 h 2403337"/>
                  <a:gd name="connsiteX13-387" fmla="*/ 530905 w 1744338"/>
                  <a:gd name="connsiteY13-388" fmla="*/ 1364596 h 2403337"/>
                  <a:gd name="connsiteX14-389" fmla="*/ 547396 w 1744338"/>
                  <a:gd name="connsiteY14-390" fmla="*/ 1361847 h 2403337"/>
                  <a:gd name="connsiteX15-391" fmla="*/ 655043 w 1744338"/>
                  <a:gd name="connsiteY15-392" fmla="*/ 1341692 h 2403337"/>
                  <a:gd name="connsiteX16-393" fmla="*/ 681153 w 1744338"/>
                  <a:gd name="connsiteY16-394" fmla="*/ 1326576 h 2403337"/>
                  <a:gd name="connsiteX17-395" fmla="*/ 1252827 w 1744338"/>
                  <a:gd name="connsiteY17-396" fmla="*/ 962867 h 2403337"/>
                  <a:gd name="connsiteX18-397" fmla="*/ 1734718 w 1744338"/>
                  <a:gd name="connsiteY18-398" fmla="*/ 1045778 h 2403337"/>
                  <a:gd name="connsiteX19-399" fmla="*/ 1744338 w 1744338"/>
                  <a:gd name="connsiteY19-400" fmla="*/ 1049443 h 2403337"/>
                  <a:gd name="connsiteX20-401" fmla="*/ 1744338 w 1744338"/>
                  <a:gd name="connsiteY20-402" fmla="*/ 1052649 h 2403337"/>
                  <a:gd name="connsiteX21-403" fmla="*/ 1743422 w 1744338"/>
                  <a:gd name="connsiteY21-404" fmla="*/ 1053565 h 2403337"/>
                  <a:gd name="connsiteX22-405" fmla="*/ 1742047 w 1744338"/>
                  <a:gd name="connsiteY22-406" fmla="*/ 1053107 h 2403337"/>
                  <a:gd name="connsiteX23-407" fmla="*/ 1724641 w 1744338"/>
                  <a:gd name="connsiteY23-408" fmla="*/ 1061352 h 2403337"/>
                  <a:gd name="connsiteX24-409" fmla="*/ 1357267 w 1744338"/>
                  <a:gd name="connsiteY24-410" fmla="*/ 1162586 h 2403337"/>
                  <a:gd name="connsiteX25-411" fmla="*/ 1068682 w 1744338"/>
                  <a:gd name="connsiteY25-412" fmla="*/ 1242291 h 2403337"/>
                  <a:gd name="connsiteX26-413" fmla="*/ 693979 w 1744338"/>
                  <a:gd name="connsiteY26-414" fmla="*/ 1345815 h 2403337"/>
                  <a:gd name="connsiteX27-415" fmla="*/ 676114 w 1744338"/>
                  <a:gd name="connsiteY27-416" fmla="*/ 1353144 h 2403337"/>
                  <a:gd name="connsiteX28-417" fmla="*/ 629849 w 1744338"/>
                  <a:gd name="connsiteY28-418" fmla="*/ 1360931 h 2403337"/>
                  <a:gd name="connsiteX29-419" fmla="*/ 527241 w 1744338"/>
                  <a:gd name="connsiteY29-420" fmla="*/ 1385667 h 2403337"/>
                  <a:gd name="connsiteX30-421" fmla="*/ 516705 w 1744338"/>
                  <a:gd name="connsiteY30-422" fmla="*/ 1393454 h 2403337"/>
                  <a:gd name="connsiteX31-423" fmla="*/ 429213 w 1744338"/>
                  <a:gd name="connsiteY31-424" fmla="*/ 1521257 h 2403337"/>
                  <a:gd name="connsiteX32-425" fmla="*/ 510292 w 1744338"/>
                  <a:gd name="connsiteY32-426" fmla="*/ 1509347 h 2403337"/>
                  <a:gd name="connsiteX33-427" fmla="*/ 522202 w 1744338"/>
                  <a:gd name="connsiteY33-428" fmla="*/ 1503850 h 2403337"/>
                  <a:gd name="connsiteX34-429" fmla="*/ 767270 w 1744338"/>
                  <a:gd name="connsiteY34-430" fmla="*/ 1387958 h 2403337"/>
                  <a:gd name="connsiteX35-431" fmla="*/ 1080592 w 1744338"/>
                  <a:gd name="connsiteY35-432" fmla="*/ 1444300 h 2403337"/>
                  <a:gd name="connsiteX36-433" fmla="*/ 1167167 w 1744338"/>
                  <a:gd name="connsiteY36-434" fmla="*/ 1506140 h 2403337"/>
                  <a:gd name="connsiteX37-435" fmla="*/ 1182742 w 1744338"/>
                  <a:gd name="connsiteY37-436" fmla="*/ 1521715 h 2403337"/>
                  <a:gd name="connsiteX38-437" fmla="*/ 1168999 w 1744338"/>
                  <a:gd name="connsiteY38-438" fmla="*/ 1523547 h 2403337"/>
                  <a:gd name="connsiteX39-439" fmla="*/ 1074637 w 1744338"/>
                  <a:gd name="connsiteY39-440" fmla="*/ 1525837 h 2403337"/>
                  <a:gd name="connsiteX40-441" fmla="*/ 1049443 w 1744338"/>
                  <a:gd name="connsiteY40-442" fmla="*/ 1527211 h 2403337"/>
                  <a:gd name="connsiteX41-443" fmla="*/ 821323 w 1744338"/>
                  <a:gd name="connsiteY41-444" fmla="*/ 1527211 h 2403337"/>
                  <a:gd name="connsiteX42-445" fmla="*/ 529531 w 1744338"/>
                  <a:gd name="connsiteY42-446" fmla="*/ 1524005 h 2403337"/>
                  <a:gd name="connsiteX43-447" fmla="*/ 516247 w 1744338"/>
                  <a:gd name="connsiteY43-448" fmla="*/ 1523547 h 2403337"/>
                  <a:gd name="connsiteX44-449" fmla="*/ 485556 w 1744338"/>
                  <a:gd name="connsiteY44-450" fmla="*/ 1525837 h 2403337"/>
                  <a:gd name="connsiteX45-451" fmla="*/ 416387 w 1744338"/>
                  <a:gd name="connsiteY45-452" fmla="*/ 1542786 h 2403337"/>
                  <a:gd name="connsiteX46-453" fmla="*/ 404935 w 1744338"/>
                  <a:gd name="connsiteY46-454" fmla="*/ 1553322 h 2403337"/>
                  <a:gd name="connsiteX47-455" fmla="*/ 259727 w 1744338"/>
                  <a:gd name="connsiteY47-456" fmla="*/ 1858397 h 2403337"/>
                  <a:gd name="connsiteX48-457" fmla="*/ 272095 w 1744338"/>
                  <a:gd name="connsiteY48-458" fmla="*/ 1875346 h 2403337"/>
                  <a:gd name="connsiteX49-459" fmla="*/ 298663 w 1744338"/>
                  <a:gd name="connsiteY49-460" fmla="*/ 1876262 h 2403337"/>
                  <a:gd name="connsiteX50-461" fmla="*/ 301869 w 1744338"/>
                  <a:gd name="connsiteY50-462" fmla="*/ 1877636 h 2403337"/>
                  <a:gd name="connsiteX51-463" fmla="*/ 250107 w 1744338"/>
                  <a:gd name="connsiteY51-464" fmla="*/ 1914740 h 2403337"/>
                  <a:gd name="connsiteX52-465" fmla="*/ 238197 w 1744338"/>
                  <a:gd name="connsiteY52-466" fmla="*/ 1930773 h 2403337"/>
                  <a:gd name="connsiteX53-467" fmla="*/ 206590 w 1744338"/>
                  <a:gd name="connsiteY53-468" fmla="*/ 2211113 h 2403337"/>
                  <a:gd name="connsiteX54-469" fmla="*/ 207965 w 1744338"/>
                  <a:gd name="connsiteY54-470" fmla="*/ 2215235 h 2403337"/>
                  <a:gd name="connsiteX55-471" fmla="*/ 244610 w 1744338"/>
                  <a:gd name="connsiteY55-472" fmla="*/ 2193248 h 2403337"/>
                  <a:gd name="connsiteX56-473" fmla="*/ 213003 w 1744338"/>
                  <a:gd name="connsiteY56-474" fmla="*/ 2275243 h 2403337"/>
                  <a:gd name="connsiteX57-475" fmla="*/ 207049 w 1744338"/>
                  <a:gd name="connsiteY57-476" fmla="*/ 2310056 h 2403337"/>
                  <a:gd name="connsiteX58-477" fmla="*/ 208423 w 1744338"/>
                  <a:gd name="connsiteY58-478" fmla="*/ 2393425 h 2403337"/>
                  <a:gd name="connsiteX59-479" fmla="*/ 197887 w 1744338"/>
                  <a:gd name="connsiteY59-480" fmla="*/ 2402587 h 2403337"/>
                  <a:gd name="connsiteX60-481" fmla="*/ 162616 w 1744338"/>
                  <a:gd name="connsiteY60-482" fmla="*/ 2401670 h 2403337"/>
                  <a:gd name="connsiteX61-483" fmla="*/ 158493 w 1744338"/>
                  <a:gd name="connsiteY61-484" fmla="*/ 2398922 h 2403337"/>
                  <a:gd name="connsiteX62-485" fmla="*/ 155744 w 1744338"/>
                  <a:gd name="connsiteY62-486" fmla="*/ 2387470 h 2403337"/>
                  <a:gd name="connsiteX63-487" fmla="*/ 152538 w 1744338"/>
                  <a:gd name="connsiteY63-488" fmla="*/ 2183628 h 2403337"/>
                  <a:gd name="connsiteX64-489" fmla="*/ 208881 w 1744338"/>
                  <a:gd name="connsiteY64-490" fmla="*/ 1846946 h 2403337"/>
                  <a:gd name="connsiteX65-491" fmla="*/ 301411 w 1744338"/>
                  <a:gd name="connsiteY65-492" fmla="*/ 1630736 h 2403337"/>
                  <a:gd name="connsiteX66-493" fmla="*/ 305076 w 1744338"/>
                  <a:gd name="connsiteY66-494" fmla="*/ 1595006 h 2403337"/>
                  <a:gd name="connsiteX67-495" fmla="*/ 290876 w 1744338"/>
                  <a:gd name="connsiteY67-496" fmla="*/ 1528128 h 2403337"/>
                  <a:gd name="connsiteX68-497" fmla="*/ 278508 w 1744338"/>
                  <a:gd name="connsiteY68-498" fmla="*/ 1505224 h 2403337"/>
                  <a:gd name="connsiteX69-499" fmla="*/ 127802 w 1744338"/>
                  <a:gd name="connsiteY69-500" fmla="*/ 1332989 h 2403337"/>
                  <a:gd name="connsiteX70-501" fmla="*/ 65046 w 1744338"/>
                  <a:gd name="connsiteY70-502" fmla="*/ 1218013 h 2403337"/>
                  <a:gd name="connsiteX71-503" fmla="*/ 0 w 1744338"/>
                  <a:gd name="connsiteY71-504" fmla="*/ 870336 h 2403337"/>
                  <a:gd name="connsiteX72-505" fmla="*/ 149790 w 1744338"/>
                  <a:gd name="connsiteY72-506" fmla="*/ 418678 h 2403337"/>
                  <a:gd name="connsiteX73-507" fmla="*/ 161699 w 1744338"/>
                  <a:gd name="connsiteY73-508" fmla="*/ 410890 h 2403337"/>
                  <a:gd name="connsiteX74-509" fmla="*/ 178190 w 1744338"/>
                  <a:gd name="connsiteY74-510" fmla="*/ 534570 h 2403337"/>
                  <a:gd name="connsiteX75-511" fmla="*/ 259269 w 1744338"/>
                  <a:gd name="connsiteY75-512" fmla="*/ 1182741 h 2403337"/>
                  <a:gd name="connsiteX76-513" fmla="*/ 297289 w 1744338"/>
                  <a:gd name="connsiteY76-514" fmla="*/ 1486901 h 2403337"/>
                  <a:gd name="connsiteX77-515" fmla="*/ 301869 w 1744338"/>
                  <a:gd name="connsiteY77-516" fmla="*/ 1502476 h 2403337"/>
                  <a:gd name="connsiteX78-517" fmla="*/ 310573 w 1744338"/>
                  <a:gd name="connsiteY78-518" fmla="*/ 1532250 h 2403337"/>
                  <a:gd name="connsiteX79-519" fmla="*/ 322483 w 1744338"/>
                  <a:gd name="connsiteY79-520" fmla="*/ 1587677 h 2403337"/>
                  <a:gd name="connsiteX80-521" fmla="*/ 352715 w 1744338"/>
                  <a:gd name="connsiteY80-522" fmla="*/ 1536831 h 2403337"/>
                  <a:gd name="connsiteX81-523" fmla="*/ 534570 w 1744338"/>
                  <a:gd name="connsiteY81-524" fmla="*/ 1275272 h 2403337"/>
                  <a:gd name="connsiteX82-525" fmla="*/ 542815 w 1744338"/>
                  <a:gd name="connsiteY82-526" fmla="*/ 1234045 h 2403337"/>
                  <a:gd name="connsiteX83-527" fmla="*/ 523576 w 1744338"/>
                  <a:gd name="connsiteY83-528" fmla="*/ 1148386 h 2403337"/>
                  <a:gd name="connsiteX84-529" fmla="*/ 490595 w 1744338"/>
                  <a:gd name="connsiteY84-530" fmla="*/ 1080133 h 2403337"/>
                  <a:gd name="connsiteX85-531" fmla="*/ 450743 w 1744338"/>
                  <a:gd name="connsiteY85-532" fmla="*/ 1026539 h 2403337"/>
                  <a:gd name="connsiteX86-533" fmla="*/ 306450 w 1744338"/>
                  <a:gd name="connsiteY86-534" fmla="*/ 553809 h 2403337"/>
                  <a:gd name="connsiteX87-535" fmla="*/ 522660 w 1744338"/>
                  <a:gd name="connsiteY87-536" fmla="*/ 9161 h 2403337"/>
                  <a:gd name="connsiteX88-537" fmla="*/ 527699 w 1744338"/>
                  <a:gd name="connsiteY88-538" fmla="*/ 2290 h 2403337"/>
                  <a:gd name="connsiteX89-539" fmla="*/ 529989 w 1744338"/>
                  <a:gd name="connsiteY89-540" fmla="*/ 0 h 2403337"/>
                  <a:gd name="connsiteX0-541" fmla="*/ 529989 w 1744338"/>
                  <a:gd name="connsiteY0-542" fmla="*/ 0 h 2403337"/>
                  <a:gd name="connsiteX1-543" fmla="*/ 533196 w 1744338"/>
                  <a:gd name="connsiteY1-544" fmla="*/ 5955 h 2403337"/>
                  <a:gd name="connsiteX2-545" fmla="*/ 535028 w 1744338"/>
                  <a:gd name="connsiteY2-546" fmla="*/ 26568 h 2403337"/>
                  <a:gd name="connsiteX3-547" fmla="*/ 535028 w 1744338"/>
                  <a:gd name="connsiteY3-548" fmla="*/ 1082424 h 2403337"/>
                  <a:gd name="connsiteX4-549" fmla="*/ 532280 w 1744338"/>
                  <a:gd name="connsiteY4-550" fmla="*/ 1111740 h 2403337"/>
                  <a:gd name="connsiteX5-551" fmla="*/ 547854 w 1744338"/>
                  <a:gd name="connsiteY5-552" fmla="*/ 1193277 h 2403337"/>
                  <a:gd name="connsiteX6-553" fmla="*/ 561138 w 1744338"/>
                  <a:gd name="connsiteY6-554" fmla="*/ 1242291 h 2403337"/>
                  <a:gd name="connsiteX7-555" fmla="*/ 599158 w 1744338"/>
                  <a:gd name="connsiteY7-556" fmla="*/ 1193735 h 2403337"/>
                  <a:gd name="connsiteX8-557" fmla="*/ 632139 w 1744338"/>
                  <a:gd name="connsiteY8-558" fmla="*/ 1151593 h 2403337"/>
                  <a:gd name="connsiteX9-559" fmla="*/ 912924 w 1744338"/>
                  <a:gd name="connsiteY9-560" fmla="*/ 857230 h 2403337"/>
                  <a:gd name="connsiteX10-561" fmla="*/ 671991 w 1744338"/>
                  <a:gd name="connsiteY10-562" fmla="*/ 1178161 h 2403337"/>
                  <a:gd name="connsiteX11-563" fmla="*/ 663746 w 1744338"/>
                  <a:gd name="connsiteY11-564" fmla="*/ 1190529 h 2403337"/>
                  <a:gd name="connsiteX12-565" fmla="*/ 539609 w 1744338"/>
                  <a:gd name="connsiteY12-566" fmla="*/ 1352228 h 2403337"/>
                  <a:gd name="connsiteX13-567" fmla="*/ 530905 w 1744338"/>
                  <a:gd name="connsiteY13-568" fmla="*/ 1364596 h 2403337"/>
                  <a:gd name="connsiteX14-569" fmla="*/ 547396 w 1744338"/>
                  <a:gd name="connsiteY14-570" fmla="*/ 1361847 h 2403337"/>
                  <a:gd name="connsiteX15-571" fmla="*/ 655043 w 1744338"/>
                  <a:gd name="connsiteY15-572" fmla="*/ 1341692 h 2403337"/>
                  <a:gd name="connsiteX16-573" fmla="*/ 681153 w 1744338"/>
                  <a:gd name="connsiteY16-574" fmla="*/ 1326576 h 2403337"/>
                  <a:gd name="connsiteX17-575" fmla="*/ 1252827 w 1744338"/>
                  <a:gd name="connsiteY17-576" fmla="*/ 962867 h 2403337"/>
                  <a:gd name="connsiteX18-577" fmla="*/ 1734718 w 1744338"/>
                  <a:gd name="connsiteY18-578" fmla="*/ 1045778 h 2403337"/>
                  <a:gd name="connsiteX19-579" fmla="*/ 1744338 w 1744338"/>
                  <a:gd name="connsiteY19-580" fmla="*/ 1049443 h 2403337"/>
                  <a:gd name="connsiteX20-581" fmla="*/ 1744338 w 1744338"/>
                  <a:gd name="connsiteY20-582" fmla="*/ 1052649 h 2403337"/>
                  <a:gd name="connsiteX21-583" fmla="*/ 1743422 w 1744338"/>
                  <a:gd name="connsiteY21-584" fmla="*/ 1053565 h 2403337"/>
                  <a:gd name="connsiteX22-585" fmla="*/ 1742047 w 1744338"/>
                  <a:gd name="connsiteY22-586" fmla="*/ 1053107 h 2403337"/>
                  <a:gd name="connsiteX23-587" fmla="*/ 1724641 w 1744338"/>
                  <a:gd name="connsiteY23-588" fmla="*/ 1061352 h 2403337"/>
                  <a:gd name="connsiteX24-589" fmla="*/ 1357267 w 1744338"/>
                  <a:gd name="connsiteY24-590" fmla="*/ 1162586 h 2403337"/>
                  <a:gd name="connsiteX25-591" fmla="*/ 1068682 w 1744338"/>
                  <a:gd name="connsiteY25-592" fmla="*/ 1242291 h 2403337"/>
                  <a:gd name="connsiteX26-593" fmla="*/ 693979 w 1744338"/>
                  <a:gd name="connsiteY26-594" fmla="*/ 1345815 h 2403337"/>
                  <a:gd name="connsiteX27-595" fmla="*/ 676114 w 1744338"/>
                  <a:gd name="connsiteY27-596" fmla="*/ 1353144 h 2403337"/>
                  <a:gd name="connsiteX28-597" fmla="*/ 629849 w 1744338"/>
                  <a:gd name="connsiteY28-598" fmla="*/ 1360931 h 2403337"/>
                  <a:gd name="connsiteX29-599" fmla="*/ 527241 w 1744338"/>
                  <a:gd name="connsiteY29-600" fmla="*/ 1385667 h 2403337"/>
                  <a:gd name="connsiteX30-601" fmla="*/ 516705 w 1744338"/>
                  <a:gd name="connsiteY30-602" fmla="*/ 1393454 h 2403337"/>
                  <a:gd name="connsiteX31-603" fmla="*/ 429213 w 1744338"/>
                  <a:gd name="connsiteY31-604" fmla="*/ 1521257 h 2403337"/>
                  <a:gd name="connsiteX32-605" fmla="*/ 510292 w 1744338"/>
                  <a:gd name="connsiteY32-606" fmla="*/ 1509347 h 2403337"/>
                  <a:gd name="connsiteX33-607" fmla="*/ 522202 w 1744338"/>
                  <a:gd name="connsiteY33-608" fmla="*/ 1503850 h 2403337"/>
                  <a:gd name="connsiteX34-609" fmla="*/ 767270 w 1744338"/>
                  <a:gd name="connsiteY34-610" fmla="*/ 1387958 h 2403337"/>
                  <a:gd name="connsiteX35-611" fmla="*/ 1167167 w 1744338"/>
                  <a:gd name="connsiteY35-612" fmla="*/ 1506140 h 2403337"/>
                  <a:gd name="connsiteX36-613" fmla="*/ 1182742 w 1744338"/>
                  <a:gd name="connsiteY36-614" fmla="*/ 1521715 h 2403337"/>
                  <a:gd name="connsiteX37-615" fmla="*/ 1168999 w 1744338"/>
                  <a:gd name="connsiteY37-616" fmla="*/ 1523547 h 2403337"/>
                  <a:gd name="connsiteX38-617" fmla="*/ 1074637 w 1744338"/>
                  <a:gd name="connsiteY38-618" fmla="*/ 1525837 h 2403337"/>
                  <a:gd name="connsiteX39-619" fmla="*/ 1049443 w 1744338"/>
                  <a:gd name="connsiteY39-620" fmla="*/ 1527211 h 2403337"/>
                  <a:gd name="connsiteX40-621" fmla="*/ 821323 w 1744338"/>
                  <a:gd name="connsiteY40-622" fmla="*/ 1527211 h 2403337"/>
                  <a:gd name="connsiteX41-623" fmla="*/ 529531 w 1744338"/>
                  <a:gd name="connsiteY41-624" fmla="*/ 1524005 h 2403337"/>
                  <a:gd name="connsiteX42-625" fmla="*/ 516247 w 1744338"/>
                  <a:gd name="connsiteY42-626" fmla="*/ 1523547 h 2403337"/>
                  <a:gd name="connsiteX43-627" fmla="*/ 485556 w 1744338"/>
                  <a:gd name="connsiteY43-628" fmla="*/ 1525837 h 2403337"/>
                  <a:gd name="connsiteX44-629" fmla="*/ 416387 w 1744338"/>
                  <a:gd name="connsiteY44-630" fmla="*/ 1542786 h 2403337"/>
                  <a:gd name="connsiteX45-631" fmla="*/ 404935 w 1744338"/>
                  <a:gd name="connsiteY45-632" fmla="*/ 1553322 h 2403337"/>
                  <a:gd name="connsiteX46-633" fmla="*/ 259727 w 1744338"/>
                  <a:gd name="connsiteY46-634" fmla="*/ 1858397 h 2403337"/>
                  <a:gd name="connsiteX47-635" fmla="*/ 272095 w 1744338"/>
                  <a:gd name="connsiteY47-636" fmla="*/ 1875346 h 2403337"/>
                  <a:gd name="connsiteX48-637" fmla="*/ 298663 w 1744338"/>
                  <a:gd name="connsiteY48-638" fmla="*/ 1876262 h 2403337"/>
                  <a:gd name="connsiteX49-639" fmla="*/ 301869 w 1744338"/>
                  <a:gd name="connsiteY49-640" fmla="*/ 1877636 h 2403337"/>
                  <a:gd name="connsiteX50-641" fmla="*/ 250107 w 1744338"/>
                  <a:gd name="connsiteY50-642" fmla="*/ 1914740 h 2403337"/>
                  <a:gd name="connsiteX51-643" fmla="*/ 238197 w 1744338"/>
                  <a:gd name="connsiteY51-644" fmla="*/ 1930773 h 2403337"/>
                  <a:gd name="connsiteX52-645" fmla="*/ 206590 w 1744338"/>
                  <a:gd name="connsiteY52-646" fmla="*/ 2211113 h 2403337"/>
                  <a:gd name="connsiteX53-647" fmla="*/ 207965 w 1744338"/>
                  <a:gd name="connsiteY53-648" fmla="*/ 2215235 h 2403337"/>
                  <a:gd name="connsiteX54-649" fmla="*/ 244610 w 1744338"/>
                  <a:gd name="connsiteY54-650" fmla="*/ 2193248 h 2403337"/>
                  <a:gd name="connsiteX55-651" fmla="*/ 213003 w 1744338"/>
                  <a:gd name="connsiteY55-652" fmla="*/ 2275243 h 2403337"/>
                  <a:gd name="connsiteX56-653" fmla="*/ 207049 w 1744338"/>
                  <a:gd name="connsiteY56-654" fmla="*/ 2310056 h 2403337"/>
                  <a:gd name="connsiteX57-655" fmla="*/ 208423 w 1744338"/>
                  <a:gd name="connsiteY57-656" fmla="*/ 2393425 h 2403337"/>
                  <a:gd name="connsiteX58-657" fmla="*/ 197887 w 1744338"/>
                  <a:gd name="connsiteY58-658" fmla="*/ 2402587 h 2403337"/>
                  <a:gd name="connsiteX59-659" fmla="*/ 162616 w 1744338"/>
                  <a:gd name="connsiteY59-660" fmla="*/ 2401670 h 2403337"/>
                  <a:gd name="connsiteX60-661" fmla="*/ 158493 w 1744338"/>
                  <a:gd name="connsiteY60-662" fmla="*/ 2398922 h 2403337"/>
                  <a:gd name="connsiteX61-663" fmla="*/ 155744 w 1744338"/>
                  <a:gd name="connsiteY61-664" fmla="*/ 2387470 h 2403337"/>
                  <a:gd name="connsiteX62-665" fmla="*/ 152538 w 1744338"/>
                  <a:gd name="connsiteY62-666" fmla="*/ 2183628 h 2403337"/>
                  <a:gd name="connsiteX63-667" fmla="*/ 208881 w 1744338"/>
                  <a:gd name="connsiteY63-668" fmla="*/ 1846946 h 2403337"/>
                  <a:gd name="connsiteX64-669" fmla="*/ 301411 w 1744338"/>
                  <a:gd name="connsiteY64-670" fmla="*/ 1630736 h 2403337"/>
                  <a:gd name="connsiteX65-671" fmla="*/ 305076 w 1744338"/>
                  <a:gd name="connsiteY65-672" fmla="*/ 1595006 h 2403337"/>
                  <a:gd name="connsiteX66-673" fmla="*/ 290876 w 1744338"/>
                  <a:gd name="connsiteY66-674" fmla="*/ 1528128 h 2403337"/>
                  <a:gd name="connsiteX67-675" fmla="*/ 278508 w 1744338"/>
                  <a:gd name="connsiteY67-676" fmla="*/ 1505224 h 2403337"/>
                  <a:gd name="connsiteX68-677" fmla="*/ 127802 w 1744338"/>
                  <a:gd name="connsiteY68-678" fmla="*/ 1332989 h 2403337"/>
                  <a:gd name="connsiteX69-679" fmla="*/ 65046 w 1744338"/>
                  <a:gd name="connsiteY69-680" fmla="*/ 1218013 h 2403337"/>
                  <a:gd name="connsiteX70-681" fmla="*/ 0 w 1744338"/>
                  <a:gd name="connsiteY70-682" fmla="*/ 870336 h 2403337"/>
                  <a:gd name="connsiteX71-683" fmla="*/ 149790 w 1744338"/>
                  <a:gd name="connsiteY71-684" fmla="*/ 418678 h 2403337"/>
                  <a:gd name="connsiteX72-685" fmla="*/ 161699 w 1744338"/>
                  <a:gd name="connsiteY72-686" fmla="*/ 410890 h 2403337"/>
                  <a:gd name="connsiteX73-687" fmla="*/ 178190 w 1744338"/>
                  <a:gd name="connsiteY73-688" fmla="*/ 534570 h 2403337"/>
                  <a:gd name="connsiteX74-689" fmla="*/ 259269 w 1744338"/>
                  <a:gd name="connsiteY74-690" fmla="*/ 1182741 h 2403337"/>
                  <a:gd name="connsiteX75-691" fmla="*/ 297289 w 1744338"/>
                  <a:gd name="connsiteY75-692" fmla="*/ 1486901 h 2403337"/>
                  <a:gd name="connsiteX76-693" fmla="*/ 301869 w 1744338"/>
                  <a:gd name="connsiteY76-694" fmla="*/ 1502476 h 2403337"/>
                  <a:gd name="connsiteX77-695" fmla="*/ 310573 w 1744338"/>
                  <a:gd name="connsiteY77-696" fmla="*/ 1532250 h 2403337"/>
                  <a:gd name="connsiteX78-697" fmla="*/ 322483 w 1744338"/>
                  <a:gd name="connsiteY78-698" fmla="*/ 1587677 h 2403337"/>
                  <a:gd name="connsiteX79-699" fmla="*/ 352715 w 1744338"/>
                  <a:gd name="connsiteY79-700" fmla="*/ 1536831 h 2403337"/>
                  <a:gd name="connsiteX80-701" fmla="*/ 534570 w 1744338"/>
                  <a:gd name="connsiteY80-702" fmla="*/ 1275272 h 2403337"/>
                  <a:gd name="connsiteX81-703" fmla="*/ 542815 w 1744338"/>
                  <a:gd name="connsiteY81-704" fmla="*/ 1234045 h 2403337"/>
                  <a:gd name="connsiteX82-705" fmla="*/ 523576 w 1744338"/>
                  <a:gd name="connsiteY82-706" fmla="*/ 1148386 h 2403337"/>
                  <a:gd name="connsiteX83-707" fmla="*/ 490595 w 1744338"/>
                  <a:gd name="connsiteY83-708" fmla="*/ 1080133 h 2403337"/>
                  <a:gd name="connsiteX84-709" fmla="*/ 450743 w 1744338"/>
                  <a:gd name="connsiteY84-710" fmla="*/ 1026539 h 2403337"/>
                  <a:gd name="connsiteX85-711" fmla="*/ 306450 w 1744338"/>
                  <a:gd name="connsiteY85-712" fmla="*/ 553809 h 2403337"/>
                  <a:gd name="connsiteX86-713" fmla="*/ 522660 w 1744338"/>
                  <a:gd name="connsiteY86-714" fmla="*/ 9161 h 2403337"/>
                  <a:gd name="connsiteX87-715" fmla="*/ 527699 w 1744338"/>
                  <a:gd name="connsiteY87-716" fmla="*/ 2290 h 2403337"/>
                  <a:gd name="connsiteX88-717" fmla="*/ 529989 w 1744338"/>
                  <a:gd name="connsiteY88-718" fmla="*/ 0 h 2403337"/>
                  <a:gd name="connsiteX0-719" fmla="*/ 529989 w 1744338"/>
                  <a:gd name="connsiteY0-720" fmla="*/ 0 h 2403337"/>
                  <a:gd name="connsiteX1-721" fmla="*/ 533196 w 1744338"/>
                  <a:gd name="connsiteY1-722" fmla="*/ 5955 h 2403337"/>
                  <a:gd name="connsiteX2-723" fmla="*/ 535028 w 1744338"/>
                  <a:gd name="connsiteY2-724" fmla="*/ 26568 h 2403337"/>
                  <a:gd name="connsiteX3-725" fmla="*/ 535028 w 1744338"/>
                  <a:gd name="connsiteY3-726" fmla="*/ 1082424 h 2403337"/>
                  <a:gd name="connsiteX4-727" fmla="*/ 532280 w 1744338"/>
                  <a:gd name="connsiteY4-728" fmla="*/ 1111740 h 2403337"/>
                  <a:gd name="connsiteX5-729" fmla="*/ 547854 w 1744338"/>
                  <a:gd name="connsiteY5-730" fmla="*/ 1193277 h 2403337"/>
                  <a:gd name="connsiteX6-731" fmla="*/ 561138 w 1744338"/>
                  <a:gd name="connsiteY6-732" fmla="*/ 1242291 h 2403337"/>
                  <a:gd name="connsiteX7-733" fmla="*/ 599158 w 1744338"/>
                  <a:gd name="connsiteY7-734" fmla="*/ 1193735 h 2403337"/>
                  <a:gd name="connsiteX8-735" fmla="*/ 632139 w 1744338"/>
                  <a:gd name="connsiteY8-736" fmla="*/ 1151593 h 2403337"/>
                  <a:gd name="connsiteX9-737" fmla="*/ 912924 w 1744338"/>
                  <a:gd name="connsiteY9-738" fmla="*/ 857230 h 2403337"/>
                  <a:gd name="connsiteX10-739" fmla="*/ 671991 w 1744338"/>
                  <a:gd name="connsiteY10-740" fmla="*/ 1178161 h 2403337"/>
                  <a:gd name="connsiteX11-741" fmla="*/ 663746 w 1744338"/>
                  <a:gd name="connsiteY11-742" fmla="*/ 1190529 h 2403337"/>
                  <a:gd name="connsiteX12-743" fmla="*/ 539609 w 1744338"/>
                  <a:gd name="connsiteY12-744" fmla="*/ 1352228 h 2403337"/>
                  <a:gd name="connsiteX13-745" fmla="*/ 530905 w 1744338"/>
                  <a:gd name="connsiteY13-746" fmla="*/ 1364596 h 2403337"/>
                  <a:gd name="connsiteX14-747" fmla="*/ 547396 w 1744338"/>
                  <a:gd name="connsiteY14-748" fmla="*/ 1361847 h 2403337"/>
                  <a:gd name="connsiteX15-749" fmla="*/ 655043 w 1744338"/>
                  <a:gd name="connsiteY15-750" fmla="*/ 1341692 h 2403337"/>
                  <a:gd name="connsiteX16-751" fmla="*/ 681153 w 1744338"/>
                  <a:gd name="connsiteY16-752" fmla="*/ 1326576 h 2403337"/>
                  <a:gd name="connsiteX17-753" fmla="*/ 1252827 w 1744338"/>
                  <a:gd name="connsiteY17-754" fmla="*/ 962867 h 2403337"/>
                  <a:gd name="connsiteX18-755" fmla="*/ 1734718 w 1744338"/>
                  <a:gd name="connsiteY18-756" fmla="*/ 1045778 h 2403337"/>
                  <a:gd name="connsiteX19-757" fmla="*/ 1744338 w 1744338"/>
                  <a:gd name="connsiteY19-758" fmla="*/ 1049443 h 2403337"/>
                  <a:gd name="connsiteX20-759" fmla="*/ 1744338 w 1744338"/>
                  <a:gd name="connsiteY20-760" fmla="*/ 1052649 h 2403337"/>
                  <a:gd name="connsiteX21-761" fmla="*/ 1743422 w 1744338"/>
                  <a:gd name="connsiteY21-762" fmla="*/ 1053565 h 2403337"/>
                  <a:gd name="connsiteX22-763" fmla="*/ 1742047 w 1744338"/>
                  <a:gd name="connsiteY22-764" fmla="*/ 1053107 h 2403337"/>
                  <a:gd name="connsiteX23-765" fmla="*/ 1724641 w 1744338"/>
                  <a:gd name="connsiteY23-766" fmla="*/ 1061352 h 2403337"/>
                  <a:gd name="connsiteX24-767" fmla="*/ 1357267 w 1744338"/>
                  <a:gd name="connsiteY24-768" fmla="*/ 1162586 h 2403337"/>
                  <a:gd name="connsiteX25-769" fmla="*/ 1068682 w 1744338"/>
                  <a:gd name="connsiteY25-770" fmla="*/ 1242291 h 2403337"/>
                  <a:gd name="connsiteX26-771" fmla="*/ 693979 w 1744338"/>
                  <a:gd name="connsiteY26-772" fmla="*/ 1345815 h 2403337"/>
                  <a:gd name="connsiteX27-773" fmla="*/ 676114 w 1744338"/>
                  <a:gd name="connsiteY27-774" fmla="*/ 1353144 h 2403337"/>
                  <a:gd name="connsiteX28-775" fmla="*/ 629849 w 1744338"/>
                  <a:gd name="connsiteY28-776" fmla="*/ 1360931 h 2403337"/>
                  <a:gd name="connsiteX29-777" fmla="*/ 527241 w 1744338"/>
                  <a:gd name="connsiteY29-778" fmla="*/ 1385667 h 2403337"/>
                  <a:gd name="connsiteX30-779" fmla="*/ 516705 w 1744338"/>
                  <a:gd name="connsiteY30-780" fmla="*/ 1393454 h 2403337"/>
                  <a:gd name="connsiteX31-781" fmla="*/ 429213 w 1744338"/>
                  <a:gd name="connsiteY31-782" fmla="*/ 1521257 h 2403337"/>
                  <a:gd name="connsiteX32-783" fmla="*/ 510292 w 1744338"/>
                  <a:gd name="connsiteY32-784" fmla="*/ 1509347 h 2403337"/>
                  <a:gd name="connsiteX33-785" fmla="*/ 522202 w 1744338"/>
                  <a:gd name="connsiteY33-786" fmla="*/ 1503850 h 2403337"/>
                  <a:gd name="connsiteX34-787" fmla="*/ 767270 w 1744338"/>
                  <a:gd name="connsiteY34-788" fmla="*/ 1387958 h 2403337"/>
                  <a:gd name="connsiteX35-789" fmla="*/ 1167167 w 1744338"/>
                  <a:gd name="connsiteY35-790" fmla="*/ 1506140 h 2403337"/>
                  <a:gd name="connsiteX36-791" fmla="*/ 1182742 w 1744338"/>
                  <a:gd name="connsiteY36-792" fmla="*/ 1521715 h 2403337"/>
                  <a:gd name="connsiteX37-793" fmla="*/ 1168999 w 1744338"/>
                  <a:gd name="connsiteY37-794" fmla="*/ 1523547 h 2403337"/>
                  <a:gd name="connsiteX38-795" fmla="*/ 1074637 w 1744338"/>
                  <a:gd name="connsiteY38-796" fmla="*/ 1525837 h 2403337"/>
                  <a:gd name="connsiteX39-797" fmla="*/ 821323 w 1744338"/>
                  <a:gd name="connsiteY39-798" fmla="*/ 1527211 h 2403337"/>
                  <a:gd name="connsiteX40-799" fmla="*/ 529531 w 1744338"/>
                  <a:gd name="connsiteY40-800" fmla="*/ 1524005 h 2403337"/>
                  <a:gd name="connsiteX41-801" fmla="*/ 516247 w 1744338"/>
                  <a:gd name="connsiteY41-802" fmla="*/ 1523547 h 2403337"/>
                  <a:gd name="connsiteX42-803" fmla="*/ 485556 w 1744338"/>
                  <a:gd name="connsiteY42-804" fmla="*/ 1525837 h 2403337"/>
                  <a:gd name="connsiteX43-805" fmla="*/ 416387 w 1744338"/>
                  <a:gd name="connsiteY43-806" fmla="*/ 1542786 h 2403337"/>
                  <a:gd name="connsiteX44-807" fmla="*/ 404935 w 1744338"/>
                  <a:gd name="connsiteY44-808" fmla="*/ 1553322 h 2403337"/>
                  <a:gd name="connsiteX45-809" fmla="*/ 259727 w 1744338"/>
                  <a:gd name="connsiteY45-810" fmla="*/ 1858397 h 2403337"/>
                  <a:gd name="connsiteX46-811" fmla="*/ 272095 w 1744338"/>
                  <a:gd name="connsiteY46-812" fmla="*/ 1875346 h 2403337"/>
                  <a:gd name="connsiteX47-813" fmla="*/ 298663 w 1744338"/>
                  <a:gd name="connsiteY47-814" fmla="*/ 1876262 h 2403337"/>
                  <a:gd name="connsiteX48-815" fmla="*/ 301869 w 1744338"/>
                  <a:gd name="connsiteY48-816" fmla="*/ 1877636 h 2403337"/>
                  <a:gd name="connsiteX49-817" fmla="*/ 250107 w 1744338"/>
                  <a:gd name="connsiteY49-818" fmla="*/ 1914740 h 2403337"/>
                  <a:gd name="connsiteX50-819" fmla="*/ 238197 w 1744338"/>
                  <a:gd name="connsiteY50-820" fmla="*/ 1930773 h 2403337"/>
                  <a:gd name="connsiteX51-821" fmla="*/ 206590 w 1744338"/>
                  <a:gd name="connsiteY51-822" fmla="*/ 2211113 h 2403337"/>
                  <a:gd name="connsiteX52-823" fmla="*/ 207965 w 1744338"/>
                  <a:gd name="connsiteY52-824" fmla="*/ 2215235 h 2403337"/>
                  <a:gd name="connsiteX53-825" fmla="*/ 244610 w 1744338"/>
                  <a:gd name="connsiteY53-826" fmla="*/ 2193248 h 2403337"/>
                  <a:gd name="connsiteX54-827" fmla="*/ 213003 w 1744338"/>
                  <a:gd name="connsiteY54-828" fmla="*/ 2275243 h 2403337"/>
                  <a:gd name="connsiteX55-829" fmla="*/ 207049 w 1744338"/>
                  <a:gd name="connsiteY55-830" fmla="*/ 2310056 h 2403337"/>
                  <a:gd name="connsiteX56-831" fmla="*/ 208423 w 1744338"/>
                  <a:gd name="connsiteY56-832" fmla="*/ 2393425 h 2403337"/>
                  <a:gd name="connsiteX57-833" fmla="*/ 197887 w 1744338"/>
                  <a:gd name="connsiteY57-834" fmla="*/ 2402587 h 2403337"/>
                  <a:gd name="connsiteX58-835" fmla="*/ 162616 w 1744338"/>
                  <a:gd name="connsiteY58-836" fmla="*/ 2401670 h 2403337"/>
                  <a:gd name="connsiteX59-837" fmla="*/ 158493 w 1744338"/>
                  <a:gd name="connsiteY59-838" fmla="*/ 2398922 h 2403337"/>
                  <a:gd name="connsiteX60-839" fmla="*/ 155744 w 1744338"/>
                  <a:gd name="connsiteY60-840" fmla="*/ 2387470 h 2403337"/>
                  <a:gd name="connsiteX61-841" fmla="*/ 152538 w 1744338"/>
                  <a:gd name="connsiteY61-842" fmla="*/ 2183628 h 2403337"/>
                  <a:gd name="connsiteX62-843" fmla="*/ 208881 w 1744338"/>
                  <a:gd name="connsiteY62-844" fmla="*/ 1846946 h 2403337"/>
                  <a:gd name="connsiteX63-845" fmla="*/ 301411 w 1744338"/>
                  <a:gd name="connsiteY63-846" fmla="*/ 1630736 h 2403337"/>
                  <a:gd name="connsiteX64-847" fmla="*/ 305076 w 1744338"/>
                  <a:gd name="connsiteY64-848" fmla="*/ 1595006 h 2403337"/>
                  <a:gd name="connsiteX65-849" fmla="*/ 290876 w 1744338"/>
                  <a:gd name="connsiteY65-850" fmla="*/ 1528128 h 2403337"/>
                  <a:gd name="connsiteX66-851" fmla="*/ 278508 w 1744338"/>
                  <a:gd name="connsiteY66-852" fmla="*/ 1505224 h 2403337"/>
                  <a:gd name="connsiteX67-853" fmla="*/ 127802 w 1744338"/>
                  <a:gd name="connsiteY67-854" fmla="*/ 1332989 h 2403337"/>
                  <a:gd name="connsiteX68-855" fmla="*/ 65046 w 1744338"/>
                  <a:gd name="connsiteY68-856" fmla="*/ 1218013 h 2403337"/>
                  <a:gd name="connsiteX69-857" fmla="*/ 0 w 1744338"/>
                  <a:gd name="connsiteY69-858" fmla="*/ 870336 h 2403337"/>
                  <a:gd name="connsiteX70-859" fmla="*/ 149790 w 1744338"/>
                  <a:gd name="connsiteY70-860" fmla="*/ 418678 h 2403337"/>
                  <a:gd name="connsiteX71-861" fmla="*/ 161699 w 1744338"/>
                  <a:gd name="connsiteY71-862" fmla="*/ 410890 h 2403337"/>
                  <a:gd name="connsiteX72-863" fmla="*/ 178190 w 1744338"/>
                  <a:gd name="connsiteY72-864" fmla="*/ 534570 h 2403337"/>
                  <a:gd name="connsiteX73-865" fmla="*/ 259269 w 1744338"/>
                  <a:gd name="connsiteY73-866" fmla="*/ 1182741 h 2403337"/>
                  <a:gd name="connsiteX74-867" fmla="*/ 297289 w 1744338"/>
                  <a:gd name="connsiteY74-868" fmla="*/ 1486901 h 2403337"/>
                  <a:gd name="connsiteX75-869" fmla="*/ 301869 w 1744338"/>
                  <a:gd name="connsiteY75-870" fmla="*/ 1502476 h 2403337"/>
                  <a:gd name="connsiteX76-871" fmla="*/ 310573 w 1744338"/>
                  <a:gd name="connsiteY76-872" fmla="*/ 1532250 h 2403337"/>
                  <a:gd name="connsiteX77-873" fmla="*/ 322483 w 1744338"/>
                  <a:gd name="connsiteY77-874" fmla="*/ 1587677 h 2403337"/>
                  <a:gd name="connsiteX78-875" fmla="*/ 352715 w 1744338"/>
                  <a:gd name="connsiteY78-876" fmla="*/ 1536831 h 2403337"/>
                  <a:gd name="connsiteX79-877" fmla="*/ 534570 w 1744338"/>
                  <a:gd name="connsiteY79-878" fmla="*/ 1275272 h 2403337"/>
                  <a:gd name="connsiteX80-879" fmla="*/ 542815 w 1744338"/>
                  <a:gd name="connsiteY80-880" fmla="*/ 1234045 h 2403337"/>
                  <a:gd name="connsiteX81-881" fmla="*/ 523576 w 1744338"/>
                  <a:gd name="connsiteY81-882" fmla="*/ 1148386 h 2403337"/>
                  <a:gd name="connsiteX82-883" fmla="*/ 490595 w 1744338"/>
                  <a:gd name="connsiteY82-884" fmla="*/ 1080133 h 2403337"/>
                  <a:gd name="connsiteX83-885" fmla="*/ 450743 w 1744338"/>
                  <a:gd name="connsiteY83-886" fmla="*/ 1026539 h 2403337"/>
                  <a:gd name="connsiteX84-887" fmla="*/ 306450 w 1744338"/>
                  <a:gd name="connsiteY84-888" fmla="*/ 553809 h 2403337"/>
                  <a:gd name="connsiteX85-889" fmla="*/ 522660 w 1744338"/>
                  <a:gd name="connsiteY85-890" fmla="*/ 9161 h 2403337"/>
                  <a:gd name="connsiteX86-891" fmla="*/ 527699 w 1744338"/>
                  <a:gd name="connsiteY86-892" fmla="*/ 2290 h 2403337"/>
                  <a:gd name="connsiteX87-893" fmla="*/ 529989 w 1744338"/>
                  <a:gd name="connsiteY87-894" fmla="*/ 0 h 2403337"/>
                  <a:gd name="connsiteX0-895" fmla="*/ 529989 w 1744338"/>
                  <a:gd name="connsiteY0-896" fmla="*/ 0 h 2403337"/>
                  <a:gd name="connsiteX1-897" fmla="*/ 533196 w 1744338"/>
                  <a:gd name="connsiteY1-898" fmla="*/ 5955 h 2403337"/>
                  <a:gd name="connsiteX2-899" fmla="*/ 535028 w 1744338"/>
                  <a:gd name="connsiteY2-900" fmla="*/ 26568 h 2403337"/>
                  <a:gd name="connsiteX3-901" fmla="*/ 535028 w 1744338"/>
                  <a:gd name="connsiteY3-902" fmla="*/ 1082424 h 2403337"/>
                  <a:gd name="connsiteX4-903" fmla="*/ 532280 w 1744338"/>
                  <a:gd name="connsiteY4-904" fmla="*/ 1111740 h 2403337"/>
                  <a:gd name="connsiteX5-905" fmla="*/ 547854 w 1744338"/>
                  <a:gd name="connsiteY5-906" fmla="*/ 1193277 h 2403337"/>
                  <a:gd name="connsiteX6-907" fmla="*/ 561138 w 1744338"/>
                  <a:gd name="connsiteY6-908" fmla="*/ 1242291 h 2403337"/>
                  <a:gd name="connsiteX7-909" fmla="*/ 599158 w 1744338"/>
                  <a:gd name="connsiteY7-910" fmla="*/ 1193735 h 2403337"/>
                  <a:gd name="connsiteX8-911" fmla="*/ 632139 w 1744338"/>
                  <a:gd name="connsiteY8-912" fmla="*/ 1151593 h 2403337"/>
                  <a:gd name="connsiteX9-913" fmla="*/ 912924 w 1744338"/>
                  <a:gd name="connsiteY9-914" fmla="*/ 857230 h 2403337"/>
                  <a:gd name="connsiteX10-915" fmla="*/ 671991 w 1744338"/>
                  <a:gd name="connsiteY10-916" fmla="*/ 1178161 h 2403337"/>
                  <a:gd name="connsiteX11-917" fmla="*/ 663746 w 1744338"/>
                  <a:gd name="connsiteY11-918" fmla="*/ 1190529 h 2403337"/>
                  <a:gd name="connsiteX12-919" fmla="*/ 539609 w 1744338"/>
                  <a:gd name="connsiteY12-920" fmla="*/ 1352228 h 2403337"/>
                  <a:gd name="connsiteX13-921" fmla="*/ 530905 w 1744338"/>
                  <a:gd name="connsiteY13-922" fmla="*/ 1364596 h 2403337"/>
                  <a:gd name="connsiteX14-923" fmla="*/ 547396 w 1744338"/>
                  <a:gd name="connsiteY14-924" fmla="*/ 1361847 h 2403337"/>
                  <a:gd name="connsiteX15-925" fmla="*/ 655043 w 1744338"/>
                  <a:gd name="connsiteY15-926" fmla="*/ 1341692 h 2403337"/>
                  <a:gd name="connsiteX16-927" fmla="*/ 681153 w 1744338"/>
                  <a:gd name="connsiteY16-928" fmla="*/ 1326576 h 2403337"/>
                  <a:gd name="connsiteX17-929" fmla="*/ 1252827 w 1744338"/>
                  <a:gd name="connsiteY17-930" fmla="*/ 962867 h 2403337"/>
                  <a:gd name="connsiteX18-931" fmla="*/ 1734718 w 1744338"/>
                  <a:gd name="connsiteY18-932" fmla="*/ 1045778 h 2403337"/>
                  <a:gd name="connsiteX19-933" fmla="*/ 1744338 w 1744338"/>
                  <a:gd name="connsiteY19-934" fmla="*/ 1049443 h 2403337"/>
                  <a:gd name="connsiteX20-935" fmla="*/ 1744338 w 1744338"/>
                  <a:gd name="connsiteY20-936" fmla="*/ 1052649 h 2403337"/>
                  <a:gd name="connsiteX21-937" fmla="*/ 1743422 w 1744338"/>
                  <a:gd name="connsiteY21-938" fmla="*/ 1053565 h 2403337"/>
                  <a:gd name="connsiteX22-939" fmla="*/ 1742047 w 1744338"/>
                  <a:gd name="connsiteY22-940" fmla="*/ 1053107 h 2403337"/>
                  <a:gd name="connsiteX23-941" fmla="*/ 1724641 w 1744338"/>
                  <a:gd name="connsiteY23-942" fmla="*/ 1061352 h 2403337"/>
                  <a:gd name="connsiteX24-943" fmla="*/ 1357267 w 1744338"/>
                  <a:gd name="connsiteY24-944" fmla="*/ 1162586 h 2403337"/>
                  <a:gd name="connsiteX25-945" fmla="*/ 1068682 w 1744338"/>
                  <a:gd name="connsiteY25-946" fmla="*/ 1242291 h 2403337"/>
                  <a:gd name="connsiteX26-947" fmla="*/ 693979 w 1744338"/>
                  <a:gd name="connsiteY26-948" fmla="*/ 1345815 h 2403337"/>
                  <a:gd name="connsiteX27-949" fmla="*/ 676114 w 1744338"/>
                  <a:gd name="connsiteY27-950" fmla="*/ 1353144 h 2403337"/>
                  <a:gd name="connsiteX28-951" fmla="*/ 629849 w 1744338"/>
                  <a:gd name="connsiteY28-952" fmla="*/ 1360931 h 2403337"/>
                  <a:gd name="connsiteX29-953" fmla="*/ 527241 w 1744338"/>
                  <a:gd name="connsiteY29-954" fmla="*/ 1385667 h 2403337"/>
                  <a:gd name="connsiteX30-955" fmla="*/ 516705 w 1744338"/>
                  <a:gd name="connsiteY30-956" fmla="*/ 1393454 h 2403337"/>
                  <a:gd name="connsiteX31-957" fmla="*/ 429213 w 1744338"/>
                  <a:gd name="connsiteY31-958" fmla="*/ 1521257 h 2403337"/>
                  <a:gd name="connsiteX32-959" fmla="*/ 510292 w 1744338"/>
                  <a:gd name="connsiteY32-960" fmla="*/ 1509347 h 2403337"/>
                  <a:gd name="connsiteX33-961" fmla="*/ 522202 w 1744338"/>
                  <a:gd name="connsiteY33-962" fmla="*/ 1503850 h 2403337"/>
                  <a:gd name="connsiteX34-963" fmla="*/ 767270 w 1744338"/>
                  <a:gd name="connsiteY34-964" fmla="*/ 1387958 h 2403337"/>
                  <a:gd name="connsiteX35-965" fmla="*/ 1167167 w 1744338"/>
                  <a:gd name="connsiteY35-966" fmla="*/ 1506140 h 2403337"/>
                  <a:gd name="connsiteX36-967" fmla="*/ 1182742 w 1744338"/>
                  <a:gd name="connsiteY36-968" fmla="*/ 1521715 h 2403337"/>
                  <a:gd name="connsiteX37-969" fmla="*/ 1168999 w 1744338"/>
                  <a:gd name="connsiteY37-970" fmla="*/ 1523547 h 2403337"/>
                  <a:gd name="connsiteX38-971" fmla="*/ 821323 w 1744338"/>
                  <a:gd name="connsiteY38-972" fmla="*/ 1527211 h 2403337"/>
                  <a:gd name="connsiteX39-973" fmla="*/ 529531 w 1744338"/>
                  <a:gd name="connsiteY39-974" fmla="*/ 1524005 h 2403337"/>
                  <a:gd name="connsiteX40-975" fmla="*/ 516247 w 1744338"/>
                  <a:gd name="connsiteY40-976" fmla="*/ 1523547 h 2403337"/>
                  <a:gd name="connsiteX41-977" fmla="*/ 485556 w 1744338"/>
                  <a:gd name="connsiteY41-978" fmla="*/ 1525837 h 2403337"/>
                  <a:gd name="connsiteX42-979" fmla="*/ 416387 w 1744338"/>
                  <a:gd name="connsiteY42-980" fmla="*/ 1542786 h 2403337"/>
                  <a:gd name="connsiteX43-981" fmla="*/ 404935 w 1744338"/>
                  <a:gd name="connsiteY43-982" fmla="*/ 1553322 h 2403337"/>
                  <a:gd name="connsiteX44-983" fmla="*/ 259727 w 1744338"/>
                  <a:gd name="connsiteY44-984" fmla="*/ 1858397 h 2403337"/>
                  <a:gd name="connsiteX45-985" fmla="*/ 272095 w 1744338"/>
                  <a:gd name="connsiteY45-986" fmla="*/ 1875346 h 2403337"/>
                  <a:gd name="connsiteX46-987" fmla="*/ 298663 w 1744338"/>
                  <a:gd name="connsiteY46-988" fmla="*/ 1876262 h 2403337"/>
                  <a:gd name="connsiteX47-989" fmla="*/ 301869 w 1744338"/>
                  <a:gd name="connsiteY47-990" fmla="*/ 1877636 h 2403337"/>
                  <a:gd name="connsiteX48-991" fmla="*/ 250107 w 1744338"/>
                  <a:gd name="connsiteY48-992" fmla="*/ 1914740 h 2403337"/>
                  <a:gd name="connsiteX49-993" fmla="*/ 238197 w 1744338"/>
                  <a:gd name="connsiteY49-994" fmla="*/ 1930773 h 2403337"/>
                  <a:gd name="connsiteX50-995" fmla="*/ 206590 w 1744338"/>
                  <a:gd name="connsiteY50-996" fmla="*/ 2211113 h 2403337"/>
                  <a:gd name="connsiteX51-997" fmla="*/ 207965 w 1744338"/>
                  <a:gd name="connsiteY51-998" fmla="*/ 2215235 h 2403337"/>
                  <a:gd name="connsiteX52-999" fmla="*/ 244610 w 1744338"/>
                  <a:gd name="connsiteY52-1000" fmla="*/ 2193248 h 2403337"/>
                  <a:gd name="connsiteX53-1001" fmla="*/ 213003 w 1744338"/>
                  <a:gd name="connsiteY53-1002" fmla="*/ 2275243 h 2403337"/>
                  <a:gd name="connsiteX54-1003" fmla="*/ 207049 w 1744338"/>
                  <a:gd name="connsiteY54-1004" fmla="*/ 2310056 h 2403337"/>
                  <a:gd name="connsiteX55-1005" fmla="*/ 208423 w 1744338"/>
                  <a:gd name="connsiteY55-1006" fmla="*/ 2393425 h 2403337"/>
                  <a:gd name="connsiteX56-1007" fmla="*/ 197887 w 1744338"/>
                  <a:gd name="connsiteY56-1008" fmla="*/ 2402587 h 2403337"/>
                  <a:gd name="connsiteX57-1009" fmla="*/ 162616 w 1744338"/>
                  <a:gd name="connsiteY57-1010" fmla="*/ 2401670 h 2403337"/>
                  <a:gd name="connsiteX58-1011" fmla="*/ 158493 w 1744338"/>
                  <a:gd name="connsiteY58-1012" fmla="*/ 2398922 h 2403337"/>
                  <a:gd name="connsiteX59-1013" fmla="*/ 155744 w 1744338"/>
                  <a:gd name="connsiteY59-1014" fmla="*/ 2387470 h 2403337"/>
                  <a:gd name="connsiteX60-1015" fmla="*/ 152538 w 1744338"/>
                  <a:gd name="connsiteY60-1016" fmla="*/ 2183628 h 2403337"/>
                  <a:gd name="connsiteX61-1017" fmla="*/ 208881 w 1744338"/>
                  <a:gd name="connsiteY61-1018" fmla="*/ 1846946 h 2403337"/>
                  <a:gd name="connsiteX62-1019" fmla="*/ 301411 w 1744338"/>
                  <a:gd name="connsiteY62-1020" fmla="*/ 1630736 h 2403337"/>
                  <a:gd name="connsiteX63-1021" fmla="*/ 305076 w 1744338"/>
                  <a:gd name="connsiteY63-1022" fmla="*/ 1595006 h 2403337"/>
                  <a:gd name="connsiteX64-1023" fmla="*/ 290876 w 1744338"/>
                  <a:gd name="connsiteY64-1024" fmla="*/ 1528128 h 2403337"/>
                  <a:gd name="connsiteX65-1025" fmla="*/ 278508 w 1744338"/>
                  <a:gd name="connsiteY65-1026" fmla="*/ 1505224 h 2403337"/>
                  <a:gd name="connsiteX66-1027" fmla="*/ 127802 w 1744338"/>
                  <a:gd name="connsiteY66-1028" fmla="*/ 1332989 h 2403337"/>
                  <a:gd name="connsiteX67-1029" fmla="*/ 65046 w 1744338"/>
                  <a:gd name="connsiteY67-1030" fmla="*/ 1218013 h 2403337"/>
                  <a:gd name="connsiteX68-1031" fmla="*/ 0 w 1744338"/>
                  <a:gd name="connsiteY68-1032" fmla="*/ 870336 h 2403337"/>
                  <a:gd name="connsiteX69-1033" fmla="*/ 149790 w 1744338"/>
                  <a:gd name="connsiteY69-1034" fmla="*/ 418678 h 2403337"/>
                  <a:gd name="connsiteX70-1035" fmla="*/ 161699 w 1744338"/>
                  <a:gd name="connsiteY70-1036" fmla="*/ 410890 h 2403337"/>
                  <a:gd name="connsiteX71-1037" fmla="*/ 178190 w 1744338"/>
                  <a:gd name="connsiteY71-1038" fmla="*/ 534570 h 2403337"/>
                  <a:gd name="connsiteX72-1039" fmla="*/ 259269 w 1744338"/>
                  <a:gd name="connsiteY72-1040" fmla="*/ 1182741 h 2403337"/>
                  <a:gd name="connsiteX73-1041" fmla="*/ 297289 w 1744338"/>
                  <a:gd name="connsiteY73-1042" fmla="*/ 1486901 h 2403337"/>
                  <a:gd name="connsiteX74-1043" fmla="*/ 301869 w 1744338"/>
                  <a:gd name="connsiteY74-1044" fmla="*/ 1502476 h 2403337"/>
                  <a:gd name="connsiteX75-1045" fmla="*/ 310573 w 1744338"/>
                  <a:gd name="connsiteY75-1046" fmla="*/ 1532250 h 2403337"/>
                  <a:gd name="connsiteX76-1047" fmla="*/ 322483 w 1744338"/>
                  <a:gd name="connsiteY76-1048" fmla="*/ 1587677 h 2403337"/>
                  <a:gd name="connsiteX77-1049" fmla="*/ 352715 w 1744338"/>
                  <a:gd name="connsiteY77-1050" fmla="*/ 1536831 h 2403337"/>
                  <a:gd name="connsiteX78-1051" fmla="*/ 534570 w 1744338"/>
                  <a:gd name="connsiteY78-1052" fmla="*/ 1275272 h 2403337"/>
                  <a:gd name="connsiteX79-1053" fmla="*/ 542815 w 1744338"/>
                  <a:gd name="connsiteY79-1054" fmla="*/ 1234045 h 2403337"/>
                  <a:gd name="connsiteX80-1055" fmla="*/ 523576 w 1744338"/>
                  <a:gd name="connsiteY80-1056" fmla="*/ 1148386 h 2403337"/>
                  <a:gd name="connsiteX81-1057" fmla="*/ 490595 w 1744338"/>
                  <a:gd name="connsiteY81-1058" fmla="*/ 1080133 h 2403337"/>
                  <a:gd name="connsiteX82-1059" fmla="*/ 450743 w 1744338"/>
                  <a:gd name="connsiteY82-1060" fmla="*/ 1026539 h 2403337"/>
                  <a:gd name="connsiteX83-1061" fmla="*/ 306450 w 1744338"/>
                  <a:gd name="connsiteY83-1062" fmla="*/ 553809 h 2403337"/>
                  <a:gd name="connsiteX84-1063" fmla="*/ 522660 w 1744338"/>
                  <a:gd name="connsiteY84-1064" fmla="*/ 9161 h 2403337"/>
                  <a:gd name="connsiteX85-1065" fmla="*/ 527699 w 1744338"/>
                  <a:gd name="connsiteY85-1066" fmla="*/ 2290 h 2403337"/>
                  <a:gd name="connsiteX86-1067" fmla="*/ 529989 w 1744338"/>
                  <a:gd name="connsiteY86-1068" fmla="*/ 0 h 2403337"/>
                  <a:gd name="connsiteX0-1069" fmla="*/ 529989 w 1744338"/>
                  <a:gd name="connsiteY0-1070" fmla="*/ 0 h 2403337"/>
                  <a:gd name="connsiteX1-1071" fmla="*/ 533196 w 1744338"/>
                  <a:gd name="connsiteY1-1072" fmla="*/ 5955 h 2403337"/>
                  <a:gd name="connsiteX2-1073" fmla="*/ 535028 w 1744338"/>
                  <a:gd name="connsiteY2-1074" fmla="*/ 26568 h 2403337"/>
                  <a:gd name="connsiteX3-1075" fmla="*/ 535028 w 1744338"/>
                  <a:gd name="connsiteY3-1076" fmla="*/ 1082424 h 2403337"/>
                  <a:gd name="connsiteX4-1077" fmla="*/ 532280 w 1744338"/>
                  <a:gd name="connsiteY4-1078" fmla="*/ 1111740 h 2403337"/>
                  <a:gd name="connsiteX5-1079" fmla="*/ 547854 w 1744338"/>
                  <a:gd name="connsiteY5-1080" fmla="*/ 1193277 h 2403337"/>
                  <a:gd name="connsiteX6-1081" fmla="*/ 561138 w 1744338"/>
                  <a:gd name="connsiteY6-1082" fmla="*/ 1242291 h 2403337"/>
                  <a:gd name="connsiteX7-1083" fmla="*/ 599158 w 1744338"/>
                  <a:gd name="connsiteY7-1084" fmla="*/ 1193735 h 2403337"/>
                  <a:gd name="connsiteX8-1085" fmla="*/ 632139 w 1744338"/>
                  <a:gd name="connsiteY8-1086" fmla="*/ 1151593 h 2403337"/>
                  <a:gd name="connsiteX9-1087" fmla="*/ 912924 w 1744338"/>
                  <a:gd name="connsiteY9-1088" fmla="*/ 857230 h 2403337"/>
                  <a:gd name="connsiteX10-1089" fmla="*/ 671991 w 1744338"/>
                  <a:gd name="connsiteY10-1090" fmla="*/ 1178161 h 2403337"/>
                  <a:gd name="connsiteX11-1091" fmla="*/ 663746 w 1744338"/>
                  <a:gd name="connsiteY11-1092" fmla="*/ 1190529 h 2403337"/>
                  <a:gd name="connsiteX12-1093" fmla="*/ 539609 w 1744338"/>
                  <a:gd name="connsiteY12-1094" fmla="*/ 1352228 h 2403337"/>
                  <a:gd name="connsiteX13-1095" fmla="*/ 530905 w 1744338"/>
                  <a:gd name="connsiteY13-1096" fmla="*/ 1364596 h 2403337"/>
                  <a:gd name="connsiteX14-1097" fmla="*/ 547396 w 1744338"/>
                  <a:gd name="connsiteY14-1098" fmla="*/ 1361847 h 2403337"/>
                  <a:gd name="connsiteX15-1099" fmla="*/ 655043 w 1744338"/>
                  <a:gd name="connsiteY15-1100" fmla="*/ 1341692 h 2403337"/>
                  <a:gd name="connsiteX16-1101" fmla="*/ 681153 w 1744338"/>
                  <a:gd name="connsiteY16-1102" fmla="*/ 1326576 h 2403337"/>
                  <a:gd name="connsiteX17-1103" fmla="*/ 1252827 w 1744338"/>
                  <a:gd name="connsiteY17-1104" fmla="*/ 962867 h 2403337"/>
                  <a:gd name="connsiteX18-1105" fmla="*/ 1734718 w 1744338"/>
                  <a:gd name="connsiteY18-1106" fmla="*/ 1045778 h 2403337"/>
                  <a:gd name="connsiteX19-1107" fmla="*/ 1744338 w 1744338"/>
                  <a:gd name="connsiteY19-1108" fmla="*/ 1049443 h 2403337"/>
                  <a:gd name="connsiteX20-1109" fmla="*/ 1744338 w 1744338"/>
                  <a:gd name="connsiteY20-1110" fmla="*/ 1052649 h 2403337"/>
                  <a:gd name="connsiteX21-1111" fmla="*/ 1743422 w 1744338"/>
                  <a:gd name="connsiteY21-1112" fmla="*/ 1053565 h 2403337"/>
                  <a:gd name="connsiteX22-1113" fmla="*/ 1742047 w 1744338"/>
                  <a:gd name="connsiteY22-1114" fmla="*/ 1053107 h 2403337"/>
                  <a:gd name="connsiteX23-1115" fmla="*/ 1724641 w 1744338"/>
                  <a:gd name="connsiteY23-1116" fmla="*/ 1061352 h 2403337"/>
                  <a:gd name="connsiteX24-1117" fmla="*/ 1357267 w 1744338"/>
                  <a:gd name="connsiteY24-1118" fmla="*/ 1162586 h 2403337"/>
                  <a:gd name="connsiteX25-1119" fmla="*/ 1068682 w 1744338"/>
                  <a:gd name="connsiteY25-1120" fmla="*/ 1242291 h 2403337"/>
                  <a:gd name="connsiteX26-1121" fmla="*/ 693979 w 1744338"/>
                  <a:gd name="connsiteY26-1122" fmla="*/ 1345815 h 2403337"/>
                  <a:gd name="connsiteX27-1123" fmla="*/ 676114 w 1744338"/>
                  <a:gd name="connsiteY27-1124" fmla="*/ 1353144 h 2403337"/>
                  <a:gd name="connsiteX28-1125" fmla="*/ 629849 w 1744338"/>
                  <a:gd name="connsiteY28-1126" fmla="*/ 1360931 h 2403337"/>
                  <a:gd name="connsiteX29-1127" fmla="*/ 527241 w 1744338"/>
                  <a:gd name="connsiteY29-1128" fmla="*/ 1385667 h 2403337"/>
                  <a:gd name="connsiteX30-1129" fmla="*/ 516705 w 1744338"/>
                  <a:gd name="connsiteY30-1130" fmla="*/ 1393454 h 2403337"/>
                  <a:gd name="connsiteX31-1131" fmla="*/ 429213 w 1744338"/>
                  <a:gd name="connsiteY31-1132" fmla="*/ 1521257 h 2403337"/>
                  <a:gd name="connsiteX32-1133" fmla="*/ 510292 w 1744338"/>
                  <a:gd name="connsiteY32-1134" fmla="*/ 1509347 h 2403337"/>
                  <a:gd name="connsiteX33-1135" fmla="*/ 522202 w 1744338"/>
                  <a:gd name="connsiteY33-1136" fmla="*/ 1503850 h 2403337"/>
                  <a:gd name="connsiteX34-1137" fmla="*/ 767270 w 1744338"/>
                  <a:gd name="connsiteY34-1138" fmla="*/ 1387958 h 2403337"/>
                  <a:gd name="connsiteX35-1139" fmla="*/ 1167167 w 1744338"/>
                  <a:gd name="connsiteY35-1140" fmla="*/ 1506140 h 2403337"/>
                  <a:gd name="connsiteX36-1141" fmla="*/ 1182742 w 1744338"/>
                  <a:gd name="connsiteY36-1142" fmla="*/ 1521715 h 2403337"/>
                  <a:gd name="connsiteX37-1143" fmla="*/ 821323 w 1744338"/>
                  <a:gd name="connsiteY37-1144" fmla="*/ 1527211 h 2403337"/>
                  <a:gd name="connsiteX38-1145" fmla="*/ 529531 w 1744338"/>
                  <a:gd name="connsiteY38-1146" fmla="*/ 1524005 h 2403337"/>
                  <a:gd name="connsiteX39-1147" fmla="*/ 516247 w 1744338"/>
                  <a:gd name="connsiteY39-1148" fmla="*/ 1523547 h 2403337"/>
                  <a:gd name="connsiteX40-1149" fmla="*/ 485556 w 1744338"/>
                  <a:gd name="connsiteY40-1150" fmla="*/ 1525837 h 2403337"/>
                  <a:gd name="connsiteX41-1151" fmla="*/ 416387 w 1744338"/>
                  <a:gd name="connsiteY41-1152" fmla="*/ 1542786 h 2403337"/>
                  <a:gd name="connsiteX42-1153" fmla="*/ 404935 w 1744338"/>
                  <a:gd name="connsiteY42-1154" fmla="*/ 1553322 h 2403337"/>
                  <a:gd name="connsiteX43-1155" fmla="*/ 259727 w 1744338"/>
                  <a:gd name="connsiteY43-1156" fmla="*/ 1858397 h 2403337"/>
                  <a:gd name="connsiteX44-1157" fmla="*/ 272095 w 1744338"/>
                  <a:gd name="connsiteY44-1158" fmla="*/ 1875346 h 2403337"/>
                  <a:gd name="connsiteX45-1159" fmla="*/ 298663 w 1744338"/>
                  <a:gd name="connsiteY45-1160" fmla="*/ 1876262 h 2403337"/>
                  <a:gd name="connsiteX46-1161" fmla="*/ 301869 w 1744338"/>
                  <a:gd name="connsiteY46-1162" fmla="*/ 1877636 h 2403337"/>
                  <a:gd name="connsiteX47-1163" fmla="*/ 250107 w 1744338"/>
                  <a:gd name="connsiteY47-1164" fmla="*/ 1914740 h 2403337"/>
                  <a:gd name="connsiteX48-1165" fmla="*/ 238197 w 1744338"/>
                  <a:gd name="connsiteY48-1166" fmla="*/ 1930773 h 2403337"/>
                  <a:gd name="connsiteX49-1167" fmla="*/ 206590 w 1744338"/>
                  <a:gd name="connsiteY49-1168" fmla="*/ 2211113 h 2403337"/>
                  <a:gd name="connsiteX50-1169" fmla="*/ 207965 w 1744338"/>
                  <a:gd name="connsiteY50-1170" fmla="*/ 2215235 h 2403337"/>
                  <a:gd name="connsiteX51-1171" fmla="*/ 244610 w 1744338"/>
                  <a:gd name="connsiteY51-1172" fmla="*/ 2193248 h 2403337"/>
                  <a:gd name="connsiteX52-1173" fmla="*/ 213003 w 1744338"/>
                  <a:gd name="connsiteY52-1174" fmla="*/ 2275243 h 2403337"/>
                  <a:gd name="connsiteX53-1175" fmla="*/ 207049 w 1744338"/>
                  <a:gd name="connsiteY53-1176" fmla="*/ 2310056 h 2403337"/>
                  <a:gd name="connsiteX54-1177" fmla="*/ 208423 w 1744338"/>
                  <a:gd name="connsiteY54-1178" fmla="*/ 2393425 h 2403337"/>
                  <a:gd name="connsiteX55-1179" fmla="*/ 197887 w 1744338"/>
                  <a:gd name="connsiteY55-1180" fmla="*/ 2402587 h 2403337"/>
                  <a:gd name="connsiteX56-1181" fmla="*/ 162616 w 1744338"/>
                  <a:gd name="connsiteY56-1182" fmla="*/ 2401670 h 2403337"/>
                  <a:gd name="connsiteX57-1183" fmla="*/ 158493 w 1744338"/>
                  <a:gd name="connsiteY57-1184" fmla="*/ 2398922 h 2403337"/>
                  <a:gd name="connsiteX58-1185" fmla="*/ 155744 w 1744338"/>
                  <a:gd name="connsiteY58-1186" fmla="*/ 2387470 h 2403337"/>
                  <a:gd name="connsiteX59-1187" fmla="*/ 152538 w 1744338"/>
                  <a:gd name="connsiteY59-1188" fmla="*/ 2183628 h 2403337"/>
                  <a:gd name="connsiteX60-1189" fmla="*/ 208881 w 1744338"/>
                  <a:gd name="connsiteY60-1190" fmla="*/ 1846946 h 2403337"/>
                  <a:gd name="connsiteX61-1191" fmla="*/ 301411 w 1744338"/>
                  <a:gd name="connsiteY61-1192" fmla="*/ 1630736 h 2403337"/>
                  <a:gd name="connsiteX62-1193" fmla="*/ 305076 w 1744338"/>
                  <a:gd name="connsiteY62-1194" fmla="*/ 1595006 h 2403337"/>
                  <a:gd name="connsiteX63-1195" fmla="*/ 290876 w 1744338"/>
                  <a:gd name="connsiteY63-1196" fmla="*/ 1528128 h 2403337"/>
                  <a:gd name="connsiteX64-1197" fmla="*/ 278508 w 1744338"/>
                  <a:gd name="connsiteY64-1198" fmla="*/ 1505224 h 2403337"/>
                  <a:gd name="connsiteX65-1199" fmla="*/ 127802 w 1744338"/>
                  <a:gd name="connsiteY65-1200" fmla="*/ 1332989 h 2403337"/>
                  <a:gd name="connsiteX66-1201" fmla="*/ 65046 w 1744338"/>
                  <a:gd name="connsiteY66-1202" fmla="*/ 1218013 h 2403337"/>
                  <a:gd name="connsiteX67-1203" fmla="*/ 0 w 1744338"/>
                  <a:gd name="connsiteY67-1204" fmla="*/ 870336 h 2403337"/>
                  <a:gd name="connsiteX68-1205" fmla="*/ 149790 w 1744338"/>
                  <a:gd name="connsiteY68-1206" fmla="*/ 418678 h 2403337"/>
                  <a:gd name="connsiteX69-1207" fmla="*/ 161699 w 1744338"/>
                  <a:gd name="connsiteY69-1208" fmla="*/ 410890 h 2403337"/>
                  <a:gd name="connsiteX70-1209" fmla="*/ 178190 w 1744338"/>
                  <a:gd name="connsiteY70-1210" fmla="*/ 534570 h 2403337"/>
                  <a:gd name="connsiteX71-1211" fmla="*/ 259269 w 1744338"/>
                  <a:gd name="connsiteY71-1212" fmla="*/ 1182741 h 2403337"/>
                  <a:gd name="connsiteX72-1213" fmla="*/ 297289 w 1744338"/>
                  <a:gd name="connsiteY72-1214" fmla="*/ 1486901 h 2403337"/>
                  <a:gd name="connsiteX73-1215" fmla="*/ 301869 w 1744338"/>
                  <a:gd name="connsiteY73-1216" fmla="*/ 1502476 h 2403337"/>
                  <a:gd name="connsiteX74-1217" fmla="*/ 310573 w 1744338"/>
                  <a:gd name="connsiteY74-1218" fmla="*/ 1532250 h 2403337"/>
                  <a:gd name="connsiteX75-1219" fmla="*/ 322483 w 1744338"/>
                  <a:gd name="connsiteY75-1220" fmla="*/ 1587677 h 2403337"/>
                  <a:gd name="connsiteX76-1221" fmla="*/ 352715 w 1744338"/>
                  <a:gd name="connsiteY76-1222" fmla="*/ 1536831 h 2403337"/>
                  <a:gd name="connsiteX77-1223" fmla="*/ 534570 w 1744338"/>
                  <a:gd name="connsiteY77-1224" fmla="*/ 1275272 h 2403337"/>
                  <a:gd name="connsiteX78-1225" fmla="*/ 542815 w 1744338"/>
                  <a:gd name="connsiteY78-1226" fmla="*/ 1234045 h 2403337"/>
                  <a:gd name="connsiteX79-1227" fmla="*/ 523576 w 1744338"/>
                  <a:gd name="connsiteY79-1228" fmla="*/ 1148386 h 2403337"/>
                  <a:gd name="connsiteX80-1229" fmla="*/ 490595 w 1744338"/>
                  <a:gd name="connsiteY80-1230" fmla="*/ 1080133 h 2403337"/>
                  <a:gd name="connsiteX81-1231" fmla="*/ 450743 w 1744338"/>
                  <a:gd name="connsiteY81-1232" fmla="*/ 1026539 h 2403337"/>
                  <a:gd name="connsiteX82-1233" fmla="*/ 306450 w 1744338"/>
                  <a:gd name="connsiteY82-1234" fmla="*/ 553809 h 2403337"/>
                  <a:gd name="connsiteX83-1235" fmla="*/ 522660 w 1744338"/>
                  <a:gd name="connsiteY83-1236" fmla="*/ 9161 h 2403337"/>
                  <a:gd name="connsiteX84-1237" fmla="*/ 527699 w 1744338"/>
                  <a:gd name="connsiteY84-1238" fmla="*/ 2290 h 2403337"/>
                  <a:gd name="connsiteX85-1239" fmla="*/ 529989 w 1744338"/>
                  <a:gd name="connsiteY85-1240" fmla="*/ 0 h 2403337"/>
                  <a:gd name="connsiteX0-1241" fmla="*/ 529989 w 1744338"/>
                  <a:gd name="connsiteY0-1242" fmla="*/ 0 h 2403337"/>
                  <a:gd name="connsiteX1-1243" fmla="*/ 533196 w 1744338"/>
                  <a:gd name="connsiteY1-1244" fmla="*/ 5955 h 2403337"/>
                  <a:gd name="connsiteX2-1245" fmla="*/ 535028 w 1744338"/>
                  <a:gd name="connsiteY2-1246" fmla="*/ 26568 h 2403337"/>
                  <a:gd name="connsiteX3-1247" fmla="*/ 535028 w 1744338"/>
                  <a:gd name="connsiteY3-1248" fmla="*/ 1082424 h 2403337"/>
                  <a:gd name="connsiteX4-1249" fmla="*/ 532280 w 1744338"/>
                  <a:gd name="connsiteY4-1250" fmla="*/ 1111740 h 2403337"/>
                  <a:gd name="connsiteX5-1251" fmla="*/ 547854 w 1744338"/>
                  <a:gd name="connsiteY5-1252" fmla="*/ 1193277 h 2403337"/>
                  <a:gd name="connsiteX6-1253" fmla="*/ 561138 w 1744338"/>
                  <a:gd name="connsiteY6-1254" fmla="*/ 1242291 h 2403337"/>
                  <a:gd name="connsiteX7-1255" fmla="*/ 599158 w 1744338"/>
                  <a:gd name="connsiteY7-1256" fmla="*/ 1193735 h 2403337"/>
                  <a:gd name="connsiteX8-1257" fmla="*/ 632139 w 1744338"/>
                  <a:gd name="connsiteY8-1258" fmla="*/ 1151593 h 2403337"/>
                  <a:gd name="connsiteX9-1259" fmla="*/ 912924 w 1744338"/>
                  <a:gd name="connsiteY9-1260" fmla="*/ 857230 h 2403337"/>
                  <a:gd name="connsiteX10-1261" fmla="*/ 671991 w 1744338"/>
                  <a:gd name="connsiteY10-1262" fmla="*/ 1178161 h 2403337"/>
                  <a:gd name="connsiteX11-1263" fmla="*/ 663746 w 1744338"/>
                  <a:gd name="connsiteY11-1264" fmla="*/ 1190529 h 2403337"/>
                  <a:gd name="connsiteX12-1265" fmla="*/ 539609 w 1744338"/>
                  <a:gd name="connsiteY12-1266" fmla="*/ 1352228 h 2403337"/>
                  <a:gd name="connsiteX13-1267" fmla="*/ 530905 w 1744338"/>
                  <a:gd name="connsiteY13-1268" fmla="*/ 1364596 h 2403337"/>
                  <a:gd name="connsiteX14-1269" fmla="*/ 547396 w 1744338"/>
                  <a:gd name="connsiteY14-1270" fmla="*/ 1361847 h 2403337"/>
                  <a:gd name="connsiteX15-1271" fmla="*/ 655043 w 1744338"/>
                  <a:gd name="connsiteY15-1272" fmla="*/ 1341692 h 2403337"/>
                  <a:gd name="connsiteX16-1273" fmla="*/ 681153 w 1744338"/>
                  <a:gd name="connsiteY16-1274" fmla="*/ 1326576 h 2403337"/>
                  <a:gd name="connsiteX17-1275" fmla="*/ 1252827 w 1744338"/>
                  <a:gd name="connsiteY17-1276" fmla="*/ 962867 h 2403337"/>
                  <a:gd name="connsiteX18-1277" fmla="*/ 1734718 w 1744338"/>
                  <a:gd name="connsiteY18-1278" fmla="*/ 1045778 h 2403337"/>
                  <a:gd name="connsiteX19-1279" fmla="*/ 1744338 w 1744338"/>
                  <a:gd name="connsiteY19-1280" fmla="*/ 1049443 h 2403337"/>
                  <a:gd name="connsiteX20-1281" fmla="*/ 1744338 w 1744338"/>
                  <a:gd name="connsiteY20-1282" fmla="*/ 1052649 h 2403337"/>
                  <a:gd name="connsiteX21-1283" fmla="*/ 1743422 w 1744338"/>
                  <a:gd name="connsiteY21-1284" fmla="*/ 1053565 h 2403337"/>
                  <a:gd name="connsiteX22-1285" fmla="*/ 1742047 w 1744338"/>
                  <a:gd name="connsiteY22-1286" fmla="*/ 1053107 h 2403337"/>
                  <a:gd name="connsiteX23-1287" fmla="*/ 1724641 w 1744338"/>
                  <a:gd name="connsiteY23-1288" fmla="*/ 1061352 h 2403337"/>
                  <a:gd name="connsiteX24-1289" fmla="*/ 1357267 w 1744338"/>
                  <a:gd name="connsiteY24-1290" fmla="*/ 1162586 h 2403337"/>
                  <a:gd name="connsiteX25-1291" fmla="*/ 1068682 w 1744338"/>
                  <a:gd name="connsiteY25-1292" fmla="*/ 1242291 h 2403337"/>
                  <a:gd name="connsiteX26-1293" fmla="*/ 693979 w 1744338"/>
                  <a:gd name="connsiteY26-1294" fmla="*/ 1345815 h 2403337"/>
                  <a:gd name="connsiteX27-1295" fmla="*/ 676114 w 1744338"/>
                  <a:gd name="connsiteY27-1296" fmla="*/ 1353144 h 2403337"/>
                  <a:gd name="connsiteX28-1297" fmla="*/ 629849 w 1744338"/>
                  <a:gd name="connsiteY28-1298" fmla="*/ 1360931 h 2403337"/>
                  <a:gd name="connsiteX29-1299" fmla="*/ 527241 w 1744338"/>
                  <a:gd name="connsiteY29-1300" fmla="*/ 1385667 h 2403337"/>
                  <a:gd name="connsiteX30-1301" fmla="*/ 516705 w 1744338"/>
                  <a:gd name="connsiteY30-1302" fmla="*/ 1393454 h 2403337"/>
                  <a:gd name="connsiteX31-1303" fmla="*/ 429213 w 1744338"/>
                  <a:gd name="connsiteY31-1304" fmla="*/ 1521257 h 2403337"/>
                  <a:gd name="connsiteX32-1305" fmla="*/ 510292 w 1744338"/>
                  <a:gd name="connsiteY32-1306" fmla="*/ 1509347 h 2403337"/>
                  <a:gd name="connsiteX33-1307" fmla="*/ 522202 w 1744338"/>
                  <a:gd name="connsiteY33-1308" fmla="*/ 1503850 h 2403337"/>
                  <a:gd name="connsiteX34-1309" fmla="*/ 767270 w 1744338"/>
                  <a:gd name="connsiteY34-1310" fmla="*/ 1387958 h 2403337"/>
                  <a:gd name="connsiteX35-1311" fmla="*/ 1167167 w 1744338"/>
                  <a:gd name="connsiteY35-1312" fmla="*/ 1506140 h 2403337"/>
                  <a:gd name="connsiteX36-1313" fmla="*/ 821323 w 1744338"/>
                  <a:gd name="connsiteY36-1314" fmla="*/ 1527211 h 2403337"/>
                  <a:gd name="connsiteX37-1315" fmla="*/ 529531 w 1744338"/>
                  <a:gd name="connsiteY37-1316" fmla="*/ 1524005 h 2403337"/>
                  <a:gd name="connsiteX38-1317" fmla="*/ 516247 w 1744338"/>
                  <a:gd name="connsiteY38-1318" fmla="*/ 1523547 h 2403337"/>
                  <a:gd name="connsiteX39-1319" fmla="*/ 485556 w 1744338"/>
                  <a:gd name="connsiteY39-1320" fmla="*/ 1525837 h 2403337"/>
                  <a:gd name="connsiteX40-1321" fmla="*/ 416387 w 1744338"/>
                  <a:gd name="connsiteY40-1322" fmla="*/ 1542786 h 2403337"/>
                  <a:gd name="connsiteX41-1323" fmla="*/ 404935 w 1744338"/>
                  <a:gd name="connsiteY41-1324" fmla="*/ 1553322 h 2403337"/>
                  <a:gd name="connsiteX42-1325" fmla="*/ 259727 w 1744338"/>
                  <a:gd name="connsiteY42-1326" fmla="*/ 1858397 h 2403337"/>
                  <a:gd name="connsiteX43-1327" fmla="*/ 272095 w 1744338"/>
                  <a:gd name="connsiteY43-1328" fmla="*/ 1875346 h 2403337"/>
                  <a:gd name="connsiteX44-1329" fmla="*/ 298663 w 1744338"/>
                  <a:gd name="connsiteY44-1330" fmla="*/ 1876262 h 2403337"/>
                  <a:gd name="connsiteX45-1331" fmla="*/ 301869 w 1744338"/>
                  <a:gd name="connsiteY45-1332" fmla="*/ 1877636 h 2403337"/>
                  <a:gd name="connsiteX46-1333" fmla="*/ 250107 w 1744338"/>
                  <a:gd name="connsiteY46-1334" fmla="*/ 1914740 h 2403337"/>
                  <a:gd name="connsiteX47-1335" fmla="*/ 238197 w 1744338"/>
                  <a:gd name="connsiteY47-1336" fmla="*/ 1930773 h 2403337"/>
                  <a:gd name="connsiteX48-1337" fmla="*/ 206590 w 1744338"/>
                  <a:gd name="connsiteY48-1338" fmla="*/ 2211113 h 2403337"/>
                  <a:gd name="connsiteX49-1339" fmla="*/ 207965 w 1744338"/>
                  <a:gd name="connsiteY49-1340" fmla="*/ 2215235 h 2403337"/>
                  <a:gd name="connsiteX50-1341" fmla="*/ 244610 w 1744338"/>
                  <a:gd name="connsiteY50-1342" fmla="*/ 2193248 h 2403337"/>
                  <a:gd name="connsiteX51-1343" fmla="*/ 213003 w 1744338"/>
                  <a:gd name="connsiteY51-1344" fmla="*/ 2275243 h 2403337"/>
                  <a:gd name="connsiteX52-1345" fmla="*/ 207049 w 1744338"/>
                  <a:gd name="connsiteY52-1346" fmla="*/ 2310056 h 2403337"/>
                  <a:gd name="connsiteX53-1347" fmla="*/ 208423 w 1744338"/>
                  <a:gd name="connsiteY53-1348" fmla="*/ 2393425 h 2403337"/>
                  <a:gd name="connsiteX54-1349" fmla="*/ 197887 w 1744338"/>
                  <a:gd name="connsiteY54-1350" fmla="*/ 2402587 h 2403337"/>
                  <a:gd name="connsiteX55-1351" fmla="*/ 162616 w 1744338"/>
                  <a:gd name="connsiteY55-1352" fmla="*/ 2401670 h 2403337"/>
                  <a:gd name="connsiteX56-1353" fmla="*/ 158493 w 1744338"/>
                  <a:gd name="connsiteY56-1354" fmla="*/ 2398922 h 2403337"/>
                  <a:gd name="connsiteX57-1355" fmla="*/ 155744 w 1744338"/>
                  <a:gd name="connsiteY57-1356" fmla="*/ 2387470 h 2403337"/>
                  <a:gd name="connsiteX58-1357" fmla="*/ 152538 w 1744338"/>
                  <a:gd name="connsiteY58-1358" fmla="*/ 2183628 h 2403337"/>
                  <a:gd name="connsiteX59-1359" fmla="*/ 208881 w 1744338"/>
                  <a:gd name="connsiteY59-1360" fmla="*/ 1846946 h 2403337"/>
                  <a:gd name="connsiteX60-1361" fmla="*/ 301411 w 1744338"/>
                  <a:gd name="connsiteY60-1362" fmla="*/ 1630736 h 2403337"/>
                  <a:gd name="connsiteX61-1363" fmla="*/ 305076 w 1744338"/>
                  <a:gd name="connsiteY61-1364" fmla="*/ 1595006 h 2403337"/>
                  <a:gd name="connsiteX62-1365" fmla="*/ 290876 w 1744338"/>
                  <a:gd name="connsiteY62-1366" fmla="*/ 1528128 h 2403337"/>
                  <a:gd name="connsiteX63-1367" fmla="*/ 278508 w 1744338"/>
                  <a:gd name="connsiteY63-1368" fmla="*/ 1505224 h 2403337"/>
                  <a:gd name="connsiteX64-1369" fmla="*/ 127802 w 1744338"/>
                  <a:gd name="connsiteY64-1370" fmla="*/ 1332989 h 2403337"/>
                  <a:gd name="connsiteX65-1371" fmla="*/ 65046 w 1744338"/>
                  <a:gd name="connsiteY65-1372" fmla="*/ 1218013 h 2403337"/>
                  <a:gd name="connsiteX66-1373" fmla="*/ 0 w 1744338"/>
                  <a:gd name="connsiteY66-1374" fmla="*/ 870336 h 2403337"/>
                  <a:gd name="connsiteX67-1375" fmla="*/ 149790 w 1744338"/>
                  <a:gd name="connsiteY67-1376" fmla="*/ 418678 h 2403337"/>
                  <a:gd name="connsiteX68-1377" fmla="*/ 161699 w 1744338"/>
                  <a:gd name="connsiteY68-1378" fmla="*/ 410890 h 2403337"/>
                  <a:gd name="connsiteX69-1379" fmla="*/ 178190 w 1744338"/>
                  <a:gd name="connsiteY69-1380" fmla="*/ 534570 h 2403337"/>
                  <a:gd name="connsiteX70-1381" fmla="*/ 259269 w 1744338"/>
                  <a:gd name="connsiteY70-1382" fmla="*/ 1182741 h 2403337"/>
                  <a:gd name="connsiteX71-1383" fmla="*/ 297289 w 1744338"/>
                  <a:gd name="connsiteY71-1384" fmla="*/ 1486901 h 2403337"/>
                  <a:gd name="connsiteX72-1385" fmla="*/ 301869 w 1744338"/>
                  <a:gd name="connsiteY72-1386" fmla="*/ 1502476 h 2403337"/>
                  <a:gd name="connsiteX73-1387" fmla="*/ 310573 w 1744338"/>
                  <a:gd name="connsiteY73-1388" fmla="*/ 1532250 h 2403337"/>
                  <a:gd name="connsiteX74-1389" fmla="*/ 322483 w 1744338"/>
                  <a:gd name="connsiteY74-1390" fmla="*/ 1587677 h 2403337"/>
                  <a:gd name="connsiteX75-1391" fmla="*/ 352715 w 1744338"/>
                  <a:gd name="connsiteY75-1392" fmla="*/ 1536831 h 2403337"/>
                  <a:gd name="connsiteX76-1393" fmla="*/ 534570 w 1744338"/>
                  <a:gd name="connsiteY76-1394" fmla="*/ 1275272 h 2403337"/>
                  <a:gd name="connsiteX77-1395" fmla="*/ 542815 w 1744338"/>
                  <a:gd name="connsiteY77-1396" fmla="*/ 1234045 h 2403337"/>
                  <a:gd name="connsiteX78-1397" fmla="*/ 523576 w 1744338"/>
                  <a:gd name="connsiteY78-1398" fmla="*/ 1148386 h 2403337"/>
                  <a:gd name="connsiteX79-1399" fmla="*/ 490595 w 1744338"/>
                  <a:gd name="connsiteY79-1400" fmla="*/ 1080133 h 2403337"/>
                  <a:gd name="connsiteX80-1401" fmla="*/ 450743 w 1744338"/>
                  <a:gd name="connsiteY80-1402" fmla="*/ 1026539 h 2403337"/>
                  <a:gd name="connsiteX81-1403" fmla="*/ 306450 w 1744338"/>
                  <a:gd name="connsiteY81-1404" fmla="*/ 553809 h 2403337"/>
                  <a:gd name="connsiteX82-1405" fmla="*/ 522660 w 1744338"/>
                  <a:gd name="connsiteY82-1406" fmla="*/ 9161 h 2403337"/>
                  <a:gd name="connsiteX83-1407" fmla="*/ 527699 w 1744338"/>
                  <a:gd name="connsiteY83-1408" fmla="*/ 2290 h 2403337"/>
                  <a:gd name="connsiteX84-1409" fmla="*/ 529989 w 1744338"/>
                  <a:gd name="connsiteY84-1410" fmla="*/ 0 h 2403337"/>
                  <a:gd name="connsiteX0-1411" fmla="*/ 529989 w 1744338"/>
                  <a:gd name="connsiteY0-1412" fmla="*/ 0 h 2403337"/>
                  <a:gd name="connsiteX1-1413" fmla="*/ 533196 w 1744338"/>
                  <a:gd name="connsiteY1-1414" fmla="*/ 5955 h 2403337"/>
                  <a:gd name="connsiteX2-1415" fmla="*/ 535028 w 1744338"/>
                  <a:gd name="connsiteY2-1416" fmla="*/ 26568 h 2403337"/>
                  <a:gd name="connsiteX3-1417" fmla="*/ 535028 w 1744338"/>
                  <a:gd name="connsiteY3-1418" fmla="*/ 1082424 h 2403337"/>
                  <a:gd name="connsiteX4-1419" fmla="*/ 532280 w 1744338"/>
                  <a:gd name="connsiteY4-1420" fmla="*/ 1111740 h 2403337"/>
                  <a:gd name="connsiteX5-1421" fmla="*/ 547854 w 1744338"/>
                  <a:gd name="connsiteY5-1422" fmla="*/ 1193277 h 2403337"/>
                  <a:gd name="connsiteX6-1423" fmla="*/ 561138 w 1744338"/>
                  <a:gd name="connsiteY6-1424" fmla="*/ 1242291 h 2403337"/>
                  <a:gd name="connsiteX7-1425" fmla="*/ 599158 w 1744338"/>
                  <a:gd name="connsiteY7-1426" fmla="*/ 1193735 h 2403337"/>
                  <a:gd name="connsiteX8-1427" fmla="*/ 632139 w 1744338"/>
                  <a:gd name="connsiteY8-1428" fmla="*/ 1151593 h 2403337"/>
                  <a:gd name="connsiteX9-1429" fmla="*/ 912924 w 1744338"/>
                  <a:gd name="connsiteY9-1430" fmla="*/ 857230 h 2403337"/>
                  <a:gd name="connsiteX10-1431" fmla="*/ 671991 w 1744338"/>
                  <a:gd name="connsiteY10-1432" fmla="*/ 1178161 h 2403337"/>
                  <a:gd name="connsiteX11-1433" fmla="*/ 663746 w 1744338"/>
                  <a:gd name="connsiteY11-1434" fmla="*/ 1190529 h 2403337"/>
                  <a:gd name="connsiteX12-1435" fmla="*/ 539609 w 1744338"/>
                  <a:gd name="connsiteY12-1436" fmla="*/ 1352228 h 2403337"/>
                  <a:gd name="connsiteX13-1437" fmla="*/ 530905 w 1744338"/>
                  <a:gd name="connsiteY13-1438" fmla="*/ 1364596 h 2403337"/>
                  <a:gd name="connsiteX14-1439" fmla="*/ 547396 w 1744338"/>
                  <a:gd name="connsiteY14-1440" fmla="*/ 1361847 h 2403337"/>
                  <a:gd name="connsiteX15-1441" fmla="*/ 655043 w 1744338"/>
                  <a:gd name="connsiteY15-1442" fmla="*/ 1341692 h 2403337"/>
                  <a:gd name="connsiteX16-1443" fmla="*/ 681153 w 1744338"/>
                  <a:gd name="connsiteY16-1444" fmla="*/ 1326576 h 2403337"/>
                  <a:gd name="connsiteX17-1445" fmla="*/ 1252827 w 1744338"/>
                  <a:gd name="connsiteY17-1446" fmla="*/ 962867 h 2403337"/>
                  <a:gd name="connsiteX18-1447" fmla="*/ 1734718 w 1744338"/>
                  <a:gd name="connsiteY18-1448" fmla="*/ 1045778 h 2403337"/>
                  <a:gd name="connsiteX19-1449" fmla="*/ 1744338 w 1744338"/>
                  <a:gd name="connsiteY19-1450" fmla="*/ 1049443 h 2403337"/>
                  <a:gd name="connsiteX20-1451" fmla="*/ 1744338 w 1744338"/>
                  <a:gd name="connsiteY20-1452" fmla="*/ 1052649 h 2403337"/>
                  <a:gd name="connsiteX21-1453" fmla="*/ 1743422 w 1744338"/>
                  <a:gd name="connsiteY21-1454" fmla="*/ 1053565 h 2403337"/>
                  <a:gd name="connsiteX22-1455" fmla="*/ 1742047 w 1744338"/>
                  <a:gd name="connsiteY22-1456" fmla="*/ 1053107 h 2403337"/>
                  <a:gd name="connsiteX23-1457" fmla="*/ 1724641 w 1744338"/>
                  <a:gd name="connsiteY23-1458" fmla="*/ 1061352 h 2403337"/>
                  <a:gd name="connsiteX24-1459" fmla="*/ 1357267 w 1744338"/>
                  <a:gd name="connsiteY24-1460" fmla="*/ 1162586 h 2403337"/>
                  <a:gd name="connsiteX25-1461" fmla="*/ 1068682 w 1744338"/>
                  <a:gd name="connsiteY25-1462" fmla="*/ 1242291 h 2403337"/>
                  <a:gd name="connsiteX26-1463" fmla="*/ 693979 w 1744338"/>
                  <a:gd name="connsiteY26-1464" fmla="*/ 1345815 h 2403337"/>
                  <a:gd name="connsiteX27-1465" fmla="*/ 676114 w 1744338"/>
                  <a:gd name="connsiteY27-1466" fmla="*/ 1353144 h 2403337"/>
                  <a:gd name="connsiteX28-1467" fmla="*/ 629849 w 1744338"/>
                  <a:gd name="connsiteY28-1468" fmla="*/ 1360931 h 2403337"/>
                  <a:gd name="connsiteX29-1469" fmla="*/ 527241 w 1744338"/>
                  <a:gd name="connsiteY29-1470" fmla="*/ 1385667 h 2403337"/>
                  <a:gd name="connsiteX30-1471" fmla="*/ 516705 w 1744338"/>
                  <a:gd name="connsiteY30-1472" fmla="*/ 1393454 h 2403337"/>
                  <a:gd name="connsiteX31-1473" fmla="*/ 429213 w 1744338"/>
                  <a:gd name="connsiteY31-1474" fmla="*/ 1521257 h 2403337"/>
                  <a:gd name="connsiteX32-1475" fmla="*/ 510292 w 1744338"/>
                  <a:gd name="connsiteY32-1476" fmla="*/ 1509347 h 2403337"/>
                  <a:gd name="connsiteX33-1477" fmla="*/ 522202 w 1744338"/>
                  <a:gd name="connsiteY33-1478" fmla="*/ 1503850 h 2403337"/>
                  <a:gd name="connsiteX34-1479" fmla="*/ 1167167 w 1744338"/>
                  <a:gd name="connsiteY34-1480" fmla="*/ 1506140 h 2403337"/>
                  <a:gd name="connsiteX35-1481" fmla="*/ 821323 w 1744338"/>
                  <a:gd name="connsiteY35-1482" fmla="*/ 1527211 h 2403337"/>
                  <a:gd name="connsiteX36-1483" fmla="*/ 529531 w 1744338"/>
                  <a:gd name="connsiteY36-1484" fmla="*/ 1524005 h 2403337"/>
                  <a:gd name="connsiteX37-1485" fmla="*/ 516247 w 1744338"/>
                  <a:gd name="connsiteY37-1486" fmla="*/ 1523547 h 2403337"/>
                  <a:gd name="connsiteX38-1487" fmla="*/ 485556 w 1744338"/>
                  <a:gd name="connsiteY38-1488" fmla="*/ 1525837 h 2403337"/>
                  <a:gd name="connsiteX39-1489" fmla="*/ 416387 w 1744338"/>
                  <a:gd name="connsiteY39-1490" fmla="*/ 1542786 h 2403337"/>
                  <a:gd name="connsiteX40-1491" fmla="*/ 404935 w 1744338"/>
                  <a:gd name="connsiteY40-1492" fmla="*/ 1553322 h 2403337"/>
                  <a:gd name="connsiteX41-1493" fmla="*/ 259727 w 1744338"/>
                  <a:gd name="connsiteY41-1494" fmla="*/ 1858397 h 2403337"/>
                  <a:gd name="connsiteX42-1495" fmla="*/ 272095 w 1744338"/>
                  <a:gd name="connsiteY42-1496" fmla="*/ 1875346 h 2403337"/>
                  <a:gd name="connsiteX43-1497" fmla="*/ 298663 w 1744338"/>
                  <a:gd name="connsiteY43-1498" fmla="*/ 1876262 h 2403337"/>
                  <a:gd name="connsiteX44-1499" fmla="*/ 301869 w 1744338"/>
                  <a:gd name="connsiteY44-1500" fmla="*/ 1877636 h 2403337"/>
                  <a:gd name="connsiteX45-1501" fmla="*/ 250107 w 1744338"/>
                  <a:gd name="connsiteY45-1502" fmla="*/ 1914740 h 2403337"/>
                  <a:gd name="connsiteX46-1503" fmla="*/ 238197 w 1744338"/>
                  <a:gd name="connsiteY46-1504" fmla="*/ 1930773 h 2403337"/>
                  <a:gd name="connsiteX47-1505" fmla="*/ 206590 w 1744338"/>
                  <a:gd name="connsiteY47-1506" fmla="*/ 2211113 h 2403337"/>
                  <a:gd name="connsiteX48-1507" fmla="*/ 207965 w 1744338"/>
                  <a:gd name="connsiteY48-1508" fmla="*/ 2215235 h 2403337"/>
                  <a:gd name="connsiteX49-1509" fmla="*/ 244610 w 1744338"/>
                  <a:gd name="connsiteY49-1510" fmla="*/ 2193248 h 2403337"/>
                  <a:gd name="connsiteX50-1511" fmla="*/ 213003 w 1744338"/>
                  <a:gd name="connsiteY50-1512" fmla="*/ 2275243 h 2403337"/>
                  <a:gd name="connsiteX51-1513" fmla="*/ 207049 w 1744338"/>
                  <a:gd name="connsiteY51-1514" fmla="*/ 2310056 h 2403337"/>
                  <a:gd name="connsiteX52-1515" fmla="*/ 208423 w 1744338"/>
                  <a:gd name="connsiteY52-1516" fmla="*/ 2393425 h 2403337"/>
                  <a:gd name="connsiteX53-1517" fmla="*/ 197887 w 1744338"/>
                  <a:gd name="connsiteY53-1518" fmla="*/ 2402587 h 2403337"/>
                  <a:gd name="connsiteX54-1519" fmla="*/ 162616 w 1744338"/>
                  <a:gd name="connsiteY54-1520" fmla="*/ 2401670 h 2403337"/>
                  <a:gd name="connsiteX55-1521" fmla="*/ 158493 w 1744338"/>
                  <a:gd name="connsiteY55-1522" fmla="*/ 2398922 h 2403337"/>
                  <a:gd name="connsiteX56-1523" fmla="*/ 155744 w 1744338"/>
                  <a:gd name="connsiteY56-1524" fmla="*/ 2387470 h 2403337"/>
                  <a:gd name="connsiteX57-1525" fmla="*/ 152538 w 1744338"/>
                  <a:gd name="connsiteY57-1526" fmla="*/ 2183628 h 2403337"/>
                  <a:gd name="connsiteX58-1527" fmla="*/ 208881 w 1744338"/>
                  <a:gd name="connsiteY58-1528" fmla="*/ 1846946 h 2403337"/>
                  <a:gd name="connsiteX59-1529" fmla="*/ 301411 w 1744338"/>
                  <a:gd name="connsiteY59-1530" fmla="*/ 1630736 h 2403337"/>
                  <a:gd name="connsiteX60-1531" fmla="*/ 305076 w 1744338"/>
                  <a:gd name="connsiteY60-1532" fmla="*/ 1595006 h 2403337"/>
                  <a:gd name="connsiteX61-1533" fmla="*/ 290876 w 1744338"/>
                  <a:gd name="connsiteY61-1534" fmla="*/ 1528128 h 2403337"/>
                  <a:gd name="connsiteX62-1535" fmla="*/ 278508 w 1744338"/>
                  <a:gd name="connsiteY62-1536" fmla="*/ 1505224 h 2403337"/>
                  <a:gd name="connsiteX63-1537" fmla="*/ 127802 w 1744338"/>
                  <a:gd name="connsiteY63-1538" fmla="*/ 1332989 h 2403337"/>
                  <a:gd name="connsiteX64-1539" fmla="*/ 65046 w 1744338"/>
                  <a:gd name="connsiteY64-1540" fmla="*/ 1218013 h 2403337"/>
                  <a:gd name="connsiteX65-1541" fmla="*/ 0 w 1744338"/>
                  <a:gd name="connsiteY65-1542" fmla="*/ 870336 h 2403337"/>
                  <a:gd name="connsiteX66-1543" fmla="*/ 149790 w 1744338"/>
                  <a:gd name="connsiteY66-1544" fmla="*/ 418678 h 2403337"/>
                  <a:gd name="connsiteX67-1545" fmla="*/ 161699 w 1744338"/>
                  <a:gd name="connsiteY67-1546" fmla="*/ 410890 h 2403337"/>
                  <a:gd name="connsiteX68-1547" fmla="*/ 178190 w 1744338"/>
                  <a:gd name="connsiteY68-1548" fmla="*/ 534570 h 2403337"/>
                  <a:gd name="connsiteX69-1549" fmla="*/ 259269 w 1744338"/>
                  <a:gd name="connsiteY69-1550" fmla="*/ 1182741 h 2403337"/>
                  <a:gd name="connsiteX70-1551" fmla="*/ 297289 w 1744338"/>
                  <a:gd name="connsiteY70-1552" fmla="*/ 1486901 h 2403337"/>
                  <a:gd name="connsiteX71-1553" fmla="*/ 301869 w 1744338"/>
                  <a:gd name="connsiteY71-1554" fmla="*/ 1502476 h 2403337"/>
                  <a:gd name="connsiteX72-1555" fmla="*/ 310573 w 1744338"/>
                  <a:gd name="connsiteY72-1556" fmla="*/ 1532250 h 2403337"/>
                  <a:gd name="connsiteX73-1557" fmla="*/ 322483 w 1744338"/>
                  <a:gd name="connsiteY73-1558" fmla="*/ 1587677 h 2403337"/>
                  <a:gd name="connsiteX74-1559" fmla="*/ 352715 w 1744338"/>
                  <a:gd name="connsiteY74-1560" fmla="*/ 1536831 h 2403337"/>
                  <a:gd name="connsiteX75-1561" fmla="*/ 534570 w 1744338"/>
                  <a:gd name="connsiteY75-1562" fmla="*/ 1275272 h 2403337"/>
                  <a:gd name="connsiteX76-1563" fmla="*/ 542815 w 1744338"/>
                  <a:gd name="connsiteY76-1564" fmla="*/ 1234045 h 2403337"/>
                  <a:gd name="connsiteX77-1565" fmla="*/ 523576 w 1744338"/>
                  <a:gd name="connsiteY77-1566" fmla="*/ 1148386 h 2403337"/>
                  <a:gd name="connsiteX78-1567" fmla="*/ 490595 w 1744338"/>
                  <a:gd name="connsiteY78-1568" fmla="*/ 1080133 h 2403337"/>
                  <a:gd name="connsiteX79-1569" fmla="*/ 450743 w 1744338"/>
                  <a:gd name="connsiteY79-1570" fmla="*/ 1026539 h 2403337"/>
                  <a:gd name="connsiteX80-1571" fmla="*/ 306450 w 1744338"/>
                  <a:gd name="connsiteY80-1572" fmla="*/ 553809 h 2403337"/>
                  <a:gd name="connsiteX81-1573" fmla="*/ 522660 w 1744338"/>
                  <a:gd name="connsiteY81-1574" fmla="*/ 9161 h 2403337"/>
                  <a:gd name="connsiteX82-1575" fmla="*/ 527699 w 1744338"/>
                  <a:gd name="connsiteY82-1576" fmla="*/ 2290 h 2403337"/>
                  <a:gd name="connsiteX83-1577" fmla="*/ 529989 w 1744338"/>
                  <a:gd name="connsiteY83-1578" fmla="*/ 0 h 2403337"/>
                  <a:gd name="connsiteX0-1579" fmla="*/ 529989 w 1744338"/>
                  <a:gd name="connsiteY0-1580" fmla="*/ 0 h 2403337"/>
                  <a:gd name="connsiteX1-1581" fmla="*/ 533196 w 1744338"/>
                  <a:gd name="connsiteY1-1582" fmla="*/ 5955 h 2403337"/>
                  <a:gd name="connsiteX2-1583" fmla="*/ 535028 w 1744338"/>
                  <a:gd name="connsiteY2-1584" fmla="*/ 26568 h 2403337"/>
                  <a:gd name="connsiteX3-1585" fmla="*/ 535028 w 1744338"/>
                  <a:gd name="connsiteY3-1586" fmla="*/ 1082424 h 2403337"/>
                  <a:gd name="connsiteX4-1587" fmla="*/ 532280 w 1744338"/>
                  <a:gd name="connsiteY4-1588" fmla="*/ 1111740 h 2403337"/>
                  <a:gd name="connsiteX5-1589" fmla="*/ 547854 w 1744338"/>
                  <a:gd name="connsiteY5-1590" fmla="*/ 1193277 h 2403337"/>
                  <a:gd name="connsiteX6-1591" fmla="*/ 561138 w 1744338"/>
                  <a:gd name="connsiteY6-1592" fmla="*/ 1242291 h 2403337"/>
                  <a:gd name="connsiteX7-1593" fmla="*/ 599158 w 1744338"/>
                  <a:gd name="connsiteY7-1594" fmla="*/ 1193735 h 2403337"/>
                  <a:gd name="connsiteX8-1595" fmla="*/ 632139 w 1744338"/>
                  <a:gd name="connsiteY8-1596" fmla="*/ 1151593 h 2403337"/>
                  <a:gd name="connsiteX9-1597" fmla="*/ 912924 w 1744338"/>
                  <a:gd name="connsiteY9-1598" fmla="*/ 857230 h 2403337"/>
                  <a:gd name="connsiteX10-1599" fmla="*/ 671991 w 1744338"/>
                  <a:gd name="connsiteY10-1600" fmla="*/ 1178161 h 2403337"/>
                  <a:gd name="connsiteX11-1601" fmla="*/ 663746 w 1744338"/>
                  <a:gd name="connsiteY11-1602" fmla="*/ 1190529 h 2403337"/>
                  <a:gd name="connsiteX12-1603" fmla="*/ 539609 w 1744338"/>
                  <a:gd name="connsiteY12-1604" fmla="*/ 1352228 h 2403337"/>
                  <a:gd name="connsiteX13-1605" fmla="*/ 530905 w 1744338"/>
                  <a:gd name="connsiteY13-1606" fmla="*/ 1364596 h 2403337"/>
                  <a:gd name="connsiteX14-1607" fmla="*/ 547396 w 1744338"/>
                  <a:gd name="connsiteY14-1608" fmla="*/ 1361847 h 2403337"/>
                  <a:gd name="connsiteX15-1609" fmla="*/ 655043 w 1744338"/>
                  <a:gd name="connsiteY15-1610" fmla="*/ 1341692 h 2403337"/>
                  <a:gd name="connsiteX16-1611" fmla="*/ 681153 w 1744338"/>
                  <a:gd name="connsiteY16-1612" fmla="*/ 1326576 h 2403337"/>
                  <a:gd name="connsiteX17-1613" fmla="*/ 1252827 w 1744338"/>
                  <a:gd name="connsiteY17-1614" fmla="*/ 962867 h 2403337"/>
                  <a:gd name="connsiteX18-1615" fmla="*/ 1734718 w 1744338"/>
                  <a:gd name="connsiteY18-1616" fmla="*/ 1045778 h 2403337"/>
                  <a:gd name="connsiteX19-1617" fmla="*/ 1744338 w 1744338"/>
                  <a:gd name="connsiteY19-1618" fmla="*/ 1049443 h 2403337"/>
                  <a:gd name="connsiteX20-1619" fmla="*/ 1744338 w 1744338"/>
                  <a:gd name="connsiteY20-1620" fmla="*/ 1052649 h 2403337"/>
                  <a:gd name="connsiteX21-1621" fmla="*/ 1743422 w 1744338"/>
                  <a:gd name="connsiteY21-1622" fmla="*/ 1053565 h 2403337"/>
                  <a:gd name="connsiteX22-1623" fmla="*/ 1742047 w 1744338"/>
                  <a:gd name="connsiteY22-1624" fmla="*/ 1053107 h 2403337"/>
                  <a:gd name="connsiteX23-1625" fmla="*/ 1724641 w 1744338"/>
                  <a:gd name="connsiteY23-1626" fmla="*/ 1061352 h 2403337"/>
                  <a:gd name="connsiteX24-1627" fmla="*/ 1357267 w 1744338"/>
                  <a:gd name="connsiteY24-1628" fmla="*/ 1162586 h 2403337"/>
                  <a:gd name="connsiteX25-1629" fmla="*/ 1068682 w 1744338"/>
                  <a:gd name="connsiteY25-1630" fmla="*/ 1242291 h 2403337"/>
                  <a:gd name="connsiteX26-1631" fmla="*/ 693979 w 1744338"/>
                  <a:gd name="connsiteY26-1632" fmla="*/ 1345815 h 2403337"/>
                  <a:gd name="connsiteX27-1633" fmla="*/ 676114 w 1744338"/>
                  <a:gd name="connsiteY27-1634" fmla="*/ 1353144 h 2403337"/>
                  <a:gd name="connsiteX28-1635" fmla="*/ 629849 w 1744338"/>
                  <a:gd name="connsiteY28-1636" fmla="*/ 1360931 h 2403337"/>
                  <a:gd name="connsiteX29-1637" fmla="*/ 527241 w 1744338"/>
                  <a:gd name="connsiteY29-1638" fmla="*/ 1385667 h 2403337"/>
                  <a:gd name="connsiteX30-1639" fmla="*/ 516705 w 1744338"/>
                  <a:gd name="connsiteY30-1640" fmla="*/ 1393454 h 2403337"/>
                  <a:gd name="connsiteX31-1641" fmla="*/ 429213 w 1744338"/>
                  <a:gd name="connsiteY31-1642" fmla="*/ 1521257 h 2403337"/>
                  <a:gd name="connsiteX32-1643" fmla="*/ 510292 w 1744338"/>
                  <a:gd name="connsiteY32-1644" fmla="*/ 1509347 h 2403337"/>
                  <a:gd name="connsiteX33-1645" fmla="*/ 522202 w 1744338"/>
                  <a:gd name="connsiteY33-1646" fmla="*/ 1503850 h 2403337"/>
                  <a:gd name="connsiteX34-1647" fmla="*/ 1167167 w 1744338"/>
                  <a:gd name="connsiteY34-1648" fmla="*/ 1506140 h 2403337"/>
                  <a:gd name="connsiteX35-1649" fmla="*/ 529531 w 1744338"/>
                  <a:gd name="connsiteY35-1650" fmla="*/ 1524005 h 2403337"/>
                  <a:gd name="connsiteX36-1651" fmla="*/ 516247 w 1744338"/>
                  <a:gd name="connsiteY36-1652" fmla="*/ 1523547 h 2403337"/>
                  <a:gd name="connsiteX37-1653" fmla="*/ 485556 w 1744338"/>
                  <a:gd name="connsiteY37-1654" fmla="*/ 1525837 h 2403337"/>
                  <a:gd name="connsiteX38-1655" fmla="*/ 416387 w 1744338"/>
                  <a:gd name="connsiteY38-1656" fmla="*/ 1542786 h 2403337"/>
                  <a:gd name="connsiteX39-1657" fmla="*/ 404935 w 1744338"/>
                  <a:gd name="connsiteY39-1658" fmla="*/ 1553322 h 2403337"/>
                  <a:gd name="connsiteX40-1659" fmla="*/ 259727 w 1744338"/>
                  <a:gd name="connsiteY40-1660" fmla="*/ 1858397 h 2403337"/>
                  <a:gd name="connsiteX41-1661" fmla="*/ 272095 w 1744338"/>
                  <a:gd name="connsiteY41-1662" fmla="*/ 1875346 h 2403337"/>
                  <a:gd name="connsiteX42-1663" fmla="*/ 298663 w 1744338"/>
                  <a:gd name="connsiteY42-1664" fmla="*/ 1876262 h 2403337"/>
                  <a:gd name="connsiteX43-1665" fmla="*/ 301869 w 1744338"/>
                  <a:gd name="connsiteY43-1666" fmla="*/ 1877636 h 2403337"/>
                  <a:gd name="connsiteX44-1667" fmla="*/ 250107 w 1744338"/>
                  <a:gd name="connsiteY44-1668" fmla="*/ 1914740 h 2403337"/>
                  <a:gd name="connsiteX45-1669" fmla="*/ 238197 w 1744338"/>
                  <a:gd name="connsiteY45-1670" fmla="*/ 1930773 h 2403337"/>
                  <a:gd name="connsiteX46-1671" fmla="*/ 206590 w 1744338"/>
                  <a:gd name="connsiteY46-1672" fmla="*/ 2211113 h 2403337"/>
                  <a:gd name="connsiteX47-1673" fmla="*/ 207965 w 1744338"/>
                  <a:gd name="connsiteY47-1674" fmla="*/ 2215235 h 2403337"/>
                  <a:gd name="connsiteX48-1675" fmla="*/ 244610 w 1744338"/>
                  <a:gd name="connsiteY48-1676" fmla="*/ 2193248 h 2403337"/>
                  <a:gd name="connsiteX49-1677" fmla="*/ 213003 w 1744338"/>
                  <a:gd name="connsiteY49-1678" fmla="*/ 2275243 h 2403337"/>
                  <a:gd name="connsiteX50-1679" fmla="*/ 207049 w 1744338"/>
                  <a:gd name="connsiteY50-1680" fmla="*/ 2310056 h 2403337"/>
                  <a:gd name="connsiteX51-1681" fmla="*/ 208423 w 1744338"/>
                  <a:gd name="connsiteY51-1682" fmla="*/ 2393425 h 2403337"/>
                  <a:gd name="connsiteX52-1683" fmla="*/ 197887 w 1744338"/>
                  <a:gd name="connsiteY52-1684" fmla="*/ 2402587 h 2403337"/>
                  <a:gd name="connsiteX53-1685" fmla="*/ 162616 w 1744338"/>
                  <a:gd name="connsiteY53-1686" fmla="*/ 2401670 h 2403337"/>
                  <a:gd name="connsiteX54-1687" fmla="*/ 158493 w 1744338"/>
                  <a:gd name="connsiteY54-1688" fmla="*/ 2398922 h 2403337"/>
                  <a:gd name="connsiteX55-1689" fmla="*/ 155744 w 1744338"/>
                  <a:gd name="connsiteY55-1690" fmla="*/ 2387470 h 2403337"/>
                  <a:gd name="connsiteX56-1691" fmla="*/ 152538 w 1744338"/>
                  <a:gd name="connsiteY56-1692" fmla="*/ 2183628 h 2403337"/>
                  <a:gd name="connsiteX57-1693" fmla="*/ 208881 w 1744338"/>
                  <a:gd name="connsiteY57-1694" fmla="*/ 1846946 h 2403337"/>
                  <a:gd name="connsiteX58-1695" fmla="*/ 301411 w 1744338"/>
                  <a:gd name="connsiteY58-1696" fmla="*/ 1630736 h 2403337"/>
                  <a:gd name="connsiteX59-1697" fmla="*/ 305076 w 1744338"/>
                  <a:gd name="connsiteY59-1698" fmla="*/ 1595006 h 2403337"/>
                  <a:gd name="connsiteX60-1699" fmla="*/ 290876 w 1744338"/>
                  <a:gd name="connsiteY60-1700" fmla="*/ 1528128 h 2403337"/>
                  <a:gd name="connsiteX61-1701" fmla="*/ 278508 w 1744338"/>
                  <a:gd name="connsiteY61-1702" fmla="*/ 1505224 h 2403337"/>
                  <a:gd name="connsiteX62-1703" fmla="*/ 127802 w 1744338"/>
                  <a:gd name="connsiteY62-1704" fmla="*/ 1332989 h 2403337"/>
                  <a:gd name="connsiteX63-1705" fmla="*/ 65046 w 1744338"/>
                  <a:gd name="connsiteY63-1706" fmla="*/ 1218013 h 2403337"/>
                  <a:gd name="connsiteX64-1707" fmla="*/ 0 w 1744338"/>
                  <a:gd name="connsiteY64-1708" fmla="*/ 870336 h 2403337"/>
                  <a:gd name="connsiteX65-1709" fmla="*/ 149790 w 1744338"/>
                  <a:gd name="connsiteY65-1710" fmla="*/ 418678 h 2403337"/>
                  <a:gd name="connsiteX66-1711" fmla="*/ 161699 w 1744338"/>
                  <a:gd name="connsiteY66-1712" fmla="*/ 410890 h 2403337"/>
                  <a:gd name="connsiteX67-1713" fmla="*/ 178190 w 1744338"/>
                  <a:gd name="connsiteY67-1714" fmla="*/ 534570 h 2403337"/>
                  <a:gd name="connsiteX68-1715" fmla="*/ 259269 w 1744338"/>
                  <a:gd name="connsiteY68-1716" fmla="*/ 1182741 h 2403337"/>
                  <a:gd name="connsiteX69-1717" fmla="*/ 297289 w 1744338"/>
                  <a:gd name="connsiteY69-1718" fmla="*/ 1486901 h 2403337"/>
                  <a:gd name="connsiteX70-1719" fmla="*/ 301869 w 1744338"/>
                  <a:gd name="connsiteY70-1720" fmla="*/ 1502476 h 2403337"/>
                  <a:gd name="connsiteX71-1721" fmla="*/ 310573 w 1744338"/>
                  <a:gd name="connsiteY71-1722" fmla="*/ 1532250 h 2403337"/>
                  <a:gd name="connsiteX72-1723" fmla="*/ 322483 w 1744338"/>
                  <a:gd name="connsiteY72-1724" fmla="*/ 1587677 h 2403337"/>
                  <a:gd name="connsiteX73-1725" fmla="*/ 352715 w 1744338"/>
                  <a:gd name="connsiteY73-1726" fmla="*/ 1536831 h 2403337"/>
                  <a:gd name="connsiteX74-1727" fmla="*/ 534570 w 1744338"/>
                  <a:gd name="connsiteY74-1728" fmla="*/ 1275272 h 2403337"/>
                  <a:gd name="connsiteX75-1729" fmla="*/ 542815 w 1744338"/>
                  <a:gd name="connsiteY75-1730" fmla="*/ 1234045 h 2403337"/>
                  <a:gd name="connsiteX76-1731" fmla="*/ 523576 w 1744338"/>
                  <a:gd name="connsiteY76-1732" fmla="*/ 1148386 h 2403337"/>
                  <a:gd name="connsiteX77-1733" fmla="*/ 490595 w 1744338"/>
                  <a:gd name="connsiteY77-1734" fmla="*/ 1080133 h 2403337"/>
                  <a:gd name="connsiteX78-1735" fmla="*/ 450743 w 1744338"/>
                  <a:gd name="connsiteY78-1736" fmla="*/ 1026539 h 2403337"/>
                  <a:gd name="connsiteX79-1737" fmla="*/ 306450 w 1744338"/>
                  <a:gd name="connsiteY79-1738" fmla="*/ 553809 h 2403337"/>
                  <a:gd name="connsiteX80-1739" fmla="*/ 522660 w 1744338"/>
                  <a:gd name="connsiteY80-1740" fmla="*/ 9161 h 2403337"/>
                  <a:gd name="connsiteX81-1741" fmla="*/ 527699 w 1744338"/>
                  <a:gd name="connsiteY81-1742" fmla="*/ 2290 h 2403337"/>
                  <a:gd name="connsiteX82-1743" fmla="*/ 529989 w 1744338"/>
                  <a:gd name="connsiteY82-1744" fmla="*/ 0 h 2403337"/>
                  <a:gd name="connsiteX0-1745" fmla="*/ 529989 w 1744338"/>
                  <a:gd name="connsiteY0-1746" fmla="*/ 0 h 2403337"/>
                  <a:gd name="connsiteX1-1747" fmla="*/ 533196 w 1744338"/>
                  <a:gd name="connsiteY1-1748" fmla="*/ 5955 h 2403337"/>
                  <a:gd name="connsiteX2-1749" fmla="*/ 535028 w 1744338"/>
                  <a:gd name="connsiteY2-1750" fmla="*/ 26568 h 2403337"/>
                  <a:gd name="connsiteX3-1751" fmla="*/ 535028 w 1744338"/>
                  <a:gd name="connsiteY3-1752" fmla="*/ 1082424 h 2403337"/>
                  <a:gd name="connsiteX4-1753" fmla="*/ 532280 w 1744338"/>
                  <a:gd name="connsiteY4-1754" fmla="*/ 1111740 h 2403337"/>
                  <a:gd name="connsiteX5-1755" fmla="*/ 547854 w 1744338"/>
                  <a:gd name="connsiteY5-1756" fmla="*/ 1193277 h 2403337"/>
                  <a:gd name="connsiteX6-1757" fmla="*/ 561138 w 1744338"/>
                  <a:gd name="connsiteY6-1758" fmla="*/ 1242291 h 2403337"/>
                  <a:gd name="connsiteX7-1759" fmla="*/ 599158 w 1744338"/>
                  <a:gd name="connsiteY7-1760" fmla="*/ 1193735 h 2403337"/>
                  <a:gd name="connsiteX8-1761" fmla="*/ 632139 w 1744338"/>
                  <a:gd name="connsiteY8-1762" fmla="*/ 1151593 h 2403337"/>
                  <a:gd name="connsiteX9-1763" fmla="*/ 912924 w 1744338"/>
                  <a:gd name="connsiteY9-1764" fmla="*/ 857230 h 2403337"/>
                  <a:gd name="connsiteX10-1765" fmla="*/ 671991 w 1744338"/>
                  <a:gd name="connsiteY10-1766" fmla="*/ 1178161 h 2403337"/>
                  <a:gd name="connsiteX11-1767" fmla="*/ 663746 w 1744338"/>
                  <a:gd name="connsiteY11-1768" fmla="*/ 1190529 h 2403337"/>
                  <a:gd name="connsiteX12-1769" fmla="*/ 539609 w 1744338"/>
                  <a:gd name="connsiteY12-1770" fmla="*/ 1352228 h 2403337"/>
                  <a:gd name="connsiteX13-1771" fmla="*/ 530905 w 1744338"/>
                  <a:gd name="connsiteY13-1772" fmla="*/ 1364596 h 2403337"/>
                  <a:gd name="connsiteX14-1773" fmla="*/ 547396 w 1744338"/>
                  <a:gd name="connsiteY14-1774" fmla="*/ 1361847 h 2403337"/>
                  <a:gd name="connsiteX15-1775" fmla="*/ 655043 w 1744338"/>
                  <a:gd name="connsiteY15-1776" fmla="*/ 1341692 h 2403337"/>
                  <a:gd name="connsiteX16-1777" fmla="*/ 681153 w 1744338"/>
                  <a:gd name="connsiteY16-1778" fmla="*/ 1326576 h 2403337"/>
                  <a:gd name="connsiteX17-1779" fmla="*/ 1252827 w 1744338"/>
                  <a:gd name="connsiteY17-1780" fmla="*/ 962867 h 2403337"/>
                  <a:gd name="connsiteX18-1781" fmla="*/ 1734718 w 1744338"/>
                  <a:gd name="connsiteY18-1782" fmla="*/ 1045778 h 2403337"/>
                  <a:gd name="connsiteX19-1783" fmla="*/ 1744338 w 1744338"/>
                  <a:gd name="connsiteY19-1784" fmla="*/ 1049443 h 2403337"/>
                  <a:gd name="connsiteX20-1785" fmla="*/ 1744338 w 1744338"/>
                  <a:gd name="connsiteY20-1786" fmla="*/ 1052649 h 2403337"/>
                  <a:gd name="connsiteX21-1787" fmla="*/ 1743422 w 1744338"/>
                  <a:gd name="connsiteY21-1788" fmla="*/ 1053565 h 2403337"/>
                  <a:gd name="connsiteX22-1789" fmla="*/ 1742047 w 1744338"/>
                  <a:gd name="connsiteY22-1790" fmla="*/ 1053107 h 2403337"/>
                  <a:gd name="connsiteX23-1791" fmla="*/ 1724641 w 1744338"/>
                  <a:gd name="connsiteY23-1792" fmla="*/ 1061352 h 2403337"/>
                  <a:gd name="connsiteX24-1793" fmla="*/ 1357267 w 1744338"/>
                  <a:gd name="connsiteY24-1794" fmla="*/ 1162586 h 2403337"/>
                  <a:gd name="connsiteX25-1795" fmla="*/ 1068682 w 1744338"/>
                  <a:gd name="connsiteY25-1796" fmla="*/ 1242291 h 2403337"/>
                  <a:gd name="connsiteX26-1797" fmla="*/ 693979 w 1744338"/>
                  <a:gd name="connsiteY26-1798" fmla="*/ 1345815 h 2403337"/>
                  <a:gd name="connsiteX27-1799" fmla="*/ 676114 w 1744338"/>
                  <a:gd name="connsiteY27-1800" fmla="*/ 1353144 h 2403337"/>
                  <a:gd name="connsiteX28-1801" fmla="*/ 629849 w 1744338"/>
                  <a:gd name="connsiteY28-1802" fmla="*/ 1360931 h 2403337"/>
                  <a:gd name="connsiteX29-1803" fmla="*/ 527241 w 1744338"/>
                  <a:gd name="connsiteY29-1804" fmla="*/ 1385667 h 2403337"/>
                  <a:gd name="connsiteX30-1805" fmla="*/ 516705 w 1744338"/>
                  <a:gd name="connsiteY30-1806" fmla="*/ 1393454 h 2403337"/>
                  <a:gd name="connsiteX31-1807" fmla="*/ 429213 w 1744338"/>
                  <a:gd name="connsiteY31-1808" fmla="*/ 1521257 h 2403337"/>
                  <a:gd name="connsiteX32-1809" fmla="*/ 510292 w 1744338"/>
                  <a:gd name="connsiteY32-1810" fmla="*/ 1509347 h 2403337"/>
                  <a:gd name="connsiteX33-1811" fmla="*/ 522202 w 1744338"/>
                  <a:gd name="connsiteY33-1812" fmla="*/ 1503850 h 2403337"/>
                  <a:gd name="connsiteX34-1813" fmla="*/ 529531 w 1744338"/>
                  <a:gd name="connsiteY34-1814" fmla="*/ 1524005 h 2403337"/>
                  <a:gd name="connsiteX35-1815" fmla="*/ 516247 w 1744338"/>
                  <a:gd name="connsiteY35-1816" fmla="*/ 1523547 h 2403337"/>
                  <a:gd name="connsiteX36-1817" fmla="*/ 485556 w 1744338"/>
                  <a:gd name="connsiteY36-1818" fmla="*/ 1525837 h 2403337"/>
                  <a:gd name="connsiteX37-1819" fmla="*/ 416387 w 1744338"/>
                  <a:gd name="connsiteY37-1820" fmla="*/ 1542786 h 2403337"/>
                  <a:gd name="connsiteX38-1821" fmla="*/ 404935 w 1744338"/>
                  <a:gd name="connsiteY38-1822" fmla="*/ 1553322 h 2403337"/>
                  <a:gd name="connsiteX39-1823" fmla="*/ 259727 w 1744338"/>
                  <a:gd name="connsiteY39-1824" fmla="*/ 1858397 h 2403337"/>
                  <a:gd name="connsiteX40-1825" fmla="*/ 272095 w 1744338"/>
                  <a:gd name="connsiteY40-1826" fmla="*/ 1875346 h 2403337"/>
                  <a:gd name="connsiteX41-1827" fmla="*/ 298663 w 1744338"/>
                  <a:gd name="connsiteY41-1828" fmla="*/ 1876262 h 2403337"/>
                  <a:gd name="connsiteX42-1829" fmla="*/ 301869 w 1744338"/>
                  <a:gd name="connsiteY42-1830" fmla="*/ 1877636 h 2403337"/>
                  <a:gd name="connsiteX43-1831" fmla="*/ 250107 w 1744338"/>
                  <a:gd name="connsiteY43-1832" fmla="*/ 1914740 h 2403337"/>
                  <a:gd name="connsiteX44-1833" fmla="*/ 238197 w 1744338"/>
                  <a:gd name="connsiteY44-1834" fmla="*/ 1930773 h 2403337"/>
                  <a:gd name="connsiteX45-1835" fmla="*/ 206590 w 1744338"/>
                  <a:gd name="connsiteY45-1836" fmla="*/ 2211113 h 2403337"/>
                  <a:gd name="connsiteX46-1837" fmla="*/ 207965 w 1744338"/>
                  <a:gd name="connsiteY46-1838" fmla="*/ 2215235 h 2403337"/>
                  <a:gd name="connsiteX47-1839" fmla="*/ 244610 w 1744338"/>
                  <a:gd name="connsiteY47-1840" fmla="*/ 2193248 h 2403337"/>
                  <a:gd name="connsiteX48-1841" fmla="*/ 213003 w 1744338"/>
                  <a:gd name="connsiteY48-1842" fmla="*/ 2275243 h 2403337"/>
                  <a:gd name="connsiteX49-1843" fmla="*/ 207049 w 1744338"/>
                  <a:gd name="connsiteY49-1844" fmla="*/ 2310056 h 2403337"/>
                  <a:gd name="connsiteX50-1845" fmla="*/ 208423 w 1744338"/>
                  <a:gd name="connsiteY50-1846" fmla="*/ 2393425 h 2403337"/>
                  <a:gd name="connsiteX51-1847" fmla="*/ 197887 w 1744338"/>
                  <a:gd name="connsiteY51-1848" fmla="*/ 2402587 h 2403337"/>
                  <a:gd name="connsiteX52-1849" fmla="*/ 162616 w 1744338"/>
                  <a:gd name="connsiteY52-1850" fmla="*/ 2401670 h 2403337"/>
                  <a:gd name="connsiteX53-1851" fmla="*/ 158493 w 1744338"/>
                  <a:gd name="connsiteY53-1852" fmla="*/ 2398922 h 2403337"/>
                  <a:gd name="connsiteX54-1853" fmla="*/ 155744 w 1744338"/>
                  <a:gd name="connsiteY54-1854" fmla="*/ 2387470 h 2403337"/>
                  <a:gd name="connsiteX55-1855" fmla="*/ 152538 w 1744338"/>
                  <a:gd name="connsiteY55-1856" fmla="*/ 2183628 h 2403337"/>
                  <a:gd name="connsiteX56-1857" fmla="*/ 208881 w 1744338"/>
                  <a:gd name="connsiteY56-1858" fmla="*/ 1846946 h 2403337"/>
                  <a:gd name="connsiteX57-1859" fmla="*/ 301411 w 1744338"/>
                  <a:gd name="connsiteY57-1860" fmla="*/ 1630736 h 2403337"/>
                  <a:gd name="connsiteX58-1861" fmla="*/ 305076 w 1744338"/>
                  <a:gd name="connsiteY58-1862" fmla="*/ 1595006 h 2403337"/>
                  <a:gd name="connsiteX59-1863" fmla="*/ 290876 w 1744338"/>
                  <a:gd name="connsiteY59-1864" fmla="*/ 1528128 h 2403337"/>
                  <a:gd name="connsiteX60-1865" fmla="*/ 278508 w 1744338"/>
                  <a:gd name="connsiteY60-1866" fmla="*/ 1505224 h 2403337"/>
                  <a:gd name="connsiteX61-1867" fmla="*/ 127802 w 1744338"/>
                  <a:gd name="connsiteY61-1868" fmla="*/ 1332989 h 2403337"/>
                  <a:gd name="connsiteX62-1869" fmla="*/ 65046 w 1744338"/>
                  <a:gd name="connsiteY62-1870" fmla="*/ 1218013 h 2403337"/>
                  <a:gd name="connsiteX63-1871" fmla="*/ 0 w 1744338"/>
                  <a:gd name="connsiteY63-1872" fmla="*/ 870336 h 2403337"/>
                  <a:gd name="connsiteX64-1873" fmla="*/ 149790 w 1744338"/>
                  <a:gd name="connsiteY64-1874" fmla="*/ 418678 h 2403337"/>
                  <a:gd name="connsiteX65-1875" fmla="*/ 161699 w 1744338"/>
                  <a:gd name="connsiteY65-1876" fmla="*/ 410890 h 2403337"/>
                  <a:gd name="connsiteX66-1877" fmla="*/ 178190 w 1744338"/>
                  <a:gd name="connsiteY66-1878" fmla="*/ 534570 h 2403337"/>
                  <a:gd name="connsiteX67-1879" fmla="*/ 259269 w 1744338"/>
                  <a:gd name="connsiteY67-1880" fmla="*/ 1182741 h 2403337"/>
                  <a:gd name="connsiteX68-1881" fmla="*/ 297289 w 1744338"/>
                  <a:gd name="connsiteY68-1882" fmla="*/ 1486901 h 2403337"/>
                  <a:gd name="connsiteX69-1883" fmla="*/ 301869 w 1744338"/>
                  <a:gd name="connsiteY69-1884" fmla="*/ 1502476 h 2403337"/>
                  <a:gd name="connsiteX70-1885" fmla="*/ 310573 w 1744338"/>
                  <a:gd name="connsiteY70-1886" fmla="*/ 1532250 h 2403337"/>
                  <a:gd name="connsiteX71-1887" fmla="*/ 322483 w 1744338"/>
                  <a:gd name="connsiteY71-1888" fmla="*/ 1587677 h 2403337"/>
                  <a:gd name="connsiteX72-1889" fmla="*/ 352715 w 1744338"/>
                  <a:gd name="connsiteY72-1890" fmla="*/ 1536831 h 2403337"/>
                  <a:gd name="connsiteX73-1891" fmla="*/ 534570 w 1744338"/>
                  <a:gd name="connsiteY73-1892" fmla="*/ 1275272 h 2403337"/>
                  <a:gd name="connsiteX74-1893" fmla="*/ 542815 w 1744338"/>
                  <a:gd name="connsiteY74-1894" fmla="*/ 1234045 h 2403337"/>
                  <a:gd name="connsiteX75-1895" fmla="*/ 523576 w 1744338"/>
                  <a:gd name="connsiteY75-1896" fmla="*/ 1148386 h 2403337"/>
                  <a:gd name="connsiteX76-1897" fmla="*/ 490595 w 1744338"/>
                  <a:gd name="connsiteY76-1898" fmla="*/ 1080133 h 2403337"/>
                  <a:gd name="connsiteX77-1899" fmla="*/ 450743 w 1744338"/>
                  <a:gd name="connsiteY77-1900" fmla="*/ 1026539 h 2403337"/>
                  <a:gd name="connsiteX78-1901" fmla="*/ 306450 w 1744338"/>
                  <a:gd name="connsiteY78-1902" fmla="*/ 553809 h 2403337"/>
                  <a:gd name="connsiteX79-1903" fmla="*/ 522660 w 1744338"/>
                  <a:gd name="connsiteY79-1904" fmla="*/ 9161 h 2403337"/>
                  <a:gd name="connsiteX80-1905" fmla="*/ 527699 w 1744338"/>
                  <a:gd name="connsiteY80-1906" fmla="*/ 2290 h 2403337"/>
                  <a:gd name="connsiteX81-1907" fmla="*/ 529989 w 1744338"/>
                  <a:gd name="connsiteY81-1908" fmla="*/ 0 h 2403337"/>
                  <a:gd name="connsiteX0-1909" fmla="*/ 529989 w 1744338"/>
                  <a:gd name="connsiteY0-1910" fmla="*/ 0 h 2403337"/>
                  <a:gd name="connsiteX1-1911" fmla="*/ 533196 w 1744338"/>
                  <a:gd name="connsiteY1-1912" fmla="*/ 5955 h 2403337"/>
                  <a:gd name="connsiteX2-1913" fmla="*/ 535028 w 1744338"/>
                  <a:gd name="connsiteY2-1914" fmla="*/ 26568 h 2403337"/>
                  <a:gd name="connsiteX3-1915" fmla="*/ 535028 w 1744338"/>
                  <a:gd name="connsiteY3-1916" fmla="*/ 1082424 h 2403337"/>
                  <a:gd name="connsiteX4-1917" fmla="*/ 532280 w 1744338"/>
                  <a:gd name="connsiteY4-1918" fmla="*/ 1111740 h 2403337"/>
                  <a:gd name="connsiteX5-1919" fmla="*/ 547854 w 1744338"/>
                  <a:gd name="connsiteY5-1920" fmla="*/ 1193277 h 2403337"/>
                  <a:gd name="connsiteX6-1921" fmla="*/ 561138 w 1744338"/>
                  <a:gd name="connsiteY6-1922" fmla="*/ 1242291 h 2403337"/>
                  <a:gd name="connsiteX7-1923" fmla="*/ 599158 w 1744338"/>
                  <a:gd name="connsiteY7-1924" fmla="*/ 1193735 h 2403337"/>
                  <a:gd name="connsiteX8-1925" fmla="*/ 632139 w 1744338"/>
                  <a:gd name="connsiteY8-1926" fmla="*/ 1151593 h 2403337"/>
                  <a:gd name="connsiteX9-1927" fmla="*/ 912924 w 1744338"/>
                  <a:gd name="connsiteY9-1928" fmla="*/ 857230 h 2403337"/>
                  <a:gd name="connsiteX10-1929" fmla="*/ 671991 w 1744338"/>
                  <a:gd name="connsiteY10-1930" fmla="*/ 1178161 h 2403337"/>
                  <a:gd name="connsiteX11-1931" fmla="*/ 663746 w 1744338"/>
                  <a:gd name="connsiteY11-1932" fmla="*/ 1190529 h 2403337"/>
                  <a:gd name="connsiteX12-1933" fmla="*/ 539609 w 1744338"/>
                  <a:gd name="connsiteY12-1934" fmla="*/ 1352228 h 2403337"/>
                  <a:gd name="connsiteX13-1935" fmla="*/ 530905 w 1744338"/>
                  <a:gd name="connsiteY13-1936" fmla="*/ 1364596 h 2403337"/>
                  <a:gd name="connsiteX14-1937" fmla="*/ 547396 w 1744338"/>
                  <a:gd name="connsiteY14-1938" fmla="*/ 1361847 h 2403337"/>
                  <a:gd name="connsiteX15-1939" fmla="*/ 655043 w 1744338"/>
                  <a:gd name="connsiteY15-1940" fmla="*/ 1341692 h 2403337"/>
                  <a:gd name="connsiteX16-1941" fmla="*/ 681153 w 1744338"/>
                  <a:gd name="connsiteY16-1942" fmla="*/ 1326576 h 2403337"/>
                  <a:gd name="connsiteX17-1943" fmla="*/ 1252827 w 1744338"/>
                  <a:gd name="connsiteY17-1944" fmla="*/ 962867 h 2403337"/>
                  <a:gd name="connsiteX18-1945" fmla="*/ 1734718 w 1744338"/>
                  <a:gd name="connsiteY18-1946" fmla="*/ 1045778 h 2403337"/>
                  <a:gd name="connsiteX19-1947" fmla="*/ 1744338 w 1744338"/>
                  <a:gd name="connsiteY19-1948" fmla="*/ 1049443 h 2403337"/>
                  <a:gd name="connsiteX20-1949" fmla="*/ 1744338 w 1744338"/>
                  <a:gd name="connsiteY20-1950" fmla="*/ 1052649 h 2403337"/>
                  <a:gd name="connsiteX21-1951" fmla="*/ 1743422 w 1744338"/>
                  <a:gd name="connsiteY21-1952" fmla="*/ 1053565 h 2403337"/>
                  <a:gd name="connsiteX22-1953" fmla="*/ 1742047 w 1744338"/>
                  <a:gd name="connsiteY22-1954" fmla="*/ 1053107 h 2403337"/>
                  <a:gd name="connsiteX23-1955" fmla="*/ 1724641 w 1744338"/>
                  <a:gd name="connsiteY23-1956" fmla="*/ 1061352 h 2403337"/>
                  <a:gd name="connsiteX24-1957" fmla="*/ 1357267 w 1744338"/>
                  <a:gd name="connsiteY24-1958" fmla="*/ 1162586 h 2403337"/>
                  <a:gd name="connsiteX25-1959" fmla="*/ 1068682 w 1744338"/>
                  <a:gd name="connsiteY25-1960" fmla="*/ 1242291 h 2403337"/>
                  <a:gd name="connsiteX26-1961" fmla="*/ 693979 w 1744338"/>
                  <a:gd name="connsiteY26-1962" fmla="*/ 1345815 h 2403337"/>
                  <a:gd name="connsiteX27-1963" fmla="*/ 676114 w 1744338"/>
                  <a:gd name="connsiteY27-1964" fmla="*/ 1353144 h 2403337"/>
                  <a:gd name="connsiteX28-1965" fmla="*/ 629849 w 1744338"/>
                  <a:gd name="connsiteY28-1966" fmla="*/ 1360931 h 2403337"/>
                  <a:gd name="connsiteX29-1967" fmla="*/ 527241 w 1744338"/>
                  <a:gd name="connsiteY29-1968" fmla="*/ 1385667 h 2403337"/>
                  <a:gd name="connsiteX30-1969" fmla="*/ 516705 w 1744338"/>
                  <a:gd name="connsiteY30-1970" fmla="*/ 1393454 h 2403337"/>
                  <a:gd name="connsiteX31-1971" fmla="*/ 429213 w 1744338"/>
                  <a:gd name="connsiteY31-1972" fmla="*/ 1521257 h 2403337"/>
                  <a:gd name="connsiteX32-1973" fmla="*/ 510292 w 1744338"/>
                  <a:gd name="connsiteY32-1974" fmla="*/ 1509347 h 2403337"/>
                  <a:gd name="connsiteX33-1975" fmla="*/ 522202 w 1744338"/>
                  <a:gd name="connsiteY33-1976" fmla="*/ 1503850 h 2403337"/>
                  <a:gd name="connsiteX34-1977" fmla="*/ 529531 w 1744338"/>
                  <a:gd name="connsiteY34-1978" fmla="*/ 1524005 h 2403337"/>
                  <a:gd name="connsiteX35-1979" fmla="*/ 516247 w 1744338"/>
                  <a:gd name="connsiteY35-1980" fmla="*/ 1523547 h 2403337"/>
                  <a:gd name="connsiteX36-1981" fmla="*/ 416387 w 1744338"/>
                  <a:gd name="connsiteY36-1982" fmla="*/ 1542786 h 2403337"/>
                  <a:gd name="connsiteX37-1983" fmla="*/ 404935 w 1744338"/>
                  <a:gd name="connsiteY37-1984" fmla="*/ 1553322 h 2403337"/>
                  <a:gd name="connsiteX38-1985" fmla="*/ 259727 w 1744338"/>
                  <a:gd name="connsiteY38-1986" fmla="*/ 1858397 h 2403337"/>
                  <a:gd name="connsiteX39-1987" fmla="*/ 272095 w 1744338"/>
                  <a:gd name="connsiteY39-1988" fmla="*/ 1875346 h 2403337"/>
                  <a:gd name="connsiteX40-1989" fmla="*/ 298663 w 1744338"/>
                  <a:gd name="connsiteY40-1990" fmla="*/ 1876262 h 2403337"/>
                  <a:gd name="connsiteX41-1991" fmla="*/ 301869 w 1744338"/>
                  <a:gd name="connsiteY41-1992" fmla="*/ 1877636 h 2403337"/>
                  <a:gd name="connsiteX42-1993" fmla="*/ 250107 w 1744338"/>
                  <a:gd name="connsiteY42-1994" fmla="*/ 1914740 h 2403337"/>
                  <a:gd name="connsiteX43-1995" fmla="*/ 238197 w 1744338"/>
                  <a:gd name="connsiteY43-1996" fmla="*/ 1930773 h 2403337"/>
                  <a:gd name="connsiteX44-1997" fmla="*/ 206590 w 1744338"/>
                  <a:gd name="connsiteY44-1998" fmla="*/ 2211113 h 2403337"/>
                  <a:gd name="connsiteX45-1999" fmla="*/ 207965 w 1744338"/>
                  <a:gd name="connsiteY45-2000" fmla="*/ 2215235 h 2403337"/>
                  <a:gd name="connsiteX46-2001" fmla="*/ 244610 w 1744338"/>
                  <a:gd name="connsiteY46-2002" fmla="*/ 2193248 h 2403337"/>
                  <a:gd name="connsiteX47-2003" fmla="*/ 213003 w 1744338"/>
                  <a:gd name="connsiteY47-2004" fmla="*/ 2275243 h 2403337"/>
                  <a:gd name="connsiteX48-2005" fmla="*/ 207049 w 1744338"/>
                  <a:gd name="connsiteY48-2006" fmla="*/ 2310056 h 2403337"/>
                  <a:gd name="connsiteX49-2007" fmla="*/ 208423 w 1744338"/>
                  <a:gd name="connsiteY49-2008" fmla="*/ 2393425 h 2403337"/>
                  <a:gd name="connsiteX50-2009" fmla="*/ 197887 w 1744338"/>
                  <a:gd name="connsiteY50-2010" fmla="*/ 2402587 h 2403337"/>
                  <a:gd name="connsiteX51-2011" fmla="*/ 162616 w 1744338"/>
                  <a:gd name="connsiteY51-2012" fmla="*/ 2401670 h 2403337"/>
                  <a:gd name="connsiteX52-2013" fmla="*/ 158493 w 1744338"/>
                  <a:gd name="connsiteY52-2014" fmla="*/ 2398922 h 2403337"/>
                  <a:gd name="connsiteX53-2015" fmla="*/ 155744 w 1744338"/>
                  <a:gd name="connsiteY53-2016" fmla="*/ 2387470 h 2403337"/>
                  <a:gd name="connsiteX54-2017" fmla="*/ 152538 w 1744338"/>
                  <a:gd name="connsiteY54-2018" fmla="*/ 2183628 h 2403337"/>
                  <a:gd name="connsiteX55-2019" fmla="*/ 208881 w 1744338"/>
                  <a:gd name="connsiteY55-2020" fmla="*/ 1846946 h 2403337"/>
                  <a:gd name="connsiteX56-2021" fmla="*/ 301411 w 1744338"/>
                  <a:gd name="connsiteY56-2022" fmla="*/ 1630736 h 2403337"/>
                  <a:gd name="connsiteX57-2023" fmla="*/ 305076 w 1744338"/>
                  <a:gd name="connsiteY57-2024" fmla="*/ 1595006 h 2403337"/>
                  <a:gd name="connsiteX58-2025" fmla="*/ 290876 w 1744338"/>
                  <a:gd name="connsiteY58-2026" fmla="*/ 1528128 h 2403337"/>
                  <a:gd name="connsiteX59-2027" fmla="*/ 278508 w 1744338"/>
                  <a:gd name="connsiteY59-2028" fmla="*/ 1505224 h 2403337"/>
                  <a:gd name="connsiteX60-2029" fmla="*/ 127802 w 1744338"/>
                  <a:gd name="connsiteY60-2030" fmla="*/ 1332989 h 2403337"/>
                  <a:gd name="connsiteX61-2031" fmla="*/ 65046 w 1744338"/>
                  <a:gd name="connsiteY61-2032" fmla="*/ 1218013 h 2403337"/>
                  <a:gd name="connsiteX62-2033" fmla="*/ 0 w 1744338"/>
                  <a:gd name="connsiteY62-2034" fmla="*/ 870336 h 2403337"/>
                  <a:gd name="connsiteX63-2035" fmla="*/ 149790 w 1744338"/>
                  <a:gd name="connsiteY63-2036" fmla="*/ 418678 h 2403337"/>
                  <a:gd name="connsiteX64-2037" fmla="*/ 161699 w 1744338"/>
                  <a:gd name="connsiteY64-2038" fmla="*/ 410890 h 2403337"/>
                  <a:gd name="connsiteX65-2039" fmla="*/ 178190 w 1744338"/>
                  <a:gd name="connsiteY65-2040" fmla="*/ 534570 h 2403337"/>
                  <a:gd name="connsiteX66-2041" fmla="*/ 259269 w 1744338"/>
                  <a:gd name="connsiteY66-2042" fmla="*/ 1182741 h 2403337"/>
                  <a:gd name="connsiteX67-2043" fmla="*/ 297289 w 1744338"/>
                  <a:gd name="connsiteY67-2044" fmla="*/ 1486901 h 2403337"/>
                  <a:gd name="connsiteX68-2045" fmla="*/ 301869 w 1744338"/>
                  <a:gd name="connsiteY68-2046" fmla="*/ 1502476 h 2403337"/>
                  <a:gd name="connsiteX69-2047" fmla="*/ 310573 w 1744338"/>
                  <a:gd name="connsiteY69-2048" fmla="*/ 1532250 h 2403337"/>
                  <a:gd name="connsiteX70-2049" fmla="*/ 322483 w 1744338"/>
                  <a:gd name="connsiteY70-2050" fmla="*/ 1587677 h 2403337"/>
                  <a:gd name="connsiteX71-2051" fmla="*/ 352715 w 1744338"/>
                  <a:gd name="connsiteY71-2052" fmla="*/ 1536831 h 2403337"/>
                  <a:gd name="connsiteX72-2053" fmla="*/ 534570 w 1744338"/>
                  <a:gd name="connsiteY72-2054" fmla="*/ 1275272 h 2403337"/>
                  <a:gd name="connsiteX73-2055" fmla="*/ 542815 w 1744338"/>
                  <a:gd name="connsiteY73-2056" fmla="*/ 1234045 h 2403337"/>
                  <a:gd name="connsiteX74-2057" fmla="*/ 523576 w 1744338"/>
                  <a:gd name="connsiteY74-2058" fmla="*/ 1148386 h 2403337"/>
                  <a:gd name="connsiteX75-2059" fmla="*/ 490595 w 1744338"/>
                  <a:gd name="connsiteY75-2060" fmla="*/ 1080133 h 2403337"/>
                  <a:gd name="connsiteX76-2061" fmla="*/ 450743 w 1744338"/>
                  <a:gd name="connsiteY76-2062" fmla="*/ 1026539 h 2403337"/>
                  <a:gd name="connsiteX77-2063" fmla="*/ 306450 w 1744338"/>
                  <a:gd name="connsiteY77-2064" fmla="*/ 553809 h 2403337"/>
                  <a:gd name="connsiteX78-2065" fmla="*/ 522660 w 1744338"/>
                  <a:gd name="connsiteY78-2066" fmla="*/ 9161 h 2403337"/>
                  <a:gd name="connsiteX79-2067" fmla="*/ 527699 w 1744338"/>
                  <a:gd name="connsiteY79-2068" fmla="*/ 2290 h 2403337"/>
                  <a:gd name="connsiteX80-2069" fmla="*/ 529989 w 1744338"/>
                  <a:gd name="connsiteY80-2070" fmla="*/ 0 h 2403337"/>
                  <a:gd name="connsiteX0-2071" fmla="*/ 529989 w 1744338"/>
                  <a:gd name="connsiteY0-2072" fmla="*/ 0 h 2403337"/>
                  <a:gd name="connsiteX1-2073" fmla="*/ 533196 w 1744338"/>
                  <a:gd name="connsiteY1-2074" fmla="*/ 5955 h 2403337"/>
                  <a:gd name="connsiteX2-2075" fmla="*/ 535028 w 1744338"/>
                  <a:gd name="connsiteY2-2076" fmla="*/ 26568 h 2403337"/>
                  <a:gd name="connsiteX3-2077" fmla="*/ 535028 w 1744338"/>
                  <a:gd name="connsiteY3-2078" fmla="*/ 1082424 h 2403337"/>
                  <a:gd name="connsiteX4-2079" fmla="*/ 532280 w 1744338"/>
                  <a:gd name="connsiteY4-2080" fmla="*/ 1111740 h 2403337"/>
                  <a:gd name="connsiteX5-2081" fmla="*/ 547854 w 1744338"/>
                  <a:gd name="connsiteY5-2082" fmla="*/ 1193277 h 2403337"/>
                  <a:gd name="connsiteX6-2083" fmla="*/ 561138 w 1744338"/>
                  <a:gd name="connsiteY6-2084" fmla="*/ 1242291 h 2403337"/>
                  <a:gd name="connsiteX7-2085" fmla="*/ 599158 w 1744338"/>
                  <a:gd name="connsiteY7-2086" fmla="*/ 1193735 h 2403337"/>
                  <a:gd name="connsiteX8-2087" fmla="*/ 632139 w 1744338"/>
                  <a:gd name="connsiteY8-2088" fmla="*/ 1151593 h 2403337"/>
                  <a:gd name="connsiteX9-2089" fmla="*/ 912924 w 1744338"/>
                  <a:gd name="connsiteY9-2090" fmla="*/ 857230 h 2403337"/>
                  <a:gd name="connsiteX10-2091" fmla="*/ 671991 w 1744338"/>
                  <a:gd name="connsiteY10-2092" fmla="*/ 1178161 h 2403337"/>
                  <a:gd name="connsiteX11-2093" fmla="*/ 663746 w 1744338"/>
                  <a:gd name="connsiteY11-2094" fmla="*/ 1190529 h 2403337"/>
                  <a:gd name="connsiteX12-2095" fmla="*/ 539609 w 1744338"/>
                  <a:gd name="connsiteY12-2096" fmla="*/ 1352228 h 2403337"/>
                  <a:gd name="connsiteX13-2097" fmla="*/ 530905 w 1744338"/>
                  <a:gd name="connsiteY13-2098" fmla="*/ 1364596 h 2403337"/>
                  <a:gd name="connsiteX14-2099" fmla="*/ 547396 w 1744338"/>
                  <a:gd name="connsiteY14-2100" fmla="*/ 1361847 h 2403337"/>
                  <a:gd name="connsiteX15-2101" fmla="*/ 655043 w 1744338"/>
                  <a:gd name="connsiteY15-2102" fmla="*/ 1341692 h 2403337"/>
                  <a:gd name="connsiteX16-2103" fmla="*/ 681153 w 1744338"/>
                  <a:gd name="connsiteY16-2104" fmla="*/ 1326576 h 2403337"/>
                  <a:gd name="connsiteX17-2105" fmla="*/ 1252827 w 1744338"/>
                  <a:gd name="connsiteY17-2106" fmla="*/ 962867 h 2403337"/>
                  <a:gd name="connsiteX18-2107" fmla="*/ 1734718 w 1744338"/>
                  <a:gd name="connsiteY18-2108" fmla="*/ 1045778 h 2403337"/>
                  <a:gd name="connsiteX19-2109" fmla="*/ 1744338 w 1744338"/>
                  <a:gd name="connsiteY19-2110" fmla="*/ 1049443 h 2403337"/>
                  <a:gd name="connsiteX20-2111" fmla="*/ 1744338 w 1744338"/>
                  <a:gd name="connsiteY20-2112" fmla="*/ 1052649 h 2403337"/>
                  <a:gd name="connsiteX21-2113" fmla="*/ 1743422 w 1744338"/>
                  <a:gd name="connsiteY21-2114" fmla="*/ 1053565 h 2403337"/>
                  <a:gd name="connsiteX22-2115" fmla="*/ 1742047 w 1744338"/>
                  <a:gd name="connsiteY22-2116" fmla="*/ 1053107 h 2403337"/>
                  <a:gd name="connsiteX23-2117" fmla="*/ 1724641 w 1744338"/>
                  <a:gd name="connsiteY23-2118" fmla="*/ 1061352 h 2403337"/>
                  <a:gd name="connsiteX24-2119" fmla="*/ 1357267 w 1744338"/>
                  <a:gd name="connsiteY24-2120" fmla="*/ 1162586 h 2403337"/>
                  <a:gd name="connsiteX25-2121" fmla="*/ 1068682 w 1744338"/>
                  <a:gd name="connsiteY25-2122" fmla="*/ 1242291 h 2403337"/>
                  <a:gd name="connsiteX26-2123" fmla="*/ 693979 w 1744338"/>
                  <a:gd name="connsiteY26-2124" fmla="*/ 1345815 h 2403337"/>
                  <a:gd name="connsiteX27-2125" fmla="*/ 676114 w 1744338"/>
                  <a:gd name="connsiteY27-2126" fmla="*/ 1353144 h 2403337"/>
                  <a:gd name="connsiteX28-2127" fmla="*/ 629849 w 1744338"/>
                  <a:gd name="connsiteY28-2128" fmla="*/ 1360931 h 2403337"/>
                  <a:gd name="connsiteX29-2129" fmla="*/ 527241 w 1744338"/>
                  <a:gd name="connsiteY29-2130" fmla="*/ 1385667 h 2403337"/>
                  <a:gd name="connsiteX30-2131" fmla="*/ 516705 w 1744338"/>
                  <a:gd name="connsiteY30-2132" fmla="*/ 1393454 h 2403337"/>
                  <a:gd name="connsiteX31-2133" fmla="*/ 429213 w 1744338"/>
                  <a:gd name="connsiteY31-2134" fmla="*/ 1521257 h 2403337"/>
                  <a:gd name="connsiteX32-2135" fmla="*/ 510292 w 1744338"/>
                  <a:gd name="connsiteY32-2136" fmla="*/ 1509347 h 2403337"/>
                  <a:gd name="connsiteX33-2137" fmla="*/ 522202 w 1744338"/>
                  <a:gd name="connsiteY33-2138" fmla="*/ 1503850 h 2403337"/>
                  <a:gd name="connsiteX34-2139" fmla="*/ 529531 w 1744338"/>
                  <a:gd name="connsiteY34-2140" fmla="*/ 1524005 h 2403337"/>
                  <a:gd name="connsiteX35-2141" fmla="*/ 416387 w 1744338"/>
                  <a:gd name="connsiteY35-2142" fmla="*/ 1542786 h 2403337"/>
                  <a:gd name="connsiteX36-2143" fmla="*/ 404935 w 1744338"/>
                  <a:gd name="connsiteY36-2144" fmla="*/ 1553322 h 2403337"/>
                  <a:gd name="connsiteX37-2145" fmla="*/ 259727 w 1744338"/>
                  <a:gd name="connsiteY37-2146" fmla="*/ 1858397 h 2403337"/>
                  <a:gd name="connsiteX38-2147" fmla="*/ 272095 w 1744338"/>
                  <a:gd name="connsiteY38-2148" fmla="*/ 1875346 h 2403337"/>
                  <a:gd name="connsiteX39-2149" fmla="*/ 298663 w 1744338"/>
                  <a:gd name="connsiteY39-2150" fmla="*/ 1876262 h 2403337"/>
                  <a:gd name="connsiteX40-2151" fmla="*/ 301869 w 1744338"/>
                  <a:gd name="connsiteY40-2152" fmla="*/ 1877636 h 2403337"/>
                  <a:gd name="connsiteX41-2153" fmla="*/ 250107 w 1744338"/>
                  <a:gd name="connsiteY41-2154" fmla="*/ 1914740 h 2403337"/>
                  <a:gd name="connsiteX42-2155" fmla="*/ 238197 w 1744338"/>
                  <a:gd name="connsiteY42-2156" fmla="*/ 1930773 h 2403337"/>
                  <a:gd name="connsiteX43-2157" fmla="*/ 206590 w 1744338"/>
                  <a:gd name="connsiteY43-2158" fmla="*/ 2211113 h 2403337"/>
                  <a:gd name="connsiteX44-2159" fmla="*/ 207965 w 1744338"/>
                  <a:gd name="connsiteY44-2160" fmla="*/ 2215235 h 2403337"/>
                  <a:gd name="connsiteX45-2161" fmla="*/ 244610 w 1744338"/>
                  <a:gd name="connsiteY45-2162" fmla="*/ 2193248 h 2403337"/>
                  <a:gd name="connsiteX46-2163" fmla="*/ 213003 w 1744338"/>
                  <a:gd name="connsiteY46-2164" fmla="*/ 2275243 h 2403337"/>
                  <a:gd name="connsiteX47-2165" fmla="*/ 207049 w 1744338"/>
                  <a:gd name="connsiteY47-2166" fmla="*/ 2310056 h 2403337"/>
                  <a:gd name="connsiteX48-2167" fmla="*/ 208423 w 1744338"/>
                  <a:gd name="connsiteY48-2168" fmla="*/ 2393425 h 2403337"/>
                  <a:gd name="connsiteX49-2169" fmla="*/ 197887 w 1744338"/>
                  <a:gd name="connsiteY49-2170" fmla="*/ 2402587 h 2403337"/>
                  <a:gd name="connsiteX50-2171" fmla="*/ 162616 w 1744338"/>
                  <a:gd name="connsiteY50-2172" fmla="*/ 2401670 h 2403337"/>
                  <a:gd name="connsiteX51-2173" fmla="*/ 158493 w 1744338"/>
                  <a:gd name="connsiteY51-2174" fmla="*/ 2398922 h 2403337"/>
                  <a:gd name="connsiteX52-2175" fmla="*/ 155744 w 1744338"/>
                  <a:gd name="connsiteY52-2176" fmla="*/ 2387470 h 2403337"/>
                  <a:gd name="connsiteX53-2177" fmla="*/ 152538 w 1744338"/>
                  <a:gd name="connsiteY53-2178" fmla="*/ 2183628 h 2403337"/>
                  <a:gd name="connsiteX54-2179" fmla="*/ 208881 w 1744338"/>
                  <a:gd name="connsiteY54-2180" fmla="*/ 1846946 h 2403337"/>
                  <a:gd name="connsiteX55-2181" fmla="*/ 301411 w 1744338"/>
                  <a:gd name="connsiteY55-2182" fmla="*/ 1630736 h 2403337"/>
                  <a:gd name="connsiteX56-2183" fmla="*/ 305076 w 1744338"/>
                  <a:gd name="connsiteY56-2184" fmla="*/ 1595006 h 2403337"/>
                  <a:gd name="connsiteX57-2185" fmla="*/ 290876 w 1744338"/>
                  <a:gd name="connsiteY57-2186" fmla="*/ 1528128 h 2403337"/>
                  <a:gd name="connsiteX58-2187" fmla="*/ 278508 w 1744338"/>
                  <a:gd name="connsiteY58-2188" fmla="*/ 1505224 h 2403337"/>
                  <a:gd name="connsiteX59-2189" fmla="*/ 127802 w 1744338"/>
                  <a:gd name="connsiteY59-2190" fmla="*/ 1332989 h 2403337"/>
                  <a:gd name="connsiteX60-2191" fmla="*/ 65046 w 1744338"/>
                  <a:gd name="connsiteY60-2192" fmla="*/ 1218013 h 2403337"/>
                  <a:gd name="connsiteX61-2193" fmla="*/ 0 w 1744338"/>
                  <a:gd name="connsiteY61-2194" fmla="*/ 870336 h 2403337"/>
                  <a:gd name="connsiteX62-2195" fmla="*/ 149790 w 1744338"/>
                  <a:gd name="connsiteY62-2196" fmla="*/ 418678 h 2403337"/>
                  <a:gd name="connsiteX63-2197" fmla="*/ 161699 w 1744338"/>
                  <a:gd name="connsiteY63-2198" fmla="*/ 410890 h 2403337"/>
                  <a:gd name="connsiteX64-2199" fmla="*/ 178190 w 1744338"/>
                  <a:gd name="connsiteY64-2200" fmla="*/ 534570 h 2403337"/>
                  <a:gd name="connsiteX65-2201" fmla="*/ 259269 w 1744338"/>
                  <a:gd name="connsiteY65-2202" fmla="*/ 1182741 h 2403337"/>
                  <a:gd name="connsiteX66-2203" fmla="*/ 297289 w 1744338"/>
                  <a:gd name="connsiteY66-2204" fmla="*/ 1486901 h 2403337"/>
                  <a:gd name="connsiteX67-2205" fmla="*/ 301869 w 1744338"/>
                  <a:gd name="connsiteY67-2206" fmla="*/ 1502476 h 2403337"/>
                  <a:gd name="connsiteX68-2207" fmla="*/ 310573 w 1744338"/>
                  <a:gd name="connsiteY68-2208" fmla="*/ 1532250 h 2403337"/>
                  <a:gd name="connsiteX69-2209" fmla="*/ 322483 w 1744338"/>
                  <a:gd name="connsiteY69-2210" fmla="*/ 1587677 h 2403337"/>
                  <a:gd name="connsiteX70-2211" fmla="*/ 352715 w 1744338"/>
                  <a:gd name="connsiteY70-2212" fmla="*/ 1536831 h 2403337"/>
                  <a:gd name="connsiteX71-2213" fmla="*/ 534570 w 1744338"/>
                  <a:gd name="connsiteY71-2214" fmla="*/ 1275272 h 2403337"/>
                  <a:gd name="connsiteX72-2215" fmla="*/ 542815 w 1744338"/>
                  <a:gd name="connsiteY72-2216" fmla="*/ 1234045 h 2403337"/>
                  <a:gd name="connsiteX73-2217" fmla="*/ 523576 w 1744338"/>
                  <a:gd name="connsiteY73-2218" fmla="*/ 1148386 h 2403337"/>
                  <a:gd name="connsiteX74-2219" fmla="*/ 490595 w 1744338"/>
                  <a:gd name="connsiteY74-2220" fmla="*/ 1080133 h 2403337"/>
                  <a:gd name="connsiteX75-2221" fmla="*/ 450743 w 1744338"/>
                  <a:gd name="connsiteY75-2222" fmla="*/ 1026539 h 2403337"/>
                  <a:gd name="connsiteX76-2223" fmla="*/ 306450 w 1744338"/>
                  <a:gd name="connsiteY76-2224" fmla="*/ 553809 h 2403337"/>
                  <a:gd name="connsiteX77-2225" fmla="*/ 522660 w 1744338"/>
                  <a:gd name="connsiteY77-2226" fmla="*/ 9161 h 2403337"/>
                  <a:gd name="connsiteX78-2227" fmla="*/ 527699 w 1744338"/>
                  <a:gd name="connsiteY78-2228" fmla="*/ 2290 h 2403337"/>
                  <a:gd name="connsiteX79-2229" fmla="*/ 529989 w 1744338"/>
                  <a:gd name="connsiteY79-2230" fmla="*/ 0 h 2403337"/>
                  <a:gd name="connsiteX0-2231" fmla="*/ 529989 w 1744338"/>
                  <a:gd name="connsiteY0-2232" fmla="*/ 0 h 2403337"/>
                  <a:gd name="connsiteX1-2233" fmla="*/ 533196 w 1744338"/>
                  <a:gd name="connsiteY1-2234" fmla="*/ 5955 h 2403337"/>
                  <a:gd name="connsiteX2-2235" fmla="*/ 535028 w 1744338"/>
                  <a:gd name="connsiteY2-2236" fmla="*/ 26568 h 2403337"/>
                  <a:gd name="connsiteX3-2237" fmla="*/ 535028 w 1744338"/>
                  <a:gd name="connsiteY3-2238" fmla="*/ 1082424 h 2403337"/>
                  <a:gd name="connsiteX4-2239" fmla="*/ 532280 w 1744338"/>
                  <a:gd name="connsiteY4-2240" fmla="*/ 1111740 h 2403337"/>
                  <a:gd name="connsiteX5-2241" fmla="*/ 547854 w 1744338"/>
                  <a:gd name="connsiteY5-2242" fmla="*/ 1193277 h 2403337"/>
                  <a:gd name="connsiteX6-2243" fmla="*/ 561138 w 1744338"/>
                  <a:gd name="connsiteY6-2244" fmla="*/ 1242291 h 2403337"/>
                  <a:gd name="connsiteX7-2245" fmla="*/ 599158 w 1744338"/>
                  <a:gd name="connsiteY7-2246" fmla="*/ 1193735 h 2403337"/>
                  <a:gd name="connsiteX8-2247" fmla="*/ 632139 w 1744338"/>
                  <a:gd name="connsiteY8-2248" fmla="*/ 1151593 h 2403337"/>
                  <a:gd name="connsiteX9-2249" fmla="*/ 912924 w 1744338"/>
                  <a:gd name="connsiteY9-2250" fmla="*/ 857230 h 2403337"/>
                  <a:gd name="connsiteX10-2251" fmla="*/ 671991 w 1744338"/>
                  <a:gd name="connsiteY10-2252" fmla="*/ 1178161 h 2403337"/>
                  <a:gd name="connsiteX11-2253" fmla="*/ 663746 w 1744338"/>
                  <a:gd name="connsiteY11-2254" fmla="*/ 1190529 h 2403337"/>
                  <a:gd name="connsiteX12-2255" fmla="*/ 539609 w 1744338"/>
                  <a:gd name="connsiteY12-2256" fmla="*/ 1352228 h 2403337"/>
                  <a:gd name="connsiteX13-2257" fmla="*/ 530905 w 1744338"/>
                  <a:gd name="connsiteY13-2258" fmla="*/ 1364596 h 2403337"/>
                  <a:gd name="connsiteX14-2259" fmla="*/ 547396 w 1744338"/>
                  <a:gd name="connsiteY14-2260" fmla="*/ 1361847 h 2403337"/>
                  <a:gd name="connsiteX15-2261" fmla="*/ 655043 w 1744338"/>
                  <a:gd name="connsiteY15-2262" fmla="*/ 1341692 h 2403337"/>
                  <a:gd name="connsiteX16-2263" fmla="*/ 681153 w 1744338"/>
                  <a:gd name="connsiteY16-2264" fmla="*/ 1326576 h 2403337"/>
                  <a:gd name="connsiteX17-2265" fmla="*/ 1252827 w 1744338"/>
                  <a:gd name="connsiteY17-2266" fmla="*/ 962867 h 2403337"/>
                  <a:gd name="connsiteX18-2267" fmla="*/ 1734718 w 1744338"/>
                  <a:gd name="connsiteY18-2268" fmla="*/ 1045778 h 2403337"/>
                  <a:gd name="connsiteX19-2269" fmla="*/ 1744338 w 1744338"/>
                  <a:gd name="connsiteY19-2270" fmla="*/ 1049443 h 2403337"/>
                  <a:gd name="connsiteX20-2271" fmla="*/ 1744338 w 1744338"/>
                  <a:gd name="connsiteY20-2272" fmla="*/ 1052649 h 2403337"/>
                  <a:gd name="connsiteX21-2273" fmla="*/ 1743422 w 1744338"/>
                  <a:gd name="connsiteY21-2274" fmla="*/ 1053565 h 2403337"/>
                  <a:gd name="connsiteX22-2275" fmla="*/ 1742047 w 1744338"/>
                  <a:gd name="connsiteY22-2276" fmla="*/ 1053107 h 2403337"/>
                  <a:gd name="connsiteX23-2277" fmla="*/ 1724641 w 1744338"/>
                  <a:gd name="connsiteY23-2278" fmla="*/ 1061352 h 2403337"/>
                  <a:gd name="connsiteX24-2279" fmla="*/ 1357267 w 1744338"/>
                  <a:gd name="connsiteY24-2280" fmla="*/ 1162586 h 2403337"/>
                  <a:gd name="connsiteX25-2281" fmla="*/ 1068682 w 1744338"/>
                  <a:gd name="connsiteY25-2282" fmla="*/ 1242291 h 2403337"/>
                  <a:gd name="connsiteX26-2283" fmla="*/ 693979 w 1744338"/>
                  <a:gd name="connsiteY26-2284" fmla="*/ 1345815 h 2403337"/>
                  <a:gd name="connsiteX27-2285" fmla="*/ 676114 w 1744338"/>
                  <a:gd name="connsiteY27-2286" fmla="*/ 1353144 h 2403337"/>
                  <a:gd name="connsiteX28-2287" fmla="*/ 629849 w 1744338"/>
                  <a:gd name="connsiteY28-2288" fmla="*/ 1360931 h 2403337"/>
                  <a:gd name="connsiteX29-2289" fmla="*/ 527241 w 1744338"/>
                  <a:gd name="connsiteY29-2290" fmla="*/ 1385667 h 2403337"/>
                  <a:gd name="connsiteX30-2291" fmla="*/ 516705 w 1744338"/>
                  <a:gd name="connsiteY30-2292" fmla="*/ 1393454 h 2403337"/>
                  <a:gd name="connsiteX31-2293" fmla="*/ 429213 w 1744338"/>
                  <a:gd name="connsiteY31-2294" fmla="*/ 1521257 h 2403337"/>
                  <a:gd name="connsiteX32-2295" fmla="*/ 510292 w 1744338"/>
                  <a:gd name="connsiteY32-2296" fmla="*/ 1509347 h 2403337"/>
                  <a:gd name="connsiteX33-2297" fmla="*/ 522202 w 1744338"/>
                  <a:gd name="connsiteY33-2298" fmla="*/ 1503850 h 2403337"/>
                  <a:gd name="connsiteX34-2299" fmla="*/ 416387 w 1744338"/>
                  <a:gd name="connsiteY34-2300" fmla="*/ 1542786 h 2403337"/>
                  <a:gd name="connsiteX35-2301" fmla="*/ 404935 w 1744338"/>
                  <a:gd name="connsiteY35-2302" fmla="*/ 1553322 h 2403337"/>
                  <a:gd name="connsiteX36-2303" fmla="*/ 259727 w 1744338"/>
                  <a:gd name="connsiteY36-2304" fmla="*/ 1858397 h 2403337"/>
                  <a:gd name="connsiteX37-2305" fmla="*/ 272095 w 1744338"/>
                  <a:gd name="connsiteY37-2306" fmla="*/ 1875346 h 2403337"/>
                  <a:gd name="connsiteX38-2307" fmla="*/ 298663 w 1744338"/>
                  <a:gd name="connsiteY38-2308" fmla="*/ 1876262 h 2403337"/>
                  <a:gd name="connsiteX39-2309" fmla="*/ 301869 w 1744338"/>
                  <a:gd name="connsiteY39-2310" fmla="*/ 1877636 h 2403337"/>
                  <a:gd name="connsiteX40-2311" fmla="*/ 250107 w 1744338"/>
                  <a:gd name="connsiteY40-2312" fmla="*/ 1914740 h 2403337"/>
                  <a:gd name="connsiteX41-2313" fmla="*/ 238197 w 1744338"/>
                  <a:gd name="connsiteY41-2314" fmla="*/ 1930773 h 2403337"/>
                  <a:gd name="connsiteX42-2315" fmla="*/ 206590 w 1744338"/>
                  <a:gd name="connsiteY42-2316" fmla="*/ 2211113 h 2403337"/>
                  <a:gd name="connsiteX43-2317" fmla="*/ 207965 w 1744338"/>
                  <a:gd name="connsiteY43-2318" fmla="*/ 2215235 h 2403337"/>
                  <a:gd name="connsiteX44-2319" fmla="*/ 244610 w 1744338"/>
                  <a:gd name="connsiteY44-2320" fmla="*/ 2193248 h 2403337"/>
                  <a:gd name="connsiteX45-2321" fmla="*/ 213003 w 1744338"/>
                  <a:gd name="connsiteY45-2322" fmla="*/ 2275243 h 2403337"/>
                  <a:gd name="connsiteX46-2323" fmla="*/ 207049 w 1744338"/>
                  <a:gd name="connsiteY46-2324" fmla="*/ 2310056 h 2403337"/>
                  <a:gd name="connsiteX47-2325" fmla="*/ 208423 w 1744338"/>
                  <a:gd name="connsiteY47-2326" fmla="*/ 2393425 h 2403337"/>
                  <a:gd name="connsiteX48-2327" fmla="*/ 197887 w 1744338"/>
                  <a:gd name="connsiteY48-2328" fmla="*/ 2402587 h 2403337"/>
                  <a:gd name="connsiteX49-2329" fmla="*/ 162616 w 1744338"/>
                  <a:gd name="connsiteY49-2330" fmla="*/ 2401670 h 2403337"/>
                  <a:gd name="connsiteX50-2331" fmla="*/ 158493 w 1744338"/>
                  <a:gd name="connsiteY50-2332" fmla="*/ 2398922 h 2403337"/>
                  <a:gd name="connsiteX51-2333" fmla="*/ 155744 w 1744338"/>
                  <a:gd name="connsiteY51-2334" fmla="*/ 2387470 h 2403337"/>
                  <a:gd name="connsiteX52-2335" fmla="*/ 152538 w 1744338"/>
                  <a:gd name="connsiteY52-2336" fmla="*/ 2183628 h 2403337"/>
                  <a:gd name="connsiteX53-2337" fmla="*/ 208881 w 1744338"/>
                  <a:gd name="connsiteY53-2338" fmla="*/ 1846946 h 2403337"/>
                  <a:gd name="connsiteX54-2339" fmla="*/ 301411 w 1744338"/>
                  <a:gd name="connsiteY54-2340" fmla="*/ 1630736 h 2403337"/>
                  <a:gd name="connsiteX55-2341" fmla="*/ 305076 w 1744338"/>
                  <a:gd name="connsiteY55-2342" fmla="*/ 1595006 h 2403337"/>
                  <a:gd name="connsiteX56-2343" fmla="*/ 290876 w 1744338"/>
                  <a:gd name="connsiteY56-2344" fmla="*/ 1528128 h 2403337"/>
                  <a:gd name="connsiteX57-2345" fmla="*/ 278508 w 1744338"/>
                  <a:gd name="connsiteY57-2346" fmla="*/ 1505224 h 2403337"/>
                  <a:gd name="connsiteX58-2347" fmla="*/ 127802 w 1744338"/>
                  <a:gd name="connsiteY58-2348" fmla="*/ 1332989 h 2403337"/>
                  <a:gd name="connsiteX59-2349" fmla="*/ 65046 w 1744338"/>
                  <a:gd name="connsiteY59-2350" fmla="*/ 1218013 h 2403337"/>
                  <a:gd name="connsiteX60-2351" fmla="*/ 0 w 1744338"/>
                  <a:gd name="connsiteY60-2352" fmla="*/ 870336 h 2403337"/>
                  <a:gd name="connsiteX61-2353" fmla="*/ 149790 w 1744338"/>
                  <a:gd name="connsiteY61-2354" fmla="*/ 418678 h 2403337"/>
                  <a:gd name="connsiteX62-2355" fmla="*/ 161699 w 1744338"/>
                  <a:gd name="connsiteY62-2356" fmla="*/ 410890 h 2403337"/>
                  <a:gd name="connsiteX63-2357" fmla="*/ 178190 w 1744338"/>
                  <a:gd name="connsiteY63-2358" fmla="*/ 534570 h 2403337"/>
                  <a:gd name="connsiteX64-2359" fmla="*/ 259269 w 1744338"/>
                  <a:gd name="connsiteY64-2360" fmla="*/ 1182741 h 2403337"/>
                  <a:gd name="connsiteX65-2361" fmla="*/ 297289 w 1744338"/>
                  <a:gd name="connsiteY65-2362" fmla="*/ 1486901 h 2403337"/>
                  <a:gd name="connsiteX66-2363" fmla="*/ 301869 w 1744338"/>
                  <a:gd name="connsiteY66-2364" fmla="*/ 1502476 h 2403337"/>
                  <a:gd name="connsiteX67-2365" fmla="*/ 310573 w 1744338"/>
                  <a:gd name="connsiteY67-2366" fmla="*/ 1532250 h 2403337"/>
                  <a:gd name="connsiteX68-2367" fmla="*/ 322483 w 1744338"/>
                  <a:gd name="connsiteY68-2368" fmla="*/ 1587677 h 2403337"/>
                  <a:gd name="connsiteX69-2369" fmla="*/ 352715 w 1744338"/>
                  <a:gd name="connsiteY69-2370" fmla="*/ 1536831 h 2403337"/>
                  <a:gd name="connsiteX70-2371" fmla="*/ 534570 w 1744338"/>
                  <a:gd name="connsiteY70-2372" fmla="*/ 1275272 h 2403337"/>
                  <a:gd name="connsiteX71-2373" fmla="*/ 542815 w 1744338"/>
                  <a:gd name="connsiteY71-2374" fmla="*/ 1234045 h 2403337"/>
                  <a:gd name="connsiteX72-2375" fmla="*/ 523576 w 1744338"/>
                  <a:gd name="connsiteY72-2376" fmla="*/ 1148386 h 2403337"/>
                  <a:gd name="connsiteX73-2377" fmla="*/ 490595 w 1744338"/>
                  <a:gd name="connsiteY73-2378" fmla="*/ 1080133 h 2403337"/>
                  <a:gd name="connsiteX74-2379" fmla="*/ 450743 w 1744338"/>
                  <a:gd name="connsiteY74-2380" fmla="*/ 1026539 h 2403337"/>
                  <a:gd name="connsiteX75-2381" fmla="*/ 306450 w 1744338"/>
                  <a:gd name="connsiteY75-2382" fmla="*/ 553809 h 2403337"/>
                  <a:gd name="connsiteX76-2383" fmla="*/ 522660 w 1744338"/>
                  <a:gd name="connsiteY76-2384" fmla="*/ 9161 h 2403337"/>
                  <a:gd name="connsiteX77-2385" fmla="*/ 527699 w 1744338"/>
                  <a:gd name="connsiteY77-2386" fmla="*/ 2290 h 2403337"/>
                  <a:gd name="connsiteX78-2387" fmla="*/ 529989 w 1744338"/>
                  <a:gd name="connsiteY78-2388" fmla="*/ 0 h 2403337"/>
                  <a:gd name="connsiteX0-2389" fmla="*/ 529989 w 1744338"/>
                  <a:gd name="connsiteY0-2390" fmla="*/ 0 h 2403337"/>
                  <a:gd name="connsiteX1-2391" fmla="*/ 533196 w 1744338"/>
                  <a:gd name="connsiteY1-2392" fmla="*/ 5955 h 2403337"/>
                  <a:gd name="connsiteX2-2393" fmla="*/ 535028 w 1744338"/>
                  <a:gd name="connsiteY2-2394" fmla="*/ 26568 h 2403337"/>
                  <a:gd name="connsiteX3-2395" fmla="*/ 535028 w 1744338"/>
                  <a:gd name="connsiteY3-2396" fmla="*/ 1082424 h 2403337"/>
                  <a:gd name="connsiteX4-2397" fmla="*/ 532280 w 1744338"/>
                  <a:gd name="connsiteY4-2398" fmla="*/ 1111740 h 2403337"/>
                  <a:gd name="connsiteX5-2399" fmla="*/ 547854 w 1744338"/>
                  <a:gd name="connsiteY5-2400" fmla="*/ 1193277 h 2403337"/>
                  <a:gd name="connsiteX6-2401" fmla="*/ 561138 w 1744338"/>
                  <a:gd name="connsiteY6-2402" fmla="*/ 1242291 h 2403337"/>
                  <a:gd name="connsiteX7-2403" fmla="*/ 599158 w 1744338"/>
                  <a:gd name="connsiteY7-2404" fmla="*/ 1193735 h 2403337"/>
                  <a:gd name="connsiteX8-2405" fmla="*/ 632139 w 1744338"/>
                  <a:gd name="connsiteY8-2406" fmla="*/ 1151593 h 2403337"/>
                  <a:gd name="connsiteX9-2407" fmla="*/ 912924 w 1744338"/>
                  <a:gd name="connsiteY9-2408" fmla="*/ 857230 h 2403337"/>
                  <a:gd name="connsiteX10-2409" fmla="*/ 671991 w 1744338"/>
                  <a:gd name="connsiteY10-2410" fmla="*/ 1178161 h 2403337"/>
                  <a:gd name="connsiteX11-2411" fmla="*/ 663746 w 1744338"/>
                  <a:gd name="connsiteY11-2412" fmla="*/ 1190529 h 2403337"/>
                  <a:gd name="connsiteX12-2413" fmla="*/ 539609 w 1744338"/>
                  <a:gd name="connsiteY12-2414" fmla="*/ 1352228 h 2403337"/>
                  <a:gd name="connsiteX13-2415" fmla="*/ 530905 w 1744338"/>
                  <a:gd name="connsiteY13-2416" fmla="*/ 1364596 h 2403337"/>
                  <a:gd name="connsiteX14-2417" fmla="*/ 547396 w 1744338"/>
                  <a:gd name="connsiteY14-2418" fmla="*/ 1361847 h 2403337"/>
                  <a:gd name="connsiteX15-2419" fmla="*/ 655043 w 1744338"/>
                  <a:gd name="connsiteY15-2420" fmla="*/ 1341692 h 2403337"/>
                  <a:gd name="connsiteX16-2421" fmla="*/ 681153 w 1744338"/>
                  <a:gd name="connsiteY16-2422" fmla="*/ 1326576 h 2403337"/>
                  <a:gd name="connsiteX17-2423" fmla="*/ 1252827 w 1744338"/>
                  <a:gd name="connsiteY17-2424" fmla="*/ 962867 h 2403337"/>
                  <a:gd name="connsiteX18-2425" fmla="*/ 1734718 w 1744338"/>
                  <a:gd name="connsiteY18-2426" fmla="*/ 1045778 h 2403337"/>
                  <a:gd name="connsiteX19-2427" fmla="*/ 1744338 w 1744338"/>
                  <a:gd name="connsiteY19-2428" fmla="*/ 1049443 h 2403337"/>
                  <a:gd name="connsiteX20-2429" fmla="*/ 1744338 w 1744338"/>
                  <a:gd name="connsiteY20-2430" fmla="*/ 1052649 h 2403337"/>
                  <a:gd name="connsiteX21-2431" fmla="*/ 1743422 w 1744338"/>
                  <a:gd name="connsiteY21-2432" fmla="*/ 1053565 h 2403337"/>
                  <a:gd name="connsiteX22-2433" fmla="*/ 1742047 w 1744338"/>
                  <a:gd name="connsiteY22-2434" fmla="*/ 1053107 h 2403337"/>
                  <a:gd name="connsiteX23-2435" fmla="*/ 1724641 w 1744338"/>
                  <a:gd name="connsiteY23-2436" fmla="*/ 1061352 h 2403337"/>
                  <a:gd name="connsiteX24-2437" fmla="*/ 1357267 w 1744338"/>
                  <a:gd name="connsiteY24-2438" fmla="*/ 1162586 h 2403337"/>
                  <a:gd name="connsiteX25-2439" fmla="*/ 1068682 w 1744338"/>
                  <a:gd name="connsiteY25-2440" fmla="*/ 1242291 h 2403337"/>
                  <a:gd name="connsiteX26-2441" fmla="*/ 693979 w 1744338"/>
                  <a:gd name="connsiteY26-2442" fmla="*/ 1345815 h 2403337"/>
                  <a:gd name="connsiteX27-2443" fmla="*/ 676114 w 1744338"/>
                  <a:gd name="connsiteY27-2444" fmla="*/ 1353144 h 2403337"/>
                  <a:gd name="connsiteX28-2445" fmla="*/ 629849 w 1744338"/>
                  <a:gd name="connsiteY28-2446" fmla="*/ 1360931 h 2403337"/>
                  <a:gd name="connsiteX29-2447" fmla="*/ 527241 w 1744338"/>
                  <a:gd name="connsiteY29-2448" fmla="*/ 1385667 h 2403337"/>
                  <a:gd name="connsiteX30-2449" fmla="*/ 516705 w 1744338"/>
                  <a:gd name="connsiteY30-2450" fmla="*/ 1393454 h 2403337"/>
                  <a:gd name="connsiteX31-2451" fmla="*/ 429213 w 1744338"/>
                  <a:gd name="connsiteY31-2452" fmla="*/ 1521257 h 2403337"/>
                  <a:gd name="connsiteX32-2453" fmla="*/ 510292 w 1744338"/>
                  <a:gd name="connsiteY32-2454" fmla="*/ 1509347 h 2403337"/>
                  <a:gd name="connsiteX33-2455" fmla="*/ 416387 w 1744338"/>
                  <a:gd name="connsiteY33-2456" fmla="*/ 1542786 h 2403337"/>
                  <a:gd name="connsiteX34-2457" fmla="*/ 404935 w 1744338"/>
                  <a:gd name="connsiteY34-2458" fmla="*/ 1553322 h 2403337"/>
                  <a:gd name="connsiteX35-2459" fmla="*/ 259727 w 1744338"/>
                  <a:gd name="connsiteY35-2460" fmla="*/ 1858397 h 2403337"/>
                  <a:gd name="connsiteX36-2461" fmla="*/ 272095 w 1744338"/>
                  <a:gd name="connsiteY36-2462" fmla="*/ 1875346 h 2403337"/>
                  <a:gd name="connsiteX37-2463" fmla="*/ 298663 w 1744338"/>
                  <a:gd name="connsiteY37-2464" fmla="*/ 1876262 h 2403337"/>
                  <a:gd name="connsiteX38-2465" fmla="*/ 301869 w 1744338"/>
                  <a:gd name="connsiteY38-2466" fmla="*/ 1877636 h 2403337"/>
                  <a:gd name="connsiteX39-2467" fmla="*/ 250107 w 1744338"/>
                  <a:gd name="connsiteY39-2468" fmla="*/ 1914740 h 2403337"/>
                  <a:gd name="connsiteX40-2469" fmla="*/ 238197 w 1744338"/>
                  <a:gd name="connsiteY40-2470" fmla="*/ 1930773 h 2403337"/>
                  <a:gd name="connsiteX41-2471" fmla="*/ 206590 w 1744338"/>
                  <a:gd name="connsiteY41-2472" fmla="*/ 2211113 h 2403337"/>
                  <a:gd name="connsiteX42-2473" fmla="*/ 207965 w 1744338"/>
                  <a:gd name="connsiteY42-2474" fmla="*/ 2215235 h 2403337"/>
                  <a:gd name="connsiteX43-2475" fmla="*/ 244610 w 1744338"/>
                  <a:gd name="connsiteY43-2476" fmla="*/ 2193248 h 2403337"/>
                  <a:gd name="connsiteX44-2477" fmla="*/ 213003 w 1744338"/>
                  <a:gd name="connsiteY44-2478" fmla="*/ 2275243 h 2403337"/>
                  <a:gd name="connsiteX45-2479" fmla="*/ 207049 w 1744338"/>
                  <a:gd name="connsiteY45-2480" fmla="*/ 2310056 h 2403337"/>
                  <a:gd name="connsiteX46-2481" fmla="*/ 208423 w 1744338"/>
                  <a:gd name="connsiteY46-2482" fmla="*/ 2393425 h 2403337"/>
                  <a:gd name="connsiteX47-2483" fmla="*/ 197887 w 1744338"/>
                  <a:gd name="connsiteY47-2484" fmla="*/ 2402587 h 2403337"/>
                  <a:gd name="connsiteX48-2485" fmla="*/ 162616 w 1744338"/>
                  <a:gd name="connsiteY48-2486" fmla="*/ 2401670 h 2403337"/>
                  <a:gd name="connsiteX49-2487" fmla="*/ 158493 w 1744338"/>
                  <a:gd name="connsiteY49-2488" fmla="*/ 2398922 h 2403337"/>
                  <a:gd name="connsiteX50-2489" fmla="*/ 155744 w 1744338"/>
                  <a:gd name="connsiteY50-2490" fmla="*/ 2387470 h 2403337"/>
                  <a:gd name="connsiteX51-2491" fmla="*/ 152538 w 1744338"/>
                  <a:gd name="connsiteY51-2492" fmla="*/ 2183628 h 2403337"/>
                  <a:gd name="connsiteX52-2493" fmla="*/ 208881 w 1744338"/>
                  <a:gd name="connsiteY52-2494" fmla="*/ 1846946 h 2403337"/>
                  <a:gd name="connsiteX53-2495" fmla="*/ 301411 w 1744338"/>
                  <a:gd name="connsiteY53-2496" fmla="*/ 1630736 h 2403337"/>
                  <a:gd name="connsiteX54-2497" fmla="*/ 305076 w 1744338"/>
                  <a:gd name="connsiteY54-2498" fmla="*/ 1595006 h 2403337"/>
                  <a:gd name="connsiteX55-2499" fmla="*/ 290876 w 1744338"/>
                  <a:gd name="connsiteY55-2500" fmla="*/ 1528128 h 2403337"/>
                  <a:gd name="connsiteX56-2501" fmla="*/ 278508 w 1744338"/>
                  <a:gd name="connsiteY56-2502" fmla="*/ 1505224 h 2403337"/>
                  <a:gd name="connsiteX57-2503" fmla="*/ 127802 w 1744338"/>
                  <a:gd name="connsiteY57-2504" fmla="*/ 1332989 h 2403337"/>
                  <a:gd name="connsiteX58-2505" fmla="*/ 65046 w 1744338"/>
                  <a:gd name="connsiteY58-2506" fmla="*/ 1218013 h 2403337"/>
                  <a:gd name="connsiteX59-2507" fmla="*/ 0 w 1744338"/>
                  <a:gd name="connsiteY59-2508" fmla="*/ 870336 h 2403337"/>
                  <a:gd name="connsiteX60-2509" fmla="*/ 149790 w 1744338"/>
                  <a:gd name="connsiteY60-2510" fmla="*/ 418678 h 2403337"/>
                  <a:gd name="connsiteX61-2511" fmla="*/ 161699 w 1744338"/>
                  <a:gd name="connsiteY61-2512" fmla="*/ 410890 h 2403337"/>
                  <a:gd name="connsiteX62-2513" fmla="*/ 178190 w 1744338"/>
                  <a:gd name="connsiteY62-2514" fmla="*/ 534570 h 2403337"/>
                  <a:gd name="connsiteX63-2515" fmla="*/ 259269 w 1744338"/>
                  <a:gd name="connsiteY63-2516" fmla="*/ 1182741 h 2403337"/>
                  <a:gd name="connsiteX64-2517" fmla="*/ 297289 w 1744338"/>
                  <a:gd name="connsiteY64-2518" fmla="*/ 1486901 h 2403337"/>
                  <a:gd name="connsiteX65-2519" fmla="*/ 301869 w 1744338"/>
                  <a:gd name="connsiteY65-2520" fmla="*/ 1502476 h 2403337"/>
                  <a:gd name="connsiteX66-2521" fmla="*/ 310573 w 1744338"/>
                  <a:gd name="connsiteY66-2522" fmla="*/ 1532250 h 2403337"/>
                  <a:gd name="connsiteX67-2523" fmla="*/ 322483 w 1744338"/>
                  <a:gd name="connsiteY67-2524" fmla="*/ 1587677 h 2403337"/>
                  <a:gd name="connsiteX68-2525" fmla="*/ 352715 w 1744338"/>
                  <a:gd name="connsiteY68-2526" fmla="*/ 1536831 h 2403337"/>
                  <a:gd name="connsiteX69-2527" fmla="*/ 534570 w 1744338"/>
                  <a:gd name="connsiteY69-2528" fmla="*/ 1275272 h 2403337"/>
                  <a:gd name="connsiteX70-2529" fmla="*/ 542815 w 1744338"/>
                  <a:gd name="connsiteY70-2530" fmla="*/ 1234045 h 2403337"/>
                  <a:gd name="connsiteX71-2531" fmla="*/ 523576 w 1744338"/>
                  <a:gd name="connsiteY71-2532" fmla="*/ 1148386 h 2403337"/>
                  <a:gd name="connsiteX72-2533" fmla="*/ 490595 w 1744338"/>
                  <a:gd name="connsiteY72-2534" fmla="*/ 1080133 h 2403337"/>
                  <a:gd name="connsiteX73-2535" fmla="*/ 450743 w 1744338"/>
                  <a:gd name="connsiteY73-2536" fmla="*/ 1026539 h 2403337"/>
                  <a:gd name="connsiteX74-2537" fmla="*/ 306450 w 1744338"/>
                  <a:gd name="connsiteY74-2538" fmla="*/ 553809 h 2403337"/>
                  <a:gd name="connsiteX75-2539" fmla="*/ 522660 w 1744338"/>
                  <a:gd name="connsiteY75-2540" fmla="*/ 9161 h 2403337"/>
                  <a:gd name="connsiteX76-2541" fmla="*/ 527699 w 1744338"/>
                  <a:gd name="connsiteY76-2542" fmla="*/ 2290 h 2403337"/>
                  <a:gd name="connsiteX77-2543" fmla="*/ 529989 w 1744338"/>
                  <a:gd name="connsiteY77-2544" fmla="*/ 0 h 2403337"/>
                  <a:gd name="connsiteX0-2545" fmla="*/ 529989 w 1744338"/>
                  <a:gd name="connsiteY0-2546" fmla="*/ 0 h 2403337"/>
                  <a:gd name="connsiteX1-2547" fmla="*/ 533196 w 1744338"/>
                  <a:gd name="connsiteY1-2548" fmla="*/ 5955 h 2403337"/>
                  <a:gd name="connsiteX2-2549" fmla="*/ 535028 w 1744338"/>
                  <a:gd name="connsiteY2-2550" fmla="*/ 26568 h 2403337"/>
                  <a:gd name="connsiteX3-2551" fmla="*/ 535028 w 1744338"/>
                  <a:gd name="connsiteY3-2552" fmla="*/ 1082424 h 2403337"/>
                  <a:gd name="connsiteX4-2553" fmla="*/ 532280 w 1744338"/>
                  <a:gd name="connsiteY4-2554" fmla="*/ 1111740 h 2403337"/>
                  <a:gd name="connsiteX5-2555" fmla="*/ 547854 w 1744338"/>
                  <a:gd name="connsiteY5-2556" fmla="*/ 1193277 h 2403337"/>
                  <a:gd name="connsiteX6-2557" fmla="*/ 561138 w 1744338"/>
                  <a:gd name="connsiteY6-2558" fmla="*/ 1242291 h 2403337"/>
                  <a:gd name="connsiteX7-2559" fmla="*/ 599158 w 1744338"/>
                  <a:gd name="connsiteY7-2560" fmla="*/ 1193735 h 2403337"/>
                  <a:gd name="connsiteX8-2561" fmla="*/ 632139 w 1744338"/>
                  <a:gd name="connsiteY8-2562" fmla="*/ 1151593 h 2403337"/>
                  <a:gd name="connsiteX9-2563" fmla="*/ 912924 w 1744338"/>
                  <a:gd name="connsiteY9-2564" fmla="*/ 857230 h 2403337"/>
                  <a:gd name="connsiteX10-2565" fmla="*/ 671991 w 1744338"/>
                  <a:gd name="connsiteY10-2566" fmla="*/ 1178161 h 2403337"/>
                  <a:gd name="connsiteX11-2567" fmla="*/ 663746 w 1744338"/>
                  <a:gd name="connsiteY11-2568" fmla="*/ 1190529 h 2403337"/>
                  <a:gd name="connsiteX12-2569" fmla="*/ 539609 w 1744338"/>
                  <a:gd name="connsiteY12-2570" fmla="*/ 1352228 h 2403337"/>
                  <a:gd name="connsiteX13-2571" fmla="*/ 530905 w 1744338"/>
                  <a:gd name="connsiteY13-2572" fmla="*/ 1364596 h 2403337"/>
                  <a:gd name="connsiteX14-2573" fmla="*/ 547396 w 1744338"/>
                  <a:gd name="connsiteY14-2574" fmla="*/ 1361847 h 2403337"/>
                  <a:gd name="connsiteX15-2575" fmla="*/ 655043 w 1744338"/>
                  <a:gd name="connsiteY15-2576" fmla="*/ 1341692 h 2403337"/>
                  <a:gd name="connsiteX16-2577" fmla="*/ 681153 w 1744338"/>
                  <a:gd name="connsiteY16-2578" fmla="*/ 1326576 h 2403337"/>
                  <a:gd name="connsiteX17-2579" fmla="*/ 1252827 w 1744338"/>
                  <a:gd name="connsiteY17-2580" fmla="*/ 962867 h 2403337"/>
                  <a:gd name="connsiteX18-2581" fmla="*/ 1734718 w 1744338"/>
                  <a:gd name="connsiteY18-2582" fmla="*/ 1045778 h 2403337"/>
                  <a:gd name="connsiteX19-2583" fmla="*/ 1744338 w 1744338"/>
                  <a:gd name="connsiteY19-2584" fmla="*/ 1049443 h 2403337"/>
                  <a:gd name="connsiteX20-2585" fmla="*/ 1744338 w 1744338"/>
                  <a:gd name="connsiteY20-2586" fmla="*/ 1052649 h 2403337"/>
                  <a:gd name="connsiteX21-2587" fmla="*/ 1743422 w 1744338"/>
                  <a:gd name="connsiteY21-2588" fmla="*/ 1053565 h 2403337"/>
                  <a:gd name="connsiteX22-2589" fmla="*/ 1742047 w 1744338"/>
                  <a:gd name="connsiteY22-2590" fmla="*/ 1053107 h 2403337"/>
                  <a:gd name="connsiteX23-2591" fmla="*/ 1724641 w 1744338"/>
                  <a:gd name="connsiteY23-2592" fmla="*/ 1061352 h 2403337"/>
                  <a:gd name="connsiteX24-2593" fmla="*/ 1357267 w 1744338"/>
                  <a:gd name="connsiteY24-2594" fmla="*/ 1162586 h 2403337"/>
                  <a:gd name="connsiteX25-2595" fmla="*/ 1068682 w 1744338"/>
                  <a:gd name="connsiteY25-2596" fmla="*/ 1242291 h 2403337"/>
                  <a:gd name="connsiteX26-2597" fmla="*/ 693979 w 1744338"/>
                  <a:gd name="connsiteY26-2598" fmla="*/ 1345815 h 2403337"/>
                  <a:gd name="connsiteX27-2599" fmla="*/ 676114 w 1744338"/>
                  <a:gd name="connsiteY27-2600" fmla="*/ 1353144 h 2403337"/>
                  <a:gd name="connsiteX28-2601" fmla="*/ 629849 w 1744338"/>
                  <a:gd name="connsiteY28-2602" fmla="*/ 1360931 h 2403337"/>
                  <a:gd name="connsiteX29-2603" fmla="*/ 527241 w 1744338"/>
                  <a:gd name="connsiteY29-2604" fmla="*/ 1385667 h 2403337"/>
                  <a:gd name="connsiteX30-2605" fmla="*/ 516705 w 1744338"/>
                  <a:gd name="connsiteY30-2606" fmla="*/ 1393454 h 2403337"/>
                  <a:gd name="connsiteX31-2607" fmla="*/ 429213 w 1744338"/>
                  <a:gd name="connsiteY31-2608" fmla="*/ 1521257 h 2403337"/>
                  <a:gd name="connsiteX32-2609" fmla="*/ 416387 w 1744338"/>
                  <a:gd name="connsiteY32-2610" fmla="*/ 1542786 h 2403337"/>
                  <a:gd name="connsiteX33-2611" fmla="*/ 404935 w 1744338"/>
                  <a:gd name="connsiteY33-2612" fmla="*/ 1553322 h 2403337"/>
                  <a:gd name="connsiteX34-2613" fmla="*/ 259727 w 1744338"/>
                  <a:gd name="connsiteY34-2614" fmla="*/ 1858397 h 2403337"/>
                  <a:gd name="connsiteX35-2615" fmla="*/ 272095 w 1744338"/>
                  <a:gd name="connsiteY35-2616" fmla="*/ 1875346 h 2403337"/>
                  <a:gd name="connsiteX36-2617" fmla="*/ 298663 w 1744338"/>
                  <a:gd name="connsiteY36-2618" fmla="*/ 1876262 h 2403337"/>
                  <a:gd name="connsiteX37-2619" fmla="*/ 301869 w 1744338"/>
                  <a:gd name="connsiteY37-2620" fmla="*/ 1877636 h 2403337"/>
                  <a:gd name="connsiteX38-2621" fmla="*/ 250107 w 1744338"/>
                  <a:gd name="connsiteY38-2622" fmla="*/ 1914740 h 2403337"/>
                  <a:gd name="connsiteX39-2623" fmla="*/ 238197 w 1744338"/>
                  <a:gd name="connsiteY39-2624" fmla="*/ 1930773 h 2403337"/>
                  <a:gd name="connsiteX40-2625" fmla="*/ 206590 w 1744338"/>
                  <a:gd name="connsiteY40-2626" fmla="*/ 2211113 h 2403337"/>
                  <a:gd name="connsiteX41-2627" fmla="*/ 207965 w 1744338"/>
                  <a:gd name="connsiteY41-2628" fmla="*/ 2215235 h 2403337"/>
                  <a:gd name="connsiteX42-2629" fmla="*/ 244610 w 1744338"/>
                  <a:gd name="connsiteY42-2630" fmla="*/ 2193248 h 2403337"/>
                  <a:gd name="connsiteX43-2631" fmla="*/ 213003 w 1744338"/>
                  <a:gd name="connsiteY43-2632" fmla="*/ 2275243 h 2403337"/>
                  <a:gd name="connsiteX44-2633" fmla="*/ 207049 w 1744338"/>
                  <a:gd name="connsiteY44-2634" fmla="*/ 2310056 h 2403337"/>
                  <a:gd name="connsiteX45-2635" fmla="*/ 208423 w 1744338"/>
                  <a:gd name="connsiteY45-2636" fmla="*/ 2393425 h 2403337"/>
                  <a:gd name="connsiteX46-2637" fmla="*/ 197887 w 1744338"/>
                  <a:gd name="connsiteY46-2638" fmla="*/ 2402587 h 2403337"/>
                  <a:gd name="connsiteX47-2639" fmla="*/ 162616 w 1744338"/>
                  <a:gd name="connsiteY47-2640" fmla="*/ 2401670 h 2403337"/>
                  <a:gd name="connsiteX48-2641" fmla="*/ 158493 w 1744338"/>
                  <a:gd name="connsiteY48-2642" fmla="*/ 2398922 h 2403337"/>
                  <a:gd name="connsiteX49-2643" fmla="*/ 155744 w 1744338"/>
                  <a:gd name="connsiteY49-2644" fmla="*/ 2387470 h 2403337"/>
                  <a:gd name="connsiteX50-2645" fmla="*/ 152538 w 1744338"/>
                  <a:gd name="connsiteY50-2646" fmla="*/ 2183628 h 2403337"/>
                  <a:gd name="connsiteX51-2647" fmla="*/ 208881 w 1744338"/>
                  <a:gd name="connsiteY51-2648" fmla="*/ 1846946 h 2403337"/>
                  <a:gd name="connsiteX52-2649" fmla="*/ 301411 w 1744338"/>
                  <a:gd name="connsiteY52-2650" fmla="*/ 1630736 h 2403337"/>
                  <a:gd name="connsiteX53-2651" fmla="*/ 305076 w 1744338"/>
                  <a:gd name="connsiteY53-2652" fmla="*/ 1595006 h 2403337"/>
                  <a:gd name="connsiteX54-2653" fmla="*/ 290876 w 1744338"/>
                  <a:gd name="connsiteY54-2654" fmla="*/ 1528128 h 2403337"/>
                  <a:gd name="connsiteX55-2655" fmla="*/ 278508 w 1744338"/>
                  <a:gd name="connsiteY55-2656" fmla="*/ 1505224 h 2403337"/>
                  <a:gd name="connsiteX56-2657" fmla="*/ 127802 w 1744338"/>
                  <a:gd name="connsiteY56-2658" fmla="*/ 1332989 h 2403337"/>
                  <a:gd name="connsiteX57-2659" fmla="*/ 65046 w 1744338"/>
                  <a:gd name="connsiteY57-2660" fmla="*/ 1218013 h 2403337"/>
                  <a:gd name="connsiteX58-2661" fmla="*/ 0 w 1744338"/>
                  <a:gd name="connsiteY58-2662" fmla="*/ 870336 h 2403337"/>
                  <a:gd name="connsiteX59-2663" fmla="*/ 149790 w 1744338"/>
                  <a:gd name="connsiteY59-2664" fmla="*/ 418678 h 2403337"/>
                  <a:gd name="connsiteX60-2665" fmla="*/ 161699 w 1744338"/>
                  <a:gd name="connsiteY60-2666" fmla="*/ 410890 h 2403337"/>
                  <a:gd name="connsiteX61-2667" fmla="*/ 178190 w 1744338"/>
                  <a:gd name="connsiteY61-2668" fmla="*/ 534570 h 2403337"/>
                  <a:gd name="connsiteX62-2669" fmla="*/ 259269 w 1744338"/>
                  <a:gd name="connsiteY62-2670" fmla="*/ 1182741 h 2403337"/>
                  <a:gd name="connsiteX63-2671" fmla="*/ 297289 w 1744338"/>
                  <a:gd name="connsiteY63-2672" fmla="*/ 1486901 h 2403337"/>
                  <a:gd name="connsiteX64-2673" fmla="*/ 301869 w 1744338"/>
                  <a:gd name="connsiteY64-2674" fmla="*/ 1502476 h 2403337"/>
                  <a:gd name="connsiteX65-2675" fmla="*/ 310573 w 1744338"/>
                  <a:gd name="connsiteY65-2676" fmla="*/ 1532250 h 2403337"/>
                  <a:gd name="connsiteX66-2677" fmla="*/ 322483 w 1744338"/>
                  <a:gd name="connsiteY66-2678" fmla="*/ 1587677 h 2403337"/>
                  <a:gd name="connsiteX67-2679" fmla="*/ 352715 w 1744338"/>
                  <a:gd name="connsiteY67-2680" fmla="*/ 1536831 h 2403337"/>
                  <a:gd name="connsiteX68-2681" fmla="*/ 534570 w 1744338"/>
                  <a:gd name="connsiteY68-2682" fmla="*/ 1275272 h 2403337"/>
                  <a:gd name="connsiteX69-2683" fmla="*/ 542815 w 1744338"/>
                  <a:gd name="connsiteY69-2684" fmla="*/ 1234045 h 2403337"/>
                  <a:gd name="connsiteX70-2685" fmla="*/ 523576 w 1744338"/>
                  <a:gd name="connsiteY70-2686" fmla="*/ 1148386 h 2403337"/>
                  <a:gd name="connsiteX71-2687" fmla="*/ 490595 w 1744338"/>
                  <a:gd name="connsiteY71-2688" fmla="*/ 1080133 h 2403337"/>
                  <a:gd name="connsiteX72-2689" fmla="*/ 450743 w 1744338"/>
                  <a:gd name="connsiteY72-2690" fmla="*/ 1026539 h 2403337"/>
                  <a:gd name="connsiteX73-2691" fmla="*/ 306450 w 1744338"/>
                  <a:gd name="connsiteY73-2692" fmla="*/ 553809 h 2403337"/>
                  <a:gd name="connsiteX74-2693" fmla="*/ 522660 w 1744338"/>
                  <a:gd name="connsiteY74-2694" fmla="*/ 9161 h 2403337"/>
                  <a:gd name="connsiteX75-2695" fmla="*/ 527699 w 1744338"/>
                  <a:gd name="connsiteY75-2696" fmla="*/ 2290 h 2403337"/>
                  <a:gd name="connsiteX76-2697" fmla="*/ 529989 w 1744338"/>
                  <a:gd name="connsiteY76-2698" fmla="*/ 0 h 2403337"/>
                  <a:gd name="connsiteX0-2699" fmla="*/ 529989 w 1744338"/>
                  <a:gd name="connsiteY0-2700" fmla="*/ 0 h 2403337"/>
                  <a:gd name="connsiteX1-2701" fmla="*/ 533196 w 1744338"/>
                  <a:gd name="connsiteY1-2702" fmla="*/ 5955 h 2403337"/>
                  <a:gd name="connsiteX2-2703" fmla="*/ 535028 w 1744338"/>
                  <a:gd name="connsiteY2-2704" fmla="*/ 26568 h 2403337"/>
                  <a:gd name="connsiteX3-2705" fmla="*/ 535028 w 1744338"/>
                  <a:gd name="connsiteY3-2706" fmla="*/ 1082424 h 2403337"/>
                  <a:gd name="connsiteX4-2707" fmla="*/ 532280 w 1744338"/>
                  <a:gd name="connsiteY4-2708" fmla="*/ 1111740 h 2403337"/>
                  <a:gd name="connsiteX5-2709" fmla="*/ 547854 w 1744338"/>
                  <a:gd name="connsiteY5-2710" fmla="*/ 1193277 h 2403337"/>
                  <a:gd name="connsiteX6-2711" fmla="*/ 561138 w 1744338"/>
                  <a:gd name="connsiteY6-2712" fmla="*/ 1242291 h 2403337"/>
                  <a:gd name="connsiteX7-2713" fmla="*/ 599158 w 1744338"/>
                  <a:gd name="connsiteY7-2714" fmla="*/ 1193735 h 2403337"/>
                  <a:gd name="connsiteX8-2715" fmla="*/ 632139 w 1744338"/>
                  <a:gd name="connsiteY8-2716" fmla="*/ 1151593 h 2403337"/>
                  <a:gd name="connsiteX9-2717" fmla="*/ 912924 w 1744338"/>
                  <a:gd name="connsiteY9-2718" fmla="*/ 857230 h 2403337"/>
                  <a:gd name="connsiteX10-2719" fmla="*/ 671991 w 1744338"/>
                  <a:gd name="connsiteY10-2720" fmla="*/ 1178161 h 2403337"/>
                  <a:gd name="connsiteX11-2721" fmla="*/ 663746 w 1744338"/>
                  <a:gd name="connsiteY11-2722" fmla="*/ 1190529 h 2403337"/>
                  <a:gd name="connsiteX12-2723" fmla="*/ 539609 w 1744338"/>
                  <a:gd name="connsiteY12-2724" fmla="*/ 1352228 h 2403337"/>
                  <a:gd name="connsiteX13-2725" fmla="*/ 530905 w 1744338"/>
                  <a:gd name="connsiteY13-2726" fmla="*/ 1364596 h 2403337"/>
                  <a:gd name="connsiteX14-2727" fmla="*/ 547396 w 1744338"/>
                  <a:gd name="connsiteY14-2728" fmla="*/ 1361847 h 2403337"/>
                  <a:gd name="connsiteX15-2729" fmla="*/ 655043 w 1744338"/>
                  <a:gd name="connsiteY15-2730" fmla="*/ 1341692 h 2403337"/>
                  <a:gd name="connsiteX16-2731" fmla="*/ 681153 w 1744338"/>
                  <a:gd name="connsiteY16-2732" fmla="*/ 1326576 h 2403337"/>
                  <a:gd name="connsiteX17-2733" fmla="*/ 1252827 w 1744338"/>
                  <a:gd name="connsiteY17-2734" fmla="*/ 962867 h 2403337"/>
                  <a:gd name="connsiteX18-2735" fmla="*/ 1734718 w 1744338"/>
                  <a:gd name="connsiteY18-2736" fmla="*/ 1045778 h 2403337"/>
                  <a:gd name="connsiteX19-2737" fmla="*/ 1744338 w 1744338"/>
                  <a:gd name="connsiteY19-2738" fmla="*/ 1049443 h 2403337"/>
                  <a:gd name="connsiteX20-2739" fmla="*/ 1744338 w 1744338"/>
                  <a:gd name="connsiteY20-2740" fmla="*/ 1052649 h 2403337"/>
                  <a:gd name="connsiteX21-2741" fmla="*/ 1743422 w 1744338"/>
                  <a:gd name="connsiteY21-2742" fmla="*/ 1053565 h 2403337"/>
                  <a:gd name="connsiteX22-2743" fmla="*/ 1742047 w 1744338"/>
                  <a:gd name="connsiteY22-2744" fmla="*/ 1053107 h 2403337"/>
                  <a:gd name="connsiteX23-2745" fmla="*/ 1724641 w 1744338"/>
                  <a:gd name="connsiteY23-2746" fmla="*/ 1061352 h 2403337"/>
                  <a:gd name="connsiteX24-2747" fmla="*/ 1357267 w 1744338"/>
                  <a:gd name="connsiteY24-2748" fmla="*/ 1162586 h 2403337"/>
                  <a:gd name="connsiteX25-2749" fmla="*/ 1068682 w 1744338"/>
                  <a:gd name="connsiteY25-2750" fmla="*/ 1242291 h 2403337"/>
                  <a:gd name="connsiteX26-2751" fmla="*/ 693979 w 1744338"/>
                  <a:gd name="connsiteY26-2752" fmla="*/ 1345815 h 2403337"/>
                  <a:gd name="connsiteX27-2753" fmla="*/ 676114 w 1744338"/>
                  <a:gd name="connsiteY27-2754" fmla="*/ 1353144 h 2403337"/>
                  <a:gd name="connsiteX28-2755" fmla="*/ 629849 w 1744338"/>
                  <a:gd name="connsiteY28-2756" fmla="*/ 1360931 h 2403337"/>
                  <a:gd name="connsiteX29-2757" fmla="*/ 527241 w 1744338"/>
                  <a:gd name="connsiteY29-2758" fmla="*/ 1385667 h 2403337"/>
                  <a:gd name="connsiteX30-2759" fmla="*/ 516705 w 1744338"/>
                  <a:gd name="connsiteY30-2760" fmla="*/ 1393454 h 2403337"/>
                  <a:gd name="connsiteX31-2761" fmla="*/ 429213 w 1744338"/>
                  <a:gd name="connsiteY31-2762" fmla="*/ 1521257 h 2403337"/>
                  <a:gd name="connsiteX32-2763" fmla="*/ 416387 w 1744338"/>
                  <a:gd name="connsiteY32-2764" fmla="*/ 1542786 h 2403337"/>
                  <a:gd name="connsiteX33-2765" fmla="*/ 259727 w 1744338"/>
                  <a:gd name="connsiteY33-2766" fmla="*/ 1858397 h 2403337"/>
                  <a:gd name="connsiteX34-2767" fmla="*/ 272095 w 1744338"/>
                  <a:gd name="connsiteY34-2768" fmla="*/ 1875346 h 2403337"/>
                  <a:gd name="connsiteX35-2769" fmla="*/ 298663 w 1744338"/>
                  <a:gd name="connsiteY35-2770" fmla="*/ 1876262 h 2403337"/>
                  <a:gd name="connsiteX36-2771" fmla="*/ 301869 w 1744338"/>
                  <a:gd name="connsiteY36-2772" fmla="*/ 1877636 h 2403337"/>
                  <a:gd name="connsiteX37-2773" fmla="*/ 250107 w 1744338"/>
                  <a:gd name="connsiteY37-2774" fmla="*/ 1914740 h 2403337"/>
                  <a:gd name="connsiteX38-2775" fmla="*/ 238197 w 1744338"/>
                  <a:gd name="connsiteY38-2776" fmla="*/ 1930773 h 2403337"/>
                  <a:gd name="connsiteX39-2777" fmla="*/ 206590 w 1744338"/>
                  <a:gd name="connsiteY39-2778" fmla="*/ 2211113 h 2403337"/>
                  <a:gd name="connsiteX40-2779" fmla="*/ 207965 w 1744338"/>
                  <a:gd name="connsiteY40-2780" fmla="*/ 2215235 h 2403337"/>
                  <a:gd name="connsiteX41-2781" fmla="*/ 244610 w 1744338"/>
                  <a:gd name="connsiteY41-2782" fmla="*/ 2193248 h 2403337"/>
                  <a:gd name="connsiteX42-2783" fmla="*/ 213003 w 1744338"/>
                  <a:gd name="connsiteY42-2784" fmla="*/ 2275243 h 2403337"/>
                  <a:gd name="connsiteX43-2785" fmla="*/ 207049 w 1744338"/>
                  <a:gd name="connsiteY43-2786" fmla="*/ 2310056 h 2403337"/>
                  <a:gd name="connsiteX44-2787" fmla="*/ 208423 w 1744338"/>
                  <a:gd name="connsiteY44-2788" fmla="*/ 2393425 h 2403337"/>
                  <a:gd name="connsiteX45-2789" fmla="*/ 197887 w 1744338"/>
                  <a:gd name="connsiteY45-2790" fmla="*/ 2402587 h 2403337"/>
                  <a:gd name="connsiteX46-2791" fmla="*/ 162616 w 1744338"/>
                  <a:gd name="connsiteY46-2792" fmla="*/ 2401670 h 2403337"/>
                  <a:gd name="connsiteX47-2793" fmla="*/ 158493 w 1744338"/>
                  <a:gd name="connsiteY47-2794" fmla="*/ 2398922 h 2403337"/>
                  <a:gd name="connsiteX48-2795" fmla="*/ 155744 w 1744338"/>
                  <a:gd name="connsiteY48-2796" fmla="*/ 2387470 h 2403337"/>
                  <a:gd name="connsiteX49-2797" fmla="*/ 152538 w 1744338"/>
                  <a:gd name="connsiteY49-2798" fmla="*/ 2183628 h 2403337"/>
                  <a:gd name="connsiteX50-2799" fmla="*/ 208881 w 1744338"/>
                  <a:gd name="connsiteY50-2800" fmla="*/ 1846946 h 2403337"/>
                  <a:gd name="connsiteX51-2801" fmla="*/ 301411 w 1744338"/>
                  <a:gd name="connsiteY51-2802" fmla="*/ 1630736 h 2403337"/>
                  <a:gd name="connsiteX52-2803" fmla="*/ 305076 w 1744338"/>
                  <a:gd name="connsiteY52-2804" fmla="*/ 1595006 h 2403337"/>
                  <a:gd name="connsiteX53-2805" fmla="*/ 290876 w 1744338"/>
                  <a:gd name="connsiteY53-2806" fmla="*/ 1528128 h 2403337"/>
                  <a:gd name="connsiteX54-2807" fmla="*/ 278508 w 1744338"/>
                  <a:gd name="connsiteY54-2808" fmla="*/ 1505224 h 2403337"/>
                  <a:gd name="connsiteX55-2809" fmla="*/ 127802 w 1744338"/>
                  <a:gd name="connsiteY55-2810" fmla="*/ 1332989 h 2403337"/>
                  <a:gd name="connsiteX56-2811" fmla="*/ 65046 w 1744338"/>
                  <a:gd name="connsiteY56-2812" fmla="*/ 1218013 h 2403337"/>
                  <a:gd name="connsiteX57-2813" fmla="*/ 0 w 1744338"/>
                  <a:gd name="connsiteY57-2814" fmla="*/ 870336 h 2403337"/>
                  <a:gd name="connsiteX58-2815" fmla="*/ 149790 w 1744338"/>
                  <a:gd name="connsiteY58-2816" fmla="*/ 418678 h 2403337"/>
                  <a:gd name="connsiteX59-2817" fmla="*/ 161699 w 1744338"/>
                  <a:gd name="connsiteY59-2818" fmla="*/ 410890 h 2403337"/>
                  <a:gd name="connsiteX60-2819" fmla="*/ 178190 w 1744338"/>
                  <a:gd name="connsiteY60-2820" fmla="*/ 534570 h 2403337"/>
                  <a:gd name="connsiteX61-2821" fmla="*/ 259269 w 1744338"/>
                  <a:gd name="connsiteY61-2822" fmla="*/ 1182741 h 2403337"/>
                  <a:gd name="connsiteX62-2823" fmla="*/ 297289 w 1744338"/>
                  <a:gd name="connsiteY62-2824" fmla="*/ 1486901 h 2403337"/>
                  <a:gd name="connsiteX63-2825" fmla="*/ 301869 w 1744338"/>
                  <a:gd name="connsiteY63-2826" fmla="*/ 1502476 h 2403337"/>
                  <a:gd name="connsiteX64-2827" fmla="*/ 310573 w 1744338"/>
                  <a:gd name="connsiteY64-2828" fmla="*/ 1532250 h 2403337"/>
                  <a:gd name="connsiteX65-2829" fmla="*/ 322483 w 1744338"/>
                  <a:gd name="connsiteY65-2830" fmla="*/ 1587677 h 2403337"/>
                  <a:gd name="connsiteX66-2831" fmla="*/ 352715 w 1744338"/>
                  <a:gd name="connsiteY66-2832" fmla="*/ 1536831 h 2403337"/>
                  <a:gd name="connsiteX67-2833" fmla="*/ 534570 w 1744338"/>
                  <a:gd name="connsiteY67-2834" fmla="*/ 1275272 h 2403337"/>
                  <a:gd name="connsiteX68-2835" fmla="*/ 542815 w 1744338"/>
                  <a:gd name="connsiteY68-2836" fmla="*/ 1234045 h 2403337"/>
                  <a:gd name="connsiteX69-2837" fmla="*/ 523576 w 1744338"/>
                  <a:gd name="connsiteY69-2838" fmla="*/ 1148386 h 2403337"/>
                  <a:gd name="connsiteX70-2839" fmla="*/ 490595 w 1744338"/>
                  <a:gd name="connsiteY70-2840" fmla="*/ 1080133 h 2403337"/>
                  <a:gd name="connsiteX71-2841" fmla="*/ 450743 w 1744338"/>
                  <a:gd name="connsiteY71-2842" fmla="*/ 1026539 h 2403337"/>
                  <a:gd name="connsiteX72-2843" fmla="*/ 306450 w 1744338"/>
                  <a:gd name="connsiteY72-2844" fmla="*/ 553809 h 2403337"/>
                  <a:gd name="connsiteX73-2845" fmla="*/ 522660 w 1744338"/>
                  <a:gd name="connsiteY73-2846" fmla="*/ 9161 h 2403337"/>
                  <a:gd name="connsiteX74-2847" fmla="*/ 527699 w 1744338"/>
                  <a:gd name="connsiteY74-2848" fmla="*/ 2290 h 2403337"/>
                  <a:gd name="connsiteX75-2849" fmla="*/ 529989 w 1744338"/>
                  <a:gd name="connsiteY75-2850" fmla="*/ 0 h 2403337"/>
                  <a:gd name="connsiteX0-2851" fmla="*/ 529989 w 1744338"/>
                  <a:gd name="connsiteY0-2852" fmla="*/ 0 h 2403337"/>
                  <a:gd name="connsiteX1-2853" fmla="*/ 533196 w 1744338"/>
                  <a:gd name="connsiteY1-2854" fmla="*/ 5955 h 2403337"/>
                  <a:gd name="connsiteX2-2855" fmla="*/ 535028 w 1744338"/>
                  <a:gd name="connsiteY2-2856" fmla="*/ 26568 h 2403337"/>
                  <a:gd name="connsiteX3-2857" fmla="*/ 535028 w 1744338"/>
                  <a:gd name="connsiteY3-2858" fmla="*/ 1082424 h 2403337"/>
                  <a:gd name="connsiteX4-2859" fmla="*/ 532280 w 1744338"/>
                  <a:gd name="connsiteY4-2860" fmla="*/ 1111740 h 2403337"/>
                  <a:gd name="connsiteX5-2861" fmla="*/ 547854 w 1744338"/>
                  <a:gd name="connsiteY5-2862" fmla="*/ 1193277 h 2403337"/>
                  <a:gd name="connsiteX6-2863" fmla="*/ 561138 w 1744338"/>
                  <a:gd name="connsiteY6-2864" fmla="*/ 1242291 h 2403337"/>
                  <a:gd name="connsiteX7-2865" fmla="*/ 599158 w 1744338"/>
                  <a:gd name="connsiteY7-2866" fmla="*/ 1193735 h 2403337"/>
                  <a:gd name="connsiteX8-2867" fmla="*/ 632139 w 1744338"/>
                  <a:gd name="connsiteY8-2868" fmla="*/ 1151593 h 2403337"/>
                  <a:gd name="connsiteX9-2869" fmla="*/ 912924 w 1744338"/>
                  <a:gd name="connsiteY9-2870" fmla="*/ 857230 h 2403337"/>
                  <a:gd name="connsiteX10-2871" fmla="*/ 671991 w 1744338"/>
                  <a:gd name="connsiteY10-2872" fmla="*/ 1178161 h 2403337"/>
                  <a:gd name="connsiteX11-2873" fmla="*/ 663746 w 1744338"/>
                  <a:gd name="connsiteY11-2874" fmla="*/ 1190529 h 2403337"/>
                  <a:gd name="connsiteX12-2875" fmla="*/ 539609 w 1744338"/>
                  <a:gd name="connsiteY12-2876" fmla="*/ 1352228 h 2403337"/>
                  <a:gd name="connsiteX13-2877" fmla="*/ 530905 w 1744338"/>
                  <a:gd name="connsiteY13-2878" fmla="*/ 1364596 h 2403337"/>
                  <a:gd name="connsiteX14-2879" fmla="*/ 547396 w 1744338"/>
                  <a:gd name="connsiteY14-2880" fmla="*/ 1361847 h 2403337"/>
                  <a:gd name="connsiteX15-2881" fmla="*/ 655043 w 1744338"/>
                  <a:gd name="connsiteY15-2882" fmla="*/ 1341692 h 2403337"/>
                  <a:gd name="connsiteX16-2883" fmla="*/ 681153 w 1744338"/>
                  <a:gd name="connsiteY16-2884" fmla="*/ 1326576 h 2403337"/>
                  <a:gd name="connsiteX17-2885" fmla="*/ 1252827 w 1744338"/>
                  <a:gd name="connsiteY17-2886" fmla="*/ 962867 h 2403337"/>
                  <a:gd name="connsiteX18-2887" fmla="*/ 1734718 w 1744338"/>
                  <a:gd name="connsiteY18-2888" fmla="*/ 1045778 h 2403337"/>
                  <a:gd name="connsiteX19-2889" fmla="*/ 1744338 w 1744338"/>
                  <a:gd name="connsiteY19-2890" fmla="*/ 1049443 h 2403337"/>
                  <a:gd name="connsiteX20-2891" fmla="*/ 1744338 w 1744338"/>
                  <a:gd name="connsiteY20-2892" fmla="*/ 1052649 h 2403337"/>
                  <a:gd name="connsiteX21-2893" fmla="*/ 1743422 w 1744338"/>
                  <a:gd name="connsiteY21-2894" fmla="*/ 1053565 h 2403337"/>
                  <a:gd name="connsiteX22-2895" fmla="*/ 1742047 w 1744338"/>
                  <a:gd name="connsiteY22-2896" fmla="*/ 1053107 h 2403337"/>
                  <a:gd name="connsiteX23-2897" fmla="*/ 1724641 w 1744338"/>
                  <a:gd name="connsiteY23-2898" fmla="*/ 1061352 h 2403337"/>
                  <a:gd name="connsiteX24-2899" fmla="*/ 1357267 w 1744338"/>
                  <a:gd name="connsiteY24-2900" fmla="*/ 1162586 h 2403337"/>
                  <a:gd name="connsiteX25-2901" fmla="*/ 1068682 w 1744338"/>
                  <a:gd name="connsiteY25-2902" fmla="*/ 1242291 h 2403337"/>
                  <a:gd name="connsiteX26-2903" fmla="*/ 693979 w 1744338"/>
                  <a:gd name="connsiteY26-2904" fmla="*/ 1345815 h 2403337"/>
                  <a:gd name="connsiteX27-2905" fmla="*/ 676114 w 1744338"/>
                  <a:gd name="connsiteY27-2906" fmla="*/ 1353144 h 2403337"/>
                  <a:gd name="connsiteX28-2907" fmla="*/ 629849 w 1744338"/>
                  <a:gd name="connsiteY28-2908" fmla="*/ 1360931 h 2403337"/>
                  <a:gd name="connsiteX29-2909" fmla="*/ 527241 w 1744338"/>
                  <a:gd name="connsiteY29-2910" fmla="*/ 1385667 h 2403337"/>
                  <a:gd name="connsiteX30-2911" fmla="*/ 516705 w 1744338"/>
                  <a:gd name="connsiteY30-2912" fmla="*/ 1393454 h 2403337"/>
                  <a:gd name="connsiteX31-2913" fmla="*/ 416387 w 1744338"/>
                  <a:gd name="connsiteY31-2914" fmla="*/ 1542786 h 2403337"/>
                  <a:gd name="connsiteX32-2915" fmla="*/ 259727 w 1744338"/>
                  <a:gd name="connsiteY32-2916" fmla="*/ 1858397 h 2403337"/>
                  <a:gd name="connsiteX33-2917" fmla="*/ 272095 w 1744338"/>
                  <a:gd name="connsiteY33-2918" fmla="*/ 1875346 h 2403337"/>
                  <a:gd name="connsiteX34-2919" fmla="*/ 298663 w 1744338"/>
                  <a:gd name="connsiteY34-2920" fmla="*/ 1876262 h 2403337"/>
                  <a:gd name="connsiteX35-2921" fmla="*/ 301869 w 1744338"/>
                  <a:gd name="connsiteY35-2922" fmla="*/ 1877636 h 2403337"/>
                  <a:gd name="connsiteX36-2923" fmla="*/ 250107 w 1744338"/>
                  <a:gd name="connsiteY36-2924" fmla="*/ 1914740 h 2403337"/>
                  <a:gd name="connsiteX37-2925" fmla="*/ 238197 w 1744338"/>
                  <a:gd name="connsiteY37-2926" fmla="*/ 1930773 h 2403337"/>
                  <a:gd name="connsiteX38-2927" fmla="*/ 206590 w 1744338"/>
                  <a:gd name="connsiteY38-2928" fmla="*/ 2211113 h 2403337"/>
                  <a:gd name="connsiteX39-2929" fmla="*/ 207965 w 1744338"/>
                  <a:gd name="connsiteY39-2930" fmla="*/ 2215235 h 2403337"/>
                  <a:gd name="connsiteX40-2931" fmla="*/ 244610 w 1744338"/>
                  <a:gd name="connsiteY40-2932" fmla="*/ 2193248 h 2403337"/>
                  <a:gd name="connsiteX41-2933" fmla="*/ 213003 w 1744338"/>
                  <a:gd name="connsiteY41-2934" fmla="*/ 2275243 h 2403337"/>
                  <a:gd name="connsiteX42-2935" fmla="*/ 207049 w 1744338"/>
                  <a:gd name="connsiteY42-2936" fmla="*/ 2310056 h 2403337"/>
                  <a:gd name="connsiteX43-2937" fmla="*/ 208423 w 1744338"/>
                  <a:gd name="connsiteY43-2938" fmla="*/ 2393425 h 2403337"/>
                  <a:gd name="connsiteX44-2939" fmla="*/ 197887 w 1744338"/>
                  <a:gd name="connsiteY44-2940" fmla="*/ 2402587 h 2403337"/>
                  <a:gd name="connsiteX45-2941" fmla="*/ 162616 w 1744338"/>
                  <a:gd name="connsiteY45-2942" fmla="*/ 2401670 h 2403337"/>
                  <a:gd name="connsiteX46-2943" fmla="*/ 158493 w 1744338"/>
                  <a:gd name="connsiteY46-2944" fmla="*/ 2398922 h 2403337"/>
                  <a:gd name="connsiteX47-2945" fmla="*/ 155744 w 1744338"/>
                  <a:gd name="connsiteY47-2946" fmla="*/ 2387470 h 2403337"/>
                  <a:gd name="connsiteX48-2947" fmla="*/ 152538 w 1744338"/>
                  <a:gd name="connsiteY48-2948" fmla="*/ 2183628 h 2403337"/>
                  <a:gd name="connsiteX49-2949" fmla="*/ 208881 w 1744338"/>
                  <a:gd name="connsiteY49-2950" fmla="*/ 1846946 h 2403337"/>
                  <a:gd name="connsiteX50-2951" fmla="*/ 301411 w 1744338"/>
                  <a:gd name="connsiteY50-2952" fmla="*/ 1630736 h 2403337"/>
                  <a:gd name="connsiteX51-2953" fmla="*/ 305076 w 1744338"/>
                  <a:gd name="connsiteY51-2954" fmla="*/ 1595006 h 2403337"/>
                  <a:gd name="connsiteX52-2955" fmla="*/ 290876 w 1744338"/>
                  <a:gd name="connsiteY52-2956" fmla="*/ 1528128 h 2403337"/>
                  <a:gd name="connsiteX53-2957" fmla="*/ 278508 w 1744338"/>
                  <a:gd name="connsiteY53-2958" fmla="*/ 1505224 h 2403337"/>
                  <a:gd name="connsiteX54-2959" fmla="*/ 127802 w 1744338"/>
                  <a:gd name="connsiteY54-2960" fmla="*/ 1332989 h 2403337"/>
                  <a:gd name="connsiteX55-2961" fmla="*/ 65046 w 1744338"/>
                  <a:gd name="connsiteY55-2962" fmla="*/ 1218013 h 2403337"/>
                  <a:gd name="connsiteX56-2963" fmla="*/ 0 w 1744338"/>
                  <a:gd name="connsiteY56-2964" fmla="*/ 870336 h 2403337"/>
                  <a:gd name="connsiteX57-2965" fmla="*/ 149790 w 1744338"/>
                  <a:gd name="connsiteY57-2966" fmla="*/ 418678 h 2403337"/>
                  <a:gd name="connsiteX58-2967" fmla="*/ 161699 w 1744338"/>
                  <a:gd name="connsiteY58-2968" fmla="*/ 410890 h 2403337"/>
                  <a:gd name="connsiteX59-2969" fmla="*/ 178190 w 1744338"/>
                  <a:gd name="connsiteY59-2970" fmla="*/ 534570 h 2403337"/>
                  <a:gd name="connsiteX60-2971" fmla="*/ 259269 w 1744338"/>
                  <a:gd name="connsiteY60-2972" fmla="*/ 1182741 h 2403337"/>
                  <a:gd name="connsiteX61-2973" fmla="*/ 297289 w 1744338"/>
                  <a:gd name="connsiteY61-2974" fmla="*/ 1486901 h 2403337"/>
                  <a:gd name="connsiteX62-2975" fmla="*/ 301869 w 1744338"/>
                  <a:gd name="connsiteY62-2976" fmla="*/ 1502476 h 2403337"/>
                  <a:gd name="connsiteX63-2977" fmla="*/ 310573 w 1744338"/>
                  <a:gd name="connsiteY63-2978" fmla="*/ 1532250 h 2403337"/>
                  <a:gd name="connsiteX64-2979" fmla="*/ 322483 w 1744338"/>
                  <a:gd name="connsiteY64-2980" fmla="*/ 1587677 h 2403337"/>
                  <a:gd name="connsiteX65-2981" fmla="*/ 352715 w 1744338"/>
                  <a:gd name="connsiteY65-2982" fmla="*/ 1536831 h 2403337"/>
                  <a:gd name="connsiteX66-2983" fmla="*/ 534570 w 1744338"/>
                  <a:gd name="connsiteY66-2984" fmla="*/ 1275272 h 2403337"/>
                  <a:gd name="connsiteX67-2985" fmla="*/ 542815 w 1744338"/>
                  <a:gd name="connsiteY67-2986" fmla="*/ 1234045 h 2403337"/>
                  <a:gd name="connsiteX68-2987" fmla="*/ 523576 w 1744338"/>
                  <a:gd name="connsiteY68-2988" fmla="*/ 1148386 h 2403337"/>
                  <a:gd name="connsiteX69-2989" fmla="*/ 490595 w 1744338"/>
                  <a:gd name="connsiteY69-2990" fmla="*/ 1080133 h 2403337"/>
                  <a:gd name="connsiteX70-2991" fmla="*/ 450743 w 1744338"/>
                  <a:gd name="connsiteY70-2992" fmla="*/ 1026539 h 2403337"/>
                  <a:gd name="connsiteX71-2993" fmla="*/ 306450 w 1744338"/>
                  <a:gd name="connsiteY71-2994" fmla="*/ 553809 h 2403337"/>
                  <a:gd name="connsiteX72-2995" fmla="*/ 522660 w 1744338"/>
                  <a:gd name="connsiteY72-2996" fmla="*/ 9161 h 2403337"/>
                  <a:gd name="connsiteX73-2997" fmla="*/ 527699 w 1744338"/>
                  <a:gd name="connsiteY73-2998" fmla="*/ 2290 h 2403337"/>
                  <a:gd name="connsiteX74-2999" fmla="*/ 529989 w 1744338"/>
                  <a:gd name="connsiteY74-3000" fmla="*/ 0 h 24033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Lst>
                <a:rect l="l" t="t" r="r" b="b"/>
                <a:pathLst>
                  <a:path w="1744338" h="2403337">
                    <a:moveTo>
                      <a:pt x="529989" y="0"/>
                    </a:moveTo>
                    <a:cubicBezTo>
                      <a:pt x="530905" y="1832"/>
                      <a:pt x="531821" y="3665"/>
                      <a:pt x="533196" y="5955"/>
                    </a:cubicBezTo>
                    <a:cubicBezTo>
                      <a:pt x="534570" y="12826"/>
                      <a:pt x="535028" y="19697"/>
                      <a:pt x="535028" y="26568"/>
                    </a:cubicBezTo>
                    <a:lnTo>
                      <a:pt x="535028" y="1082424"/>
                    </a:lnTo>
                    <a:cubicBezTo>
                      <a:pt x="535028" y="1092501"/>
                      <a:pt x="534570" y="1102121"/>
                      <a:pt x="532280" y="1111740"/>
                    </a:cubicBezTo>
                    <a:cubicBezTo>
                      <a:pt x="538234" y="1138767"/>
                      <a:pt x="539609" y="1166709"/>
                      <a:pt x="547854" y="1193277"/>
                    </a:cubicBezTo>
                    <a:cubicBezTo>
                      <a:pt x="552893" y="1208851"/>
                      <a:pt x="556557" y="1224884"/>
                      <a:pt x="561138" y="1242291"/>
                    </a:cubicBezTo>
                    <a:lnTo>
                      <a:pt x="599158" y="1193735"/>
                    </a:lnTo>
                    <a:cubicBezTo>
                      <a:pt x="610152" y="1179535"/>
                      <a:pt x="621145" y="1165793"/>
                      <a:pt x="632139" y="1151593"/>
                    </a:cubicBezTo>
                    <a:cubicBezTo>
                      <a:pt x="639926" y="1141057"/>
                      <a:pt x="919500" y="844446"/>
                      <a:pt x="912924" y="857230"/>
                    </a:cubicBezTo>
                    <a:cubicBezTo>
                      <a:pt x="888715" y="904292"/>
                      <a:pt x="713521" y="1122611"/>
                      <a:pt x="671991" y="1178161"/>
                    </a:cubicBezTo>
                    <a:cubicBezTo>
                      <a:pt x="630461" y="1233711"/>
                      <a:pt x="666495" y="1186406"/>
                      <a:pt x="663746" y="1190529"/>
                    </a:cubicBezTo>
                    <a:lnTo>
                      <a:pt x="539609" y="1352228"/>
                    </a:lnTo>
                    <a:cubicBezTo>
                      <a:pt x="536402" y="1356351"/>
                      <a:pt x="534112" y="1360015"/>
                      <a:pt x="530905" y="1364596"/>
                    </a:cubicBezTo>
                    <a:cubicBezTo>
                      <a:pt x="537318" y="1366428"/>
                      <a:pt x="542357" y="1363680"/>
                      <a:pt x="547396" y="1361847"/>
                    </a:cubicBezTo>
                    <a:cubicBezTo>
                      <a:pt x="582209" y="1348563"/>
                      <a:pt x="618397" y="1343983"/>
                      <a:pt x="655043" y="1341692"/>
                    </a:cubicBezTo>
                    <a:cubicBezTo>
                      <a:pt x="666953" y="1340776"/>
                      <a:pt x="674282" y="1337112"/>
                      <a:pt x="681153" y="1326576"/>
                    </a:cubicBezTo>
                    <a:cubicBezTo>
                      <a:pt x="817658" y="1120902"/>
                      <a:pt x="1008216" y="998597"/>
                      <a:pt x="1252827" y="962867"/>
                    </a:cubicBezTo>
                    <a:cubicBezTo>
                      <a:pt x="1421855" y="938589"/>
                      <a:pt x="1582638" y="968364"/>
                      <a:pt x="1734718" y="1045778"/>
                    </a:cubicBezTo>
                    <a:cubicBezTo>
                      <a:pt x="1737925" y="1047152"/>
                      <a:pt x="1741131" y="1048068"/>
                      <a:pt x="1744338" y="1049443"/>
                    </a:cubicBezTo>
                    <a:lnTo>
                      <a:pt x="1744338" y="1052649"/>
                    </a:lnTo>
                    <a:lnTo>
                      <a:pt x="1743422" y="1053565"/>
                    </a:lnTo>
                    <a:lnTo>
                      <a:pt x="1742047" y="1053107"/>
                    </a:lnTo>
                    <a:cubicBezTo>
                      <a:pt x="1737008" y="1057230"/>
                      <a:pt x="1731054" y="1059520"/>
                      <a:pt x="1724641" y="1061352"/>
                    </a:cubicBezTo>
                    <a:lnTo>
                      <a:pt x="1357267" y="1162586"/>
                    </a:lnTo>
                    <a:lnTo>
                      <a:pt x="1068682" y="1242291"/>
                    </a:lnTo>
                    <a:lnTo>
                      <a:pt x="693979" y="1345815"/>
                    </a:lnTo>
                    <a:cubicBezTo>
                      <a:pt x="687566" y="1347647"/>
                      <a:pt x="681611" y="1349021"/>
                      <a:pt x="676114" y="1353144"/>
                    </a:cubicBezTo>
                    <a:cubicBezTo>
                      <a:pt x="661914" y="1361847"/>
                      <a:pt x="644965" y="1359557"/>
                      <a:pt x="629849" y="1360931"/>
                    </a:cubicBezTo>
                    <a:cubicBezTo>
                      <a:pt x="594119" y="1363680"/>
                      <a:pt x="561138" y="1376048"/>
                      <a:pt x="527241" y="1385667"/>
                    </a:cubicBezTo>
                    <a:cubicBezTo>
                      <a:pt x="522660" y="1387041"/>
                      <a:pt x="535181" y="1367268"/>
                      <a:pt x="516705" y="1393454"/>
                    </a:cubicBezTo>
                    <a:cubicBezTo>
                      <a:pt x="498229" y="1419640"/>
                      <a:pt x="459217" y="1465296"/>
                      <a:pt x="416387" y="1542786"/>
                    </a:cubicBezTo>
                    <a:cubicBezTo>
                      <a:pt x="388139" y="1598976"/>
                      <a:pt x="283776" y="1802970"/>
                      <a:pt x="259727" y="1858397"/>
                    </a:cubicBezTo>
                    <a:cubicBezTo>
                      <a:pt x="254230" y="1874888"/>
                      <a:pt x="254230" y="1874888"/>
                      <a:pt x="272095" y="1875346"/>
                    </a:cubicBezTo>
                    <a:cubicBezTo>
                      <a:pt x="280798" y="1875804"/>
                      <a:pt x="289960" y="1875804"/>
                      <a:pt x="298663" y="1876262"/>
                    </a:cubicBezTo>
                    <a:cubicBezTo>
                      <a:pt x="299121" y="1876262"/>
                      <a:pt x="299579" y="1876720"/>
                      <a:pt x="301869" y="1877636"/>
                    </a:cubicBezTo>
                    <a:lnTo>
                      <a:pt x="250107" y="1914740"/>
                    </a:lnTo>
                    <a:cubicBezTo>
                      <a:pt x="244152" y="1918863"/>
                      <a:pt x="240030" y="1923443"/>
                      <a:pt x="238197" y="1930773"/>
                    </a:cubicBezTo>
                    <a:cubicBezTo>
                      <a:pt x="215752" y="2022845"/>
                      <a:pt x="206132" y="2116292"/>
                      <a:pt x="206590" y="2211113"/>
                    </a:cubicBezTo>
                    <a:cubicBezTo>
                      <a:pt x="206590" y="2212029"/>
                      <a:pt x="207049" y="2212945"/>
                      <a:pt x="207965" y="2215235"/>
                    </a:cubicBezTo>
                    <a:lnTo>
                      <a:pt x="244610" y="2193248"/>
                    </a:lnTo>
                    <a:cubicBezTo>
                      <a:pt x="233159" y="2223022"/>
                      <a:pt x="223539" y="2249133"/>
                      <a:pt x="213003" y="2275243"/>
                    </a:cubicBezTo>
                    <a:cubicBezTo>
                      <a:pt x="208423" y="2286695"/>
                      <a:pt x="206590" y="2297688"/>
                      <a:pt x="207049" y="2310056"/>
                    </a:cubicBezTo>
                    <a:cubicBezTo>
                      <a:pt x="207965" y="2337999"/>
                      <a:pt x="207965" y="2365483"/>
                      <a:pt x="208423" y="2393425"/>
                    </a:cubicBezTo>
                    <a:cubicBezTo>
                      <a:pt x="208881" y="2401212"/>
                      <a:pt x="202926" y="2402129"/>
                      <a:pt x="197887" y="2402587"/>
                    </a:cubicBezTo>
                    <a:cubicBezTo>
                      <a:pt x="185977" y="2403045"/>
                      <a:pt x="174525" y="2404419"/>
                      <a:pt x="162616" y="2401670"/>
                    </a:cubicBezTo>
                    <a:cubicBezTo>
                      <a:pt x="161241" y="2401212"/>
                      <a:pt x="159867" y="2400296"/>
                      <a:pt x="158493" y="2398922"/>
                    </a:cubicBezTo>
                    <a:cubicBezTo>
                      <a:pt x="156203" y="2395258"/>
                      <a:pt x="155744" y="2391593"/>
                      <a:pt x="155744" y="2387470"/>
                    </a:cubicBezTo>
                    <a:cubicBezTo>
                      <a:pt x="154828" y="2319676"/>
                      <a:pt x="150706" y="2251423"/>
                      <a:pt x="152538" y="2183628"/>
                    </a:cubicBezTo>
                    <a:cubicBezTo>
                      <a:pt x="156203" y="2069110"/>
                      <a:pt x="172693" y="1956425"/>
                      <a:pt x="208881" y="1846946"/>
                    </a:cubicBezTo>
                    <a:cubicBezTo>
                      <a:pt x="233617" y="1772280"/>
                      <a:pt x="264766" y="1700363"/>
                      <a:pt x="301411" y="1630736"/>
                    </a:cubicBezTo>
                    <a:cubicBezTo>
                      <a:pt x="307824" y="1618826"/>
                      <a:pt x="309199" y="1607832"/>
                      <a:pt x="305076" y="1595006"/>
                    </a:cubicBezTo>
                    <a:cubicBezTo>
                      <a:pt x="298205" y="1573019"/>
                      <a:pt x="293624" y="1550573"/>
                      <a:pt x="290876" y="1528128"/>
                    </a:cubicBezTo>
                    <a:cubicBezTo>
                      <a:pt x="289501" y="1518508"/>
                      <a:pt x="285837" y="1511637"/>
                      <a:pt x="278508" y="1505224"/>
                    </a:cubicBezTo>
                    <a:cubicBezTo>
                      <a:pt x="219416" y="1455294"/>
                      <a:pt x="170403" y="1397577"/>
                      <a:pt x="127802" y="1332989"/>
                    </a:cubicBezTo>
                    <a:cubicBezTo>
                      <a:pt x="103524" y="1296343"/>
                      <a:pt x="82911" y="1257865"/>
                      <a:pt x="65046" y="1218013"/>
                    </a:cubicBezTo>
                    <a:cubicBezTo>
                      <a:pt x="47181" y="1175870"/>
                      <a:pt x="0" y="972944"/>
                      <a:pt x="0" y="870336"/>
                    </a:cubicBezTo>
                    <a:cubicBezTo>
                      <a:pt x="4123" y="704514"/>
                      <a:pt x="54511" y="554267"/>
                      <a:pt x="149790" y="418678"/>
                    </a:cubicBezTo>
                    <a:cubicBezTo>
                      <a:pt x="155286" y="411348"/>
                      <a:pt x="155286" y="411348"/>
                      <a:pt x="161699" y="410890"/>
                    </a:cubicBezTo>
                    <a:cubicBezTo>
                      <a:pt x="169028" y="452117"/>
                      <a:pt x="173151" y="493343"/>
                      <a:pt x="178190" y="534570"/>
                    </a:cubicBezTo>
                    <a:cubicBezTo>
                      <a:pt x="205216" y="750780"/>
                      <a:pt x="232701" y="966532"/>
                      <a:pt x="259269" y="1182741"/>
                    </a:cubicBezTo>
                    <a:cubicBezTo>
                      <a:pt x="271637" y="1283975"/>
                      <a:pt x="284463" y="1385667"/>
                      <a:pt x="297289" y="1486901"/>
                    </a:cubicBezTo>
                    <a:cubicBezTo>
                      <a:pt x="298205" y="1492398"/>
                      <a:pt x="298663" y="1497895"/>
                      <a:pt x="301869" y="1502476"/>
                    </a:cubicBezTo>
                    <a:cubicBezTo>
                      <a:pt x="308282" y="1511179"/>
                      <a:pt x="309199" y="1521715"/>
                      <a:pt x="310573" y="1532250"/>
                    </a:cubicBezTo>
                    <a:cubicBezTo>
                      <a:pt x="313321" y="1550573"/>
                      <a:pt x="317444" y="1568438"/>
                      <a:pt x="322483" y="1587677"/>
                    </a:cubicBezTo>
                    <a:cubicBezTo>
                      <a:pt x="334392" y="1570728"/>
                      <a:pt x="342638" y="1553322"/>
                      <a:pt x="352715" y="1536831"/>
                    </a:cubicBezTo>
                    <a:cubicBezTo>
                      <a:pt x="407684" y="1445675"/>
                      <a:pt x="469524" y="1359099"/>
                      <a:pt x="534570" y="1275272"/>
                    </a:cubicBezTo>
                    <a:cubicBezTo>
                      <a:pt x="544647" y="1261988"/>
                      <a:pt x="546938" y="1249162"/>
                      <a:pt x="542815" y="1234045"/>
                    </a:cubicBezTo>
                    <a:cubicBezTo>
                      <a:pt x="535028" y="1205645"/>
                      <a:pt x="523576" y="1177703"/>
                      <a:pt x="523576" y="1148386"/>
                    </a:cubicBezTo>
                    <a:cubicBezTo>
                      <a:pt x="523576" y="1118611"/>
                      <a:pt x="508002" y="1099830"/>
                      <a:pt x="490595" y="1080133"/>
                    </a:cubicBezTo>
                    <a:cubicBezTo>
                      <a:pt x="475937" y="1063643"/>
                      <a:pt x="461737" y="1046236"/>
                      <a:pt x="450743" y="1026539"/>
                    </a:cubicBezTo>
                    <a:cubicBezTo>
                      <a:pt x="371954" y="888201"/>
                      <a:pt x="307824" y="726044"/>
                      <a:pt x="306450" y="553809"/>
                    </a:cubicBezTo>
                    <a:cubicBezTo>
                      <a:pt x="309657" y="344928"/>
                      <a:pt x="382032" y="163532"/>
                      <a:pt x="522660" y="9161"/>
                    </a:cubicBezTo>
                    <a:cubicBezTo>
                      <a:pt x="524492" y="6871"/>
                      <a:pt x="525867" y="4581"/>
                      <a:pt x="527699" y="2290"/>
                    </a:cubicBezTo>
                    <a:cubicBezTo>
                      <a:pt x="527699" y="0"/>
                      <a:pt x="528615" y="0"/>
                      <a:pt x="529989" y="0"/>
                    </a:cubicBezTo>
                    <a:close/>
                  </a:path>
                </a:pathLst>
              </a:custGeom>
              <a:solidFill>
                <a:schemeClr val="accent3"/>
              </a:solidFill>
              <a:ln w="4572" cap="flat">
                <a:noFill/>
                <a:prstDash val="solid"/>
                <a:miter/>
              </a:ln>
            </p:spPr>
            <p:txBody>
              <a:bodyPr rtlCol="0" anchor="ctr"/>
              <a:lstStyle/>
              <a:p>
                <a:endParaRPr lang="en-US"/>
              </a:p>
            </p:txBody>
          </p:sp>
          <p:sp>
            <p:nvSpPr>
              <p:cNvPr id="374" name="Freeform: Shape 373"/>
              <p:cNvSpPr/>
              <p:nvPr/>
            </p:nvSpPr>
            <p:spPr>
              <a:xfrm>
                <a:off x="10701602" y="980510"/>
                <a:ext cx="297747" cy="1094792"/>
              </a:xfrm>
              <a:custGeom>
                <a:avLst/>
                <a:gdLst>
                  <a:gd name="connsiteX0" fmla="*/ 142932 w 297746"/>
                  <a:gd name="connsiteY0" fmla="*/ 1094334 h 1094791"/>
                  <a:gd name="connsiteX1" fmla="*/ 134229 w 297746"/>
                  <a:gd name="connsiteY1" fmla="*/ 1086546 h 1094791"/>
                  <a:gd name="connsiteX2" fmla="*/ 119112 w 297746"/>
                  <a:gd name="connsiteY2" fmla="*/ 957370 h 1094791"/>
                  <a:gd name="connsiteX3" fmla="*/ 102164 w 297746"/>
                  <a:gd name="connsiteY3" fmla="*/ 826820 h 1094791"/>
                  <a:gd name="connsiteX4" fmla="*/ 89338 w 297746"/>
                  <a:gd name="connsiteY4" fmla="*/ 722837 h 1094791"/>
                  <a:gd name="connsiteX5" fmla="*/ 75596 w 297746"/>
                  <a:gd name="connsiteY5" fmla="*/ 612900 h 1094791"/>
                  <a:gd name="connsiteX6" fmla="*/ 62770 w 297746"/>
                  <a:gd name="connsiteY6" fmla="*/ 507085 h 1094791"/>
                  <a:gd name="connsiteX7" fmla="*/ 49027 w 297746"/>
                  <a:gd name="connsiteY7" fmla="*/ 398522 h 1094791"/>
                  <a:gd name="connsiteX8" fmla="*/ 35743 w 297746"/>
                  <a:gd name="connsiteY8" fmla="*/ 291334 h 1094791"/>
                  <a:gd name="connsiteX9" fmla="*/ 25666 w 297746"/>
                  <a:gd name="connsiteY9" fmla="*/ 212087 h 1094791"/>
                  <a:gd name="connsiteX10" fmla="*/ 11924 w 297746"/>
                  <a:gd name="connsiteY10" fmla="*/ 100776 h 1094791"/>
                  <a:gd name="connsiteX11" fmla="*/ 1388 w 297746"/>
                  <a:gd name="connsiteY11" fmla="*/ 20155 h 1094791"/>
                  <a:gd name="connsiteX12" fmla="*/ 2762 w 297746"/>
                  <a:gd name="connsiteY12" fmla="*/ 0 h 1094791"/>
                  <a:gd name="connsiteX13" fmla="*/ 146597 w 297746"/>
                  <a:gd name="connsiteY13" fmla="*/ 154370 h 1094791"/>
                  <a:gd name="connsiteX14" fmla="*/ 255618 w 297746"/>
                  <a:gd name="connsiteY14" fmla="*/ 370580 h 1094791"/>
                  <a:gd name="connsiteX15" fmla="*/ 289973 w 297746"/>
                  <a:gd name="connsiteY15" fmla="*/ 532279 h 1094791"/>
                  <a:gd name="connsiteX16" fmla="*/ 295928 w 297746"/>
                  <a:gd name="connsiteY16" fmla="*/ 617939 h 1094791"/>
                  <a:gd name="connsiteX17" fmla="*/ 299135 w 297746"/>
                  <a:gd name="connsiteY17" fmla="*/ 663288 h 1094791"/>
                  <a:gd name="connsiteX18" fmla="*/ 221721 w 297746"/>
                  <a:gd name="connsiteY18" fmla="*/ 970196 h 1094791"/>
                  <a:gd name="connsiteX19" fmla="*/ 158507 w 297746"/>
                  <a:gd name="connsiteY19" fmla="*/ 1081508 h 1094791"/>
                  <a:gd name="connsiteX20" fmla="*/ 142932 w 297746"/>
                  <a:gd name="connsiteY20" fmla="*/ 1094334 h 10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746" h="1094791">
                    <a:moveTo>
                      <a:pt x="142932" y="1094334"/>
                    </a:moveTo>
                    <a:cubicBezTo>
                      <a:pt x="135145" y="1097082"/>
                      <a:pt x="134687" y="1090669"/>
                      <a:pt x="134229" y="1086546"/>
                    </a:cubicBezTo>
                    <a:cubicBezTo>
                      <a:pt x="129190" y="1043488"/>
                      <a:pt x="124151" y="1000429"/>
                      <a:pt x="119112" y="957370"/>
                    </a:cubicBezTo>
                    <a:cubicBezTo>
                      <a:pt x="113616" y="913853"/>
                      <a:pt x="107661" y="870336"/>
                      <a:pt x="102164" y="826820"/>
                    </a:cubicBezTo>
                    <a:cubicBezTo>
                      <a:pt x="97583" y="792006"/>
                      <a:pt x="93918" y="757193"/>
                      <a:pt x="89338" y="722837"/>
                    </a:cubicBezTo>
                    <a:cubicBezTo>
                      <a:pt x="84757" y="686192"/>
                      <a:pt x="80176" y="649546"/>
                      <a:pt x="75596" y="612900"/>
                    </a:cubicBezTo>
                    <a:cubicBezTo>
                      <a:pt x="71015" y="577629"/>
                      <a:pt x="66892" y="542357"/>
                      <a:pt x="62770" y="507085"/>
                    </a:cubicBezTo>
                    <a:cubicBezTo>
                      <a:pt x="58189" y="470898"/>
                      <a:pt x="53608" y="434710"/>
                      <a:pt x="49027" y="398522"/>
                    </a:cubicBezTo>
                    <a:cubicBezTo>
                      <a:pt x="44447" y="362793"/>
                      <a:pt x="40324" y="327063"/>
                      <a:pt x="35743" y="291334"/>
                    </a:cubicBezTo>
                    <a:cubicBezTo>
                      <a:pt x="32537" y="264766"/>
                      <a:pt x="28872" y="238655"/>
                      <a:pt x="25666" y="212087"/>
                    </a:cubicBezTo>
                    <a:cubicBezTo>
                      <a:pt x="21085" y="174983"/>
                      <a:pt x="16504" y="137880"/>
                      <a:pt x="11924" y="100776"/>
                    </a:cubicBezTo>
                    <a:cubicBezTo>
                      <a:pt x="8717" y="73750"/>
                      <a:pt x="5053" y="47181"/>
                      <a:pt x="1388" y="20155"/>
                    </a:cubicBezTo>
                    <a:cubicBezTo>
                      <a:pt x="472" y="13284"/>
                      <a:pt x="-1819" y="6413"/>
                      <a:pt x="2762" y="0"/>
                    </a:cubicBezTo>
                    <a:cubicBezTo>
                      <a:pt x="58189" y="44433"/>
                      <a:pt x="105370" y="96653"/>
                      <a:pt x="146597" y="154370"/>
                    </a:cubicBezTo>
                    <a:cubicBezTo>
                      <a:pt x="193778" y="220791"/>
                      <a:pt x="229966" y="293166"/>
                      <a:pt x="255618" y="370580"/>
                    </a:cubicBezTo>
                    <a:cubicBezTo>
                      <a:pt x="273025" y="423258"/>
                      <a:pt x="284476" y="476853"/>
                      <a:pt x="289973" y="532279"/>
                    </a:cubicBezTo>
                    <a:cubicBezTo>
                      <a:pt x="292722" y="560680"/>
                      <a:pt x="295928" y="589080"/>
                      <a:pt x="295928" y="617939"/>
                    </a:cubicBezTo>
                    <a:cubicBezTo>
                      <a:pt x="302799" y="632597"/>
                      <a:pt x="300051" y="648630"/>
                      <a:pt x="299135" y="663288"/>
                    </a:cubicBezTo>
                    <a:cubicBezTo>
                      <a:pt x="292722" y="770477"/>
                      <a:pt x="268444" y="873085"/>
                      <a:pt x="221721" y="970196"/>
                    </a:cubicBezTo>
                    <a:cubicBezTo>
                      <a:pt x="202940" y="1008674"/>
                      <a:pt x="183242" y="1046236"/>
                      <a:pt x="158507" y="1081508"/>
                    </a:cubicBezTo>
                    <a:cubicBezTo>
                      <a:pt x="153926" y="1087004"/>
                      <a:pt x="151636" y="1094334"/>
                      <a:pt x="142932" y="1094334"/>
                    </a:cubicBezTo>
                    <a:close/>
                  </a:path>
                </a:pathLst>
              </a:custGeom>
              <a:solidFill>
                <a:schemeClr val="accent3">
                  <a:lumMod val="75000"/>
                </a:schemeClr>
              </a:solidFill>
              <a:ln w="4572" cap="flat">
                <a:noFill/>
                <a:prstDash val="solid"/>
                <a:miter/>
              </a:ln>
            </p:spPr>
            <p:txBody>
              <a:bodyPr rtlCol="0" anchor="ctr"/>
              <a:lstStyle/>
              <a:p>
                <a:endParaRPr lang="en-US"/>
              </a:p>
            </p:txBody>
          </p:sp>
          <p:sp>
            <p:nvSpPr>
              <p:cNvPr id="380" name="Freeform: Shape 379"/>
              <p:cNvSpPr/>
              <p:nvPr/>
            </p:nvSpPr>
            <p:spPr>
              <a:xfrm>
                <a:off x="11073556" y="577865"/>
                <a:ext cx="219874" cy="1103953"/>
              </a:xfrm>
              <a:custGeom>
                <a:avLst/>
                <a:gdLst>
                  <a:gd name="connsiteX0" fmla="*/ 2764 w 219874"/>
                  <a:gd name="connsiteY0" fmla="*/ 1105785 h 1103953"/>
                  <a:gd name="connsiteX1" fmla="*/ 473 w 219874"/>
                  <a:gd name="connsiteY1" fmla="*/ 1090211 h 1103953"/>
                  <a:gd name="connsiteX2" fmla="*/ 473 w 219874"/>
                  <a:gd name="connsiteY2" fmla="*/ 16949 h 1103953"/>
                  <a:gd name="connsiteX3" fmla="*/ 3680 w 219874"/>
                  <a:gd name="connsiteY3" fmla="*/ 0 h 1103953"/>
                  <a:gd name="connsiteX4" fmla="*/ 143392 w 219874"/>
                  <a:gd name="connsiteY4" fmla="*/ 203842 h 1103953"/>
                  <a:gd name="connsiteX5" fmla="*/ 220348 w 219874"/>
                  <a:gd name="connsiteY5" fmla="*/ 604197 h 1103953"/>
                  <a:gd name="connsiteX6" fmla="*/ 2764 w 219874"/>
                  <a:gd name="connsiteY6" fmla="*/ 1105785 h 11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74" h="1103953">
                    <a:moveTo>
                      <a:pt x="2764" y="1105785"/>
                    </a:moveTo>
                    <a:cubicBezTo>
                      <a:pt x="-1359" y="1101205"/>
                      <a:pt x="473" y="1095250"/>
                      <a:pt x="473" y="1090211"/>
                    </a:cubicBezTo>
                    <a:cubicBezTo>
                      <a:pt x="473" y="732457"/>
                      <a:pt x="473" y="374703"/>
                      <a:pt x="473" y="16949"/>
                    </a:cubicBezTo>
                    <a:cubicBezTo>
                      <a:pt x="473" y="11452"/>
                      <a:pt x="-1817" y="5039"/>
                      <a:pt x="3680" y="0"/>
                    </a:cubicBezTo>
                    <a:cubicBezTo>
                      <a:pt x="61855" y="60007"/>
                      <a:pt x="107662" y="128718"/>
                      <a:pt x="143392" y="203842"/>
                    </a:cubicBezTo>
                    <a:cubicBezTo>
                      <a:pt x="203857" y="330728"/>
                      <a:pt x="229967" y="464485"/>
                      <a:pt x="220348" y="604197"/>
                    </a:cubicBezTo>
                    <a:cubicBezTo>
                      <a:pt x="207064" y="797045"/>
                      <a:pt x="134230" y="964241"/>
                      <a:pt x="2764" y="1105785"/>
                    </a:cubicBezTo>
                    <a:close/>
                  </a:path>
                </a:pathLst>
              </a:custGeom>
              <a:solidFill>
                <a:schemeClr val="accent3">
                  <a:lumMod val="75000"/>
                </a:schemeClr>
              </a:solidFill>
              <a:ln w="4572" cap="flat">
                <a:noFill/>
                <a:prstDash val="solid"/>
                <a:miter/>
              </a:ln>
            </p:spPr>
            <p:txBody>
              <a:bodyPr rtlCol="0" anchor="ctr"/>
              <a:lstStyle/>
              <a:p>
                <a:endParaRPr lang="en-US"/>
              </a:p>
            </p:txBody>
          </p:sp>
        </p:grpSp>
        <p:grpSp>
          <p:nvGrpSpPr>
            <p:cNvPr id="390" name="Group 389"/>
            <p:cNvGrpSpPr/>
            <p:nvPr/>
          </p:nvGrpSpPr>
          <p:grpSpPr>
            <a:xfrm rot="10538332" flipV="1">
              <a:off x="8220786" y="2561066"/>
              <a:ext cx="1306480" cy="1525341"/>
              <a:chOff x="8739710" y="248266"/>
              <a:chExt cx="765266" cy="893463"/>
            </a:xfrm>
          </p:grpSpPr>
          <p:sp>
            <p:nvSpPr>
              <p:cNvPr id="389" name="Freeform: Shape 388"/>
              <p:cNvSpPr/>
              <p:nvPr/>
            </p:nvSpPr>
            <p:spPr>
              <a:xfrm>
                <a:off x="8739710" y="248266"/>
                <a:ext cx="765266" cy="893463"/>
              </a:xfrm>
              <a:custGeom>
                <a:avLst/>
                <a:gdLst>
                  <a:gd name="connsiteX0" fmla="*/ 10284 w 765266"/>
                  <a:gd name="connsiteY0" fmla="*/ 1505 h 893463"/>
                  <a:gd name="connsiteX1" fmla="*/ 59298 w 765266"/>
                  <a:gd name="connsiteY1" fmla="*/ 62886 h 893463"/>
                  <a:gd name="connsiteX2" fmla="*/ 254895 w 765266"/>
                  <a:gd name="connsiteY2" fmla="*/ 299251 h 893463"/>
                  <a:gd name="connsiteX3" fmla="*/ 466066 w 765266"/>
                  <a:gd name="connsiteY3" fmla="*/ 553481 h 893463"/>
                  <a:gd name="connsiteX4" fmla="*/ 672199 w 765266"/>
                  <a:gd name="connsiteY4" fmla="*/ 802215 h 893463"/>
                  <a:gd name="connsiteX5" fmla="*/ 707013 w 765266"/>
                  <a:gd name="connsiteY5" fmla="*/ 842984 h 893463"/>
                  <a:gd name="connsiteX6" fmla="*/ 715716 w 765266"/>
                  <a:gd name="connsiteY6" fmla="*/ 815499 h 893463"/>
                  <a:gd name="connsiteX7" fmla="*/ 747323 w 765266"/>
                  <a:gd name="connsiteY7" fmla="*/ 871384 h 893463"/>
                  <a:gd name="connsiteX8" fmla="*/ 765266 w 765266"/>
                  <a:gd name="connsiteY8" fmla="*/ 880934 h 893463"/>
                  <a:gd name="connsiteX9" fmla="*/ 758219 w 765266"/>
                  <a:gd name="connsiteY9" fmla="*/ 893463 h 893463"/>
                  <a:gd name="connsiteX10" fmla="*/ 705180 w 765266"/>
                  <a:gd name="connsiteY10" fmla="*/ 859474 h 893463"/>
                  <a:gd name="connsiteX11" fmla="*/ 650212 w 765266"/>
                  <a:gd name="connsiteY11" fmla="*/ 848938 h 893463"/>
                  <a:gd name="connsiteX12" fmla="*/ 12117 w 765266"/>
                  <a:gd name="connsiteY12" fmla="*/ 195727 h 893463"/>
                  <a:gd name="connsiteX13" fmla="*/ 1123 w 765266"/>
                  <a:gd name="connsiteY13" fmla="*/ 11582 h 893463"/>
                  <a:gd name="connsiteX14" fmla="*/ 10284 w 765266"/>
                  <a:gd name="connsiteY14" fmla="*/ 1505 h 89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266" h="893463">
                    <a:moveTo>
                      <a:pt x="10284" y="1505"/>
                    </a:moveTo>
                    <a:cubicBezTo>
                      <a:pt x="24485" y="23950"/>
                      <a:pt x="42807" y="42731"/>
                      <a:pt x="59298" y="62886"/>
                    </a:cubicBezTo>
                    <a:cubicBezTo>
                      <a:pt x="123886" y="142133"/>
                      <a:pt x="189849" y="220463"/>
                      <a:pt x="254895" y="299251"/>
                    </a:cubicBezTo>
                    <a:cubicBezTo>
                      <a:pt x="324980" y="383995"/>
                      <a:pt x="395523" y="468738"/>
                      <a:pt x="466066" y="553481"/>
                    </a:cubicBezTo>
                    <a:cubicBezTo>
                      <a:pt x="534778" y="636392"/>
                      <a:pt x="603947" y="718845"/>
                      <a:pt x="672199" y="802215"/>
                    </a:cubicBezTo>
                    <a:cubicBezTo>
                      <a:pt x="683651" y="815957"/>
                      <a:pt x="694645" y="829699"/>
                      <a:pt x="707013" y="842984"/>
                    </a:cubicBezTo>
                    <a:cubicBezTo>
                      <a:pt x="714800" y="834738"/>
                      <a:pt x="703348" y="821454"/>
                      <a:pt x="715716" y="815499"/>
                    </a:cubicBezTo>
                    <a:cubicBezTo>
                      <a:pt x="709761" y="843900"/>
                      <a:pt x="724877" y="856726"/>
                      <a:pt x="747323" y="871384"/>
                    </a:cubicBezTo>
                    <a:lnTo>
                      <a:pt x="765266" y="880934"/>
                    </a:lnTo>
                    <a:lnTo>
                      <a:pt x="758219" y="893463"/>
                    </a:lnTo>
                    <a:lnTo>
                      <a:pt x="705180" y="859474"/>
                    </a:lnTo>
                    <a:cubicBezTo>
                      <a:pt x="689148" y="851229"/>
                      <a:pt x="668535" y="852603"/>
                      <a:pt x="650212" y="848938"/>
                    </a:cubicBezTo>
                    <a:cubicBezTo>
                      <a:pt x="325896" y="785724"/>
                      <a:pt x="67085" y="520958"/>
                      <a:pt x="12117" y="195727"/>
                    </a:cubicBezTo>
                    <a:cubicBezTo>
                      <a:pt x="1581" y="134804"/>
                      <a:pt x="-2084" y="73422"/>
                      <a:pt x="1123" y="11582"/>
                    </a:cubicBezTo>
                    <a:cubicBezTo>
                      <a:pt x="1581" y="7001"/>
                      <a:pt x="-2542" y="-3992"/>
                      <a:pt x="10284" y="1505"/>
                    </a:cubicBezTo>
                    <a:close/>
                  </a:path>
                </a:pathLst>
              </a:custGeom>
              <a:solidFill>
                <a:schemeClr val="accent3"/>
              </a:solidFill>
              <a:ln w="4572" cap="flat">
                <a:noFill/>
                <a:prstDash val="solid"/>
                <a:miter/>
              </a:ln>
            </p:spPr>
            <p:txBody>
              <a:bodyPr wrap="square" rtlCol="0" anchor="ctr">
                <a:noAutofit/>
              </a:bodyPr>
              <a:lstStyle/>
              <a:p>
                <a:endParaRPr lang="en-US"/>
              </a:p>
            </p:txBody>
          </p:sp>
          <p:sp>
            <p:nvSpPr>
              <p:cNvPr id="386" name="Freeform: Shape 385"/>
              <p:cNvSpPr/>
              <p:nvPr/>
            </p:nvSpPr>
            <p:spPr>
              <a:xfrm>
                <a:off x="8746374" y="249770"/>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3">
                  <a:lumMod val="75000"/>
                </a:schemeClr>
              </a:solidFill>
              <a:ln w="4572" cap="flat">
                <a:noFill/>
                <a:prstDash val="solid"/>
                <a:miter/>
              </a:ln>
            </p:spPr>
            <p:txBody>
              <a:bodyPr rtlCol="0" anchor="ctr"/>
              <a:lstStyle/>
              <a:p>
                <a:endParaRPr lang="en-US"/>
              </a:p>
            </p:txBody>
          </p:sp>
        </p:grpSp>
      </p:grpSp>
      <p:sp>
        <p:nvSpPr>
          <p:cNvPr id="183" name="TextBox 182"/>
          <p:cNvSpPr txBox="1"/>
          <p:nvPr/>
        </p:nvSpPr>
        <p:spPr>
          <a:xfrm>
            <a:off x="2886448" y="3491787"/>
            <a:ext cx="6109252" cy="769441"/>
          </a:xfrm>
          <a:prstGeom prst="rect">
            <a:avLst/>
          </a:prstGeom>
          <a:noFill/>
        </p:spPr>
        <p:txBody>
          <a:bodyPr wrap="square">
            <a:spAutoFit/>
          </a:bodyPr>
          <a:lstStyle/>
          <a:p>
            <a:pPr algn="ctr"/>
            <a:r>
              <a:rPr lang="en-US" sz="4400" b="1" i="1" u="wavyHeavy" dirty="0" err="1">
                <a:solidFill>
                  <a:srgbClr val="C00000"/>
                </a:solidFill>
                <a:latin typeface="Times New Roman" panose="02020603050405020304" pitchFamily="18" charset="0"/>
                <a:ea typeface="AGOldFace-Outline" panose="02020500000000000000" pitchFamily="18" charset="-93"/>
                <a:cs typeface="Times New Roman" panose="02020603050405020304" pitchFamily="18" charset="0"/>
              </a:rPr>
              <a:t>Chủ</a:t>
            </a:r>
            <a:r>
              <a:rPr lang="en-US" sz="4400" b="1" i="1" u="wavyHeavy" dirty="0">
                <a:solidFill>
                  <a:srgbClr val="C00000"/>
                </a:solidFill>
                <a:latin typeface="Times New Roman" panose="02020603050405020304" pitchFamily="18" charset="0"/>
                <a:ea typeface="AGOldFace-Outline" panose="02020500000000000000" pitchFamily="18" charset="-93"/>
                <a:cs typeface="Times New Roman" panose="02020603050405020304" pitchFamily="18" charset="0"/>
              </a:rPr>
              <a:t> </a:t>
            </a:r>
            <a:r>
              <a:rPr lang="en-US" sz="4400" b="1" i="1" u="wavyHeavy" dirty="0" err="1">
                <a:solidFill>
                  <a:srgbClr val="C00000"/>
                </a:solidFill>
                <a:latin typeface="Times New Roman" panose="02020603050405020304" pitchFamily="18" charset="0"/>
                <a:ea typeface="AGOldFace-Outline" panose="02020500000000000000" pitchFamily="18" charset="-93"/>
                <a:cs typeface="Times New Roman" panose="02020603050405020304" pitchFamily="18" charset="0"/>
              </a:rPr>
              <a:t>đề</a:t>
            </a:r>
            <a:r>
              <a:rPr lang="vi-VN" sz="4400" b="1" i="1" u="wavyHeavy" dirty="0">
                <a:solidFill>
                  <a:srgbClr val="C00000"/>
                </a:solidFill>
                <a:latin typeface="Times New Roman" panose="02020603050405020304" pitchFamily="18" charset="0"/>
                <a:ea typeface="AGOldFace-Outline" panose="02020500000000000000" pitchFamily="18" charset="-93"/>
                <a:cs typeface="Times New Roman" panose="02020603050405020304" pitchFamily="18" charset="0"/>
              </a:rPr>
              <a:t> 10</a:t>
            </a:r>
            <a:r>
              <a:rPr lang="en-US" sz="4400" b="1" i="1" u="wavyHeavy" dirty="0">
                <a:solidFill>
                  <a:srgbClr val="C00000"/>
                </a:solidFill>
                <a:latin typeface="Times New Roman" panose="02020603050405020304" pitchFamily="18" charset="0"/>
                <a:ea typeface="AGOldFace-Outline" panose="02020500000000000000" pitchFamily="18" charset="-93"/>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83"/>
                                        </p:tgtEl>
                                        <p:attrNameLst>
                                          <p:attrName>ppt_x</p:attrName>
                                          <p:attrName>ppt_y</p:attrName>
                                        </p:attrNameLst>
                                      </p:cBhvr>
                                    </p:animMotion>
                                    <p:animRot by="1500000">
                                      <p:cBhvr>
                                        <p:cTn id="7" dur="125" fill="hold">
                                          <p:stCondLst>
                                            <p:cond delay="0"/>
                                          </p:stCondLst>
                                        </p:cTn>
                                        <p:tgtEl>
                                          <p:spTgt spid="183"/>
                                        </p:tgtEl>
                                        <p:attrNameLst>
                                          <p:attrName>r</p:attrName>
                                        </p:attrNameLst>
                                      </p:cBhvr>
                                    </p:animRot>
                                    <p:animRot by="-1500000">
                                      <p:cBhvr>
                                        <p:cTn id="8" dur="125" fill="hold">
                                          <p:stCondLst>
                                            <p:cond delay="125"/>
                                          </p:stCondLst>
                                        </p:cTn>
                                        <p:tgtEl>
                                          <p:spTgt spid="183"/>
                                        </p:tgtEl>
                                        <p:attrNameLst>
                                          <p:attrName>r</p:attrName>
                                        </p:attrNameLst>
                                      </p:cBhvr>
                                    </p:animRot>
                                    <p:animRot by="-1500000">
                                      <p:cBhvr>
                                        <p:cTn id="9" dur="125" fill="hold">
                                          <p:stCondLst>
                                            <p:cond delay="250"/>
                                          </p:stCondLst>
                                        </p:cTn>
                                        <p:tgtEl>
                                          <p:spTgt spid="183"/>
                                        </p:tgtEl>
                                        <p:attrNameLst>
                                          <p:attrName>r</p:attrName>
                                        </p:attrNameLst>
                                      </p:cBhvr>
                                    </p:animRot>
                                    <p:animRot by="1500000">
                                      <p:cBhvr>
                                        <p:cTn id="10" dur="125" fill="hold">
                                          <p:stCondLst>
                                            <p:cond delay="375"/>
                                          </p:stCondLst>
                                        </p:cTn>
                                        <p:tgtEl>
                                          <p:spTgt spid="183"/>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36"/>
                                        </p:tgtEl>
                                        <p:attrNameLst>
                                          <p:attrName>ppt_x</p:attrName>
                                          <p:attrName>ppt_y</p:attrName>
                                        </p:attrNameLst>
                                      </p:cBhvr>
                                    </p:animMotion>
                                    <p:animRot by="1500000">
                                      <p:cBhvr>
                                        <p:cTn id="13" dur="125" fill="hold">
                                          <p:stCondLst>
                                            <p:cond delay="0"/>
                                          </p:stCondLst>
                                        </p:cTn>
                                        <p:tgtEl>
                                          <p:spTgt spid="436"/>
                                        </p:tgtEl>
                                        <p:attrNameLst>
                                          <p:attrName>r</p:attrName>
                                        </p:attrNameLst>
                                      </p:cBhvr>
                                    </p:animRot>
                                    <p:animRot by="-1500000">
                                      <p:cBhvr>
                                        <p:cTn id="14" dur="125" fill="hold">
                                          <p:stCondLst>
                                            <p:cond delay="125"/>
                                          </p:stCondLst>
                                        </p:cTn>
                                        <p:tgtEl>
                                          <p:spTgt spid="436"/>
                                        </p:tgtEl>
                                        <p:attrNameLst>
                                          <p:attrName>r</p:attrName>
                                        </p:attrNameLst>
                                      </p:cBhvr>
                                    </p:animRot>
                                    <p:animRot by="-1500000">
                                      <p:cBhvr>
                                        <p:cTn id="15" dur="125" fill="hold">
                                          <p:stCondLst>
                                            <p:cond delay="250"/>
                                          </p:stCondLst>
                                        </p:cTn>
                                        <p:tgtEl>
                                          <p:spTgt spid="436"/>
                                        </p:tgtEl>
                                        <p:attrNameLst>
                                          <p:attrName>r</p:attrName>
                                        </p:attrNameLst>
                                      </p:cBhvr>
                                    </p:animRot>
                                    <p:animRot by="1500000">
                                      <p:cBhvr>
                                        <p:cTn id="16" dur="125" fill="hold">
                                          <p:stCondLst>
                                            <p:cond delay="375"/>
                                          </p:stCondLst>
                                        </p:cTn>
                                        <p:tgtEl>
                                          <p:spTgt spid="4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p:bldP spid="1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aphic 15"/>
          <p:cNvGrpSpPr/>
          <p:nvPr/>
        </p:nvGrpSpPr>
        <p:grpSpPr>
          <a:xfrm rot="21231849">
            <a:off x="2322215" y="967658"/>
            <a:ext cx="10098859" cy="6376511"/>
            <a:chOff x="5636086" y="1293343"/>
            <a:chExt cx="4242836" cy="4029784"/>
          </a:xfrm>
          <a:solidFill>
            <a:srgbClr val="FDD2BF"/>
          </a:solidFill>
        </p:grpSpPr>
        <p:sp>
          <p:nvSpPr>
            <p:cNvPr id="13" name="Freeform: Shape 12"/>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grpFill/>
            <a:ln w="9525" cap="flat">
              <a:noFill/>
              <a:prstDash val="solid"/>
              <a:miter/>
            </a:ln>
          </p:spPr>
          <p:txBody>
            <a:bodyPr rtlCol="0" anchor="ctr"/>
            <a:lstStyle/>
            <a:p>
              <a:pPr defTabSz="914400">
                <a:defRPr/>
              </a:pPr>
              <a:endParaRPr lang="en-US">
                <a:solidFill>
                  <a:prstClr val="black"/>
                </a:solidFill>
                <a:latin typeface="#9Slide07 IcielBaliho Script" pitchFamily="2" charset="-93"/>
              </a:endParaRPr>
            </a:p>
          </p:txBody>
        </p:sp>
        <p:sp>
          <p:nvSpPr>
            <p:cNvPr id="14" name="Freeform: Shape 13"/>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grpFill/>
            <a:ln w="9525" cap="flat">
              <a:noFill/>
              <a:prstDash val="solid"/>
              <a:miter/>
            </a:ln>
          </p:spPr>
          <p:txBody>
            <a:bodyPr rtlCol="0" anchor="ctr"/>
            <a:lstStyle/>
            <a:p>
              <a:pPr defTabSz="914400">
                <a:defRPr/>
              </a:pPr>
              <a:endParaRPr lang="en-US">
                <a:solidFill>
                  <a:prstClr val="black"/>
                </a:solidFill>
                <a:latin typeface="#9Slide07 IcielBaliho Script" pitchFamily="2" charset="-93"/>
              </a:endParaRPr>
            </a:p>
          </p:txBody>
        </p:sp>
      </p:grpSp>
      <p:sp>
        <p:nvSpPr>
          <p:cNvPr id="2" name="Rectangle 1"/>
          <p:cNvSpPr/>
          <p:nvPr/>
        </p:nvSpPr>
        <p:spPr>
          <a:xfrm>
            <a:off x="429" y="240"/>
            <a:ext cx="12191144" cy="75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92" name="Freeform: Shape 291"/>
          <p:cNvSpPr/>
          <p:nvPr/>
        </p:nvSpPr>
        <p:spPr>
          <a:xfrm>
            <a:off x="599101" y="241"/>
            <a:ext cx="1600086" cy="751108"/>
          </a:xfrm>
          <a:custGeom>
            <a:avLst/>
            <a:gdLst>
              <a:gd name="connsiteX0" fmla="*/ 0 w 1223465"/>
              <a:gd name="connsiteY0" fmla="*/ 0 h 521110"/>
              <a:gd name="connsiteX1" fmla="*/ 1223465 w 1223465"/>
              <a:gd name="connsiteY1" fmla="*/ 0 h 521110"/>
              <a:gd name="connsiteX2" fmla="*/ 819762 w 1223465"/>
              <a:gd name="connsiteY2" fmla="*/ 521110 h 521110"/>
              <a:gd name="connsiteX3" fmla="*/ 57103 w 1223465"/>
              <a:gd name="connsiteY3" fmla="*/ 521110 h 521110"/>
              <a:gd name="connsiteX4" fmla="*/ 396150 w 1223465"/>
              <a:gd name="connsiteY4" fmla="*/ 1 h 521110"/>
              <a:gd name="connsiteX5" fmla="*/ 0 w 1223465"/>
              <a:gd name="connsiteY5" fmla="*/ 1 h 521110"/>
              <a:gd name="connsiteX6" fmla="*/ 0 w 1223465"/>
              <a:gd name="connsiteY6" fmla="*/ 0 h 521110"/>
              <a:gd name="connsiteX0-1" fmla="*/ 0 w 1223465"/>
              <a:gd name="connsiteY0-2" fmla="*/ 0 h 521110"/>
              <a:gd name="connsiteX1-3" fmla="*/ 1223465 w 1223465"/>
              <a:gd name="connsiteY1-4" fmla="*/ 0 h 521110"/>
              <a:gd name="connsiteX2-5" fmla="*/ 961251 w 1223465"/>
              <a:gd name="connsiteY2-6" fmla="*/ 521110 h 521110"/>
              <a:gd name="connsiteX3-7" fmla="*/ 57103 w 1223465"/>
              <a:gd name="connsiteY3-8" fmla="*/ 521110 h 521110"/>
              <a:gd name="connsiteX4-9" fmla="*/ 396150 w 1223465"/>
              <a:gd name="connsiteY4-10" fmla="*/ 1 h 521110"/>
              <a:gd name="connsiteX5-11" fmla="*/ 0 w 1223465"/>
              <a:gd name="connsiteY5-12" fmla="*/ 1 h 521110"/>
              <a:gd name="connsiteX6-13" fmla="*/ 0 w 1223465"/>
              <a:gd name="connsiteY6-14" fmla="*/ 0 h 5211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23465" h="521110">
                <a:moveTo>
                  <a:pt x="0" y="0"/>
                </a:moveTo>
                <a:lnTo>
                  <a:pt x="1223465" y="0"/>
                </a:lnTo>
                <a:lnTo>
                  <a:pt x="961251" y="521110"/>
                </a:lnTo>
                <a:lnTo>
                  <a:pt x="57103" y="521110"/>
                </a:lnTo>
                <a:lnTo>
                  <a:pt x="396150" y="1"/>
                </a:lnTo>
                <a:lnTo>
                  <a:pt x="0" y="1"/>
                </a:lnTo>
                <a:lnTo>
                  <a:pt x="0" y="0"/>
                </a:lnTo>
                <a:close/>
              </a:path>
            </a:pathLst>
          </a:custGeom>
          <a:solidFill>
            <a:srgbClr val="FDD2B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defRPr/>
            </a:pPr>
            <a:endParaRPr lang="en-US" dirty="0">
              <a:solidFill>
                <a:prstClr val="white"/>
              </a:solidFill>
              <a:latin typeface="Calibri" panose="020F0502020204030204"/>
            </a:endParaRPr>
          </a:p>
        </p:txBody>
      </p:sp>
      <p:grpSp>
        <p:nvGrpSpPr>
          <p:cNvPr id="4" name="Group 3"/>
          <p:cNvGrpSpPr/>
          <p:nvPr/>
        </p:nvGrpSpPr>
        <p:grpSpPr>
          <a:xfrm>
            <a:off x="428" y="241"/>
            <a:ext cx="1209394" cy="751108"/>
            <a:chOff x="0" y="0"/>
            <a:chExt cx="1027522" cy="521111"/>
          </a:xfrm>
        </p:grpSpPr>
        <p:sp>
          <p:nvSpPr>
            <p:cNvPr id="293" name="Freeform: Shape 292"/>
            <p:cNvSpPr/>
            <p:nvPr/>
          </p:nvSpPr>
          <p:spPr>
            <a:xfrm>
              <a:off x="631372" y="0"/>
              <a:ext cx="396150" cy="521109"/>
            </a:xfrm>
            <a:custGeom>
              <a:avLst/>
              <a:gdLst>
                <a:gd name="connsiteX0" fmla="*/ 0 w 396150"/>
                <a:gd name="connsiteY0" fmla="*/ 0 h 521109"/>
                <a:gd name="connsiteX1" fmla="*/ 396150 w 396150"/>
                <a:gd name="connsiteY1" fmla="*/ 0 h 521109"/>
                <a:gd name="connsiteX2" fmla="*/ 57103 w 396150"/>
                <a:gd name="connsiteY2" fmla="*/ 521109 h 521109"/>
                <a:gd name="connsiteX3" fmla="*/ 0 w 396150"/>
                <a:gd name="connsiteY3" fmla="*/ 521109 h 521109"/>
                <a:gd name="connsiteX4" fmla="*/ 0 w 396150"/>
                <a:gd name="connsiteY4" fmla="*/ 0 h 521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0" h="521109">
                  <a:moveTo>
                    <a:pt x="0" y="0"/>
                  </a:moveTo>
                  <a:lnTo>
                    <a:pt x="396150" y="0"/>
                  </a:lnTo>
                  <a:lnTo>
                    <a:pt x="57103" y="521109"/>
                  </a:lnTo>
                  <a:lnTo>
                    <a:pt x="0" y="521109"/>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defRPr/>
              </a:pPr>
              <a:endParaRPr lang="en-US">
                <a:solidFill>
                  <a:prstClr val="white"/>
                </a:solidFill>
                <a:latin typeface="Calibri" panose="020F0502020204030204"/>
              </a:endParaRPr>
            </a:p>
          </p:txBody>
        </p:sp>
        <p:sp>
          <p:nvSpPr>
            <p:cNvPr id="291" name="Freeform: Shape 290"/>
            <p:cNvSpPr/>
            <p:nvPr/>
          </p:nvSpPr>
          <p:spPr>
            <a:xfrm>
              <a:off x="0" y="1"/>
              <a:ext cx="688475" cy="521110"/>
            </a:xfrm>
            <a:custGeom>
              <a:avLst/>
              <a:gdLst>
                <a:gd name="connsiteX0" fmla="*/ 0 w 688475"/>
                <a:gd name="connsiteY0" fmla="*/ 0 h 521110"/>
                <a:gd name="connsiteX1" fmla="*/ 631372 w 688475"/>
                <a:gd name="connsiteY1" fmla="*/ 0 h 521110"/>
                <a:gd name="connsiteX2" fmla="*/ 631372 w 688475"/>
                <a:gd name="connsiteY2" fmla="*/ 521109 h 521110"/>
                <a:gd name="connsiteX3" fmla="*/ 688475 w 688475"/>
                <a:gd name="connsiteY3" fmla="*/ 521109 h 521110"/>
                <a:gd name="connsiteX4" fmla="*/ 688474 w 688475"/>
                <a:gd name="connsiteY4" fmla="*/ 521110 h 521110"/>
                <a:gd name="connsiteX5" fmla="*/ 0 w 688475"/>
                <a:gd name="connsiteY5" fmla="*/ 521110 h 521110"/>
                <a:gd name="connsiteX6" fmla="*/ 0 w 688475"/>
                <a:gd name="connsiteY6" fmla="*/ 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75" h="521110">
                  <a:moveTo>
                    <a:pt x="0" y="0"/>
                  </a:moveTo>
                  <a:lnTo>
                    <a:pt x="631372" y="0"/>
                  </a:lnTo>
                  <a:lnTo>
                    <a:pt x="631372" y="521109"/>
                  </a:lnTo>
                  <a:lnTo>
                    <a:pt x="688475" y="521109"/>
                  </a:lnTo>
                  <a:lnTo>
                    <a:pt x="688474" y="521110"/>
                  </a:lnTo>
                  <a:lnTo>
                    <a:pt x="0" y="521110"/>
                  </a:lnTo>
                  <a:lnTo>
                    <a:pt x="0" y="0"/>
                  </a:lnTo>
                  <a:close/>
                </a:path>
              </a:pathLst>
            </a:custGeom>
            <a:solidFill>
              <a:srgbClr val="E5FBB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defRPr/>
              </a:pPr>
              <a:endParaRPr lang="en-US">
                <a:solidFill>
                  <a:prstClr val="white"/>
                </a:solidFill>
                <a:latin typeface="Calibri" panose="020F0502020204030204"/>
              </a:endParaRPr>
            </a:p>
          </p:txBody>
        </p:sp>
      </p:grpSp>
      <p:pic>
        <p:nvPicPr>
          <p:cNvPr id="295" name="Graphic 294" descr="Rul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5032951">
            <a:off x="1042534" y="72897"/>
            <a:ext cx="957526" cy="664275"/>
          </a:xfrm>
          <a:prstGeom prst="rect">
            <a:avLst/>
          </a:prstGeom>
        </p:spPr>
      </p:pic>
      <p:sp>
        <p:nvSpPr>
          <p:cNvPr id="72" name="TextBox 71"/>
          <p:cNvSpPr txBox="1"/>
          <p:nvPr/>
        </p:nvSpPr>
        <p:spPr>
          <a:xfrm>
            <a:off x="7596555" y="120336"/>
            <a:ext cx="4595018" cy="584775"/>
          </a:xfrm>
          <a:prstGeom prst="rect">
            <a:avLst/>
          </a:prstGeom>
          <a:noFill/>
        </p:spPr>
        <p:txBody>
          <a:bodyPr wrap="square" rtlCol="0">
            <a:spAutoFit/>
          </a:bodyPr>
          <a:lstStyle/>
          <a:p>
            <a:pPr algn="ctr" defTabSz="914400">
              <a:defRPr/>
            </a:pPr>
            <a:r>
              <a:rPr lang="en-US" sz="3200" b="1" dirty="0">
                <a:solidFill>
                  <a:srgbClr val="9145B6"/>
                </a:solidFill>
                <a:latin typeface="Times New Roman" panose="02020603050405020304" pitchFamily="18" charset="0"/>
                <a:cs typeface="Times New Roman" panose="02020603050405020304" pitchFamily="18" charset="0"/>
              </a:rPr>
              <a:t>HOẠT ĐỘNG NHÓM</a:t>
            </a:r>
          </a:p>
        </p:txBody>
      </p:sp>
      <p:pic>
        <p:nvPicPr>
          <p:cNvPr id="7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318" y="690562"/>
            <a:ext cx="3790961" cy="3170191"/>
          </a:xfrm>
          <a:prstGeom prst="rect">
            <a:avLst/>
          </a:prstGeom>
        </p:spPr>
      </p:pic>
      <p:sp>
        <p:nvSpPr>
          <p:cNvPr id="74" name="文本框 5129"/>
          <p:cNvSpPr txBox="1"/>
          <p:nvPr/>
        </p:nvSpPr>
        <p:spPr>
          <a:xfrm>
            <a:off x="3630644" y="2420937"/>
            <a:ext cx="8103217" cy="2164567"/>
          </a:xfrm>
          <a:prstGeom prst="rect">
            <a:avLst/>
          </a:prstGeom>
          <a:noFill/>
          <a:ln w="9525">
            <a:noFill/>
          </a:ln>
        </p:spPr>
        <p:txBody>
          <a:bodyPr wrap="square">
            <a:spAutoFit/>
          </a:bodyPr>
          <a:lstStyle/>
          <a:p>
            <a:pPr>
              <a:lnSpc>
                <a:spcPct val="107000"/>
              </a:lnSpc>
              <a:spcBef>
                <a:spcPts val="300"/>
              </a:spcBef>
              <a:spcAft>
                <a:spcPts val="300"/>
              </a:spcAft>
            </a:pPr>
            <a:r>
              <a:rPr lang="vi-VN" sz="3200" b="1" i="1" dirty="0">
                <a:solidFill>
                  <a:srgbClr val="516BEB"/>
                </a:solidFill>
                <a:latin typeface="Times New Roman" panose="02020603050405020304" pitchFamily="18" charset="0"/>
                <a:cs typeface="Times New Roman" panose="02020603050405020304" pitchFamily="18" charset="0"/>
              </a:rPr>
              <a:t>Câu 1. </a:t>
            </a:r>
            <a:r>
              <a:rPr lang="vi-VN" sz="3200" dirty="0">
                <a:latin typeface="Times New Roman" panose="02020603050405020304" pitchFamily="18" charset="0"/>
                <a:cs typeface="Times New Roman" panose="02020603050405020304" pitchFamily="18" charset="0"/>
              </a:rPr>
              <a:t>Em hãy nêu một số dạng năng lượng mà nguồn sản sinh ra nó là liên tục, được coi là vô hạn và một số dạng năng lượng mà nguồn sản sinh ra nó là hữu hạn.</a:t>
            </a:r>
            <a:endParaRPr lang="vi-VN" sz="3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75" name="TextBox 74"/>
          <p:cNvSpPr txBox="1"/>
          <p:nvPr/>
        </p:nvSpPr>
        <p:spPr>
          <a:xfrm>
            <a:off x="3630553" y="4646292"/>
            <a:ext cx="7815171" cy="1637628"/>
          </a:xfrm>
          <a:prstGeom prst="rect">
            <a:avLst/>
          </a:prstGeom>
          <a:noFill/>
        </p:spPr>
        <p:txBody>
          <a:bodyPr wrap="square">
            <a:spAutoFit/>
          </a:bodyPr>
          <a:lstStyle/>
          <a:p>
            <a:pPr algn="just">
              <a:lnSpc>
                <a:spcPct val="107000"/>
              </a:lnSpc>
              <a:spcAft>
                <a:spcPts val="800"/>
              </a:spcAft>
            </a:pPr>
            <a:r>
              <a:rPr lang="vi-VN" sz="3200" b="1" i="1" dirty="0">
                <a:solidFill>
                  <a:srgbClr val="516BEB"/>
                </a:solidFill>
                <a:effectLst/>
                <a:latin typeface="Times New Roman" panose="02020603050405020304" pitchFamily="18" charset="0"/>
                <a:cs typeface="Times New Roman" panose="02020603050405020304" pitchFamily="18" charset="0"/>
              </a:rPr>
              <a:t>Câu 2. </a:t>
            </a:r>
            <a:r>
              <a:rPr lang="vi-VN" sz="3200" dirty="0">
                <a:effectLst/>
                <a:latin typeface="Times New Roman" panose="02020603050405020304" pitchFamily="18" charset="0"/>
                <a:cs typeface="Times New Roman" panose="02020603050405020304" pitchFamily="18" charset="0"/>
              </a:rPr>
              <a:t>Theo em, những dạng năng lượng nào trong quá trình khai thác - sử dụng sẽ gây ảnh hưởng xấu tới môi trường? Nêu một số ví dụ.</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6" name="TextBox 75"/>
          <p:cNvSpPr txBox="1"/>
          <p:nvPr/>
        </p:nvSpPr>
        <p:spPr>
          <a:xfrm>
            <a:off x="5682974" y="1330733"/>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C00000"/>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C00000"/>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C00000"/>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C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C00000"/>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30231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4">
                                            <p:txEl>
                                              <p:pRg st="0" end="0"/>
                                            </p:txEl>
                                          </p:spTgt>
                                        </p:tgtEl>
                                        <p:attrNameLst>
                                          <p:attrName>style.visibility</p:attrName>
                                        </p:attrNameLst>
                                      </p:cBhvr>
                                      <p:to>
                                        <p:strVal val="visible"/>
                                      </p:to>
                                    </p:set>
                                    <p:anim calcmode="discrete" valueType="clr">
                                      <p:cBhvr override="childStyle">
                                        <p:cTn id="12" dur="80"/>
                                        <p:tgtEl>
                                          <p:spTgt spid="7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4">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1000"/>
                                        <p:tgtEl>
                                          <p:spTgt spid="75"/>
                                        </p:tgtEl>
                                      </p:cBhvr>
                                    </p:animEffect>
                                    <p:anim calcmode="lin" valueType="num">
                                      <p:cBhvr>
                                        <p:cTn id="20" dur="1000" fill="hold"/>
                                        <p:tgtEl>
                                          <p:spTgt spid="75"/>
                                        </p:tgtEl>
                                        <p:attrNameLst>
                                          <p:attrName>ppt_x</p:attrName>
                                        </p:attrNameLst>
                                      </p:cBhvr>
                                      <p:tavLst>
                                        <p:tav tm="0">
                                          <p:val>
                                            <p:strVal val="#ppt_x"/>
                                          </p:val>
                                        </p:tav>
                                        <p:tav tm="100000">
                                          <p:val>
                                            <p:strVal val="#ppt_x"/>
                                          </p:val>
                                        </p:tav>
                                      </p:tavLst>
                                    </p:anim>
                                    <p:anim calcmode="lin" valueType="num">
                                      <p:cBhvr>
                                        <p:cTn id="2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allAtOnce"/>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873580"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8" name="Oval 27"/>
          <p:cNvSpPr/>
          <p:nvPr/>
        </p:nvSpPr>
        <p:spPr>
          <a:xfrm>
            <a:off x="1161561"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9" name="Oval 28"/>
          <p:cNvSpPr/>
          <p:nvPr/>
        </p:nvSpPr>
        <p:spPr>
          <a:xfrm>
            <a:off x="1889923"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Oval 29"/>
          <p:cNvSpPr/>
          <p:nvPr/>
        </p:nvSpPr>
        <p:spPr>
          <a:xfrm>
            <a:off x="2465885"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Oval 30"/>
          <p:cNvSpPr/>
          <p:nvPr/>
        </p:nvSpPr>
        <p:spPr>
          <a:xfrm>
            <a:off x="2753866"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2" name="Oval 31"/>
          <p:cNvSpPr/>
          <p:nvPr/>
        </p:nvSpPr>
        <p:spPr>
          <a:xfrm>
            <a:off x="3041847"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Oval 32"/>
          <p:cNvSpPr/>
          <p:nvPr/>
        </p:nvSpPr>
        <p:spPr>
          <a:xfrm>
            <a:off x="3770209"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4" name="Oval 33"/>
          <p:cNvSpPr/>
          <p:nvPr/>
        </p:nvSpPr>
        <p:spPr>
          <a:xfrm>
            <a:off x="4346171"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Oval 34"/>
          <p:cNvSpPr/>
          <p:nvPr/>
        </p:nvSpPr>
        <p:spPr>
          <a:xfrm>
            <a:off x="4634152"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6" name="Oval 35"/>
          <p:cNvSpPr/>
          <p:nvPr/>
        </p:nvSpPr>
        <p:spPr>
          <a:xfrm>
            <a:off x="4922133"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Oval 36"/>
          <p:cNvSpPr/>
          <p:nvPr/>
        </p:nvSpPr>
        <p:spPr>
          <a:xfrm>
            <a:off x="5650495"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8" name="Oval 37"/>
          <p:cNvSpPr/>
          <p:nvPr/>
        </p:nvSpPr>
        <p:spPr>
          <a:xfrm>
            <a:off x="6226457"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9" name="Oval 38"/>
          <p:cNvSpPr/>
          <p:nvPr/>
        </p:nvSpPr>
        <p:spPr>
          <a:xfrm>
            <a:off x="6514438"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0" name="Oval 39"/>
          <p:cNvSpPr/>
          <p:nvPr/>
        </p:nvSpPr>
        <p:spPr>
          <a:xfrm>
            <a:off x="6802419"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1" name="Oval 40"/>
          <p:cNvSpPr/>
          <p:nvPr/>
        </p:nvSpPr>
        <p:spPr>
          <a:xfrm>
            <a:off x="7530781"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2" name="Oval 41"/>
          <p:cNvSpPr/>
          <p:nvPr/>
        </p:nvSpPr>
        <p:spPr>
          <a:xfrm>
            <a:off x="8106743"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3" name="Oval 42"/>
          <p:cNvSpPr/>
          <p:nvPr/>
        </p:nvSpPr>
        <p:spPr>
          <a:xfrm>
            <a:off x="8394724"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4" name="Oval 43"/>
          <p:cNvSpPr/>
          <p:nvPr/>
        </p:nvSpPr>
        <p:spPr>
          <a:xfrm>
            <a:off x="8682705"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5" name="Oval 44"/>
          <p:cNvSpPr/>
          <p:nvPr/>
        </p:nvSpPr>
        <p:spPr>
          <a:xfrm>
            <a:off x="9411067"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46" name="Group 45"/>
          <p:cNvGrpSpPr/>
          <p:nvPr/>
        </p:nvGrpSpPr>
        <p:grpSpPr>
          <a:xfrm>
            <a:off x="10573979" y="3128345"/>
            <a:ext cx="691486" cy="550376"/>
            <a:chOff x="6546734" y="4469326"/>
            <a:chExt cx="691486" cy="550376"/>
          </a:xfrm>
          <a:solidFill>
            <a:schemeClr val="bg1">
              <a:lumMod val="75000"/>
            </a:schemeClr>
          </a:solidFill>
        </p:grpSpPr>
        <p:sp>
          <p:nvSpPr>
            <p:cNvPr id="47" name="Rounded Rectangle 25"/>
            <p:cNvSpPr/>
            <p:nvPr/>
          </p:nvSpPr>
          <p:spPr>
            <a:xfrm rot="2624939">
              <a:off x="6546734" y="4469326"/>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8" name="Rounded Rectangle 26"/>
            <p:cNvSpPr/>
            <p:nvPr/>
          </p:nvSpPr>
          <p:spPr>
            <a:xfrm rot="18900000">
              <a:off x="6555378" y="4839702"/>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49" name="Oval 48"/>
          <p:cNvSpPr/>
          <p:nvPr/>
        </p:nvSpPr>
        <p:spPr>
          <a:xfrm>
            <a:off x="1449542" y="3216628"/>
            <a:ext cx="368424" cy="3684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0" name="Oval 49"/>
          <p:cNvSpPr/>
          <p:nvPr/>
        </p:nvSpPr>
        <p:spPr>
          <a:xfrm>
            <a:off x="3329828" y="3216628"/>
            <a:ext cx="368424" cy="3684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Oval 50"/>
          <p:cNvSpPr/>
          <p:nvPr/>
        </p:nvSpPr>
        <p:spPr>
          <a:xfrm>
            <a:off x="5210114" y="3216628"/>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2" name="Oval 51"/>
          <p:cNvSpPr/>
          <p:nvPr/>
        </p:nvSpPr>
        <p:spPr>
          <a:xfrm>
            <a:off x="7090400" y="3216628"/>
            <a:ext cx="368424" cy="3684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3" name="Oval 52"/>
          <p:cNvSpPr/>
          <p:nvPr/>
        </p:nvSpPr>
        <p:spPr>
          <a:xfrm>
            <a:off x="8970686" y="3216628"/>
            <a:ext cx="368424" cy="3684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4" name="Oval 53"/>
          <p:cNvSpPr/>
          <p:nvPr/>
        </p:nvSpPr>
        <p:spPr>
          <a:xfrm>
            <a:off x="9987029"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5" name="Oval 54"/>
          <p:cNvSpPr/>
          <p:nvPr/>
        </p:nvSpPr>
        <p:spPr>
          <a:xfrm>
            <a:off x="10275010"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6" name="Oval 55"/>
          <p:cNvSpPr/>
          <p:nvPr/>
        </p:nvSpPr>
        <p:spPr>
          <a:xfrm>
            <a:off x="10562985"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Oval 5"/>
          <p:cNvSpPr/>
          <p:nvPr/>
        </p:nvSpPr>
        <p:spPr>
          <a:xfrm>
            <a:off x="2177904"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8" name="Oval 9"/>
          <p:cNvSpPr/>
          <p:nvPr/>
        </p:nvSpPr>
        <p:spPr>
          <a:xfrm>
            <a:off x="4058190"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9" name="Oval 13"/>
          <p:cNvSpPr/>
          <p:nvPr/>
        </p:nvSpPr>
        <p:spPr>
          <a:xfrm>
            <a:off x="5938476"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0" name="Oval 17"/>
          <p:cNvSpPr/>
          <p:nvPr/>
        </p:nvSpPr>
        <p:spPr>
          <a:xfrm>
            <a:off x="7818762"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1" name="Oval 21"/>
          <p:cNvSpPr/>
          <p:nvPr/>
        </p:nvSpPr>
        <p:spPr>
          <a:xfrm>
            <a:off x="9699048" y="3292828"/>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2" name="Text Placeholder 61"/>
          <p:cNvSpPr>
            <a:spLocks noGrp="1"/>
          </p:cNvSpPr>
          <p:nvPr>
            <p:ph type="body" sz="quarter" idx="10"/>
          </p:nvPr>
        </p:nvSpPr>
        <p:spPr>
          <a:xfrm>
            <a:off x="4885477" y="360219"/>
            <a:ext cx="2179145" cy="724247"/>
          </a:xfrm>
          <a:ln w="38100">
            <a:solidFill>
              <a:srgbClr val="7030A0"/>
            </a:solidFill>
            <a:prstDash val="dashDot"/>
          </a:ln>
        </p:spPr>
        <p:txBody>
          <a:bodyPr/>
          <a:lstStyle/>
          <a:p>
            <a:r>
              <a:rPr lang="en-US" sz="4400" dirty="0" err="1">
                <a:solidFill>
                  <a:srgbClr val="FF0000"/>
                </a:solidFill>
                <a:latin typeface="Times New Roman" panose="02020603050405020304" pitchFamily="18" charset="0"/>
                <a:cs typeface="Times New Roman" panose="02020603050405020304" pitchFamily="18" charset="0"/>
              </a:rPr>
              <a:t>Trả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87" name="TextBox 86"/>
          <p:cNvSpPr txBox="1"/>
          <p:nvPr/>
        </p:nvSpPr>
        <p:spPr>
          <a:xfrm>
            <a:off x="967729" y="1290820"/>
            <a:ext cx="10885427" cy="1851597"/>
          </a:xfrm>
          <a:prstGeom prst="rect">
            <a:avLst/>
          </a:prstGeom>
          <a:solidFill>
            <a:srgbClr val="FFFFCC"/>
          </a:solidFill>
        </p:spPr>
        <p:txBody>
          <a:bodyPr wrap="square">
            <a:spAutoFit/>
          </a:bodyPr>
          <a:lstStyle/>
          <a:p>
            <a:pPr indent="180340" algn="just">
              <a:lnSpc>
                <a:spcPct val="107000"/>
              </a:lnSpc>
              <a:spcAft>
                <a:spcPts val="800"/>
              </a:spcAft>
            </a:pPr>
            <a:r>
              <a:rPr lang="vi-VN" sz="2400" b="1" i="1" dirty="0">
                <a:solidFill>
                  <a:srgbClr val="516BEB"/>
                </a:solidFill>
                <a:effectLst/>
                <a:latin typeface="Times New Roman" panose="02020603050405020304" pitchFamily="18" charset="0"/>
                <a:cs typeface="Times New Roman" panose="02020603050405020304" pitchFamily="18" charset="0"/>
              </a:rPr>
              <a:t>Câu 1: </a:t>
            </a:r>
          </a:p>
          <a:p>
            <a:pPr indent="180340" algn="just">
              <a:lnSpc>
                <a:spcPct val="107000"/>
              </a:lnSpc>
              <a:spcAft>
                <a:spcPts val="800"/>
              </a:spcAft>
            </a:pPr>
            <a:r>
              <a:rPr lang="vi-VN" sz="2400" b="0" i="0" dirty="0">
                <a:effectLst/>
                <a:latin typeface="Times New Roman" panose="02020603050405020304" pitchFamily="18" charset="0"/>
                <a:cs typeface="Times New Roman" panose="02020603050405020304" pitchFamily="18" charset="0"/>
              </a:rPr>
              <a:t>Một số dạng năng lượng mà nguồn sản sinh ra nó là hữu hạn như than đá, dầu mỏ,...</a:t>
            </a:r>
          </a:p>
          <a:p>
            <a:pPr indent="180340" algn="just">
              <a:lnSpc>
                <a:spcPct val="107000"/>
              </a:lnSpc>
              <a:spcAft>
                <a:spcPts val="800"/>
              </a:spcAft>
            </a:pPr>
            <a:r>
              <a:rPr lang="vi-VN" sz="2400" b="0" i="0" dirty="0">
                <a:effectLst/>
                <a:latin typeface="Times New Roman" panose="02020603050405020304" pitchFamily="18" charset="0"/>
                <a:cs typeface="Times New Roman" panose="02020603050405020304" pitchFamily="18" charset="0"/>
              </a:rPr>
              <a:t>Một số dạng năng lượng mà nguồn sản sinh ra nó được coi là vô hạn như năng lượng mặt trời, năng lượng gió,...</a:t>
            </a:r>
            <a:endParaRPr lang="vi-VN" sz="2400" b="0" i="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9" name="TextBox 88"/>
          <p:cNvSpPr txBox="1"/>
          <p:nvPr/>
        </p:nvSpPr>
        <p:spPr>
          <a:xfrm>
            <a:off x="386740" y="3885874"/>
            <a:ext cx="10543857" cy="2249783"/>
          </a:xfrm>
          <a:prstGeom prst="rect">
            <a:avLst/>
          </a:prstGeom>
          <a:solidFill>
            <a:srgbClr val="FFFFCC"/>
          </a:solidFill>
        </p:spPr>
        <p:txBody>
          <a:bodyPr wrap="square">
            <a:spAutoFit/>
          </a:bodyPr>
          <a:lstStyle/>
          <a:p>
            <a:pPr indent="180340" algn="just">
              <a:lnSpc>
                <a:spcPct val="120000"/>
              </a:lnSpc>
              <a:spcAft>
                <a:spcPts val="500"/>
              </a:spcAft>
            </a:pPr>
            <a:r>
              <a:rPr lang="vi-VN" sz="2400" b="1" i="1" dirty="0">
                <a:solidFill>
                  <a:srgbClr val="516BEB"/>
                </a:solidFill>
                <a:effectLst/>
                <a:latin typeface="Times New Roman" panose="02020603050405020304" pitchFamily="18" charset="0"/>
                <a:cs typeface="Times New Roman" panose="02020603050405020304" pitchFamily="18" charset="0"/>
              </a:rPr>
              <a:t>Câu 2:  </a:t>
            </a:r>
            <a:r>
              <a:rPr lang="vi-VN" sz="2400" b="0" i="0" dirty="0">
                <a:effectLst/>
                <a:latin typeface="Times New Roman" panose="02020603050405020304" pitchFamily="18" charset="0"/>
                <a:cs typeface="Times New Roman" panose="02020603050405020304" pitchFamily="18" charset="0"/>
              </a:rPr>
              <a:t>Những dạng năng lượng mà trong quá trình khai thác - sử dụng sẽ gây ảnh hưởng xấu tới môi trường là dạng năng lượng được sinh ra từ nhiên liệu hoá thạch như than đá, dầu mỏ,...</a:t>
            </a:r>
          </a:p>
          <a:p>
            <a:pPr indent="180340" algn="just">
              <a:lnSpc>
                <a:spcPct val="107000"/>
              </a:lnSpc>
              <a:spcAft>
                <a:spcPts val="800"/>
              </a:spcAft>
            </a:pPr>
            <a:r>
              <a:rPr lang="vi-VN" sz="2400" b="0" i="0" dirty="0">
                <a:effectLst/>
                <a:latin typeface="Times New Roman" panose="02020603050405020304" pitchFamily="18" charset="0"/>
                <a:cs typeface="Times New Roman" panose="02020603050405020304" pitchFamily="18" charset="0"/>
              </a:rPr>
              <a:t>Ví dụ: Khai thác than đá, dầu mỏ tạo ra lượng lớn khói, bụi làm ô nhiễm không khí, gây ô nhiễm nguồn nước, làm phá huỷ hệ sinh thái và đa dạng sinh vật,...</a:t>
            </a:r>
            <a:endParaRPr lang="vi-VN" sz="2400" b="0" i="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93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down)">
                                      <p:cBhvr>
                                        <p:cTn id="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34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91013" y="1216031"/>
            <a:ext cx="3980385" cy="830997"/>
          </a:xfrm>
          <a:prstGeom prst="rect">
            <a:avLst/>
          </a:prstGeom>
          <a:noFill/>
          <a:ln>
            <a:solidFill>
              <a:srgbClr val="9145B6"/>
            </a:solidFill>
            <a:prstDash val="lgDashDotDot"/>
          </a:ln>
        </p:spPr>
        <p:txBody>
          <a:bodyPr wrap="square" rtlCol="0">
            <a:spAutoFit/>
          </a:bodyPr>
          <a:lstStyle/>
          <a:p>
            <a:r>
              <a:rPr lang="en-US" sz="2400" kern="1200" dirty="0">
                <a:effectLst/>
                <a:latin typeface="Times New Roman" panose="02020603050405020304" pitchFamily="18" charset="0"/>
                <a:cs typeface="Times New Roman" panose="02020603050405020304" pitchFamily="18" charset="0"/>
              </a:rPr>
              <a:t>Khi </a:t>
            </a:r>
            <a:r>
              <a:rPr lang="en-US" sz="2400" kern="1200" dirty="0" err="1">
                <a:effectLst/>
                <a:latin typeface="Times New Roman" panose="02020603050405020304" pitchFamily="18" charset="0"/>
                <a:cs typeface="Times New Roman" panose="02020603050405020304" pitchFamily="18" charset="0"/>
              </a:rPr>
              <a:t>vật</a:t>
            </a:r>
            <a:r>
              <a:rPr lang="en-US" sz="2400" kern="1200" dirty="0">
                <a:effectLst/>
                <a:latin typeface="Times New Roman" panose="02020603050405020304" pitchFamily="18" charset="0"/>
                <a:cs typeface="Times New Roman" panose="02020603050405020304" pitchFamily="18" charset="0"/>
              </a:rPr>
              <a:t> 1 </a:t>
            </a:r>
            <a:r>
              <a:rPr lang="en-US" sz="2400" kern="1200" dirty="0" err="1">
                <a:effectLst/>
                <a:latin typeface="Times New Roman" panose="02020603050405020304" pitchFamily="18" charset="0"/>
                <a:cs typeface="Times New Roman" panose="02020603050405020304" pitchFamily="18" charset="0"/>
              </a:rPr>
              <a:t>va</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chạm</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vật</a:t>
            </a:r>
            <a:r>
              <a:rPr lang="en-US" sz="2400" kern="1200" dirty="0">
                <a:effectLst/>
                <a:latin typeface="Times New Roman" panose="02020603050405020304" pitchFamily="18" charset="0"/>
                <a:cs typeface="Times New Roman" panose="02020603050405020304" pitchFamily="18" charset="0"/>
              </a:rPr>
              <a:t> 2 </a:t>
            </a:r>
            <a:r>
              <a:rPr lang="en-US" sz="2400" kern="1200" dirty="0" err="1">
                <a:effectLst/>
                <a:latin typeface="Times New Roman" panose="02020603050405020304" pitchFamily="18" charset="0"/>
                <a:cs typeface="Times New Roman" panose="02020603050405020304" pitchFamily="18" charset="0"/>
              </a:rPr>
              <a:t>lực</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trong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trường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hợp</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nào</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lớn</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hơn</a:t>
            </a:r>
            <a:r>
              <a:rPr lang="en-US" sz="2400" kern="1200" dirty="0">
                <a:effectLst/>
                <a:latin typeface="Times New Roman" panose="02020603050405020304" pitchFamily="18" charset="0"/>
                <a:cs typeface="Times New Roman" panose="02020603050405020304" pitchFamily="18" charset="0"/>
              </a:rPr>
              <a:t>? </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99357" y="3986282"/>
            <a:ext cx="3750101" cy="1200329"/>
          </a:xfrm>
          <a:prstGeom prst="rect">
            <a:avLst/>
          </a:prstGeom>
          <a:solidFill>
            <a:srgbClr val="FFFFCC"/>
          </a:solidFill>
        </p:spPr>
        <p:txBody>
          <a:bodyPr wrap="square" rtlCol="0">
            <a:spAutoFit/>
          </a:bodyPr>
          <a:lstStyle/>
          <a:p>
            <a:r>
              <a:rPr lang="vi-VN" sz="2400" i="1" dirty="0">
                <a:solidFill>
                  <a:srgbClr val="9145B6"/>
                </a:solidFill>
                <a:effectLst/>
                <a:latin typeface="Times New Roman" panose="02020603050405020304" pitchFamily="18" charset="0"/>
                <a:cs typeface="Times New Roman" panose="02020603050405020304" pitchFamily="18" charset="0"/>
              </a:rPr>
              <a:t>Lực do vật 1 tác dụng lên vật 2 khi va chạm trong trường hợp hình 41.2a lớn hơn</a:t>
            </a:r>
            <a:endParaRPr lang="ko-KR" altLang="en-US" sz="2400" i="1" dirty="0">
              <a:solidFill>
                <a:srgbClr val="9145B6"/>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08749" y="1036863"/>
            <a:ext cx="3742543" cy="1200329"/>
          </a:xfrm>
          <a:prstGeom prst="rect">
            <a:avLst/>
          </a:prstGeom>
          <a:noFill/>
          <a:ln>
            <a:solidFill>
              <a:srgbClr val="9145B6"/>
            </a:solidFill>
            <a:prstDash val="lgDashDotDot"/>
          </a:ln>
        </p:spPr>
        <p:txBody>
          <a:bodyPr wrap="square" rtlCol="0">
            <a:spAutoFit/>
          </a:bodyPr>
          <a:lstStyle/>
          <a:p>
            <a:r>
              <a:rPr lang="en-US" sz="2400" kern="1200" dirty="0" err="1">
                <a:effectLst/>
                <a:latin typeface="Times New Roman" panose="02020603050405020304" pitchFamily="18" charset="0"/>
                <a:cs typeface="Times New Roman" panose="02020603050405020304" pitchFamily="18" charset="0"/>
              </a:rPr>
              <a:t>Vật</a:t>
            </a:r>
            <a:r>
              <a:rPr lang="en-US" sz="2400" kern="1200" dirty="0">
                <a:effectLst/>
                <a:latin typeface="Times New Roman" panose="02020603050405020304" pitchFamily="18" charset="0"/>
                <a:cs typeface="Times New Roman" panose="02020603050405020304" pitchFamily="18" charset="0"/>
              </a:rPr>
              <a:t>  1 </a:t>
            </a:r>
            <a:r>
              <a:rPr lang="en-US" sz="2400" kern="1200" dirty="0" err="1">
                <a:effectLst/>
                <a:latin typeface="Times New Roman" panose="02020603050405020304" pitchFamily="18" charset="0"/>
                <a:cs typeface="Times New Roman" panose="02020603050405020304" pitchFamily="18" charset="0"/>
              </a:rPr>
              <a:t>trong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hai</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trường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hợp</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trường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hợp</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nào</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có</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năng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lượng</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lớn</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hơn</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Vì</a:t>
            </a:r>
            <a:r>
              <a:rPr lang="en-US" sz="2400" kern="1200" dirty="0">
                <a:effectLst/>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cs typeface="Times New Roman" panose="02020603050405020304" pitchFamily="18" charset="0"/>
              </a:rPr>
              <a:t>sao</a:t>
            </a:r>
            <a:r>
              <a:rPr lang="en-US" sz="2400" kern="1200" dirty="0">
                <a:effectLst/>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353970" y="3851562"/>
            <a:ext cx="3590146" cy="1646413"/>
          </a:xfrm>
          <a:prstGeom prst="rect">
            <a:avLst/>
          </a:prstGeom>
          <a:solidFill>
            <a:srgbClr val="FFFFCC"/>
          </a:solidFill>
        </p:spPr>
        <p:txBody>
          <a:bodyPr wrap="square" rtlCol="0">
            <a:spAutoFit/>
          </a:bodyPr>
          <a:lstStyle/>
          <a:p>
            <a:pPr>
              <a:lnSpc>
                <a:spcPct val="107000"/>
              </a:lnSpc>
              <a:spcBef>
                <a:spcPts val="300"/>
              </a:spcBef>
              <a:spcAft>
                <a:spcPts val="500"/>
              </a:spcAft>
            </a:pPr>
            <a:r>
              <a:rPr lang="vi-VN" sz="2400" i="1" dirty="0">
                <a:solidFill>
                  <a:srgbClr val="9145B6"/>
                </a:solidFill>
                <a:effectLst/>
                <a:latin typeface="Times New Roman" panose="02020603050405020304" pitchFamily="18" charset="0"/>
                <a:cs typeface="Times New Roman" panose="02020603050405020304" pitchFamily="18" charset="0"/>
              </a:rPr>
              <a:t>Năng lượng ban đầu của vật 1 trong trường hợp hình 41.2a lớn hơn vì nó ở độ cao lớn hơn.</a:t>
            </a:r>
            <a:endParaRPr lang="vi-VN" sz="2400" i="1" dirty="0">
              <a:solidFill>
                <a:srgbClr val="9145B6"/>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Oval 17"/>
          <p:cNvSpPr/>
          <p:nvPr/>
        </p:nvSpPr>
        <p:spPr>
          <a:xfrm>
            <a:off x="5145270" y="2323564"/>
            <a:ext cx="1950793" cy="1950793"/>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18"/>
          <p:cNvGrpSpPr/>
          <p:nvPr/>
        </p:nvGrpSpPr>
        <p:grpSpPr>
          <a:xfrm>
            <a:off x="5323605" y="2501698"/>
            <a:ext cx="1605194" cy="2473012"/>
            <a:chOff x="3145556" y="2276871"/>
            <a:chExt cx="2025750" cy="3120934"/>
          </a:xfrm>
        </p:grpSpPr>
        <p:sp>
          <p:nvSpPr>
            <p:cNvPr id="20" name="Freeform 14"/>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91440" tIns="45720" rIns="91440" bIns="45720" numCol="1" anchor="t" anchorCtr="0" compatLnSpc="1"/>
            <a:lstStyle/>
            <a:p>
              <a:endParaRPr lang="ko-KR" altLang="en-US" sz="2700" dirty="0"/>
            </a:p>
          </p:txBody>
        </p:sp>
        <p:sp>
          <p:nvSpPr>
            <p:cNvPr id="21" name="Rounded Rectangle 10"/>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Rounded Rectangle 10"/>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23" name="Straight Connector 22"/>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962028" y="3275459"/>
              <a:ext cx="397074" cy="288031"/>
              <a:chOff x="3981078" y="3284984"/>
              <a:chExt cx="397074" cy="288031"/>
            </a:xfrm>
          </p:grpSpPr>
          <p:sp>
            <p:nvSpPr>
              <p:cNvPr id="27" name="Rounded Rectangle 65"/>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ounded Rectangle 66"/>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ounded Rectangle 67"/>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30" name="Oval 29"/>
          <p:cNvSpPr/>
          <p:nvPr/>
        </p:nvSpPr>
        <p:spPr>
          <a:xfrm>
            <a:off x="6055255" y="2255035"/>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30"/>
          <p:cNvSpPr/>
          <p:nvPr/>
        </p:nvSpPr>
        <p:spPr>
          <a:xfrm>
            <a:off x="7025117" y="3222636"/>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31"/>
          <p:cNvSpPr/>
          <p:nvPr/>
        </p:nvSpPr>
        <p:spPr>
          <a:xfrm>
            <a:off x="5081872" y="3222636"/>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Oval 32"/>
          <p:cNvSpPr/>
          <p:nvPr/>
        </p:nvSpPr>
        <p:spPr>
          <a:xfrm>
            <a:off x="6798680" y="257625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p:cNvSpPr/>
          <p:nvPr/>
        </p:nvSpPr>
        <p:spPr>
          <a:xfrm>
            <a:off x="5328135" y="257625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Oval 34"/>
          <p:cNvSpPr/>
          <p:nvPr/>
        </p:nvSpPr>
        <p:spPr>
          <a:xfrm>
            <a:off x="5823397" y="1436610"/>
            <a:ext cx="602086" cy="602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Oval 35"/>
          <p:cNvSpPr/>
          <p:nvPr/>
        </p:nvSpPr>
        <p:spPr>
          <a:xfrm>
            <a:off x="4458259" y="1924144"/>
            <a:ext cx="602086" cy="6020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Oval 36"/>
          <p:cNvSpPr/>
          <p:nvPr/>
        </p:nvSpPr>
        <p:spPr>
          <a:xfrm>
            <a:off x="7188805" y="1924144"/>
            <a:ext cx="602086" cy="602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37"/>
          <p:cNvSpPr/>
          <p:nvPr/>
        </p:nvSpPr>
        <p:spPr>
          <a:xfrm>
            <a:off x="4112053" y="2986680"/>
            <a:ext cx="602086" cy="6020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Oval 38"/>
          <p:cNvSpPr/>
          <p:nvPr/>
        </p:nvSpPr>
        <p:spPr>
          <a:xfrm>
            <a:off x="7535013" y="2986680"/>
            <a:ext cx="602086" cy="602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Parallelogram 15"/>
          <p:cNvSpPr/>
          <p:nvPr/>
        </p:nvSpPr>
        <p:spPr>
          <a:xfrm flipH="1">
            <a:off x="4606294" y="2080482"/>
            <a:ext cx="313420" cy="313420"/>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Rounded Rectangle 32"/>
          <p:cNvSpPr/>
          <p:nvPr/>
        </p:nvSpPr>
        <p:spPr>
          <a:xfrm>
            <a:off x="4264833" y="3142885"/>
            <a:ext cx="282720" cy="28272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Rectangle 9"/>
          <p:cNvSpPr/>
          <p:nvPr/>
        </p:nvSpPr>
        <p:spPr>
          <a:xfrm>
            <a:off x="7674368" y="3121617"/>
            <a:ext cx="325785" cy="32525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3" name="Chord 15"/>
          <p:cNvSpPr/>
          <p:nvPr/>
        </p:nvSpPr>
        <p:spPr>
          <a:xfrm>
            <a:off x="6037331" y="1535464"/>
            <a:ext cx="174489" cy="380433"/>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Rectangle 16"/>
          <p:cNvSpPr/>
          <p:nvPr/>
        </p:nvSpPr>
        <p:spPr>
          <a:xfrm>
            <a:off x="7307748" y="2096590"/>
            <a:ext cx="345357" cy="226974"/>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29018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1"/>
          <p:cNvSpPr/>
          <p:nvPr/>
        </p:nvSpPr>
        <p:spPr>
          <a:xfrm rot="21068837" flipH="1">
            <a:off x="4866904" y="4802062"/>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rgbClr val="516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Teardrop 1"/>
          <p:cNvSpPr/>
          <p:nvPr/>
        </p:nvSpPr>
        <p:spPr>
          <a:xfrm rot="21068837" flipH="1">
            <a:off x="6503278" y="3484746"/>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rgbClr val="A1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Teardrop 1"/>
          <p:cNvSpPr/>
          <p:nvPr/>
        </p:nvSpPr>
        <p:spPr>
          <a:xfrm flipH="1">
            <a:off x="2398061" y="4202665"/>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rgbClr val="914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Teardrop 1"/>
          <p:cNvSpPr/>
          <p:nvPr/>
        </p:nvSpPr>
        <p:spPr>
          <a:xfrm flipH="1">
            <a:off x="4026108" y="2822323"/>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ardrop 1"/>
          <p:cNvSpPr/>
          <p:nvPr/>
        </p:nvSpPr>
        <p:spPr>
          <a:xfrm flipH="1">
            <a:off x="5567438" y="1466362"/>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rgbClr val="F2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Freeform 7"/>
          <p:cNvSpPr/>
          <p:nvPr/>
        </p:nvSpPr>
        <p:spPr>
          <a:xfrm>
            <a:off x="3210137" y="1066677"/>
            <a:ext cx="4879238" cy="5793599"/>
          </a:xfrm>
          <a:custGeom>
            <a:avLst/>
            <a:gdLst>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1" fmla="*/ 0 w 4953000"/>
              <a:gd name="connsiteY0-2" fmla="*/ 6877050 h 6877050"/>
              <a:gd name="connsiteX1-3" fmla="*/ 657225 w 4953000"/>
              <a:gd name="connsiteY1-4" fmla="*/ 5372100 h 6877050"/>
              <a:gd name="connsiteX2-5" fmla="*/ 2152650 w 4953000"/>
              <a:gd name="connsiteY2-6" fmla="*/ 4133850 h 6877050"/>
              <a:gd name="connsiteX3-7" fmla="*/ 3467100 w 4953000"/>
              <a:gd name="connsiteY3-8" fmla="*/ 2847975 h 6877050"/>
              <a:gd name="connsiteX4-9" fmla="*/ 4953000 w 4953000"/>
              <a:gd name="connsiteY4-10" fmla="*/ 0 h 6877050"/>
              <a:gd name="connsiteX0-11" fmla="*/ 0 w 4953000"/>
              <a:gd name="connsiteY0-12" fmla="*/ 6877050 h 6877050"/>
              <a:gd name="connsiteX1-13" fmla="*/ 657225 w 4953000"/>
              <a:gd name="connsiteY1-14" fmla="*/ 5372100 h 6877050"/>
              <a:gd name="connsiteX2-15" fmla="*/ 2152650 w 4953000"/>
              <a:gd name="connsiteY2-16" fmla="*/ 4133850 h 6877050"/>
              <a:gd name="connsiteX3-17" fmla="*/ 3467100 w 4953000"/>
              <a:gd name="connsiteY3-18" fmla="*/ 2847975 h 6877050"/>
              <a:gd name="connsiteX4-19" fmla="*/ 4953000 w 4953000"/>
              <a:gd name="connsiteY4-20" fmla="*/ 0 h 6877050"/>
              <a:gd name="connsiteX0-21" fmla="*/ 0 w 4953000"/>
              <a:gd name="connsiteY0-22" fmla="*/ 6877050 h 6877050"/>
              <a:gd name="connsiteX1-23" fmla="*/ 657225 w 4953000"/>
              <a:gd name="connsiteY1-24" fmla="*/ 5372100 h 6877050"/>
              <a:gd name="connsiteX2-25" fmla="*/ 2152650 w 4953000"/>
              <a:gd name="connsiteY2-26" fmla="*/ 4133850 h 6877050"/>
              <a:gd name="connsiteX3-27" fmla="*/ 3467100 w 4953000"/>
              <a:gd name="connsiteY3-28" fmla="*/ 2847975 h 6877050"/>
              <a:gd name="connsiteX4-29" fmla="*/ 4953000 w 4953000"/>
              <a:gd name="connsiteY4-30" fmla="*/ 0 h 6877050"/>
              <a:gd name="connsiteX0-31" fmla="*/ 0 w 4953000"/>
              <a:gd name="connsiteY0-32" fmla="*/ 6877050 h 6877050"/>
              <a:gd name="connsiteX1-33" fmla="*/ 590550 w 4953000"/>
              <a:gd name="connsiteY1-34" fmla="*/ 5343525 h 6877050"/>
              <a:gd name="connsiteX2-35" fmla="*/ 2152650 w 4953000"/>
              <a:gd name="connsiteY2-36" fmla="*/ 4133850 h 6877050"/>
              <a:gd name="connsiteX3-37" fmla="*/ 3467100 w 4953000"/>
              <a:gd name="connsiteY3-38" fmla="*/ 2847975 h 6877050"/>
              <a:gd name="connsiteX4-39" fmla="*/ 4953000 w 4953000"/>
              <a:gd name="connsiteY4-40" fmla="*/ 0 h 6877050"/>
              <a:gd name="connsiteX0-41" fmla="*/ 0 w 4953000"/>
              <a:gd name="connsiteY0-42" fmla="*/ 6877050 h 6877050"/>
              <a:gd name="connsiteX1-43" fmla="*/ 590550 w 4953000"/>
              <a:gd name="connsiteY1-44" fmla="*/ 5343525 h 6877050"/>
              <a:gd name="connsiteX2-45" fmla="*/ 2152650 w 4953000"/>
              <a:gd name="connsiteY2-46" fmla="*/ 4133850 h 6877050"/>
              <a:gd name="connsiteX3-47" fmla="*/ 3467100 w 4953000"/>
              <a:gd name="connsiteY3-48" fmla="*/ 2847975 h 6877050"/>
              <a:gd name="connsiteX4-49" fmla="*/ 4953000 w 4953000"/>
              <a:gd name="connsiteY4-50" fmla="*/ 0 h 6877050"/>
              <a:gd name="connsiteX0-51" fmla="*/ 0 w 4953000"/>
              <a:gd name="connsiteY0-52" fmla="*/ 6877050 h 6877050"/>
              <a:gd name="connsiteX1-53" fmla="*/ 542925 w 4953000"/>
              <a:gd name="connsiteY1-54" fmla="*/ 5314950 h 6877050"/>
              <a:gd name="connsiteX2-55" fmla="*/ 2152650 w 4953000"/>
              <a:gd name="connsiteY2-56" fmla="*/ 4133850 h 6877050"/>
              <a:gd name="connsiteX3-57" fmla="*/ 3467100 w 4953000"/>
              <a:gd name="connsiteY3-58" fmla="*/ 2847975 h 6877050"/>
              <a:gd name="connsiteX4-59" fmla="*/ 4953000 w 4953000"/>
              <a:gd name="connsiteY4-60" fmla="*/ 0 h 6877050"/>
              <a:gd name="connsiteX0-61" fmla="*/ 0 w 4953000"/>
              <a:gd name="connsiteY0-62" fmla="*/ 6877050 h 6877050"/>
              <a:gd name="connsiteX1-63" fmla="*/ 542925 w 4953000"/>
              <a:gd name="connsiteY1-64" fmla="*/ 5314950 h 6877050"/>
              <a:gd name="connsiteX2-65" fmla="*/ 2152650 w 4953000"/>
              <a:gd name="connsiteY2-66" fmla="*/ 4133850 h 6877050"/>
              <a:gd name="connsiteX3-67" fmla="*/ 3467100 w 4953000"/>
              <a:gd name="connsiteY3-68" fmla="*/ 2847975 h 6877050"/>
              <a:gd name="connsiteX4-69" fmla="*/ 4953000 w 4953000"/>
              <a:gd name="connsiteY4-70" fmla="*/ 0 h 6877050"/>
              <a:gd name="connsiteX0-71" fmla="*/ 0 w 4953000"/>
              <a:gd name="connsiteY0-72" fmla="*/ 6877050 h 6877050"/>
              <a:gd name="connsiteX1-73" fmla="*/ 542925 w 4953000"/>
              <a:gd name="connsiteY1-74" fmla="*/ 5314950 h 6877050"/>
              <a:gd name="connsiteX2-75" fmla="*/ 2152650 w 4953000"/>
              <a:gd name="connsiteY2-76" fmla="*/ 4133850 h 6877050"/>
              <a:gd name="connsiteX3-77" fmla="*/ 3467100 w 4953000"/>
              <a:gd name="connsiteY3-78" fmla="*/ 2847975 h 6877050"/>
              <a:gd name="connsiteX4-79" fmla="*/ 4953000 w 4953000"/>
              <a:gd name="connsiteY4-80" fmla="*/ 0 h 6877050"/>
              <a:gd name="connsiteX0-81" fmla="*/ 0 w 4953000"/>
              <a:gd name="connsiteY0-82" fmla="*/ 6877050 h 6877050"/>
              <a:gd name="connsiteX1-83" fmla="*/ 542925 w 4953000"/>
              <a:gd name="connsiteY1-84" fmla="*/ 5314950 h 6877050"/>
              <a:gd name="connsiteX2-85" fmla="*/ 2066925 w 4953000"/>
              <a:gd name="connsiteY2-86" fmla="*/ 4057650 h 6877050"/>
              <a:gd name="connsiteX3-87" fmla="*/ 3467100 w 4953000"/>
              <a:gd name="connsiteY3-88" fmla="*/ 2847975 h 6877050"/>
              <a:gd name="connsiteX4-89" fmla="*/ 4953000 w 4953000"/>
              <a:gd name="connsiteY4-90" fmla="*/ 0 h 6877050"/>
              <a:gd name="connsiteX0-91" fmla="*/ 0 w 4953000"/>
              <a:gd name="connsiteY0-92" fmla="*/ 6877050 h 6877050"/>
              <a:gd name="connsiteX1-93" fmla="*/ 542925 w 4953000"/>
              <a:gd name="connsiteY1-94" fmla="*/ 5314950 h 6877050"/>
              <a:gd name="connsiteX2-95" fmla="*/ 2066925 w 4953000"/>
              <a:gd name="connsiteY2-96" fmla="*/ 4057650 h 6877050"/>
              <a:gd name="connsiteX3-97" fmla="*/ 3467100 w 4953000"/>
              <a:gd name="connsiteY3-98" fmla="*/ 2847975 h 6877050"/>
              <a:gd name="connsiteX4-99" fmla="*/ 4953000 w 4953000"/>
              <a:gd name="connsiteY4-100" fmla="*/ 0 h 6877050"/>
              <a:gd name="connsiteX0-101" fmla="*/ 0 w 4953000"/>
              <a:gd name="connsiteY0-102" fmla="*/ 6877050 h 6877050"/>
              <a:gd name="connsiteX1-103" fmla="*/ 542925 w 4953000"/>
              <a:gd name="connsiteY1-104" fmla="*/ 5314950 h 6877050"/>
              <a:gd name="connsiteX2-105" fmla="*/ 2066925 w 4953000"/>
              <a:gd name="connsiteY2-106" fmla="*/ 4057650 h 6877050"/>
              <a:gd name="connsiteX3-107" fmla="*/ 3467100 w 4953000"/>
              <a:gd name="connsiteY3-108" fmla="*/ 2847975 h 6877050"/>
              <a:gd name="connsiteX4-109" fmla="*/ 4953000 w 4953000"/>
              <a:gd name="connsiteY4-110" fmla="*/ 0 h 6877050"/>
              <a:gd name="connsiteX0-111" fmla="*/ 0 w 4953000"/>
              <a:gd name="connsiteY0-112" fmla="*/ 6877050 h 6877050"/>
              <a:gd name="connsiteX1-113" fmla="*/ 514350 w 4953000"/>
              <a:gd name="connsiteY1-114" fmla="*/ 5305425 h 6877050"/>
              <a:gd name="connsiteX2-115" fmla="*/ 2066925 w 4953000"/>
              <a:gd name="connsiteY2-116" fmla="*/ 4057650 h 6877050"/>
              <a:gd name="connsiteX3-117" fmla="*/ 3467100 w 4953000"/>
              <a:gd name="connsiteY3-118" fmla="*/ 2847975 h 6877050"/>
              <a:gd name="connsiteX4-119" fmla="*/ 4953000 w 4953000"/>
              <a:gd name="connsiteY4-120" fmla="*/ 0 h 6877050"/>
              <a:gd name="connsiteX0-121" fmla="*/ 0 w 4953000"/>
              <a:gd name="connsiteY0-122" fmla="*/ 6877050 h 6877050"/>
              <a:gd name="connsiteX1-123" fmla="*/ 514350 w 4953000"/>
              <a:gd name="connsiteY1-124" fmla="*/ 5305425 h 6877050"/>
              <a:gd name="connsiteX2-125" fmla="*/ 2066925 w 4953000"/>
              <a:gd name="connsiteY2-126" fmla="*/ 4057650 h 6877050"/>
              <a:gd name="connsiteX3-127" fmla="*/ 3467100 w 4953000"/>
              <a:gd name="connsiteY3-128" fmla="*/ 2847975 h 6877050"/>
              <a:gd name="connsiteX4-129" fmla="*/ 4953000 w 4953000"/>
              <a:gd name="connsiteY4-130" fmla="*/ 0 h 6877050"/>
              <a:gd name="connsiteX0-131" fmla="*/ 0 w 4953000"/>
              <a:gd name="connsiteY0-132" fmla="*/ 6877050 h 6877050"/>
              <a:gd name="connsiteX1-133" fmla="*/ 514350 w 4953000"/>
              <a:gd name="connsiteY1-134" fmla="*/ 5305425 h 6877050"/>
              <a:gd name="connsiteX2-135" fmla="*/ 2095500 w 4953000"/>
              <a:gd name="connsiteY2-136" fmla="*/ 3990975 h 6877050"/>
              <a:gd name="connsiteX3-137" fmla="*/ 3467100 w 4953000"/>
              <a:gd name="connsiteY3-138" fmla="*/ 2847975 h 6877050"/>
              <a:gd name="connsiteX4-139" fmla="*/ 4953000 w 4953000"/>
              <a:gd name="connsiteY4-140" fmla="*/ 0 h 6877050"/>
              <a:gd name="connsiteX0-141" fmla="*/ 0 w 4953000"/>
              <a:gd name="connsiteY0-142" fmla="*/ 6877050 h 6877050"/>
              <a:gd name="connsiteX1-143" fmla="*/ 514350 w 4953000"/>
              <a:gd name="connsiteY1-144" fmla="*/ 5305425 h 6877050"/>
              <a:gd name="connsiteX2-145" fmla="*/ 2095500 w 4953000"/>
              <a:gd name="connsiteY2-146" fmla="*/ 3990975 h 6877050"/>
              <a:gd name="connsiteX3-147" fmla="*/ 3467100 w 4953000"/>
              <a:gd name="connsiteY3-148" fmla="*/ 2847975 h 6877050"/>
              <a:gd name="connsiteX4-149" fmla="*/ 4953000 w 4953000"/>
              <a:gd name="connsiteY4-150" fmla="*/ 0 h 6877050"/>
              <a:gd name="connsiteX0-151" fmla="*/ 0 w 4953000"/>
              <a:gd name="connsiteY0-152" fmla="*/ 6877050 h 6877050"/>
              <a:gd name="connsiteX1-153" fmla="*/ 514350 w 4953000"/>
              <a:gd name="connsiteY1-154" fmla="*/ 5305425 h 6877050"/>
              <a:gd name="connsiteX2-155" fmla="*/ 2095500 w 4953000"/>
              <a:gd name="connsiteY2-156" fmla="*/ 3990975 h 6877050"/>
              <a:gd name="connsiteX3-157" fmla="*/ 3467100 w 4953000"/>
              <a:gd name="connsiteY3-158" fmla="*/ 2847975 h 6877050"/>
              <a:gd name="connsiteX4-159" fmla="*/ 4953000 w 4953000"/>
              <a:gd name="connsiteY4-160" fmla="*/ 0 h 6877050"/>
              <a:gd name="connsiteX0-161" fmla="*/ 0 w 4953000"/>
              <a:gd name="connsiteY0-162" fmla="*/ 6877050 h 6877050"/>
              <a:gd name="connsiteX1-163" fmla="*/ 514350 w 4953000"/>
              <a:gd name="connsiteY1-164" fmla="*/ 5305425 h 6877050"/>
              <a:gd name="connsiteX2-165" fmla="*/ 2095500 w 4953000"/>
              <a:gd name="connsiteY2-166" fmla="*/ 3990975 h 6877050"/>
              <a:gd name="connsiteX3-167" fmla="*/ 3467100 w 4953000"/>
              <a:gd name="connsiteY3-168" fmla="*/ 2847975 h 6877050"/>
              <a:gd name="connsiteX4-169" fmla="*/ 4953000 w 4953000"/>
              <a:gd name="connsiteY4-170" fmla="*/ 0 h 6877050"/>
              <a:gd name="connsiteX0-171" fmla="*/ 0 w 4953000"/>
              <a:gd name="connsiteY0-172" fmla="*/ 6877050 h 6877050"/>
              <a:gd name="connsiteX1-173" fmla="*/ 514350 w 4953000"/>
              <a:gd name="connsiteY1-174" fmla="*/ 5305425 h 6877050"/>
              <a:gd name="connsiteX2-175" fmla="*/ 2095500 w 4953000"/>
              <a:gd name="connsiteY2-176" fmla="*/ 3990975 h 6877050"/>
              <a:gd name="connsiteX3-177" fmla="*/ 3448050 w 4953000"/>
              <a:gd name="connsiteY3-178" fmla="*/ 2743200 h 6877050"/>
              <a:gd name="connsiteX4-179" fmla="*/ 4953000 w 4953000"/>
              <a:gd name="connsiteY4-180" fmla="*/ 0 h 6877050"/>
              <a:gd name="connsiteX0-181" fmla="*/ 0 w 4953000"/>
              <a:gd name="connsiteY0-182" fmla="*/ 6877050 h 6877050"/>
              <a:gd name="connsiteX1-183" fmla="*/ 514350 w 4953000"/>
              <a:gd name="connsiteY1-184" fmla="*/ 5305425 h 6877050"/>
              <a:gd name="connsiteX2-185" fmla="*/ 2095500 w 4953000"/>
              <a:gd name="connsiteY2-186" fmla="*/ 3990975 h 6877050"/>
              <a:gd name="connsiteX3-187" fmla="*/ 3448050 w 4953000"/>
              <a:gd name="connsiteY3-188" fmla="*/ 2743200 h 6877050"/>
              <a:gd name="connsiteX4-189" fmla="*/ 4953000 w 4953000"/>
              <a:gd name="connsiteY4-190" fmla="*/ 0 h 6877050"/>
              <a:gd name="connsiteX0-191" fmla="*/ 0 w 4953000"/>
              <a:gd name="connsiteY0-192" fmla="*/ 6877050 h 6877050"/>
              <a:gd name="connsiteX1-193" fmla="*/ 514350 w 4953000"/>
              <a:gd name="connsiteY1-194" fmla="*/ 5305425 h 6877050"/>
              <a:gd name="connsiteX2-195" fmla="*/ 2095500 w 4953000"/>
              <a:gd name="connsiteY2-196" fmla="*/ 3990975 h 6877050"/>
              <a:gd name="connsiteX3-197" fmla="*/ 3495675 w 4953000"/>
              <a:gd name="connsiteY3-198" fmla="*/ 2819400 h 6877050"/>
              <a:gd name="connsiteX4-199" fmla="*/ 4953000 w 4953000"/>
              <a:gd name="connsiteY4-200" fmla="*/ 0 h 6877050"/>
              <a:gd name="connsiteX0-201" fmla="*/ 0 w 4953000"/>
              <a:gd name="connsiteY0-202" fmla="*/ 6877050 h 6877050"/>
              <a:gd name="connsiteX1-203" fmla="*/ 514350 w 4953000"/>
              <a:gd name="connsiteY1-204" fmla="*/ 5305425 h 6877050"/>
              <a:gd name="connsiteX2-205" fmla="*/ 2095500 w 4953000"/>
              <a:gd name="connsiteY2-206" fmla="*/ 3990975 h 6877050"/>
              <a:gd name="connsiteX3-207" fmla="*/ 3495675 w 4953000"/>
              <a:gd name="connsiteY3-208" fmla="*/ 2819400 h 6877050"/>
              <a:gd name="connsiteX4-209" fmla="*/ 4953000 w 4953000"/>
              <a:gd name="connsiteY4-210" fmla="*/ 0 h 6877050"/>
              <a:gd name="connsiteX0-211" fmla="*/ 0 w 4953000"/>
              <a:gd name="connsiteY0-212" fmla="*/ 6877050 h 6877050"/>
              <a:gd name="connsiteX1-213" fmla="*/ 514350 w 4953000"/>
              <a:gd name="connsiteY1-214" fmla="*/ 5305425 h 6877050"/>
              <a:gd name="connsiteX2-215" fmla="*/ 2095500 w 4953000"/>
              <a:gd name="connsiteY2-216" fmla="*/ 3990975 h 6877050"/>
              <a:gd name="connsiteX3-217" fmla="*/ 3495675 w 4953000"/>
              <a:gd name="connsiteY3-218" fmla="*/ 2819400 h 6877050"/>
              <a:gd name="connsiteX4-219" fmla="*/ 4953000 w 4953000"/>
              <a:gd name="connsiteY4-220" fmla="*/ 0 h 6877050"/>
              <a:gd name="connsiteX0-221" fmla="*/ 0 w 4953000"/>
              <a:gd name="connsiteY0-222" fmla="*/ 6877050 h 6877050"/>
              <a:gd name="connsiteX1-223" fmla="*/ 447675 w 4953000"/>
              <a:gd name="connsiteY1-224" fmla="*/ 5324475 h 6877050"/>
              <a:gd name="connsiteX2-225" fmla="*/ 2095500 w 4953000"/>
              <a:gd name="connsiteY2-226" fmla="*/ 3990975 h 6877050"/>
              <a:gd name="connsiteX3-227" fmla="*/ 3495675 w 4953000"/>
              <a:gd name="connsiteY3-228" fmla="*/ 2819400 h 6877050"/>
              <a:gd name="connsiteX4-229" fmla="*/ 4953000 w 4953000"/>
              <a:gd name="connsiteY4-230" fmla="*/ 0 h 6877050"/>
              <a:gd name="connsiteX0-231" fmla="*/ 0 w 4953000"/>
              <a:gd name="connsiteY0-232" fmla="*/ 6877050 h 6877050"/>
              <a:gd name="connsiteX1-233" fmla="*/ 447675 w 4953000"/>
              <a:gd name="connsiteY1-234" fmla="*/ 5324475 h 6877050"/>
              <a:gd name="connsiteX2-235" fmla="*/ 2095500 w 4953000"/>
              <a:gd name="connsiteY2-236" fmla="*/ 3990975 h 6877050"/>
              <a:gd name="connsiteX3-237" fmla="*/ 3495675 w 4953000"/>
              <a:gd name="connsiteY3-238" fmla="*/ 2819400 h 6877050"/>
              <a:gd name="connsiteX4-239" fmla="*/ 4953000 w 4953000"/>
              <a:gd name="connsiteY4-240" fmla="*/ 0 h 6877050"/>
              <a:gd name="connsiteX0-241" fmla="*/ 0 w 4953000"/>
              <a:gd name="connsiteY0-242" fmla="*/ 6877050 h 6877050"/>
              <a:gd name="connsiteX1-243" fmla="*/ 447675 w 4953000"/>
              <a:gd name="connsiteY1-244" fmla="*/ 5324475 h 6877050"/>
              <a:gd name="connsiteX2-245" fmla="*/ 2095500 w 4953000"/>
              <a:gd name="connsiteY2-246" fmla="*/ 3990975 h 6877050"/>
              <a:gd name="connsiteX3-247" fmla="*/ 3495675 w 4953000"/>
              <a:gd name="connsiteY3-248" fmla="*/ 2819400 h 6877050"/>
              <a:gd name="connsiteX4-249" fmla="*/ 4953000 w 4953000"/>
              <a:gd name="connsiteY4-250" fmla="*/ 0 h 6877050"/>
              <a:gd name="connsiteX0-251" fmla="*/ 0 w 4953000"/>
              <a:gd name="connsiteY0-252" fmla="*/ 6877050 h 6877050"/>
              <a:gd name="connsiteX1-253" fmla="*/ 447675 w 4953000"/>
              <a:gd name="connsiteY1-254" fmla="*/ 5324475 h 6877050"/>
              <a:gd name="connsiteX2-255" fmla="*/ 2095500 w 4953000"/>
              <a:gd name="connsiteY2-256" fmla="*/ 3990975 h 6877050"/>
              <a:gd name="connsiteX3-257" fmla="*/ 3495675 w 4953000"/>
              <a:gd name="connsiteY3-258" fmla="*/ 2819400 h 6877050"/>
              <a:gd name="connsiteX4-259" fmla="*/ 4953000 w 4953000"/>
              <a:gd name="connsiteY4-260" fmla="*/ 0 h 6877050"/>
              <a:gd name="connsiteX0-261" fmla="*/ 0 w 4953000"/>
              <a:gd name="connsiteY0-262" fmla="*/ 6877050 h 6877050"/>
              <a:gd name="connsiteX1-263" fmla="*/ 447675 w 4953000"/>
              <a:gd name="connsiteY1-264" fmla="*/ 5324475 h 6877050"/>
              <a:gd name="connsiteX2-265" fmla="*/ 2095500 w 4953000"/>
              <a:gd name="connsiteY2-266" fmla="*/ 3990975 h 6877050"/>
              <a:gd name="connsiteX3-267" fmla="*/ 3495675 w 4953000"/>
              <a:gd name="connsiteY3-268" fmla="*/ 2819400 h 6877050"/>
              <a:gd name="connsiteX4-269" fmla="*/ 4953000 w 4953000"/>
              <a:gd name="connsiteY4-270" fmla="*/ 0 h 6877050"/>
              <a:gd name="connsiteX0-271" fmla="*/ 0 w 4953000"/>
              <a:gd name="connsiteY0-272" fmla="*/ 6877050 h 6877050"/>
              <a:gd name="connsiteX1-273" fmla="*/ 447675 w 4953000"/>
              <a:gd name="connsiteY1-274" fmla="*/ 5324475 h 6877050"/>
              <a:gd name="connsiteX2-275" fmla="*/ 2095500 w 4953000"/>
              <a:gd name="connsiteY2-276" fmla="*/ 3990975 h 6877050"/>
              <a:gd name="connsiteX3-277" fmla="*/ 3495675 w 4953000"/>
              <a:gd name="connsiteY3-278" fmla="*/ 2819400 h 6877050"/>
              <a:gd name="connsiteX4-279" fmla="*/ 4953000 w 4953000"/>
              <a:gd name="connsiteY4-280" fmla="*/ 0 h 6877050"/>
              <a:gd name="connsiteX0-281" fmla="*/ 0 w 4953000"/>
              <a:gd name="connsiteY0-282" fmla="*/ 6877050 h 6877050"/>
              <a:gd name="connsiteX1-283" fmla="*/ 447675 w 4953000"/>
              <a:gd name="connsiteY1-284" fmla="*/ 5324475 h 6877050"/>
              <a:gd name="connsiteX2-285" fmla="*/ 2095500 w 4953000"/>
              <a:gd name="connsiteY2-286" fmla="*/ 3990975 h 6877050"/>
              <a:gd name="connsiteX3-287" fmla="*/ 3495675 w 4953000"/>
              <a:gd name="connsiteY3-288" fmla="*/ 2819400 h 6877050"/>
              <a:gd name="connsiteX4-289" fmla="*/ 4953000 w 4953000"/>
              <a:gd name="connsiteY4-290" fmla="*/ 0 h 6877050"/>
              <a:gd name="connsiteX0-291" fmla="*/ 13836 w 4966836"/>
              <a:gd name="connsiteY0-292" fmla="*/ 6877050 h 6877050"/>
              <a:gd name="connsiteX1-293" fmla="*/ 461511 w 4966836"/>
              <a:gd name="connsiteY1-294" fmla="*/ 5324475 h 6877050"/>
              <a:gd name="connsiteX2-295" fmla="*/ 2109336 w 4966836"/>
              <a:gd name="connsiteY2-296" fmla="*/ 3990975 h 6877050"/>
              <a:gd name="connsiteX3-297" fmla="*/ 3509511 w 4966836"/>
              <a:gd name="connsiteY3-298" fmla="*/ 2819400 h 6877050"/>
              <a:gd name="connsiteX4-299" fmla="*/ 4966836 w 4966836"/>
              <a:gd name="connsiteY4-300" fmla="*/ 0 h 6877050"/>
              <a:gd name="connsiteX0-301" fmla="*/ 13836 w 4966836"/>
              <a:gd name="connsiteY0-302" fmla="*/ 6877050 h 6877050"/>
              <a:gd name="connsiteX1-303" fmla="*/ 461511 w 4966836"/>
              <a:gd name="connsiteY1-304" fmla="*/ 5324475 h 6877050"/>
              <a:gd name="connsiteX2-305" fmla="*/ 2109336 w 4966836"/>
              <a:gd name="connsiteY2-306" fmla="*/ 3990975 h 6877050"/>
              <a:gd name="connsiteX3-307" fmla="*/ 3557136 w 4966836"/>
              <a:gd name="connsiteY3-308" fmla="*/ 2609850 h 6877050"/>
              <a:gd name="connsiteX4-309" fmla="*/ 4966836 w 4966836"/>
              <a:gd name="connsiteY4-310" fmla="*/ 0 h 6877050"/>
              <a:gd name="connsiteX0-311" fmla="*/ 13836 w 4966836"/>
              <a:gd name="connsiteY0-312" fmla="*/ 6877050 h 6877050"/>
              <a:gd name="connsiteX1-313" fmla="*/ 461511 w 4966836"/>
              <a:gd name="connsiteY1-314" fmla="*/ 5324475 h 6877050"/>
              <a:gd name="connsiteX2-315" fmla="*/ 2109336 w 4966836"/>
              <a:gd name="connsiteY2-316" fmla="*/ 3990975 h 6877050"/>
              <a:gd name="connsiteX3-317" fmla="*/ 3557136 w 4966836"/>
              <a:gd name="connsiteY3-318" fmla="*/ 2609850 h 6877050"/>
              <a:gd name="connsiteX4-319" fmla="*/ 4966836 w 4966836"/>
              <a:gd name="connsiteY4-320" fmla="*/ 0 h 6877050"/>
              <a:gd name="connsiteX0-321" fmla="*/ 13836 w 4966836"/>
              <a:gd name="connsiteY0-322" fmla="*/ 6877050 h 6877050"/>
              <a:gd name="connsiteX1-323" fmla="*/ 461511 w 4966836"/>
              <a:gd name="connsiteY1-324" fmla="*/ 5324475 h 6877050"/>
              <a:gd name="connsiteX2-325" fmla="*/ 2080761 w 4966836"/>
              <a:gd name="connsiteY2-326" fmla="*/ 3981450 h 6877050"/>
              <a:gd name="connsiteX3-327" fmla="*/ 3557136 w 4966836"/>
              <a:gd name="connsiteY3-328" fmla="*/ 2609850 h 6877050"/>
              <a:gd name="connsiteX4-329" fmla="*/ 4966836 w 4966836"/>
              <a:gd name="connsiteY4-330" fmla="*/ 0 h 6877050"/>
              <a:gd name="connsiteX0-331" fmla="*/ 13836 w 4966836"/>
              <a:gd name="connsiteY0-332" fmla="*/ 6877050 h 6877050"/>
              <a:gd name="connsiteX1-333" fmla="*/ 461511 w 4966836"/>
              <a:gd name="connsiteY1-334" fmla="*/ 5324475 h 6877050"/>
              <a:gd name="connsiteX2-335" fmla="*/ 2080761 w 4966836"/>
              <a:gd name="connsiteY2-336" fmla="*/ 3981450 h 6877050"/>
              <a:gd name="connsiteX3-337" fmla="*/ 3557136 w 4966836"/>
              <a:gd name="connsiteY3-338" fmla="*/ 2609850 h 6877050"/>
              <a:gd name="connsiteX4-339" fmla="*/ 4966836 w 4966836"/>
              <a:gd name="connsiteY4-340" fmla="*/ 0 h 6877050"/>
              <a:gd name="connsiteX0-341" fmla="*/ 13836 w 4681086"/>
              <a:gd name="connsiteY0-342" fmla="*/ 6829425 h 6829425"/>
              <a:gd name="connsiteX1-343" fmla="*/ 461511 w 4681086"/>
              <a:gd name="connsiteY1-344" fmla="*/ 5276850 h 6829425"/>
              <a:gd name="connsiteX2-345" fmla="*/ 2080761 w 4681086"/>
              <a:gd name="connsiteY2-346" fmla="*/ 3933825 h 6829425"/>
              <a:gd name="connsiteX3-347" fmla="*/ 3557136 w 4681086"/>
              <a:gd name="connsiteY3-348" fmla="*/ 2562225 h 6829425"/>
              <a:gd name="connsiteX4-349" fmla="*/ 4681086 w 4681086"/>
              <a:gd name="connsiteY4-350" fmla="*/ 0 h 6829425"/>
              <a:gd name="connsiteX0-351" fmla="*/ 13836 w 4681086"/>
              <a:gd name="connsiteY0-352" fmla="*/ 6829425 h 6829425"/>
              <a:gd name="connsiteX1-353" fmla="*/ 461511 w 4681086"/>
              <a:gd name="connsiteY1-354" fmla="*/ 5276850 h 6829425"/>
              <a:gd name="connsiteX2-355" fmla="*/ 2080761 w 4681086"/>
              <a:gd name="connsiteY2-356" fmla="*/ 3933825 h 6829425"/>
              <a:gd name="connsiteX3-357" fmla="*/ 3557136 w 4681086"/>
              <a:gd name="connsiteY3-358" fmla="*/ 2562225 h 6829425"/>
              <a:gd name="connsiteX4-359" fmla="*/ 4681086 w 4681086"/>
              <a:gd name="connsiteY4-360" fmla="*/ 0 h 6829425"/>
              <a:gd name="connsiteX0-361" fmla="*/ 13836 w 4681086"/>
              <a:gd name="connsiteY0-362" fmla="*/ 6829425 h 6829425"/>
              <a:gd name="connsiteX1-363" fmla="*/ 461511 w 4681086"/>
              <a:gd name="connsiteY1-364" fmla="*/ 5276850 h 6829425"/>
              <a:gd name="connsiteX2-365" fmla="*/ 2080761 w 4681086"/>
              <a:gd name="connsiteY2-366" fmla="*/ 3933825 h 6829425"/>
              <a:gd name="connsiteX3-367" fmla="*/ 3557136 w 4681086"/>
              <a:gd name="connsiteY3-368" fmla="*/ 2562225 h 6829425"/>
              <a:gd name="connsiteX4-369" fmla="*/ 4681086 w 4681086"/>
              <a:gd name="connsiteY4-370" fmla="*/ 0 h 6829425"/>
              <a:gd name="connsiteX0-371" fmla="*/ 13836 w 4681086"/>
              <a:gd name="connsiteY0-372" fmla="*/ 6829425 h 6829425"/>
              <a:gd name="connsiteX1-373" fmla="*/ 461511 w 4681086"/>
              <a:gd name="connsiteY1-374" fmla="*/ 5276850 h 6829425"/>
              <a:gd name="connsiteX2-375" fmla="*/ 2080761 w 4681086"/>
              <a:gd name="connsiteY2-376" fmla="*/ 3933825 h 6829425"/>
              <a:gd name="connsiteX3-377" fmla="*/ 3557136 w 4681086"/>
              <a:gd name="connsiteY3-378" fmla="*/ 2562225 h 6829425"/>
              <a:gd name="connsiteX4-379" fmla="*/ 4681086 w 4681086"/>
              <a:gd name="connsiteY4-380" fmla="*/ 0 h 6829425"/>
              <a:gd name="connsiteX0-381" fmla="*/ 13836 w 4681086"/>
              <a:gd name="connsiteY0-382" fmla="*/ 6829425 h 6829425"/>
              <a:gd name="connsiteX1-383" fmla="*/ 461511 w 4681086"/>
              <a:gd name="connsiteY1-384" fmla="*/ 5276850 h 6829425"/>
              <a:gd name="connsiteX2-385" fmla="*/ 2080761 w 4681086"/>
              <a:gd name="connsiteY2-386" fmla="*/ 3933825 h 6829425"/>
              <a:gd name="connsiteX3-387" fmla="*/ 3557136 w 4681086"/>
              <a:gd name="connsiteY3-388" fmla="*/ 2562225 h 6829425"/>
              <a:gd name="connsiteX4-389" fmla="*/ 4681086 w 4681086"/>
              <a:gd name="connsiteY4-390" fmla="*/ 0 h 6829425"/>
              <a:gd name="connsiteX0-391" fmla="*/ 8988 w 4676238"/>
              <a:gd name="connsiteY0-392" fmla="*/ 6829425 h 6829425"/>
              <a:gd name="connsiteX1-393" fmla="*/ 561438 w 4676238"/>
              <a:gd name="connsiteY1-394" fmla="*/ 5257800 h 6829425"/>
              <a:gd name="connsiteX2-395" fmla="*/ 2075913 w 4676238"/>
              <a:gd name="connsiteY2-396" fmla="*/ 3933825 h 6829425"/>
              <a:gd name="connsiteX3-397" fmla="*/ 3552288 w 4676238"/>
              <a:gd name="connsiteY3-398" fmla="*/ 2562225 h 6829425"/>
              <a:gd name="connsiteX4-399" fmla="*/ 4676238 w 4676238"/>
              <a:gd name="connsiteY4-400" fmla="*/ 0 h 6829425"/>
              <a:gd name="connsiteX0-401" fmla="*/ 7744 w 4674994"/>
              <a:gd name="connsiteY0-402" fmla="*/ 6829425 h 6829425"/>
              <a:gd name="connsiteX1-403" fmla="*/ 560194 w 4674994"/>
              <a:gd name="connsiteY1-404" fmla="*/ 5257800 h 6829425"/>
              <a:gd name="connsiteX2-405" fmla="*/ 2074669 w 4674994"/>
              <a:gd name="connsiteY2-406" fmla="*/ 3933825 h 6829425"/>
              <a:gd name="connsiteX3-407" fmla="*/ 3551044 w 4674994"/>
              <a:gd name="connsiteY3-408" fmla="*/ 2562225 h 6829425"/>
              <a:gd name="connsiteX4-409" fmla="*/ 4674994 w 4674994"/>
              <a:gd name="connsiteY4-410" fmla="*/ 0 h 6829425"/>
              <a:gd name="connsiteX0-411" fmla="*/ 5269 w 4824919"/>
              <a:gd name="connsiteY0-412" fmla="*/ 6848475 h 6848475"/>
              <a:gd name="connsiteX1-413" fmla="*/ 710119 w 4824919"/>
              <a:gd name="connsiteY1-414" fmla="*/ 5257800 h 6848475"/>
              <a:gd name="connsiteX2-415" fmla="*/ 2224594 w 4824919"/>
              <a:gd name="connsiteY2-416" fmla="*/ 3933825 h 6848475"/>
              <a:gd name="connsiteX3-417" fmla="*/ 3700969 w 4824919"/>
              <a:gd name="connsiteY3-418" fmla="*/ 2562225 h 6848475"/>
              <a:gd name="connsiteX4-419" fmla="*/ 4824919 w 4824919"/>
              <a:gd name="connsiteY4-420" fmla="*/ 0 h 6848475"/>
              <a:gd name="connsiteX0-421" fmla="*/ 0 w 4819650"/>
              <a:gd name="connsiteY0-422" fmla="*/ 6848475 h 6848475"/>
              <a:gd name="connsiteX1-423" fmla="*/ 704850 w 4819650"/>
              <a:gd name="connsiteY1-424" fmla="*/ 5257800 h 6848475"/>
              <a:gd name="connsiteX2-425" fmla="*/ 2219325 w 4819650"/>
              <a:gd name="connsiteY2-426" fmla="*/ 3933825 h 6848475"/>
              <a:gd name="connsiteX3-427" fmla="*/ 3695700 w 4819650"/>
              <a:gd name="connsiteY3-428" fmla="*/ 2562225 h 6848475"/>
              <a:gd name="connsiteX4-429" fmla="*/ 4819650 w 4819650"/>
              <a:gd name="connsiteY4-430" fmla="*/ 0 h 6848475"/>
              <a:gd name="connsiteX0-431" fmla="*/ 0 w 4819650"/>
              <a:gd name="connsiteY0-432" fmla="*/ 6848475 h 6848475"/>
              <a:gd name="connsiteX1-433" fmla="*/ 704850 w 4819650"/>
              <a:gd name="connsiteY1-434" fmla="*/ 5257800 h 6848475"/>
              <a:gd name="connsiteX2-435" fmla="*/ 2219325 w 4819650"/>
              <a:gd name="connsiteY2-436" fmla="*/ 3933825 h 6848475"/>
              <a:gd name="connsiteX3-437" fmla="*/ 3695700 w 4819650"/>
              <a:gd name="connsiteY3-438" fmla="*/ 2562225 h 6848475"/>
              <a:gd name="connsiteX4-439" fmla="*/ 4819650 w 4819650"/>
              <a:gd name="connsiteY4-440" fmla="*/ 0 h 6848475"/>
              <a:gd name="connsiteX0-441" fmla="*/ 0 w 4819650"/>
              <a:gd name="connsiteY0-442" fmla="*/ 6848475 h 6848475"/>
              <a:gd name="connsiteX1-443" fmla="*/ 704850 w 4819650"/>
              <a:gd name="connsiteY1-444" fmla="*/ 5257800 h 6848475"/>
              <a:gd name="connsiteX2-445" fmla="*/ 2219325 w 4819650"/>
              <a:gd name="connsiteY2-446" fmla="*/ 3933825 h 6848475"/>
              <a:gd name="connsiteX3-447" fmla="*/ 3695700 w 4819650"/>
              <a:gd name="connsiteY3-448" fmla="*/ 2562225 h 6848475"/>
              <a:gd name="connsiteX4-449" fmla="*/ 4819650 w 4819650"/>
              <a:gd name="connsiteY4-450" fmla="*/ 0 h 6848475"/>
              <a:gd name="connsiteX0-451" fmla="*/ 0 w 4819650"/>
              <a:gd name="connsiteY0-452" fmla="*/ 6848475 h 6848475"/>
              <a:gd name="connsiteX1-453" fmla="*/ 781050 w 4819650"/>
              <a:gd name="connsiteY1-454" fmla="*/ 5276850 h 6848475"/>
              <a:gd name="connsiteX2-455" fmla="*/ 2219325 w 4819650"/>
              <a:gd name="connsiteY2-456" fmla="*/ 3933825 h 6848475"/>
              <a:gd name="connsiteX3-457" fmla="*/ 3695700 w 4819650"/>
              <a:gd name="connsiteY3-458" fmla="*/ 2562225 h 6848475"/>
              <a:gd name="connsiteX4-459" fmla="*/ 4819650 w 4819650"/>
              <a:gd name="connsiteY4-460" fmla="*/ 0 h 6848475"/>
              <a:gd name="connsiteX0-461" fmla="*/ 0 w 4819650"/>
              <a:gd name="connsiteY0-462" fmla="*/ 6848475 h 6848475"/>
              <a:gd name="connsiteX1-463" fmla="*/ 781050 w 4819650"/>
              <a:gd name="connsiteY1-464" fmla="*/ 5276850 h 6848475"/>
              <a:gd name="connsiteX2-465" fmla="*/ 2219325 w 4819650"/>
              <a:gd name="connsiteY2-466" fmla="*/ 3933825 h 6848475"/>
              <a:gd name="connsiteX3-467" fmla="*/ 3695700 w 4819650"/>
              <a:gd name="connsiteY3-468" fmla="*/ 2562225 h 6848475"/>
              <a:gd name="connsiteX4-469" fmla="*/ 4819650 w 4819650"/>
              <a:gd name="connsiteY4-470" fmla="*/ 0 h 6848475"/>
              <a:gd name="connsiteX0-471" fmla="*/ 0 w 4819650"/>
              <a:gd name="connsiteY0-472" fmla="*/ 6848475 h 6848475"/>
              <a:gd name="connsiteX1-473" fmla="*/ 781050 w 4819650"/>
              <a:gd name="connsiteY1-474" fmla="*/ 5276850 h 6848475"/>
              <a:gd name="connsiteX2-475" fmla="*/ 2219325 w 4819650"/>
              <a:gd name="connsiteY2-476" fmla="*/ 3933825 h 6848475"/>
              <a:gd name="connsiteX3-477" fmla="*/ 3695700 w 4819650"/>
              <a:gd name="connsiteY3-478" fmla="*/ 2562225 h 6848475"/>
              <a:gd name="connsiteX4-479" fmla="*/ 4819650 w 4819650"/>
              <a:gd name="connsiteY4-480" fmla="*/ 0 h 6848475"/>
              <a:gd name="connsiteX0-481" fmla="*/ 0 w 4819650"/>
              <a:gd name="connsiteY0-482" fmla="*/ 6848475 h 6848475"/>
              <a:gd name="connsiteX1-483" fmla="*/ 781050 w 4819650"/>
              <a:gd name="connsiteY1-484" fmla="*/ 5276850 h 6848475"/>
              <a:gd name="connsiteX2-485" fmla="*/ 2219325 w 4819650"/>
              <a:gd name="connsiteY2-486" fmla="*/ 3933825 h 6848475"/>
              <a:gd name="connsiteX3-487" fmla="*/ 3695700 w 4819650"/>
              <a:gd name="connsiteY3-488" fmla="*/ 2562225 h 6848475"/>
              <a:gd name="connsiteX4-489" fmla="*/ 4819650 w 4819650"/>
              <a:gd name="connsiteY4-490" fmla="*/ 0 h 6848475"/>
              <a:gd name="connsiteX0-491" fmla="*/ 0 w 4819650"/>
              <a:gd name="connsiteY0-492" fmla="*/ 6848475 h 6848475"/>
              <a:gd name="connsiteX1-493" fmla="*/ 781050 w 4819650"/>
              <a:gd name="connsiteY1-494" fmla="*/ 5276850 h 6848475"/>
              <a:gd name="connsiteX2-495" fmla="*/ 2219325 w 4819650"/>
              <a:gd name="connsiteY2-496" fmla="*/ 3933825 h 6848475"/>
              <a:gd name="connsiteX3-497" fmla="*/ 3695700 w 4819650"/>
              <a:gd name="connsiteY3-498" fmla="*/ 2562225 h 6848475"/>
              <a:gd name="connsiteX4-499" fmla="*/ 4819650 w 4819650"/>
              <a:gd name="connsiteY4-500" fmla="*/ 0 h 6848475"/>
              <a:gd name="connsiteX0-501" fmla="*/ 0 w 4819650"/>
              <a:gd name="connsiteY0-502" fmla="*/ 6848475 h 6848475"/>
              <a:gd name="connsiteX1-503" fmla="*/ 781050 w 4819650"/>
              <a:gd name="connsiteY1-504" fmla="*/ 5276850 h 6848475"/>
              <a:gd name="connsiteX2-505" fmla="*/ 2219325 w 4819650"/>
              <a:gd name="connsiteY2-506" fmla="*/ 3933825 h 6848475"/>
              <a:gd name="connsiteX3-507" fmla="*/ 3695700 w 4819650"/>
              <a:gd name="connsiteY3-508" fmla="*/ 2562225 h 6848475"/>
              <a:gd name="connsiteX4-509" fmla="*/ 4819650 w 4819650"/>
              <a:gd name="connsiteY4-510" fmla="*/ 0 h 6848475"/>
              <a:gd name="connsiteX0-511" fmla="*/ 0 w 4819650"/>
              <a:gd name="connsiteY0-512" fmla="*/ 6848475 h 6848475"/>
              <a:gd name="connsiteX1-513" fmla="*/ 781050 w 4819650"/>
              <a:gd name="connsiteY1-514" fmla="*/ 5276850 h 6848475"/>
              <a:gd name="connsiteX2-515" fmla="*/ 2219325 w 4819650"/>
              <a:gd name="connsiteY2-516" fmla="*/ 3914775 h 6848475"/>
              <a:gd name="connsiteX3-517" fmla="*/ 3695700 w 4819650"/>
              <a:gd name="connsiteY3-518" fmla="*/ 2562225 h 6848475"/>
              <a:gd name="connsiteX4-519" fmla="*/ 4819650 w 4819650"/>
              <a:gd name="connsiteY4-520" fmla="*/ 0 h 6848475"/>
              <a:gd name="connsiteX0-521" fmla="*/ 0 w 4819650"/>
              <a:gd name="connsiteY0-522" fmla="*/ 6848475 h 6848475"/>
              <a:gd name="connsiteX1-523" fmla="*/ 781050 w 4819650"/>
              <a:gd name="connsiteY1-524" fmla="*/ 5276850 h 6848475"/>
              <a:gd name="connsiteX2-525" fmla="*/ 2219325 w 4819650"/>
              <a:gd name="connsiteY2-526" fmla="*/ 3914775 h 6848475"/>
              <a:gd name="connsiteX3-527" fmla="*/ 3695700 w 4819650"/>
              <a:gd name="connsiteY3-528" fmla="*/ 2562225 h 6848475"/>
              <a:gd name="connsiteX4-529" fmla="*/ 4819650 w 4819650"/>
              <a:gd name="connsiteY4-530" fmla="*/ 0 h 6848475"/>
              <a:gd name="connsiteX0-531" fmla="*/ 0 w 4819650"/>
              <a:gd name="connsiteY0-532" fmla="*/ 6848475 h 6848475"/>
              <a:gd name="connsiteX1-533" fmla="*/ 781050 w 4819650"/>
              <a:gd name="connsiteY1-534" fmla="*/ 5276850 h 6848475"/>
              <a:gd name="connsiteX2-535" fmla="*/ 2219325 w 4819650"/>
              <a:gd name="connsiteY2-536" fmla="*/ 3914775 h 6848475"/>
              <a:gd name="connsiteX3-537" fmla="*/ 3695700 w 4819650"/>
              <a:gd name="connsiteY3-538" fmla="*/ 2562225 h 6848475"/>
              <a:gd name="connsiteX4-539" fmla="*/ 4819650 w 4819650"/>
              <a:gd name="connsiteY4-540" fmla="*/ 0 h 6848475"/>
              <a:gd name="connsiteX0-541" fmla="*/ 0 w 4819650"/>
              <a:gd name="connsiteY0-542" fmla="*/ 6848475 h 6848475"/>
              <a:gd name="connsiteX1-543" fmla="*/ 781050 w 4819650"/>
              <a:gd name="connsiteY1-544" fmla="*/ 5276850 h 6848475"/>
              <a:gd name="connsiteX2-545" fmla="*/ 2219325 w 4819650"/>
              <a:gd name="connsiteY2-546" fmla="*/ 3914775 h 6848475"/>
              <a:gd name="connsiteX3-547" fmla="*/ 3695700 w 4819650"/>
              <a:gd name="connsiteY3-548" fmla="*/ 2562225 h 6848475"/>
              <a:gd name="connsiteX4-549" fmla="*/ 4819650 w 4819650"/>
              <a:gd name="connsiteY4-550" fmla="*/ 0 h 6848475"/>
              <a:gd name="connsiteX0-551" fmla="*/ 0 w 4819650"/>
              <a:gd name="connsiteY0-552" fmla="*/ 6848475 h 6848475"/>
              <a:gd name="connsiteX1-553" fmla="*/ 781050 w 4819650"/>
              <a:gd name="connsiteY1-554" fmla="*/ 5276850 h 6848475"/>
              <a:gd name="connsiteX2-555" fmla="*/ 2219325 w 4819650"/>
              <a:gd name="connsiteY2-556" fmla="*/ 3914775 h 6848475"/>
              <a:gd name="connsiteX3-557" fmla="*/ 3695700 w 4819650"/>
              <a:gd name="connsiteY3-558" fmla="*/ 2562225 h 6848475"/>
              <a:gd name="connsiteX4-559" fmla="*/ 4819650 w 4819650"/>
              <a:gd name="connsiteY4-560" fmla="*/ 0 h 6848475"/>
              <a:gd name="connsiteX0-561" fmla="*/ 0 w 4819650"/>
              <a:gd name="connsiteY0-562" fmla="*/ 6848475 h 6848475"/>
              <a:gd name="connsiteX1-563" fmla="*/ 781050 w 4819650"/>
              <a:gd name="connsiteY1-564" fmla="*/ 5276850 h 6848475"/>
              <a:gd name="connsiteX2-565" fmla="*/ 2219325 w 4819650"/>
              <a:gd name="connsiteY2-566" fmla="*/ 3914775 h 6848475"/>
              <a:gd name="connsiteX3-567" fmla="*/ 3695700 w 4819650"/>
              <a:gd name="connsiteY3-568" fmla="*/ 2562225 h 6848475"/>
              <a:gd name="connsiteX4-569" fmla="*/ 4819650 w 4819650"/>
              <a:gd name="connsiteY4-570" fmla="*/ 0 h 6848475"/>
              <a:gd name="connsiteX0-571" fmla="*/ 0 w 4819650"/>
              <a:gd name="connsiteY0-572" fmla="*/ 6848475 h 6848475"/>
              <a:gd name="connsiteX1-573" fmla="*/ 781050 w 4819650"/>
              <a:gd name="connsiteY1-574" fmla="*/ 5276850 h 6848475"/>
              <a:gd name="connsiteX2-575" fmla="*/ 2219325 w 4819650"/>
              <a:gd name="connsiteY2-576" fmla="*/ 3914775 h 6848475"/>
              <a:gd name="connsiteX3-577" fmla="*/ 3695700 w 4819650"/>
              <a:gd name="connsiteY3-578" fmla="*/ 2562225 h 6848475"/>
              <a:gd name="connsiteX4-579" fmla="*/ 4819650 w 4819650"/>
              <a:gd name="connsiteY4-580" fmla="*/ 0 h 6848475"/>
              <a:gd name="connsiteX0-581" fmla="*/ 0 w 4819650"/>
              <a:gd name="connsiteY0-582" fmla="*/ 6848475 h 6848475"/>
              <a:gd name="connsiteX1-583" fmla="*/ 781050 w 4819650"/>
              <a:gd name="connsiteY1-584" fmla="*/ 5276850 h 6848475"/>
              <a:gd name="connsiteX2-585" fmla="*/ 2219325 w 4819650"/>
              <a:gd name="connsiteY2-586" fmla="*/ 3914775 h 6848475"/>
              <a:gd name="connsiteX3-587" fmla="*/ 3695700 w 4819650"/>
              <a:gd name="connsiteY3-588" fmla="*/ 2562225 h 6848475"/>
              <a:gd name="connsiteX4-589" fmla="*/ 4819650 w 4819650"/>
              <a:gd name="connsiteY4-590" fmla="*/ 0 h 6848475"/>
              <a:gd name="connsiteX0-591" fmla="*/ 0 w 4819650"/>
              <a:gd name="connsiteY0-592" fmla="*/ 6848475 h 6848475"/>
              <a:gd name="connsiteX1-593" fmla="*/ 781050 w 4819650"/>
              <a:gd name="connsiteY1-594" fmla="*/ 5276850 h 6848475"/>
              <a:gd name="connsiteX2-595" fmla="*/ 2219325 w 4819650"/>
              <a:gd name="connsiteY2-596" fmla="*/ 3914775 h 6848475"/>
              <a:gd name="connsiteX3-597" fmla="*/ 3695700 w 4819650"/>
              <a:gd name="connsiteY3-598" fmla="*/ 2562225 h 6848475"/>
              <a:gd name="connsiteX4-599" fmla="*/ 4819650 w 4819650"/>
              <a:gd name="connsiteY4-600" fmla="*/ 0 h 6848475"/>
              <a:gd name="connsiteX0-601" fmla="*/ 0 w 4819650"/>
              <a:gd name="connsiteY0-602" fmla="*/ 6848475 h 6848475"/>
              <a:gd name="connsiteX1-603" fmla="*/ 781050 w 4819650"/>
              <a:gd name="connsiteY1-604" fmla="*/ 5276850 h 6848475"/>
              <a:gd name="connsiteX2-605" fmla="*/ 2219325 w 4819650"/>
              <a:gd name="connsiteY2-606" fmla="*/ 3914775 h 6848475"/>
              <a:gd name="connsiteX3-607" fmla="*/ 3695700 w 4819650"/>
              <a:gd name="connsiteY3-608" fmla="*/ 2562225 h 6848475"/>
              <a:gd name="connsiteX4-609" fmla="*/ 4819650 w 4819650"/>
              <a:gd name="connsiteY4-610" fmla="*/ 0 h 6848475"/>
              <a:gd name="connsiteX0-611" fmla="*/ 0 w 4819650"/>
              <a:gd name="connsiteY0-612" fmla="*/ 6848475 h 6848475"/>
              <a:gd name="connsiteX1-613" fmla="*/ 781050 w 4819650"/>
              <a:gd name="connsiteY1-614" fmla="*/ 5276850 h 6848475"/>
              <a:gd name="connsiteX2-615" fmla="*/ 2219325 w 4819650"/>
              <a:gd name="connsiteY2-616" fmla="*/ 3914775 h 6848475"/>
              <a:gd name="connsiteX3-617" fmla="*/ 3800475 w 4819650"/>
              <a:gd name="connsiteY3-618" fmla="*/ 2600167 h 6848475"/>
              <a:gd name="connsiteX4-619" fmla="*/ 4819650 w 4819650"/>
              <a:gd name="connsiteY4-620" fmla="*/ 0 h 6848475"/>
              <a:gd name="connsiteX0-621" fmla="*/ 0 w 4819650"/>
              <a:gd name="connsiteY0-622" fmla="*/ 6848475 h 6848475"/>
              <a:gd name="connsiteX1-623" fmla="*/ 781050 w 4819650"/>
              <a:gd name="connsiteY1-624" fmla="*/ 5276850 h 6848475"/>
              <a:gd name="connsiteX2-625" fmla="*/ 2219325 w 4819650"/>
              <a:gd name="connsiteY2-626" fmla="*/ 3914775 h 6848475"/>
              <a:gd name="connsiteX3-627" fmla="*/ 3800475 w 4819650"/>
              <a:gd name="connsiteY3-628" fmla="*/ 2600167 h 6848475"/>
              <a:gd name="connsiteX4-629" fmla="*/ 4819650 w 4819650"/>
              <a:gd name="connsiteY4-630" fmla="*/ 0 h 6848475"/>
              <a:gd name="connsiteX0-631" fmla="*/ 0 w 4819650"/>
              <a:gd name="connsiteY0-632" fmla="*/ 6848475 h 6848475"/>
              <a:gd name="connsiteX1-633" fmla="*/ 781050 w 4819650"/>
              <a:gd name="connsiteY1-634" fmla="*/ 5276850 h 6848475"/>
              <a:gd name="connsiteX2-635" fmla="*/ 2219325 w 4819650"/>
              <a:gd name="connsiteY2-636" fmla="*/ 3914775 h 6848475"/>
              <a:gd name="connsiteX3-637" fmla="*/ 3752850 w 4819650"/>
              <a:gd name="connsiteY3-638" fmla="*/ 2600167 h 6848475"/>
              <a:gd name="connsiteX4-639" fmla="*/ 4819650 w 4819650"/>
              <a:gd name="connsiteY4-640" fmla="*/ 0 h 6848475"/>
              <a:gd name="connsiteX0-641" fmla="*/ 0 w 4819650"/>
              <a:gd name="connsiteY0-642" fmla="*/ 6848475 h 6848475"/>
              <a:gd name="connsiteX1-643" fmla="*/ 781050 w 4819650"/>
              <a:gd name="connsiteY1-644" fmla="*/ 5276850 h 6848475"/>
              <a:gd name="connsiteX2-645" fmla="*/ 2219325 w 4819650"/>
              <a:gd name="connsiteY2-646" fmla="*/ 3914775 h 6848475"/>
              <a:gd name="connsiteX3-647" fmla="*/ 3752850 w 4819650"/>
              <a:gd name="connsiteY3-648" fmla="*/ 2600167 h 6848475"/>
              <a:gd name="connsiteX4-649" fmla="*/ 4819650 w 4819650"/>
              <a:gd name="connsiteY4-650" fmla="*/ 0 h 6848475"/>
              <a:gd name="connsiteX0-651" fmla="*/ 0 w 4819650"/>
              <a:gd name="connsiteY0-652" fmla="*/ 6848475 h 6848475"/>
              <a:gd name="connsiteX1-653" fmla="*/ 781050 w 4819650"/>
              <a:gd name="connsiteY1-654" fmla="*/ 5276850 h 6848475"/>
              <a:gd name="connsiteX2-655" fmla="*/ 2219325 w 4819650"/>
              <a:gd name="connsiteY2-656" fmla="*/ 3914775 h 6848475"/>
              <a:gd name="connsiteX3-657" fmla="*/ 3752850 w 4819650"/>
              <a:gd name="connsiteY3-658" fmla="*/ 2600167 h 6848475"/>
              <a:gd name="connsiteX4-659" fmla="*/ 4819650 w 4819650"/>
              <a:gd name="connsiteY4-660" fmla="*/ 0 h 6848475"/>
              <a:gd name="connsiteX0-661" fmla="*/ 0 w 4819650"/>
              <a:gd name="connsiteY0-662" fmla="*/ 6848475 h 6848475"/>
              <a:gd name="connsiteX1-663" fmla="*/ 781050 w 4819650"/>
              <a:gd name="connsiteY1-664" fmla="*/ 5276850 h 6848475"/>
              <a:gd name="connsiteX2-665" fmla="*/ 2219325 w 4819650"/>
              <a:gd name="connsiteY2-666" fmla="*/ 3914775 h 6848475"/>
              <a:gd name="connsiteX3-667" fmla="*/ 3752850 w 4819650"/>
              <a:gd name="connsiteY3-668" fmla="*/ 2600167 h 6848475"/>
              <a:gd name="connsiteX4-669" fmla="*/ 4819650 w 4819650"/>
              <a:gd name="connsiteY4-670" fmla="*/ 0 h 6848475"/>
              <a:gd name="connsiteX0-671" fmla="*/ 0 w 4819650"/>
              <a:gd name="connsiteY0-672" fmla="*/ 6848475 h 6848475"/>
              <a:gd name="connsiteX1-673" fmla="*/ 781050 w 4819650"/>
              <a:gd name="connsiteY1-674" fmla="*/ 5276850 h 6848475"/>
              <a:gd name="connsiteX2-675" fmla="*/ 2219325 w 4819650"/>
              <a:gd name="connsiteY2-676" fmla="*/ 3914775 h 6848475"/>
              <a:gd name="connsiteX3-677" fmla="*/ 3752850 w 4819650"/>
              <a:gd name="connsiteY3-678" fmla="*/ 2600167 h 6848475"/>
              <a:gd name="connsiteX4-679" fmla="*/ 4819650 w 4819650"/>
              <a:gd name="connsiteY4-680" fmla="*/ 0 h 6848475"/>
              <a:gd name="connsiteX0-681" fmla="*/ 0 w 6086475"/>
              <a:gd name="connsiteY0-682" fmla="*/ 6810533 h 6810533"/>
              <a:gd name="connsiteX1-683" fmla="*/ 781050 w 6086475"/>
              <a:gd name="connsiteY1-684" fmla="*/ 5238908 h 6810533"/>
              <a:gd name="connsiteX2-685" fmla="*/ 2219325 w 6086475"/>
              <a:gd name="connsiteY2-686" fmla="*/ 3876833 h 6810533"/>
              <a:gd name="connsiteX3-687" fmla="*/ 3752850 w 6086475"/>
              <a:gd name="connsiteY3-688" fmla="*/ 2562225 h 6810533"/>
              <a:gd name="connsiteX4-689" fmla="*/ 6086475 w 6086475"/>
              <a:gd name="connsiteY4-690" fmla="*/ 0 h 6810533"/>
              <a:gd name="connsiteX0-691" fmla="*/ 0 w 6086475"/>
              <a:gd name="connsiteY0-692" fmla="*/ 6810533 h 6810533"/>
              <a:gd name="connsiteX1-693" fmla="*/ 781050 w 6086475"/>
              <a:gd name="connsiteY1-694" fmla="*/ 5238908 h 6810533"/>
              <a:gd name="connsiteX2-695" fmla="*/ 2219325 w 6086475"/>
              <a:gd name="connsiteY2-696" fmla="*/ 3876833 h 6810533"/>
              <a:gd name="connsiteX3-697" fmla="*/ 3752850 w 6086475"/>
              <a:gd name="connsiteY3-698" fmla="*/ 2562225 h 6810533"/>
              <a:gd name="connsiteX4-699" fmla="*/ 6086475 w 6086475"/>
              <a:gd name="connsiteY4-700" fmla="*/ 0 h 6810533"/>
              <a:gd name="connsiteX0-701" fmla="*/ 0 w 6086475"/>
              <a:gd name="connsiteY0-702" fmla="*/ 6810533 h 6810533"/>
              <a:gd name="connsiteX1-703" fmla="*/ 781050 w 6086475"/>
              <a:gd name="connsiteY1-704" fmla="*/ 5238908 h 6810533"/>
              <a:gd name="connsiteX2-705" fmla="*/ 2219325 w 6086475"/>
              <a:gd name="connsiteY2-706" fmla="*/ 3876833 h 6810533"/>
              <a:gd name="connsiteX3-707" fmla="*/ 3752850 w 6086475"/>
              <a:gd name="connsiteY3-708" fmla="*/ 2562225 h 6810533"/>
              <a:gd name="connsiteX4-709" fmla="*/ 6086475 w 6086475"/>
              <a:gd name="connsiteY4-710" fmla="*/ 0 h 6810533"/>
              <a:gd name="connsiteX0-711" fmla="*/ 0 w 6086475"/>
              <a:gd name="connsiteY0-712" fmla="*/ 6810533 h 6810533"/>
              <a:gd name="connsiteX1-713" fmla="*/ 781050 w 6086475"/>
              <a:gd name="connsiteY1-714" fmla="*/ 5238908 h 6810533"/>
              <a:gd name="connsiteX2-715" fmla="*/ 2219325 w 6086475"/>
              <a:gd name="connsiteY2-716" fmla="*/ 3876833 h 6810533"/>
              <a:gd name="connsiteX3-717" fmla="*/ 3752850 w 6086475"/>
              <a:gd name="connsiteY3-718" fmla="*/ 2562225 h 6810533"/>
              <a:gd name="connsiteX4-719" fmla="*/ 6086475 w 6086475"/>
              <a:gd name="connsiteY4-720" fmla="*/ 0 h 6810533"/>
              <a:gd name="connsiteX0-721" fmla="*/ 0 w 6086475"/>
              <a:gd name="connsiteY0-722" fmla="*/ 6810533 h 6810533"/>
              <a:gd name="connsiteX1-723" fmla="*/ 781050 w 6086475"/>
              <a:gd name="connsiteY1-724" fmla="*/ 5238908 h 6810533"/>
              <a:gd name="connsiteX2-725" fmla="*/ 2219325 w 6086475"/>
              <a:gd name="connsiteY2-726" fmla="*/ 3876833 h 6810533"/>
              <a:gd name="connsiteX3-727" fmla="*/ 3752850 w 6086475"/>
              <a:gd name="connsiteY3-728" fmla="*/ 2562225 h 6810533"/>
              <a:gd name="connsiteX4-729" fmla="*/ 6086475 w 6086475"/>
              <a:gd name="connsiteY4-730" fmla="*/ 0 h 6810533"/>
              <a:gd name="connsiteX0-731" fmla="*/ 0 w 6172200"/>
              <a:gd name="connsiteY0-732" fmla="*/ 6857960 h 6857960"/>
              <a:gd name="connsiteX1-733" fmla="*/ 781050 w 6172200"/>
              <a:gd name="connsiteY1-734" fmla="*/ 5286335 h 6857960"/>
              <a:gd name="connsiteX2-735" fmla="*/ 2219325 w 6172200"/>
              <a:gd name="connsiteY2-736" fmla="*/ 3924260 h 6857960"/>
              <a:gd name="connsiteX3-737" fmla="*/ 3752850 w 6172200"/>
              <a:gd name="connsiteY3-738" fmla="*/ 2609652 h 6857960"/>
              <a:gd name="connsiteX4-739" fmla="*/ 6172200 w 6172200"/>
              <a:gd name="connsiteY4-740" fmla="*/ 0 h 6857960"/>
              <a:gd name="connsiteX0-741" fmla="*/ 0 w 6172200"/>
              <a:gd name="connsiteY0-742" fmla="*/ 6857960 h 6857960"/>
              <a:gd name="connsiteX1-743" fmla="*/ 781050 w 6172200"/>
              <a:gd name="connsiteY1-744" fmla="*/ 5286335 h 6857960"/>
              <a:gd name="connsiteX2-745" fmla="*/ 2219325 w 6172200"/>
              <a:gd name="connsiteY2-746" fmla="*/ 3924260 h 6857960"/>
              <a:gd name="connsiteX3-747" fmla="*/ 3752850 w 6172200"/>
              <a:gd name="connsiteY3-748" fmla="*/ 2609652 h 6857960"/>
              <a:gd name="connsiteX4-749" fmla="*/ 6172200 w 6172200"/>
              <a:gd name="connsiteY4-750" fmla="*/ 0 h 6857960"/>
              <a:gd name="connsiteX0-751" fmla="*/ 0 w 6172200"/>
              <a:gd name="connsiteY0-752" fmla="*/ 6857960 h 6857960"/>
              <a:gd name="connsiteX1-753" fmla="*/ 781050 w 6172200"/>
              <a:gd name="connsiteY1-754" fmla="*/ 5286335 h 6857960"/>
              <a:gd name="connsiteX2-755" fmla="*/ 3752850 w 6172200"/>
              <a:gd name="connsiteY2-756" fmla="*/ 2609652 h 6857960"/>
              <a:gd name="connsiteX3-757" fmla="*/ 6172200 w 6172200"/>
              <a:gd name="connsiteY3-758" fmla="*/ 0 h 6857960"/>
              <a:gd name="connsiteX0-759" fmla="*/ 0 w 6172200"/>
              <a:gd name="connsiteY0-760" fmla="*/ 6857960 h 6857960"/>
              <a:gd name="connsiteX1-761" fmla="*/ 781050 w 6172200"/>
              <a:gd name="connsiteY1-762" fmla="*/ 5286335 h 6857960"/>
              <a:gd name="connsiteX2-763" fmla="*/ 6172200 w 6172200"/>
              <a:gd name="connsiteY2-764" fmla="*/ 0 h 6857960"/>
              <a:gd name="connsiteX0-765" fmla="*/ 0 w 6172200"/>
              <a:gd name="connsiteY0-766" fmla="*/ 6857960 h 6857960"/>
              <a:gd name="connsiteX1-767" fmla="*/ 6172200 w 6172200"/>
              <a:gd name="connsiteY1-768" fmla="*/ 0 h 6857960"/>
              <a:gd name="connsiteX0-769" fmla="*/ 0 w 6172200"/>
              <a:gd name="connsiteY0-770" fmla="*/ 6857960 h 6857960"/>
              <a:gd name="connsiteX1-771" fmla="*/ 6172200 w 6172200"/>
              <a:gd name="connsiteY1-772" fmla="*/ 0 h 6857960"/>
              <a:gd name="connsiteX0-773" fmla="*/ 0 w 6172200"/>
              <a:gd name="connsiteY0-774" fmla="*/ 6857960 h 6857960"/>
              <a:gd name="connsiteX1-775" fmla="*/ 6172200 w 6172200"/>
              <a:gd name="connsiteY1-776" fmla="*/ 0 h 6857960"/>
              <a:gd name="connsiteX0-777" fmla="*/ 0 w 6172200"/>
              <a:gd name="connsiteY0-778" fmla="*/ 6857960 h 6857960"/>
              <a:gd name="connsiteX1-779" fmla="*/ 6172200 w 6172200"/>
              <a:gd name="connsiteY1-780" fmla="*/ 0 h 6857960"/>
              <a:gd name="connsiteX0-781" fmla="*/ 0 w 6172200"/>
              <a:gd name="connsiteY0-782" fmla="*/ 6857960 h 6857960"/>
              <a:gd name="connsiteX1-783" fmla="*/ 6172200 w 6172200"/>
              <a:gd name="connsiteY1-784" fmla="*/ 0 h 6857960"/>
              <a:gd name="connsiteX0-785" fmla="*/ 0 w 6172200"/>
              <a:gd name="connsiteY0-786" fmla="*/ 6857960 h 6857960"/>
              <a:gd name="connsiteX1-787" fmla="*/ 6172200 w 6172200"/>
              <a:gd name="connsiteY1-788" fmla="*/ 0 h 6857960"/>
              <a:gd name="connsiteX0-789" fmla="*/ 0 w 6172200"/>
              <a:gd name="connsiteY0-790" fmla="*/ 6857960 h 6857960"/>
              <a:gd name="connsiteX1-791" fmla="*/ 6172200 w 6172200"/>
              <a:gd name="connsiteY1-792" fmla="*/ 0 h 6857960"/>
              <a:gd name="connsiteX0-793" fmla="*/ 0 w 6172200"/>
              <a:gd name="connsiteY0-794" fmla="*/ 6857960 h 6857960"/>
              <a:gd name="connsiteX1-795" fmla="*/ 6172200 w 6172200"/>
              <a:gd name="connsiteY1-796" fmla="*/ 0 h 6857960"/>
              <a:gd name="connsiteX0-797" fmla="*/ 0 w 6122363"/>
              <a:gd name="connsiteY0-798" fmla="*/ 6785388 h 6785388"/>
              <a:gd name="connsiteX1-799" fmla="*/ 6122363 w 6122363"/>
              <a:gd name="connsiteY1-800" fmla="*/ 0 h 6785388"/>
              <a:gd name="connsiteX0-801" fmla="*/ 0 w 6122363"/>
              <a:gd name="connsiteY0-802" fmla="*/ 6785388 h 6785388"/>
              <a:gd name="connsiteX1-803" fmla="*/ 6122363 w 6122363"/>
              <a:gd name="connsiteY1-804" fmla="*/ 0 h 6785388"/>
              <a:gd name="connsiteX0-805" fmla="*/ 0 w 6122363"/>
              <a:gd name="connsiteY0-806" fmla="*/ 6785388 h 6785388"/>
              <a:gd name="connsiteX1-807" fmla="*/ 6122363 w 6122363"/>
              <a:gd name="connsiteY1-808" fmla="*/ 0 h 6785388"/>
              <a:gd name="connsiteX0-809" fmla="*/ 0 w 5849989"/>
              <a:gd name="connsiteY0-810" fmla="*/ 6279540 h 6279540"/>
              <a:gd name="connsiteX1-811" fmla="*/ 5849989 w 5849989"/>
              <a:gd name="connsiteY1-812" fmla="*/ 0 h 6279540"/>
              <a:gd name="connsiteX0-813" fmla="*/ 0 w 5849989"/>
              <a:gd name="connsiteY0-814" fmla="*/ 6279540 h 6279540"/>
              <a:gd name="connsiteX1-815" fmla="*/ 5849989 w 5849989"/>
              <a:gd name="connsiteY1-816" fmla="*/ 0 h 6279540"/>
              <a:gd name="connsiteX0-817" fmla="*/ 0 w 5849989"/>
              <a:gd name="connsiteY0-818" fmla="*/ 6279540 h 6279540"/>
              <a:gd name="connsiteX1-819" fmla="*/ 5849989 w 5849989"/>
              <a:gd name="connsiteY1-820" fmla="*/ 0 h 6279540"/>
              <a:gd name="connsiteX0-821" fmla="*/ 0 w 5849989"/>
              <a:gd name="connsiteY0-822" fmla="*/ 6279540 h 6279540"/>
              <a:gd name="connsiteX1-823" fmla="*/ 5849989 w 5849989"/>
              <a:gd name="connsiteY1-824" fmla="*/ 0 h 6279540"/>
              <a:gd name="connsiteX0-825" fmla="*/ 0 w 5849989"/>
              <a:gd name="connsiteY0-826" fmla="*/ 6279540 h 6279540"/>
              <a:gd name="connsiteX1-827" fmla="*/ 5849989 w 5849989"/>
              <a:gd name="connsiteY1-828" fmla="*/ 0 h 6279540"/>
              <a:gd name="connsiteX0-829" fmla="*/ 0 w 5755249"/>
              <a:gd name="connsiteY0-830" fmla="*/ 6348520 h 6348520"/>
              <a:gd name="connsiteX1-831" fmla="*/ 5755249 w 5755249"/>
              <a:gd name="connsiteY1-832" fmla="*/ 0 h 6348520"/>
              <a:gd name="connsiteX0-833" fmla="*/ 0 w 5684194"/>
              <a:gd name="connsiteY0-834" fmla="*/ 6130085 h 6130085"/>
              <a:gd name="connsiteX1-835" fmla="*/ 5684194 w 5684194"/>
              <a:gd name="connsiteY1-836" fmla="*/ 0 h 6130085"/>
              <a:gd name="connsiteX0-837" fmla="*/ 0 w 5883541"/>
              <a:gd name="connsiteY0-838" fmla="*/ 6444564 h 6444564"/>
              <a:gd name="connsiteX1-839" fmla="*/ 5883541 w 5883541"/>
              <a:gd name="connsiteY1-840" fmla="*/ 0 h 6444564"/>
              <a:gd name="connsiteX0-841" fmla="*/ 0 w 5883541"/>
              <a:gd name="connsiteY0-842" fmla="*/ 6444564 h 6444564"/>
              <a:gd name="connsiteX1-843" fmla="*/ 5883541 w 5883541"/>
              <a:gd name="connsiteY1-844" fmla="*/ 0 h 6444564"/>
            </a:gdLst>
            <a:ahLst/>
            <a:cxnLst>
              <a:cxn ang="0">
                <a:pos x="connsiteX0-1" y="connsiteY0-2"/>
              </a:cxn>
              <a:cxn ang="0">
                <a:pos x="connsiteX1-3" y="connsiteY1-4"/>
              </a:cxn>
            </a:cxnLst>
            <a:rect l="l" t="t" r="r" b="b"/>
            <a:pathLst>
              <a:path w="5883541" h="6444564">
                <a:moveTo>
                  <a:pt x="0" y="6444564"/>
                </a:moveTo>
                <a:cubicBezTo>
                  <a:pt x="2341507" y="2229928"/>
                  <a:pt x="4352951" y="3601206"/>
                  <a:pt x="5883541" y="0"/>
                </a:cubicBezTo>
              </a:path>
            </a:pathLst>
          </a:cu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0" name="TextBox 9"/>
          <p:cNvSpPr txBox="1"/>
          <p:nvPr/>
        </p:nvSpPr>
        <p:spPr>
          <a:xfrm>
            <a:off x="5995880" y="1805061"/>
            <a:ext cx="655119" cy="584775"/>
          </a:xfrm>
          <a:prstGeom prst="rect">
            <a:avLst/>
          </a:prstGeom>
          <a:noFill/>
        </p:spPr>
        <p:txBody>
          <a:bodyPr wrap="square" rtlCol="0" anchor="ctr">
            <a:spAutoFit/>
          </a:bodyPr>
          <a:lstStyle/>
          <a:p>
            <a:pPr algn="ctr"/>
            <a:r>
              <a:rPr lang="en-US" altLang="ko-KR" sz="3200" b="1" dirty="0">
                <a:solidFill>
                  <a:schemeClr val="bg1"/>
                </a:solidFill>
                <a:latin typeface="Times New Roman" panose="02020603050405020304" pitchFamily="18" charset="0"/>
                <a:cs typeface="Times New Roman" panose="02020603050405020304" pitchFamily="18" charset="0"/>
              </a:rPr>
              <a:t>01</a:t>
            </a:r>
            <a:endParaRPr lang="ko-KR" altLang="en-US" sz="3200" b="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454550" y="3153492"/>
            <a:ext cx="655119" cy="584775"/>
          </a:xfrm>
          <a:prstGeom prst="rect">
            <a:avLst/>
          </a:prstGeom>
          <a:noFill/>
        </p:spPr>
        <p:txBody>
          <a:bodyPr wrap="square" rtlCol="0" anchor="ctr">
            <a:spAutoFit/>
          </a:bodyPr>
          <a:lstStyle/>
          <a:p>
            <a:pPr algn="ctr"/>
            <a:r>
              <a:rPr lang="en-US" altLang="ko-KR" sz="3200" b="1" dirty="0">
                <a:solidFill>
                  <a:schemeClr val="bg1"/>
                </a:solidFill>
                <a:latin typeface="Times New Roman" panose="02020603050405020304" pitchFamily="18" charset="0"/>
                <a:cs typeface="Times New Roman" panose="02020603050405020304" pitchFamily="18" charset="0"/>
              </a:rPr>
              <a:t>02</a:t>
            </a:r>
            <a:endParaRPr lang="ko-KR" altLang="en-US" sz="3200" b="1"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826503" y="4541364"/>
            <a:ext cx="655119" cy="584775"/>
          </a:xfrm>
          <a:prstGeom prst="rect">
            <a:avLst/>
          </a:prstGeom>
          <a:noFill/>
        </p:spPr>
        <p:txBody>
          <a:bodyPr wrap="square" rtlCol="0" anchor="ctr">
            <a:spAutoFit/>
          </a:bodyPr>
          <a:lstStyle/>
          <a:p>
            <a:pPr algn="ctr"/>
            <a:r>
              <a:rPr lang="en-US" altLang="ko-KR" sz="3200" b="1" dirty="0">
                <a:solidFill>
                  <a:schemeClr val="bg1"/>
                </a:solidFill>
                <a:latin typeface="Times New Roman" panose="02020603050405020304" pitchFamily="18" charset="0"/>
                <a:cs typeface="Times New Roman" panose="02020603050405020304" pitchFamily="18" charset="0"/>
              </a:rPr>
              <a:t>03</a:t>
            </a:r>
            <a:endParaRPr lang="ko-KR" altLang="en-US" sz="3200" b="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001178" y="1466362"/>
            <a:ext cx="3676721" cy="954107"/>
          </a:xfrm>
          <a:prstGeom prst="rect">
            <a:avLst/>
          </a:prstGeom>
          <a:noFill/>
        </p:spPr>
        <p:txBody>
          <a:bodyPr wrap="square" rtlCol="0">
            <a:spAutoFit/>
          </a:bodyPr>
          <a:lstStyle/>
          <a:p>
            <a:r>
              <a:rPr lang="en-US" sz="2800" kern="1200" dirty="0" err="1">
                <a:effectLst/>
                <a:latin typeface="Times New Roman" panose="02020603050405020304" pitchFamily="18" charset="0"/>
                <a:cs typeface="Times New Roman" panose="02020603050405020304" pitchFamily="18" charset="0"/>
              </a:rPr>
              <a:t>Năng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lượng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gió</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trong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hình</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nào</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lớn</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hơn</a:t>
            </a:r>
            <a:r>
              <a:rPr lang="en-US" sz="2800" kern="1200" dirty="0">
                <a:effectLst/>
                <a:latin typeface="Times New Roman" panose="02020603050405020304" pitchFamily="18" charset="0"/>
                <a:cs typeface="Times New Roman" panose="02020603050405020304" pitchFamily="18" charset="0"/>
              </a:rPr>
              <a:t>?</a:t>
            </a:r>
            <a:endParaRPr lang="en-US" altLang="ko-KR" sz="28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54943" y="2888591"/>
            <a:ext cx="3301276" cy="1384995"/>
          </a:xfrm>
          <a:prstGeom prst="rect">
            <a:avLst/>
          </a:prstGeom>
          <a:noFill/>
        </p:spPr>
        <p:txBody>
          <a:bodyPr wrap="square" rtlCol="0">
            <a:spAutoFit/>
          </a:bodyPr>
          <a:lstStyle/>
          <a:p>
            <a:r>
              <a:rPr lang="en-US" sz="2800" kern="1200" dirty="0" err="1">
                <a:effectLst/>
                <a:latin typeface="Times New Roman" panose="02020603050405020304" pitchFamily="18" charset="0"/>
                <a:cs typeface="Times New Roman" panose="02020603050405020304" pitchFamily="18" charset="0"/>
              </a:rPr>
              <a:t>Lực</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tác</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dụng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của</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gió</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trong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hình</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nào</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mạnh</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hơn</a:t>
            </a:r>
            <a:r>
              <a:rPr lang="en-US" sz="2800" kern="1200" dirty="0">
                <a:effectLst/>
                <a:latin typeface="Times New Roman" panose="02020603050405020304" pitchFamily="18" charset="0"/>
                <a:cs typeface="Times New Roman" panose="02020603050405020304" pitchFamily="18" charset="0"/>
              </a:rPr>
              <a:t>?</a:t>
            </a:r>
            <a:endParaRPr lang="en-US" altLang="ko-KR" sz="28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288800" y="3275073"/>
            <a:ext cx="3647749" cy="1444306"/>
          </a:xfrm>
          <a:prstGeom prst="rect">
            <a:avLst/>
          </a:prstGeom>
          <a:solidFill>
            <a:srgbClr val="FFFFCC"/>
          </a:solidFill>
        </p:spPr>
        <p:txBody>
          <a:bodyPr wrap="square" rtlCol="0">
            <a:spAutoFit/>
          </a:bodyPr>
          <a:lstStyle/>
          <a:p>
            <a:pPr indent="165100">
              <a:lnSpc>
                <a:spcPct val="107000"/>
              </a:lnSpc>
              <a:spcBef>
                <a:spcPts val="300"/>
              </a:spcBef>
              <a:spcAft>
                <a:spcPts val="500"/>
              </a:spcAft>
            </a:pPr>
            <a:r>
              <a:rPr lang="vi-VN" sz="2800" dirty="0">
                <a:effectLst/>
                <a:latin typeface="Times New Roman" panose="02020603050405020304" pitchFamily="18" charset="0"/>
                <a:cs typeface="Times New Roman" panose="02020603050405020304" pitchFamily="18" charset="0"/>
              </a:rPr>
              <a:t>Năng lượng gió càng lớn thì tác dụng lực lên cây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b </a:t>
            </a:r>
            <a:r>
              <a:rPr lang="en-US" sz="2800" dirty="0" err="1">
                <a:effectLst/>
                <a:latin typeface="Times New Roman" panose="02020603050405020304" pitchFamily="18" charset="0"/>
                <a:cs typeface="Times New Roman" panose="02020603050405020304" pitchFamily="18" charset="0"/>
              </a:rPr>
              <a:t>mạnh</a:t>
            </a:r>
            <a:r>
              <a:rPr lang="vi-VN" sz="2800" dirty="0">
                <a:effectLst/>
                <a:latin typeface="Times New Roman" panose="02020603050405020304" pitchFamily="18" charset="0"/>
                <a:cs typeface="Times New Roman" panose="02020603050405020304" pitchFamily="18" charset="0"/>
              </a:rPr>
              <a:t> lớn.</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p:cNvSpPr txBox="1"/>
          <p:nvPr/>
        </p:nvSpPr>
        <p:spPr>
          <a:xfrm>
            <a:off x="6650999" y="4888789"/>
            <a:ext cx="5092986" cy="1444306"/>
          </a:xfrm>
          <a:prstGeom prst="rect">
            <a:avLst/>
          </a:prstGeom>
          <a:solidFill>
            <a:srgbClr val="FFFFCC"/>
          </a:solidFill>
        </p:spPr>
        <p:txBody>
          <a:bodyPr wrap="square" rtlCol="0">
            <a:spAutoFit/>
          </a:bodyPr>
          <a:lstStyle/>
          <a:p>
            <a:pPr indent="180340">
              <a:lnSpc>
                <a:spcPct val="107000"/>
              </a:lnSpc>
              <a:spcBef>
                <a:spcPts val="300"/>
              </a:spcBef>
              <a:spcAft>
                <a:spcPts val="500"/>
              </a:spcAft>
            </a:pPr>
            <a:r>
              <a:rPr lang="vi-VN" sz="2800" dirty="0">
                <a:effectLst/>
                <a:latin typeface="Times New Roman" panose="02020603050405020304" pitchFamily="18" charset="0"/>
                <a:cs typeface="Times New Roman" panose="02020603050405020304" pitchFamily="18" charset="0"/>
              </a:rPr>
              <a:t>Năng lượng của vật càng lớn thì nó có khả năng gây ra tác dụng lực càng lớn lên các vật khác.</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TextBox 27"/>
          <p:cNvSpPr txBox="1"/>
          <p:nvPr/>
        </p:nvSpPr>
        <p:spPr>
          <a:xfrm>
            <a:off x="255451" y="5133239"/>
            <a:ext cx="2965128" cy="1384995"/>
          </a:xfrm>
          <a:prstGeom prst="rect">
            <a:avLst/>
          </a:prstGeom>
          <a:noFill/>
        </p:spPr>
        <p:txBody>
          <a:bodyPr wrap="square" rtlCol="0">
            <a:spAutoFit/>
          </a:bodyPr>
          <a:lstStyle/>
          <a:p>
            <a:r>
              <a:rPr lang="en-US" sz="2800" kern="1200" dirty="0" err="1">
                <a:effectLst/>
                <a:latin typeface="Times New Roman" panose="02020603050405020304" pitchFamily="18" charset="0"/>
                <a:cs typeface="Times New Roman" panose="02020603050405020304" pitchFamily="18" charset="0"/>
              </a:rPr>
              <a:t>Mối</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liên</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hệ</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giữa</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năng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lượng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và</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lực</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như</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thế</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nào</a:t>
            </a:r>
            <a:r>
              <a:rPr lang="en-US" sz="2800" kern="1200" dirty="0">
                <a:effectLst/>
                <a:latin typeface="Times New Roman" panose="02020603050405020304" pitchFamily="18" charset="0"/>
                <a:cs typeface="Times New Roman" panose="02020603050405020304" pitchFamily="18" charset="0"/>
              </a:rPr>
              <a:t>?</a:t>
            </a:r>
            <a:endParaRPr lang="en-US" altLang="ko-KR" sz="28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9" name="Isosceles Triangle 28"/>
          <p:cNvSpPr/>
          <p:nvPr/>
        </p:nvSpPr>
        <p:spPr>
          <a:xfrm rot="1371778">
            <a:off x="7871493" y="544020"/>
            <a:ext cx="613288" cy="52869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Teardrop 1"/>
          <p:cNvSpPr/>
          <p:nvPr/>
        </p:nvSpPr>
        <p:spPr>
          <a:xfrm rot="21068837" flipH="1">
            <a:off x="7782174" y="2015512"/>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TextBox 40"/>
          <p:cNvSpPr txBox="1"/>
          <p:nvPr/>
        </p:nvSpPr>
        <p:spPr>
          <a:xfrm>
            <a:off x="9332705" y="1698316"/>
            <a:ext cx="2823728" cy="1444306"/>
          </a:xfrm>
          <a:prstGeom prst="rect">
            <a:avLst/>
          </a:prstGeom>
          <a:solidFill>
            <a:srgbClr val="FFFFCC"/>
          </a:solidFill>
        </p:spPr>
        <p:txBody>
          <a:bodyPr wrap="square" rtlCol="0">
            <a:spAutoFit/>
          </a:bodyPr>
          <a:lstStyle/>
          <a:p>
            <a:pPr indent="165100">
              <a:lnSpc>
                <a:spcPct val="107000"/>
              </a:lnSpc>
              <a:spcBef>
                <a:spcPts val="300"/>
              </a:spcBef>
              <a:spcAft>
                <a:spcPts val="500"/>
              </a:spcAft>
            </a:pPr>
            <a:r>
              <a:rPr lang="en-US" sz="2800" kern="1200" dirty="0" err="1">
                <a:effectLst/>
                <a:latin typeface="Times New Roman" panose="02020603050405020304" pitchFamily="18" charset="0"/>
                <a:cs typeface="Times New Roman" panose="02020603050405020304" pitchFamily="18" charset="0"/>
              </a:rPr>
              <a:t>Năng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lượng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gió</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trong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hình</a:t>
            </a:r>
            <a:r>
              <a:rPr lang="en-US" sz="2800" kern="1200" dirty="0">
                <a:effectLst/>
                <a:latin typeface="Times New Roman" panose="02020603050405020304" pitchFamily="18" charset="0"/>
                <a:cs typeface="Times New Roman" panose="02020603050405020304" pitchFamily="18" charset="0"/>
              </a:rPr>
              <a:t> </a:t>
            </a:r>
            <a:r>
              <a:rPr lang="vi-VN" sz="2800" kern="1200" dirty="0">
                <a:effectLst/>
                <a:latin typeface="Times New Roman" panose="02020603050405020304" pitchFamily="18" charset="0"/>
                <a:cs typeface="Times New Roman" panose="02020603050405020304" pitchFamily="18" charset="0"/>
              </a:rPr>
              <a:t>b</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lớn</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hơn</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42" name="Group 41"/>
          <p:cNvGrpSpPr/>
          <p:nvPr/>
        </p:nvGrpSpPr>
        <p:grpSpPr>
          <a:xfrm>
            <a:off x="6839617" y="3603951"/>
            <a:ext cx="775865" cy="775865"/>
            <a:chOff x="4266660" y="45289"/>
            <a:chExt cx="768290" cy="768290"/>
          </a:xfrm>
        </p:grpSpPr>
        <p:sp>
          <p:nvSpPr>
            <p:cNvPr id="43" name="Freeform: Shape 42"/>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3">
                <a:lumMod val="60000"/>
                <a:lumOff val="40000"/>
              </a:schemeClr>
            </a:solidFill>
            <a:ln w="8081" cap="flat">
              <a:noFill/>
              <a:prstDash val="solid"/>
              <a:miter/>
            </a:ln>
          </p:spPr>
          <p:txBody>
            <a:bodyPr rtlCol="0" anchor="ctr"/>
            <a:lstStyle/>
            <a:p>
              <a:endParaRPr lang="en-US"/>
            </a:p>
          </p:txBody>
        </p:sp>
        <p:sp>
          <p:nvSpPr>
            <p:cNvPr id="44" name="Freeform: Shape 43"/>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3"/>
            </a:solidFill>
            <a:ln w="8081" cap="flat">
              <a:noFill/>
              <a:prstDash val="solid"/>
              <a:miter/>
            </a:ln>
          </p:spPr>
          <p:txBody>
            <a:bodyPr rtlCol="0" anchor="ctr"/>
            <a:lstStyle/>
            <a:p>
              <a:endParaRPr lang="en-US"/>
            </a:p>
          </p:txBody>
        </p:sp>
      </p:grpSp>
      <p:sp>
        <p:nvSpPr>
          <p:cNvPr id="45" name="Freeform: Shape 44"/>
          <p:cNvSpPr/>
          <p:nvPr/>
        </p:nvSpPr>
        <p:spPr>
          <a:xfrm>
            <a:off x="5182056" y="4850686"/>
            <a:ext cx="770764" cy="927931"/>
          </a:xfrm>
          <a:custGeom>
            <a:avLst/>
            <a:gdLst>
              <a:gd name="connsiteX0" fmla="*/ 451864 w 901271"/>
              <a:gd name="connsiteY0" fmla="*/ 600810 h 1085050"/>
              <a:gd name="connsiteX1" fmla="*/ 479027 w 901271"/>
              <a:gd name="connsiteY1" fmla="*/ 629814 h 1085050"/>
              <a:gd name="connsiteX2" fmla="*/ 513096 w 901271"/>
              <a:gd name="connsiteY2" fmla="*/ 986617 h 1085050"/>
              <a:gd name="connsiteX3" fmla="*/ 520462 w 901271"/>
              <a:gd name="connsiteY3" fmla="*/ 1061661 h 1085050"/>
              <a:gd name="connsiteX4" fmla="*/ 506651 w 901271"/>
              <a:gd name="connsiteY4" fmla="*/ 1079616 h 1085050"/>
              <a:gd name="connsiteX5" fmla="*/ 450943 w 901271"/>
              <a:gd name="connsiteY5" fmla="*/ 1084680 h 1085050"/>
              <a:gd name="connsiteX6" fmla="*/ 396617 w 901271"/>
              <a:gd name="connsiteY6" fmla="*/ 1080997 h 1085050"/>
              <a:gd name="connsiteX7" fmla="*/ 380043 w 901271"/>
              <a:gd name="connsiteY7" fmla="*/ 1060280 h 1085050"/>
              <a:gd name="connsiteX8" fmla="*/ 399840 w 901271"/>
              <a:gd name="connsiteY8" fmla="*/ 852183 h 1085050"/>
              <a:gd name="connsiteX9" fmla="*/ 419176 w 901271"/>
              <a:gd name="connsiteY9" fmla="*/ 647309 h 1085050"/>
              <a:gd name="connsiteX10" fmla="*/ 421018 w 901271"/>
              <a:gd name="connsiteY10" fmla="*/ 627973 h 1085050"/>
              <a:gd name="connsiteX11" fmla="*/ 451864 w 901271"/>
              <a:gd name="connsiteY11" fmla="*/ 600810 h 1085050"/>
              <a:gd name="connsiteX12" fmla="*/ 528347 w 901271"/>
              <a:gd name="connsiteY12" fmla="*/ 520644 h 1085050"/>
              <a:gd name="connsiteX13" fmla="*/ 542101 w 901271"/>
              <a:gd name="connsiteY13" fmla="*/ 521622 h 1085050"/>
              <a:gd name="connsiteX14" fmla="*/ 694951 w 901271"/>
              <a:gd name="connsiteY14" fmla="*/ 596206 h 1085050"/>
              <a:gd name="connsiteX15" fmla="*/ 886474 w 901271"/>
              <a:gd name="connsiteY15" fmla="*/ 757344 h 1085050"/>
              <a:gd name="connsiteX16" fmla="*/ 897063 w 901271"/>
              <a:gd name="connsiteY16" fmla="*/ 771616 h 1085050"/>
              <a:gd name="connsiteX17" fmla="*/ 900286 w 901271"/>
              <a:gd name="connsiteY17" fmla="*/ 782665 h 1085050"/>
              <a:gd name="connsiteX18" fmla="*/ 890157 w 901271"/>
              <a:gd name="connsiteY18" fmla="*/ 784967 h 1085050"/>
              <a:gd name="connsiteX19" fmla="*/ 760327 w 901271"/>
              <a:gd name="connsiteY19" fmla="*/ 750438 h 1085050"/>
              <a:gd name="connsiteX20" fmla="*/ 518160 w 901271"/>
              <a:gd name="connsiteY20" fmla="*/ 616463 h 1085050"/>
              <a:gd name="connsiteX21" fmla="*/ 512636 w 901271"/>
              <a:gd name="connsiteY21" fmla="*/ 611859 h 1085050"/>
              <a:gd name="connsiteX22" fmla="*/ 490076 w 901271"/>
              <a:gd name="connsiteY22" fmla="*/ 587919 h 1085050"/>
              <a:gd name="connsiteX23" fmla="*/ 508032 w 901271"/>
              <a:gd name="connsiteY23" fmla="*/ 564899 h 1085050"/>
              <a:gd name="connsiteX24" fmla="*/ 521843 w 901271"/>
              <a:gd name="connsiteY24" fmla="*/ 533132 h 1085050"/>
              <a:gd name="connsiteX25" fmla="*/ 528347 w 901271"/>
              <a:gd name="connsiteY25" fmla="*/ 520644 h 1085050"/>
              <a:gd name="connsiteX26" fmla="*/ 371470 w 901271"/>
              <a:gd name="connsiteY26" fmla="*/ 520644 h 1085050"/>
              <a:gd name="connsiteX27" fmla="*/ 378663 w 901271"/>
              <a:gd name="connsiteY27" fmla="*/ 535894 h 1085050"/>
              <a:gd name="connsiteX28" fmla="*/ 402604 w 901271"/>
              <a:gd name="connsiteY28" fmla="*/ 575488 h 1085050"/>
              <a:gd name="connsiteX29" fmla="*/ 402143 w 901271"/>
              <a:gd name="connsiteY29" fmla="*/ 598968 h 1085050"/>
              <a:gd name="connsiteX30" fmla="*/ 303159 w 901271"/>
              <a:gd name="connsiteY30" fmla="*/ 671711 h 1085050"/>
              <a:gd name="connsiteX31" fmla="*/ 56389 w 901271"/>
              <a:gd name="connsiteY31" fmla="*/ 776680 h 1085050"/>
              <a:gd name="connsiteX32" fmla="*/ 15414 w 901271"/>
              <a:gd name="connsiteY32" fmla="*/ 784967 h 1085050"/>
              <a:gd name="connsiteX33" fmla="*/ 3904 w 901271"/>
              <a:gd name="connsiteY33" fmla="*/ 771615 h 1085050"/>
              <a:gd name="connsiteX34" fmla="*/ 80789 w 901271"/>
              <a:gd name="connsiteY34" fmla="*/ 689666 h 1085050"/>
              <a:gd name="connsiteX35" fmla="*/ 344134 w 901271"/>
              <a:gd name="connsiteY35" fmla="*/ 527147 h 1085050"/>
              <a:gd name="connsiteX36" fmla="*/ 355644 w 901271"/>
              <a:gd name="connsiteY36" fmla="*/ 523003 h 1085050"/>
              <a:gd name="connsiteX37" fmla="*/ 371470 w 901271"/>
              <a:gd name="connsiteY37" fmla="*/ 520644 h 1085050"/>
              <a:gd name="connsiteX38" fmla="*/ 450024 w 901271"/>
              <a:gd name="connsiteY38" fmla="*/ 466836 h 1085050"/>
              <a:gd name="connsiteX39" fmla="*/ 503429 w 901271"/>
              <a:gd name="connsiteY39" fmla="*/ 521163 h 1085050"/>
              <a:gd name="connsiteX40" fmla="*/ 450024 w 901271"/>
              <a:gd name="connsiteY40" fmla="*/ 574108 h 1085050"/>
              <a:gd name="connsiteX41" fmla="*/ 397538 w 901271"/>
              <a:gd name="connsiteY41" fmla="*/ 519321 h 1085050"/>
              <a:gd name="connsiteX42" fmla="*/ 450024 w 901271"/>
              <a:gd name="connsiteY42" fmla="*/ 466836 h 1085050"/>
              <a:gd name="connsiteX43" fmla="*/ 450484 w 901271"/>
              <a:gd name="connsiteY43" fmla="*/ 0 h 1085050"/>
              <a:gd name="connsiteX44" fmla="*/ 458311 w 901271"/>
              <a:gd name="connsiteY44" fmla="*/ 8287 h 1085050"/>
              <a:gd name="connsiteX45" fmla="*/ 485934 w 901271"/>
              <a:gd name="connsiteY45" fmla="*/ 95301 h 1085050"/>
              <a:gd name="connsiteX46" fmla="*/ 508033 w 901271"/>
              <a:gd name="connsiteY46" fmla="*/ 311225 h 1085050"/>
              <a:gd name="connsiteX47" fmla="*/ 494682 w 901271"/>
              <a:gd name="connsiteY47" fmla="*/ 440595 h 1085050"/>
              <a:gd name="connsiteX48" fmla="*/ 474885 w 901271"/>
              <a:gd name="connsiteY48" fmla="*/ 451644 h 1085050"/>
              <a:gd name="connsiteX49" fmla="*/ 425162 w 901271"/>
              <a:gd name="connsiteY49" fmla="*/ 452105 h 1085050"/>
              <a:gd name="connsiteX50" fmla="*/ 406746 w 901271"/>
              <a:gd name="connsiteY50" fmla="*/ 441055 h 1085050"/>
              <a:gd name="connsiteX51" fmla="*/ 392934 w 901271"/>
              <a:gd name="connsiteY51" fmla="*/ 296032 h 1085050"/>
              <a:gd name="connsiteX52" fmla="*/ 426083 w 901271"/>
              <a:gd name="connsiteY52" fmla="*/ 52945 h 1085050"/>
              <a:gd name="connsiteX53" fmla="*/ 442657 w 901271"/>
              <a:gd name="connsiteY53" fmla="*/ 8747 h 1085050"/>
              <a:gd name="connsiteX54" fmla="*/ 450484 w 901271"/>
              <a:gd name="connsiteY54" fmla="*/ 0 h 108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01271" h="1085050">
                <a:moveTo>
                  <a:pt x="451864" y="600810"/>
                </a:moveTo>
                <a:cubicBezTo>
                  <a:pt x="470740" y="601730"/>
                  <a:pt x="477186" y="608636"/>
                  <a:pt x="479027" y="629814"/>
                </a:cubicBezTo>
                <a:cubicBezTo>
                  <a:pt x="490077" y="748595"/>
                  <a:pt x="501586" y="867836"/>
                  <a:pt x="513096" y="986617"/>
                </a:cubicBezTo>
                <a:cubicBezTo>
                  <a:pt x="515398" y="1011478"/>
                  <a:pt x="517700" y="1036800"/>
                  <a:pt x="520462" y="1061661"/>
                </a:cubicBezTo>
                <a:cubicBezTo>
                  <a:pt x="521844" y="1072710"/>
                  <a:pt x="517240" y="1078235"/>
                  <a:pt x="506651" y="1079616"/>
                </a:cubicBezTo>
                <a:cubicBezTo>
                  <a:pt x="488695" y="1082839"/>
                  <a:pt x="469819" y="1085601"/>
                  <a:pt x="450943" y="1084680"/>
                </a:cubicBezTo>
                <a:cubicBezTo>
                  <a:pt x="432528" y="1086062"/>
                  <a:pt x="414572" y="1083299"/>
                  <a:pt x="396617" y="1080997"/>
                </a:cubicBezTo>
                <a:cubicBezTo>
                  <a:pt x="384187" y="1079616"/>
                  <a:pt x="378662" y="1074092"/>
                  <a:pt x="380043" y="1060280"/>
                </a:cubicBezTo>
                <a:cubicBezTo>
                  <a:pt x="387409" y="990761"/>
                  <a:pt x="393394" y="921702"/>
                  <a:pt x="399840" y="852183"/>
                </a:cubicBezTo>
                <a:cubicBezTo>
                  <a:pt x="406285" y="784045"/>
                  <a:pt x="412731" y="715907"/>
                  <a:pt x="419176" y="647309"/>
                </a:cubicBezTo>
                <a:cubicBezTo>
                  <a:pt x="419637" y="640864"/>
                  <a:pt x="420097" y="634418"/>
                  <a:pt x="421018" y="627973"/>
                </a:cubicBezTo>
                <a:cubicBezTo>
                  <a:pt x="423780" y="606795"/>
                  <a:pt x="431607" y="600349"/>
                  <a:pt x="451864" y="600810"/>
                </a:cubicBezTo>
                <a:close/>
                <a:moveTo>
                  <a:pt x="528347" y="520644"/>
                </a:moveTo>
                <a:cubicBezTo>
                  <a:pt x="531742" y="519090"/>
                  <a:pt x="536346" y="519781"/>
                  <a:pt x="542101" y="521622"/>
                </a:cubicBezTo>
                <a:cubicBezTo>
                  <a:pt x="596887" y="538657"/>
                  <a:pt x="647070" y="565360"/>
                  <a:pt x="694951" y="596206"/>
                </a:cubicBezTo>
                <a:cubicBezTo>
                  <a:pt x="765852" y="641785"/>
                  <a:pt x="832608" y="691968"/>
                  <a:pt x="886474" y="757344"/>
                </a:cubicBezTo>
                <a:cubicBezTo>
                  <a:pt x="890157" y="761947"/>
                  <a:pt x="893840" y="766551"/>
                  <a:pt x="897063" y="771616"/>
                </a:cubicBezTo>
                <a:cubicBezTo>
                  <a:pt x="899365" y="774838"/>
                  <a:pt x="903048" y="778522"/>
                  <a:pt x="900286" y="782665"/>
                </a:cubicBezTo>
                <a:cubicBezTo>
                  <a:pt x="897984" y="786809"/>
                  <a:pt x="892919" y="784507"/>
                  <a:pt x="890157" y="784967"/>
                </a:cubicBezTo>
                <a:cubicBezTo>
                  <a:pt x="844118" y="780363"/>
                  <a:pt x="801762" y="766551"/>
                  <a:pt x="760327" y="750438"/>
                </a:cubicBezTo>
                <a:cubicBezTo>
                  <a:pt x="673313" y="717289"/>
                  <a:pt x="591362" y="674934"/>
                  <a:pt x="518160" y="616463"/>
                </a:cubicBezTo>
                <a:cubicBezTo>
                  <a:pt x="516319" y="615082"/>
                  <a:pt x="514477" y="613701"/>
                  <a:pt x="512636" y="611859"/>
                </a:cubicBezTo>
                <a:cubicBezTo>
                  <a:pt x="504809" y="604032"/>
                  <a:pt x="493299" y="597587"/>
                  <a:pt x="490076" y="587919"/>
                </a:cubicBezTo>
                <a:cubicBezTo>
                  <a:pt x="486393" y="576869"/>
                  <a:pt x="502507" y="573647"/>
                  <a:pt x="508032" y="564899"/>
                </a:cubicBezTo>
                <a:cubicBezTo>
                  <a:pt x="514477" y="554771"/>
                  <a:pt x="520462" y="544642"/>
                  <a:pt x="521843" y="533132"/>
                </a:cubicBezTo>
                <a:cubicBezTo>
                  <a:pt x="522764" y="525996"/>
                  <a:pt x="524951" y="522198"/>
                  <a:pt x="528347" y="520644"/>
                </a:cubicBezTo>
                <a:close/>
                <a:moveTo>
                  <a:pt x="371470" y="520644"/>
                </a:moveTo>
                <a:cubicBezTo>
                  <a:pt x="375325" y="522313"/>
                  <a:pt x="377742" y="526917"/>
                  <a:pt x="378663" y="535894"/>
                </a:cubicBezTo>
                <a:cubicBezTo>
                  <a:pt x="380505" y="552008"/>
                  <a:pt x="389252" y="566741"/>
                  <a:pt x="402604" y="575488"/>
                </a:cubicBezTo>
                <a:cubicBezTo>
                  <a:pt x="416415" y="585156"/>
                  <a:pt x="411351" y="590681"/>
                  <a:pt x="402143" y="598968"/>
                </a:cubicBezTo>
                <a:cubicBezTo>
                  <a:pt x="371757" y="626592"/>
                  <a:pt x="338609" y="650533"/>
                  <a:pt x="303159" y="671711"/>
                </a:cubicBezTo>
                <a:cubicBezTo>
                  <a:pt x="225813" y="717750"/>
                  <a:pt x="144323" y="755041"/>
                  <a:pt x="56389" y="776680"/>
                </a:cubicBezTo>
                <a:cubicBezTo>
                  <a:pt x="41196" y="780823"/>
                  <a:pt x="25542" y="783125"/>
                  <a:pt x="15414" y="784967"/>
                </a:cubicBezTo>
                <a:cubicBezTo>
                  <a:pt x="-3923" y="785887"/>
                  <a:pt x="-1621" y="778982"/>
                  <a:pt x="3904" y="771615"/>
                </a:cubicBezTo>
                <a:cubicBezTo>
                  <a:pt x="25082" y="740309"/>
                  <a:pt x="51785" y="714067"/>
                  <a:pt x="80789" y="689666"/>
                </a:cubicBezTo>
                <a:cubicBezTo>
                  <a:pt x="160437" y="621988"/>
                  <a:pt x="245150" y="563518"/>
                  <a:pt x="344134" y="527147"/>
                </a:cubicBezTo>
                <a:cubicBezTo>
                  <a:pt x="347817" y="525766"/>
                  <a:pt x="351961" y="524845"/>
                  <a:pt x="355644" y="523003"/>
                </a:cubicBezTo>
                <a:cubicBezTo>
                  <a:pt x="362319" y="520241"/>
                  <a:pt x="367614" y="518975"/>
                  <a:pt x="371470" y="520644"/>
                </a:cubicBezTo>
                <a:close/>
                <a:moveTo>
                  <a:pt x="450024" y="466836"/>
                </a:moveTo>
                <a:cubicBezTo>
                  <a:pt x="479489" y="467296"/>
                  <a:pt x="503889" y="492157"/>
                  <a:pt x="503429" y="521163"/>
                </a:cubicBezTo>
                <a:cubicBezTo>
                  <a:pt x="502968" y="549707"/>
                  <a:pt x="478107" y="574108"/>
                  <a:pt x="450024" y="574108"/>
                </a:cubicBezTo>
                <a:cubicBezTo>
                  <a:pt x="420097" y="573647"/>
                  <a:pt x="397538" y="550167"/>
                  <a:pt x="397538" y="519321"/>
                </a:cubicBezTo>
                <a:cubicBezTo>
                  <a:pt x="397998" y="489855"/>
                  <a:pt x="421478" y="466375"/>
                  <a:pt x="450024" y="466836"/>
                </a:cubicBezTo>
                <a:close/>
                <a:moveTo>
                  <a:pt x="450484" y="0"/>
                </a:moveTo>
                <a:cubicBezTo>
                  <a:pt x="455549" y="0"/>
                  <a:pt x="456469" y="5064"/>
                  <a:pt x="458311" y="8287"/>
                </a:cubicBezTo>
                <a:cubicBezTo>
                  <a:pt x="471662" y="35910"/>
                  <a:pt x="479489" y="65375"/>
                  <a:pt x="485934" y="95301"/>
                </a:cubicBezTo>
                <a:cubicBezTo>
                  <a:pt x="500667" y="162978"/>
                  <a:pt x="508033" y="231577"/>
                  <a:pt x="508033" y="311225"/>
                </a:cubicBezTo>
                <a:cubicBezTo>
                  <a:pt x="508494" y="348056"/>
                  <a:pt x="504810" y="394556"/>
                  <a:pt x="494682" y="440595"/>
                </a:cubicBezTo>
                <a:cubicBezTo>
                  <a:pt x="491920" y="453486"/>
                  <a:pt x="487776" y="457169"/>
                  <a:pt x="474885" y="451644"/>
                </a:cubicBezTo>
                <a:cubicBezTo>
                  <a:pt x="458771" y="444739"/>
                  <a:pt x="441276" y="444739"/>
                  <a:pt x="425162" y="452105"/>
                </a:cubicBezTo>
                <a:cubicBezTo>
                  <a:pt x="411350" y="458090"/>
                  <a:pt x="409048" y="451644"/>
                  <a:pt x="406746" y="441055"/>
                </a:cubicBezTo>
                <a:cubicBezTo>
                  <a:pt x="395236" y="393175"/>
                  <a:pt x="392474" y="344834"/>
                  <a:pt x="392934" y="296032"/>
                </a:cubicBezTo>
                <a:cubicBezTo>
                  <a:pt x="394316" y="214082"/>
                  <a:pt x="402603" y="132132"/>
                  <a:pt x="426083" y="52945"/>
                </a:cubicBezTo>
                <a:cubicBezTo>
                  <a:pt x="430687" y="37752"/>
                  <a:pt x="437132" y="23480"/>
                  <a:pt x="442657" y="8747"/>
                </a:cubicBezTo>
                <a:cubicBezTo>
                  <a:pt x="444038" y="5064"/>
                  <a:pt x="445419" y="460"/>
                  <a:pt x="450484" y="0"/>
                </a:cubicBezTo>
                <a:close/>
              </a:path>
            </a:pathLst>
          </a:custGeom>
          <a:solidFill>
            <a:schemeClr val="bg1"/>
          </a:solidFill>
          <a:ln w="4596" cap="flat">
            <a:noFill/>
            <a:prstDash val="solid"/>
            <a:miter/>
          </a:ln>
        </p:spPr>
        <p:txBody>
          <a:bodyPr rtlCol="0" anchor="ctr"/>
          <a:lstStyle/>
          <a:p>
            <a:endParaRPr lang="en-US"/>
          </a:p>
        </p:txBody>
      </p:sp>
      <p:sp>
        <p:nvSpPr>
          <p:cNvPr id="46" name="Freeform: Shape 45"/>
          <p:cNvSpPr/>
          <p:nvPr/>
        </p:nvSpPr>
        <p:spPr>
          <a:xfrm>
            <a:off x="8334378" y="2249999"/>
            <a:ext cx="407591" cy="676024"/>
          </a:xfrm>
          <a:custGeom>
            <a:avLst/>
            <a:gdLst>
              <a:gd name="connsiteX0" fmla="*/ 125352 w 329993"/>
              <a:gd name="connsiteY0" fmla="*/ 372318 h 547322"/>
              <a:gd name="connsiteX1" fmla="*/ 227252 w 329993"/>
              <a:gd name="connsiteY1" fmla="*/ 372318 h 547322"/>
              <a:gd name="connsiteX2" fmla="*/ 265262 w 329993"/>
              <a:gd name="connsiteY2" fmla="*/ 419224 h 547322"/>
              <a:gd name="connsiteX3" fmla="*/ 223209 w 329993"/>
              <a:gd name="connsiteY3" fmla="*/ 492819 h 547322"/>
              <a:gd name="connsiteX4" fmla="*/ 217547 w 329993"/>
              <a:gd name="connsiteY4" fmla="*/ 510611 h 547322"/>
              <a:gd name="connsiteX5" fmla="*/ 183581 w 329993"/>
              <a:gd name="connsiteY5" fmla="*/ 547004 h 547322"/>
              <a:gd name="connsiteX6" fmla="*/ 122926 w 329993"/>
              <a:gd name="connsiteY6" fmla="*/ 516272 h 547322"/>
              <a:gd name="connsiteX7" fmla="*/ 101091 w 329993"/>
              <a:gd name="connsiteY7" fmla="*/ 488776 h 547322"/>
              <a:gd name="connsiteX8" fmla="*/ 71977 w 329993"/>
              <a:gd name="connsiteY8" fmla="*/ 434590 h 547322"/>
              <a:gd name="connsiteX9" fmla="*/ 125352 w 329993"/>
              <a:gd name="connsiteY9" fmla="*/ 372318 h 547322"/>
              <a:gd name="connsiteX10" fmla="*/ 41245 w 329993"/>
              <a:gd name="connsiteY10" fmla="*/ 251009 h 547322"/>
              <a:gd name="connsiteX11" fmla="*/ 166599 w 329993"/>
              <a:gd name="connsiteY11" fmla="*/ 251009 h 547322"/>
              <a:gd name="connsiteX12" fmla="*/ 289525 w 329993"/>
              <a:gd name="connsiteY12" fmla="*/ 251009 h 547322"/>
              <a:gd name="connsiteX13" fmla="*/ 329961 w 329993"/>
              <a:gd name="connsiteY13" fmla="*/ 295490 h 547322"/>
              <a:gd name="connsiteX14" fmla="*/ 291951 w 329993"/>
              <a:gd name="connsiteY14" fmla="*/ 342396 h 547322"/>
              <a:gd name="connsiteX15" fmla="*/ 40436 w 329993"/>
              <a:gd name="connsiteY15" fmla="*/ 344014 h 547322"/>
              <a:gd name="connsiteX16" fmla="*/ 809 w 329993"/>
              <a:gd name="connsiteY16" fmla="*/ 295490 h 547322"/>
              <a:gd name="connsiteX17" fmla="*/ 41245 w 329993"/>
              <a:gd name="connsiteY17" fmla="*/ 251009 h 547322"/>
              <a:gd name="connsiteX18" fmla="*/ 166599 w 329993"/>
              <a:gd name="connsiteY18" fmla="*/ 125656 h 547322"/>
              <a:gd name="connsiteX19" fmla="*/ 286290 w 329993"/>
              <a:gd name="connsiteY19" fmla="*/ 125656 h 547322"/>
              <a:gd name="connsiteX20" fmla="*/ 329961 w 329993"/>
              <a:gd name="connsiteY20" fmla="*/ 171755 h 547322"/>
              <a:gd name="connsiteX21" fmla="*/ 288716 w 329993"/>
              <a:gd name="connsiteY21" fmla="*/ 220278 h 547322"/>
              <a:gd name="connsiteX22" fmla="*/ 39628 w 329993"/>
              <a:gd name="connsiteY22" fmla="*/ 221087 h 547322"/>
              <a:gd name="connsiteX23" fmla="*/ 0 w 329993"/>
              <a:gd name="connsiteY23" fmla="*/ 174990 h 547322"/>
              <a:gd name="connsiteX24" fmla="*/ 39628 w 329993"/>
              <a:gd name="connsiteY24" fmla="*/ 126465 h 547322"/>
              <a:gd name="connsiteX25" fmla="*/ 166599 w 329993"/>
              <a:gd name="connsiteY25" fmla="*/ 125656 h 547322"/>
              <a:gd name="connsiteX26" fmla="*/ 251515 w 329993"/>
              <a:gd name="connsiteY26" fmla="*/ 303 h 547322"/>
              <a:gd name="connsiteX27" fmla="*/ 289525 w 329993"/>
              <a:gd name="connsiteY27" fmla="*/ 50445 h 547322"/>
              <a:gd name="connsiteX28" fmla="*/ 249898 w 329993"/>
              <a:gd name="connsiteY28" fmla="*/ 95734 h 547322"/>
              <a:gd name="connsiteX29" fmla="*/ 165790 w 329993"/>
              <a:gd name="connsiteY29" fmla="*/ 95734 h 547322"/>
              <a:gd name="connsiteX30" fmla="*/ 81682 w 329993"/>
              <a:gd name="connsiteY30" fmla="*/ 95734 h 547322"/>
              <a:gd name="connsiteX31" fmla="*/ 42862 w 329993"/>
              <a:gd name="connsiteY31" fmla="*/ 52063 h 547322"/>
              <a:gd name="connsiteX32" fmla="*/ 77638 w 329993"/>
              <a:gd name="connsiteY32" fmla="*/ 2729 h 547322"/>
              <a:gd name="connsiteX33" fmla="*/ 251515 w 329993"/>
              <a:gd name="connsiteY33" fmla="*/ 303 h 5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9993" h="547322">
                <a:moveTo>
                  <a:pt x="125352" y="372318"/>
                </a:moveTo>
                <a:cubicBezTo>
                  <a:pt x="159319" y="372318"/>
                  <a:pt x="193286" y="372318"/>
                  <a:pt x="227252" y="372318"/>
                </a:cubicBezTo>
                <a:cubicBezTo>
                  <a:pt x="265262" y="372318"/>
                  <a:pt x="265262" y="372318"/>
                  <a:pt x="265262" y="419224"/>
                </a:cubicBezTo>
                <a:cubicBezTo>
                  <a:pt x="263645" y="445104"/>
                  <a:pt x="266879" y="480688"/>
                  <a:pt x="223209" y="492819"/>
                </a:cubicBezTo>
                <a:cubicBezTo>
                  <a:pt x="214312" y="495246"/>
                  <a:pt x="217547" y="504142"/>
                  <a:pt x="217547" y="510611"/>
                </a:cubicBezTo>
                <a:cubicBezTo>
                  <a:pt x="215930" y="531638"/>
                  <a:pt x="208651" y="547004"/>
                  <a:pt x="183581" y="547004"/>
                </a:cubicBezTo>
                <a:cubicBezTo>
                  <a:pt x="157701" y="547004"/>
                  <a:pt x="128587" y="552665"/>
                  <a:pt x="122926" y="516272"/>
                </a:cubicBezTo>
                <a:cubicBezTo>
                  <a:pt x="120500" y="500906"/>
                  <a:pt x="117265" y="494437"/>
                  <a:pt x="101091" y="488776"/>
                </a:cubicBezTo>
                <a:cubicBezTo>
                  <a:pt x="78446" y="480688"/>
                  <a:pt x="73594" y="457235"/>
                  <a:pt x="71977" y="434590"/>
                </a:cubicBezTo>
                <a:cubicBezTo>
                  <a:pt x="65507" y="372318"/>
                  <a:pt x="65507" y="372318"/>
                  <a:pt x="125352" y="372318"/>
                </a:cubicBezTo>
                <a:close/>
                <a:moveTo>
                  <a:pt x="41245" y="251009"/>
                </a:moveTo>
                <a:cubicBezTo>
                  <a:pt x="82490" y="251009"/>
                  <a:pt x="124545" y="251009"/>
                  <a:pt x="166599" y="251009"/>
                </a:cubicBezTo>
                <a:cubicBezTo>
                  <a:pt x="207843" y="251009"/>
                  <a:pt x="248280" y="251009"/>
                  <a:pt x="289525" y="251009"/>
                </a:cubicBezTo>
                <a:cubicBezTo>
                  <a:pt x="314595" y="251009"/>
                  <a:pt x="329152" y="267992"/>
                  <a:pt x="329961" y="295490"/>
                </a:cubicBezTo>
                <a:cubicBezTo>
                  <a:pt x="330770" y="323795"/>
                  <a:pt x="316213" y="342396"/>
                  <a:pt x="291951" y="342396"/>
                </a:cubicBezTo>
                <a:cubicBezTo>
                  <a:pt x="207843" y="343205"/>
                  <a:pt x="123736" y="344014"/>
                  <a:pt x="40436" y="344014"/>
                </a:cubicBezTo>
                <a:cubicBezTo>
                  <a:pt x="12940" y="344014"/>
                  <a:pt x="0" y="326222"/>
                  <a:pt x="809" y="295490"/>
                </a:cubicBezTo>
                <a:cubicBezTo>
                  <a:pt x="1617" y="265566"/>
                  <a:pt x="14557" y="251009"/>
                  <a:pt x="41245" y="251009"/>
                </a:cubicBezTo>
                <a:close/>
                <a:moveTo>
                  <a:pt x="166599" y="125656"/>
                </a:moveTo>
                <a:cubicBezTo>
                  <a:pt x="206226" y="125656"/>
                  <a:pt x="246663" y="125656"/>
                  <a:pt x="286290" y="125656"/>
                </a:cubicBezTo>
                <a:cubicBezTo>
                  <a:pt x="312978" y="125656"/>
                  <a:pt x="329153" y="143448"/>
                  <a:pt x="329961" y="171755"/>
                </a:cubicBezTo>
                <a:cubicBezTo>
                  <a:pt x="330770" y="200060"/>
                  <a:pt x="314596" y="220278"/>
                  <a:pt x="288716" y="220278"/>
                </a:cubicBezTo>
                <a:cubicBezTo>
                  <a:pt x="205418" y="221087"/>
                  <a:pt x="122928" y="221896"/>
                  <a:pt x="39628" y="221087"/>
                </a:cubicBezTo>
                <a:cubicBezTo>
                  <a:pt x="13748" y="221087"/>
                  <a:pt x="809" y="203295"/>
                  <a:pt x="0" y="174990"/>
                </a:cubicBezTo>
                <a:cubicBezTo>
                  <a:pt x="0" y="144257"/>
                  <a:pt x="12940" y="126465"/>
                  <a:pt x="39628" y="126465"/>
                </a:cubicBezTo>
                <a:cubicBezTo>
                  <a:pt x="82491" y="124847"/>
                  <a:pt x="124545" y="125656"/>
                  <a:pt x="166599" y="125656"/>
                </a:cubicBezTo>
                <a:close/>
                <a:moveTo>
                  <a:pt x="251515" y="303"/>
                </a:moveTo>
                <a:cubicBezTo>
                  <a:pt x="278203" y="303"/>
                  <a:pt x="289525" y="18095"/>
                  <a:pt x="289525" y="50445"/>
                </a:cubicBezTo>
                <a:cubicBezTo>
                  <a:pt x="288716" y="80368"/>
                  <a:pt x="276585" y="94925"/>
                  <a:pt x="249898" y="95734"/>
                </a:cubicBezTo>
                <a:cubicBezTo>
                  <a:pt x="221592" y="95734"/>
                  <a:pt x="194095" y="95734"/>
                  <a:pt x="165790" y="95734"/>
                </a:cubicBezTo>
                <a:cubicBezTo>
                  <a:pt x="137484" y="95734"/>
                  <a:pt x="109988" y="95734"/>
                  <a:pt x="81682" y="95734"/>
                </a:cubicBezTo>
                <a:cubicBezTo>
                  <a:pt x="51759" y="95734"/>
                  <a:pt x="45289" y="75516"/>
                  <a:pt x="42862" y="52063"/>
                </a:cubicBezTo>
                <a:cubicBezTo>
                  <a:pt x="40436" y="22948"/>
                  <a:pt x="53376" y="3538"/>
                  <a:pt x="77638" y="2729"/>
                </a:cubicBezTo>
                <a:cubicBezTo>
                  <a:pt x="135867" y="303"/>
                  <a:pt x="193287" y="-505"/>
                  <a:pt x="251515" y="303"/>
                </a:cubicBezTo>
                <a:close/>
              </a:path>
            </a:pathLst>
          </a:custGeom>
          <a:solidFill>
            <a:schemeClr val="bg1"/>
          </a:solidFill>
          <a:ln w="8081" cap="flat">
            <a:noFill/>
            <a:prstDash val="solid"/>
            <a:miter/>
          </a:ln>
        </p:spPr>
        <p:txBody>
          <a:bodyPr rtlCol="0" anchor="ctr"/>
          <a:lstStyle/>
          <a:p>
            <a:endParaRPr lang="en-US"/>
          </a:p>
        </p:txBody>
      </p:sp>
    </p:spTree>
    <p:extLst>
      <p:ext uri="{BB962C8B-B14F-4D97-AF65-F5344CB8AC3E}">
        <p14:creationId xmlns:p14="http://schemas.microsoft.com/office/powerpoint/2010/main" val="142090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28" grpId="0"/>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45562" y="2032473"/>
            <a:ext cx="3079004" cy="23875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4" name="文本框 5129"/>
          <p:cNvSpPr txBox="1"/>
          <p:nvPr/>
        </p:nvSpPr>
        <p:spPr>
          <a:xfrm>
            <a:off x="4095716" y="1797409"/>
            <a:ext cx="7306432" cy="1428853"/>
          </a:xfrm>
          <a:prstGeom prst="rect">
            <a:avLst/>
          </a:prstGeom>
          <a:solidFill>
            <a:srgbClr val="FFFFCC"/>
          </a:solidFill>
          <a:ln w="9525">
            <a:noFill/>
          </a:ln>
        </p:spPr>
        <p:txBody>
          <a:bodyPr wrap="square">
            <a:spAutoFit/>
          </a:bodyPr>
          <a:lstStyle/>
          <a:p>
            <a:r>
              <a:rPr lang="vi-VN" sz="2895" dirty="0">
                <a:latin typeface="Times New Roman" panose="02020603050405020304" pitchFamily="18" charset="0"/>
                <a:ea typeface="ZapfChancery-Medium" panose="00000400000000000000" pitchFamily="2" charset="-93"/>
                <a:cs typeface="Times New Roman" panose="02020603050405020304" pitchFamily="18" charset="0"/>
              </a:rPr>
              <a:t>Trong hình 41.1c, khi lò xo bị nén nhiều hơn thì năng lượng của nó sẽ tăng hay giảm? Lực lò xo tác dụng lên tay sẽ thay đổi như thế nào?</a:t>
            </a:r>
          </a:p>
        </p:txBody>
      </p:sp>
      <p:sp>
        <p:nvSpPr>
          <p:cNvPr id="36" name="文本框 5129"/>
          <p:cNvSpPr txBox="1"/>
          <p:nvPr/>
        </p:nvSpPr>
        <p:spPr>
          <a:xfrm>
            <a:off x="4095716" y="3520874"/>
            <a:ext cx="7306432" cy="1874359"/>
          </a:xfrm>
          <a:prstGeom prst="rect">
            <a:avLst/>
          </a:prstGeom>
          <a:noFill/>
          <a:ln w="9525">
            <a:solidFill>
              <a:srgbClr val="F2789F"/>
            </a:solidFill>
            <a:prstDash val="lgDashDot"/>
          </a:ln>
        </p:spPr>
        <p:txBody>
          <a:bodyPr wrap="square">
            <a:spAutoFit/>
          </a:bodyPr>
          <a:lstStyle/>
          <a:p>
            <a:pPr algn="ctr"/>
            <a:r>
              <a:rPr lang="vi-VN" sz="2895"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a:p>
            <a:pPr algn="just"/>
            <a:r>
              <a:rPr lang="vi-VN" sz="2895" dirty="0">
                <a:latin typeface="Times New Roman" panose="02020603050405020304" pitchFamily="18" charset="0"/>
                <a:ea typeface="ZapfChancery-Medium" panose="00000400000000000000" pitchFamily="2" charset="-93"/>
                <a:cs typeface="Times New Roman" panose="02020603050405020304" pitchFamily="18" charset="0"/>
              </a:rPr>
              <a:t>Trong hình 41.1c, khi lò xo bị nén nhiều hơn thì năng lượng của nó sẽ tăng lên. </a:t>
            </a:r>
            <a:endParaRPr lang="en-US" sz="2895" dirty="0">
              <a:latin typeface="Times New Roman" panose="02020603050405020304" pitchFamily="18" charset="0"/>
              <a:ea typeface="ZapfChancery-Medium" panose="00000400000000000000" pitchFamily="2" charset="-93"/>
              <a:cs typeface="Times New Roman" panose="02020603050405020304" pitchFamily="18" charset="0"/>
            </a:endParaRPr>
          </a:p>
          <a:p>
            <a:pPr algn="just"/>
            <a:r>
              <a:rPr lang="vi-VN" sz="2895" dirty="0">
                <a:latin typeface="Times New Roman" panose="02020603050405020304" pitchFamily="18" charset="0"/>
                <a:ea typeface="ZapfChancery-Medium" panose="00000400000000000000" pitchFamily="2" charset="-93"/>
                <a:cs typeface="Times New Roman" panose="02020603050405020304" pitchFamily="18" charset="0"/>
              </a:rPr>
              <a:t>Lực do lò xo tác dụng lên tay sẽ tăng lên.</a:t>
            </a:r>
            <a:endParaRPr lang="vi-VN" sz="3910" dirty="0">
              <a:latin typeface="Times New Roman" panose="02020603050405020304" pitchFamily="18" charset="0"/>
              <a:ea typeface="ZapfChancery-Medium" panose="00000400000000000000" pitchFamily="2" charset="-93"/>
              <a:cs typeface="Times New Roman" panose="02020603050405020304" pitchFamily="18" charset="0"/>
            </a:endParaRPr>
          </a:p>
        </p:txBody>
      </p:sp>
      <p:sp>
        <p:nvSpPr>
          <p:cNvPr id="37" name="TextBox 36"/>
          <p:cNvSpPr txBox="1"/>
          <p:nvPr/>
        </p:nvSpPr>
        <p:spPr>
          <a:xfrm>
            <a:off x="5595611" y="796257"/>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F2789F"/>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4">
                                            <p:txEl>
                                              <p:pRg st="0" end="0"/>
                                            </p:txEl>
                                          </p:spTgt>
                                        </p:tgtEl>
                                        <p:attrNameLst>
                                          <p:attrName>style.visibility</p:attrName>
                                        </p:attrNameLst>
                                      </p:cBhvr>
                                      <p:to>
                                        <p:strVal val="visible"/>
                                      </p:to>
                                    </p:set>
                                    <p:anim calcmode="discrete" valueType="clr">
                                      <p:cBhvr override="childStyle">
                                        <p:cTn id="7" dur="80"/>
                                        <p:tgtEl>
                                          <p:spTgt spid="3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6">
                                            <p:txEl>
                                              <p:pRg st="0" end="0"/>
                                            </p:txEl>
                                          </p:spTgt>
                                        </p:tgtEl>
                                        <p:attrNameLst>
                                          <p:attrName>style.visibility</p:attrName>
                                        </p:attrNameLst>
                                      </p:cBhvr>
                                      <p:to>
                                        <p:strVal val="visible"/>
                                      </p:to>
                                    </p:set>
                                    <p:anim calcmode="discrete" valueType="clr">
                                      <p:cBhvr override="childStyle">
                                        <p:cTn id="19" dur="80"/>
                                        <p:tgtEl>
                                          <p:spTgt spid="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6">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6">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36">
                                            <p:txEl>
                                              <p:pRg st="1" end="1"/>
                                            </p:txEl>
                                          </p:spTgt>
                                        </p:tgtEl>
                                        <p:attrNameLst>
                                          <p:attrName>style.visibility</p:attrName>
                                        </p:attrNameLst>
                                      </p:cBhvr>
                                      <p:to>
                                        <p:strVal val="visible"/>
                                      </p:to>
                                    </p:set>
                                    <p:anim calcmode="discrete" valueType="clr">
                                      <p:cBhvr override="childStyle">
                                        <p:cTn id="26" dur="80"/>
                                        <p:tgtEl>
                                          <p:spTgt spid="3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6">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36">
                                            <p:txEl>
                                              <p:pRg st="1" end="1"/>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36">
                                            <p:txEl>
                                              <p:pRg st="2" end="2"/>
                                            </p:txEl>
                                          </p:spTgt>
                                        </p:tgtEl>
                                        <p:attrNameLst>
                                          <p:attrName>style.visibility</p:attrName>
                                        </p:attrNameLst>
                                      </p:cBhvr>
                                      <p:to>
                                        <p:strVal val="visible"/>
                                      </p:to>
                                    </p:set>
                                    <p:anim calcmode="discrete" valueType="clr">
                                      <p:cBhvr override="childStyle">
                                        <p:cTn id="33" dur="80"/>
                                        <p:tgtEl>
                                          <p:spTgt spid="3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36">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3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allAtOnce"/>
      <p:bldP spid="36"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481752" y="-31322"/>
            <a:ext cx="6275662" cy="3159774"/>
            <a:chOff x="6653461" y="-31322"/>
            <a:chExt cx="5905169" cy="297323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a:fillRect/>
            </a:stretch>
          </p:blipFill>
          <p:spPr>
            <a:xfrm>
              <a:off x="6817014" y="-31322"/>
              <a:ext cx="5741616" cy="2908511"/>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a:fillRect/>
            </a:stretch>
          </p:blipFill>
          <p:spPr>
            <a:xfrm>
              <a:off x="6653461" y="-31322"/>
              <a:ext cx="5538539" cy="2973232"/>
            </a:xfrm>
            <a:prstGeom prst="rect">
              <a:avLst/>
            </a:prstGeom>
          </p:spPr>
        </p:pic>
      </p:grpSp>
      <p:grpSp>
        <p:nvGrpSpPr>
          <p:cNvPr id="7" name="组合 6"/>
          <p:cNvGrpSpPr/>
          <p:nvPr/>
        </p:nvGrpSpPr>
        <p:grpSpPr>
          <a:xfrm flipV="1">
            <a:off x="0" y="3104017"/>
            <a:ext cx="6957392" cy="3826468"/>
            <a:chOff x="-1" y="-15246"/>
            <a:chExt cx="5406014" cy="2973232"/>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a:fillRect/>
            </a:stretch>
          </p:blipFill>
          <p:spPr>
            <a:xfrm>
              <a:off x="210084" y="-15246"/>
              <a:ext cx="4173536" cy="297323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a:fillRect/>
            </a:stretch>
          </p:blipFill>
          <p:spPr>
            <a:xfrm>
              <a:off x="-1" y="683"/>
              <a:ext cx="5406014" cy="2905899"/>
            </a:xfrm>
            <a:prstGeom prst="rect">
              <a:avLst/>
            </a:prstGeom>
          </p:spPr>
        </p:pic>
      </p:grpSp>
      <p:sp>
        <p:nvSpPr>
          <p:cNvPr id="12" name="矩形: 圆角 11"/>
          <p:cNvSpPr/>
          <p:nvPr/>
        </p:nvSpPr>
        <p:spPr>
          <a:xfrm>
            <a:off x="3311643" y="2313893"/>
            <a:ext cx="6667599" cy="2223394"/>
          </a:xfrm>
          <a:prstGeom prst="roundRect">
            <a:avLst>
              <a:gd name="adj" fmla="val 50000"/>
            </a:avLst>
          </a:prstGeom>
          <a:solidFill>
            <a:srgbClr val="FFFFCC"/>
          </a:solid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a:fillRect/>
          </a:stretch>
        </p:blipFill>
        <p:spPr>
          <a:xfrm>
            <a:off x="9556276" y="3607855"/>
            <a:ext cx="2117858" cy="2305813"/>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a:fillRect/>
          </a:stretch>
        </p:blipFill>
        <p:spPr>
          <a:xfrm>
            <a:off x="984722" y="111569"/>
            <a:ext cx="3461527" cy="5194772"/>
          </a:xfrm>
          <a:prstGeom prst="rect">
            <a:avLst/>
          </a:prstGeom>
        </p:spPr>
      </p:pic>
      <p:sp>
        <p:nvSpPr>
          <p:cNvPr id="14" name="TextBox 13"/>
          <p:cNvSpPr txBox="1"/>
          <p:nvPr/>
        </p:nvSpPr>
        <p:spPr>
          <a:xfrm>
            <a:off x="3454602" y="3134203"/>
            <a:ext cx="6477207" cy="646331"/>
          </a:xfrm>
          <a:prstGeom prst="rect">
            <a:avLst/>
          </a:prstGeom>
          <a:noFill/>
        </p:spPr>
        <p:txBody>
          <a:bodyPr wrap="square" lIns="108000" rIns="108000" rtlCol="0">
            <a:spAutoFit/>
          </a:bodyPr>
          <a:lstStyle/>
          <a:p>
            <a:pPr lvl="0" algn="ctr" eaLnBrk="0" hangingPunct="0"/>
            <a:r>
              <a:rPr lang="en-US" altLang="zh-CN" sz="3600" b="1" dirty="0" err="1">
                <a:solidFill>
                  <a:srgbClr val="A13333"/>
                </a:solidFill>
                <a:latin typeface="Times New Roman" panose="02020603050405020304" pitchFamily="18" charset="0"/>
                <a:cs typeface="Times New Roman" panose="02020603050405020304" pitchFamily="18" charset="0"/>
              </a:rPr>
              <a:t>Nhiên</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liệu</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và</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năng</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lượng</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tái</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tạo</a:t>
            </a:r>
            <a:endParaRPr lang="zh-CN" altLang="en-US" sz="3600" b="1" dirty="0">
              <a:solidFill>
                <a:srgbClr val="A13333"/>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072512" y="1815640"/>
            <a:ext cx="1425567" cy="1107996"/>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6600" b="1" dirty="0">
                <a:solidFill>
                  <a:srgbClr val="A13333"/>
                </a:solidFill>
                <a:latin typeface="Times New Roman" panose="02020603050405020304" pitchFamily="18" charset="0"/>
                <a:cs typeface="Times New Roman" panose="02020603050405020304" pitchFamily="18" charset="0"/>
              </a:rPr>
              <a:t>03</a:t>
            </a:r>
            <a:endParaRPr lang="ko-KR" altLang="en-US" sz="6600" b="1" dirty="0">
              <a:solidFill>
                <a:srgbClr val="A133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7418">
            <a:off x="5138936" y="1528485"/>
            <a:ext cx="2462095" cy="249764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1240">
            <a:off x="1434429" y="1564715"/>
            <a:ext cx="2459999" cy="243881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5470" y="1476533"/>
            <a:ext cx="2625313" cy="2434432"/>
          </a:xfrm>
          <a:prstGeom prst="rect">
            <a:avLst/>
          </a:prstGeom>
        </p:spPr>
      </p:pic>
      <p:sp>
        <p:nvSpPr>
          <p:cNvPr id="7" name="矩形 19"/>
          <p:cNvSpPr/>
          <p:nvPr/>
        </p:nvSpPr>
        <p:spPr>
          <a:xfrm>
            <a:off x="1144728" y="4448029"/>
            <a:ext cx="2339266" cy="56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solidFill>
                  <a:srgbClr val="FF0000"/>
                </a:solidFill>
                <a:latin typeface="Times New Roman" panose="02020603050405020304" pitchFamily="18" charset="0"/>
                <a:ea typeface="康熙字典" pitchFamily="2" charset="-120"/>
                <a:cs typeface="Times New Roman" panose="02020603050405020304" pitchFamily="18" charset="0"/>
              </a:rPr>
              <a:t>Gỗ</a:t>
            </a:r>
            <a:endParaRPr lang="zh-CN" altLang="en-US" sz="4000" dirty="0">
              <a:solidFill>
                <a:srgbClr val="FF0000"/>
              </a:solidFill>
              <a:latin typeface="Times New Roman" panose="02020603050405020304" pitchFamily="18" charset="0"/>
              <a:ea typeface="康熙字典" pitchFamily="2" charset="-120"/>
              <a:cs typeface="Times New Roman" panose="02020603050405020304" pitchFamily="18" charset="0"/>
            </a:endParaRPr>
          </a:p>
        </p:txBody>
      </p:sp>
      <p:pic>
        <p:nvPicPr>
          <p:cNvPr id="11" name="图片 23"/>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89905" y="-633675"/>
            <a:ext cx="12663950" cy="5518831"/>
          </a:xfrm>
          <a:prstGeom prst="rect">
            <a:avLst/>
          </a:prstGeom>
        </p:spPr>
      </p:pic>
      <p:sp>
        <p:nvSpPr>
          <p:cNvPr id="12" name="矩形 19"/>
          <p:cNvSpPr/>
          <p:nvPr/>
        </p:nvSpPr>
        <p:spPr>
          <a:xfrm>
            <a:off x="5252247" y="4448029"/>
            <a:ext cx="2339266" cy="56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solidFill>
                  <a:srgbClr val="FF0000"/>
                </a:solidFill>
                <a:latin typeface="Times New Roman" panose="02020603050405020304" pitchFamily="18" charset="0"/>
                <a:ea typeface="康熙字典" pitchFamily="2" charset="-120"/>
                <a:cs typeface="Times New Roman" panose="02020603050405020304" pitchFamily="18" charset="0"/>
              </a:rPr>
              <a:t>Gas </a:t>
            </a:r>
            <a:endParaRPr lang="zh-CN" altLang="en-US" sz="4000" dirty="0">
              <a:solidFill>
                <a:srgbClr val="FF0000"/>
              </a:solidFill>
              <a:latin typeface="Times New Roman" panose="02020603050405020304" pitchFamily="18" charset="0"/>
              <a:ea typeface="康熙字典" pitchFamily="2" charset="-120"/>
              <a:cs typeface="Times New Roman" panose="02020603050405020304" pitchFamily="18" charset="0"/>
            </a:endParaRPr>
          </a:p>
        </p:txBody>
      </p:sp>
      <p:sp>
        <p:nvSpPr>
          <p:cNvPr id="13" name="矩形 19"/>
          <p:cNvSpPr/>
          <p:nvPr/>
        </p:nvSpPr>
        <p:spPr>
          <a:xfrm>
            <a:off x="8762317" y="4315948"/>
            <a:ext cx="2339266" cy="56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solidFill>
                  <a:srgbClr val="FF0000"/>
                </a:solidFill>
                <a:latin typeface="Times New Roman" panose="02020603050405020304" pitchFamily="18" charset="0"/>
                <a:ea typeface="康熙字典" pitchFamily="2" charset="-120"/>
                <a:cs typeface="Times New Roman" panose="02020603050405020304" pitchFamily="18" charset="0"/>
              </a:rPr>
              <a:t>Xăng</a:t>
            </a:r>
            <a:endParaRPr lang="zh-CN" altLang="en-US" sz="4000" dirty="0">
              <a:solidFill>
                <a:srgbClr val="FF0000"/>
              </a:solidFill>
              <a:latin typeface="Times New Roman" panose="02020603050405020304" pitchFamily="18" charset="0"/>
              <a:ea typeface="康熙字典" pitchFamily="2" charset="-120"/>
              <a:cs typeface="Times New Roman" panose="02020603050405020304" pitchFamily="18" charset="0"/>
            </a:endParaRPr>
          </a:p>
        </p:txBody>
      </p:sp>
      <p:sp>
        <p:nvSpPr>
          <p:cNvPr id="14" name="Cloud 13"/>
          <p:cNvSpPr/>
          <p:nvPr/>
        </p:nvSpPr>
        <p:spPr>
          <a:xfrm>
            <a:off x="3102425" y="5241444"/>
            <a:ext cx="5987150" cy="1396514"/>
          </a:xfrm>
          <a:prstGeom prst="cloud">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Chúng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được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gọi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gì</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Cloud 17"/>
          <p:cNvSpPr/>
          <p:nvPr/>
        </p:nvSpPr>
        <p:spPr>
          <a:xfrm>
            <a:off x="3841478" y="5226690"/>
            <a:ext cx="4509044" cy="1396514"/>
          </a:xfrm>
          <a:prstGeom prst="cloud">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Nhiên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liệu</a:t>
            </a:r>
            <a:endParaRPr lang="vi-VN"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969001" y="373400"/>
            <a:ext cx="4595018" cy="584775"/>
          </a:xfrm>
          <a:prstGeom prst="rect">
            <a:avLst/>
          </a:prstGeom>
          <a:noFill/>
        </p:spPr>
        <p:txBody>
          <a:bodyPr wrap="square" rtlCol="0">
            <a:spAutoFit/>
          </a:bodyPr>
          <a:lstStyle/>
          <a:p>
            <a:pPr algn="ctr" defTabSz="914400">
              <a:defRPr/>
            </a:pPr>
            <a:r>
              <a:rPr lang="en-US" sz="3200" b="1" dirty="0">
                <a:solidFill>
                  <a:srgbClr val="FF0000"/>
                </a:solidFill>
                <a:latin typeface="Times New Roman" panose="02020603050405020304" pitchFamily="18" charset="0"/>
                <a:cs typeface="Times New Roman" panose="02020603050405020304" pitchFamily="18" charset="0"/>
              </a:rPr>
              <a:t>HOẠT ĐỘNG NHÓM</a:t>
            </a:r>
          </a:p>
        </p:txBody>
      </p:sp>
      <p:grpSp>
        <p:nvGrpSpPr>
          <p:cNvPr id="24" name="Graphic 15"/>
          <p:cNvGrpSpPr/>
          <p:nvPr/>
        </p:nvGrpSpPr>
        <p:grpSpPr>
          <a:xfrm rot="20339097">
            <a:off x="-501569" y="1528431"/>
            <a:ext cx="8196086" cy="5243286"/>
            <a:chOff x="5636086" y="1293343"/>
            <a:chExt cx="4242836" cy="4029784"/>
          </a:xfrm>
          <a:blipFill>
            <a:blip r:embed="rId2"/>
            <a:tile tx="0" ty="0" sx="100000" sy="100000" flip="none" algn="tl"/>
          </a:blipFill>
        </p:grpSpPr>
        <p:sp>
          <p:nvSpPr>
            <p:cNvPr id="25" name="Freeform: Shape 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grpFill/>
            <a:ln w="9525" cap="flat">
              <a:noFill/>
              <a:prstDash val="solid"/>
              <a:miter/>
            </a:ln>
          </p:spPr>
          <p:txBody>
            <a:bodyPr rtlCol="0" anchor="ctr"/>
            <a:lstStyle/>
            <a:p>
              <a:pPr defTabSz="914400">
                <a:defRPr/>
              </a:pPr>
              <a:endParaRPr lang="en-US">
                <a:solidFill>
                  <a:prstClr val="black"/>
                </a:solidFill>
                <a:latin typeface="#9Slide07 IcielBaliho Script" pitchFamily="2" charset="-93"/>
              </a:endParaRPr>
            </a:p>
          </p:txBody>
        </p:sp>
        <p:sp>
          <p:nvSpPr>
            <p:cNvPr id="26" name="Freeform: Shape 25"/>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grpFill/>
            <a:ln w="9525" cap="flat">
              <a:noFill/>
              <a:prstDash val="solid"/>
              <a:miter/>
            </a:ln>
          </p:spPr>
          <p:txBody>
            <a:bodyPr rtlCol="0" anchor="ctr"/>
            <a:lstStyle/>
            <a:p>
              <a:pPr defTabSz="914400">
                <a:defRPr/>
              </a:pPr>
              <a:endParaRPr lang="en-US">
                <a:solidFill>
                  <a:prstClr val="black"/>
                </a:solidFill>
                <a:latin typeface="#9Slide07 IcielBaliho Script" pitchFamily="2" charset="-93"/>
              </a:endParaRPr>
            </a:p>
          </p:txBody>
        </p:sp>
      </p:grpSp>
      <p:grpSp>
        <p:nvGrpSpPr>
          <p:cNvPr id="27" name="Group 26"/>
          <p:cNvGrpSpPr/>
          <p:nvPr/>
        </p:nvGrpSpPr>
        <p:grpSpPr>
          <a:xfrm>
            <a:off x="7956218" y="2420471"/>
            <a:ext cx="4191439" cy="2947030"/>
            <a:chOff x="6507335" y="1364938"/>
            <a:chExt cx="5069642" cy="3706314"/>
          </a:xfrm>
        </p:grpSpPr>
        <p:sp>
          <p:nvSpPr>
            <p:cNvPr id="28" name="Rectangle 27"/>
            <p:cNvSpPr/>
            <p:nvPr/>
          </p:nvSpPr>
          <p:spPr>
            <a:xfrm>
              <a:off x="6658029" y="3997592"/>
              <a:ext cx="1999877" cy="1264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58029" y="4036079"/>
              <a:ext cx="1999877" cy="4950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7496055" y="1364938"/>
              <a:ext cx="3229850" cy="1309780"/>
            </a:xfrm>
            <a:custGeom>
              <a:avLst/>
              <a:gdLst>
                <a:gd name="connsiteX0" fmla="*/ 1461689 w 1460861"/>
                <a:gd name="connsiteY0" fmla="*/ 525423 h 592413"/>
                <a:gd name="connsiteX1" fmla="*/ 1371659 w 1460861"/>
                <a:gd name="connsiteY1" fmla="*/ 591035 h 592413"/>
                <a:gd name="connsiteX2" fmla="*/ 1355947 w 1460861"/>
                <a:gd name="connsiteY2" fmla="*/ 588911 h 592413"/>
                <a:gd name="connsiteX3" fmla="*/ 1014513 w 1460861"/>
                <a:gd name="connsiteY3" fmla="*/ 342178 h 592413"/>
                <a:gd name="connsiteX4" fmla="*/ 742937 w 1460861"/>
                <a:gd name="connsiteY4" fmla="*/ 145557 h 592413"/>
                <a:gd name="connsiteX5" fmla="*/ 719368 w 1460861"/>
                <a:gd name="connsiteY5" fmla="*/ 145344 h 592413"/>
                <a:gd name="connsiteX6" fmla="*/ 107207 w 1460861"/>
                <a:gd name="connsiteY6" fmla="*/ 588487 h 592413"/>
                <a:gd name="connsiteX7" fmla="*/ 86186 w 1460861"/>
                <a:gd name="connsiteY7" fmla="*/ 588274 h 592413"/>
                <a:gd name="connsiteX8" fmla="*/ 4862 w 1460861"/>
                <a:gd name="connsiteY8" fmla="*/ 530519 h 592413"/>
                <a:gd name="connsiteX9" fmla="*/ 3588 w 1460861"/>
                <a:gd name="connsiteY9" fmla="*/ 521177 h 592413"/>
                <a:gd name="connsiteX10" fmla="*/ 174942 w 1460861"/>
                <a:gd name="connsiteY10" fmla="*/ 398022 h 592413"/>
                <a:gd name="connsiteX11" fmla="*/ 312959 w 1460861"/>
                <a:gd name="connsiteY11" fmla="*/ 298225 h 592413"/>
                <a:gd name="connsiteX12" fmla="*/ 488985 w 1460861"/>
                <a:gd name="connsiteY12" fmla="*/ 171037 h 592413"/>
                <a:gd name="connsiteX13" fmla="*/ 642078 w 1460861"/>
                <a:gd name="connsiteY13" fmla="*/ 60410 h 592413"/>
                <a:gd name="connsiteX14" fmla="*/ 718094 w 1460861"/>
                <a:gd name="connsiteY14" fmla="*/ 5203 h 592413"/>
                <a:gd name="connsiteX15" fmla="*/ 741450 w 1460861"/>
                <a:gd name="connsiteY15" fmla="*/ 4991 h 592413"/>
                <a:gd name="connsiteX16" fmla="*/ 945292 w 1460861"/>
                <a:gd name="connsiteY16" fmla="*/ 152351 h 592413"/>
                <a:gd name="connsiteX17" fmla="*/ 1157626 w 1460861"/>
                <a:gd name="connsiteY17" fmla="*/ 306082 h 592413"/>
                <a:gd name="connsiteX18" fmla="*/ 1461689 w 1460861"/>
                <a:gd name="connsiteY18" fmla="*/ 525423 h 5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0861" h="592413">
                  <a:moveTo>
                    <a:pt x="1461689" y="525423"/>
                  </a:moveTo>
                  <a:cubicBezTo>
                    <a:pt x="1430901" y="547718"/>
                    <a:pt x="1400962" y="568952"/>
                    <a:pt x="1371659" y="591035"/>
                  </a:cubicBezTo>
                  <a:cubicBezTo>
                    <a:pt x="1364652" y="596131"/>
                    <a:pt x="1360830" y="592521"/>
                    <a:pt x="1355947" y="588911"/>
                  </a:cubicBezTo>
                  <a:cubicBezTo>
                    <a:pt x="1242135" y="506525"/>
                    <a:pt x="1128324" y="424352"/>
                    <a:pt x="1014513" y="342178"/>
                  </a:cubicBezTo>
                  <a:cubicBezTo>
                    <a:pt x="923846" y="276779"/>
                    <a:pt x="833179" y="211380"/>
                    <a:pt x="742937" y="145557"/>
                  </a:cubicBezTo>
                  <a:cubicBezTo>
                    <a:pt x="734019" y="139187"/>
                    <a:pt x="728710" y="138762"/>
                    <a:pt x="719368" y="145344"/>
                  </a:cubicBezTo>
                  <a:cubicBezTo>
                    <a:pt x="515526" y="293129"/>
                    <a:pt x="311261" y="440702"/>
                    <a:pt x="107207" y="588487"/>
                  </a:cubicBezTo>
                  <a:cubicBezTo>
                    <a:pt x="98926" y="594432"/>
                    <a:pt x="94042" y="594007"/>
                    <a:pt x="86186" y="588274"/>
                  </a:cubicBezTo>
                  <a:cubicBezTo>
                    <a:pt x="59432" y="568527"/>
                    <a:pt x="32041" y="549629"/>
                    <a:pt x="4862" y="530519"/>
                  </a:cubicBezTo>
                  <a:cubicBezTo>
                    <a:pt x="403" y="527334"/>
                    <a:pt x="-2782" y="525636"/>
                    <a:pt x="3588" y="521177"/>
                  </a:cubicBezTo>
                  <a:cubicBezTo>
                    <a:pt x="60706" y="480196"/>
                    <a:pt x="117824" y="439215"/>
                    <a:pt x="174942" y="398022"/>
                  </a:cubicBezTo>
                  <a:cubicBezTo>
                    <a:pt x="221019" y="364898"/>
                    <a:pt x="266883" y="331562"/>
                    <a:pt x="312959" y="298225"/>
                  </a:cubicBezTo>
                  <a:cubicBezTo>
                    <a:pt x="371564" y="255758"/>
                    <a:pt x="430380" y="213504"/>
                    <a:pt x="488985" y="171037"/>
                  </a:cubicBezTo>
                  <a:cubicBezTo>
                    <a:pt x="539945" y="134091"/>
                    <a:pt x="591118" y="97357"/>
                    <a:pt x="642078" y="60410"/>
                  </a:cubicBezTo>
                  <a:cubicBezTo>
                    <a:pt x="667558" y="42150"/>
                    <a:pt x="693463" y="24314"/>
                    <a:pt x="718094" y="5203"/>
                  </a:cubicBezTo>
                  <a:cubicBezTo>
                    <a:pt x="727224" y="-2016"/>
                    <a:pt x="732745" y="-1379"/>
                    <a:pt x="741450" y="4991"/>
                  </a:cubicBezTo>
                  <a:cubicBezTo>
                    <a:pt x="809185" y="54465"/>
                    <a:pt x="877345" y="103302"/>
                    <a:pt x="945292" y="152351"/>
                  </a:cubicBezTo>
                  <a:cubicBezTo>
                    <a:pt x="1016211" y="203524"/>
                    <a:pt x="1086919" y="254909"/>
                    <a:pt x="1157626" y="306082"/>
                  </a:cubicBezTo>
                  <a:cubicBezTo>
                    <a:pt x="1258697" y="378700"/>
                    <a:pt x="1359556" y="451531"/>
                    <a:pt x="1461689" y="525423"/>
                  </a:cubicBezTo>
                  <a:close/>
                </a:path>
              </a:pathLst>
            </a:custGeom>
            <a:solidFill>
              <a:schemeClr val="accent2"/>
            </a:solidFill>
            <a:ln w="2117" cap="flat">
              <a:noFill/>
              <a:prstDash val="solid"/>
              <a:miter/>
            </a:ln>
          </p:spPr>
          <p:txBody>
            <a:bodyPr rtlCol="0" anchor="ctr"/>
            <a:lstStyle/>
            <a:p>
              <a:endParaRPr lang="en-US"/>
            </a:p>
          </p:txBody>
        </p:sp>
        <p:sp>
          <p:nvSpPr>
            <p:cNvPr id="31" name="Freeform: Shape 30"/>
            <p:cNvSpPr/>
            <p:nvPr/>
          </p:nvSpPr>
          <p:spPr>
            <a:xfrm>
              <a:off x="6679931" y="4229641"/>
              <a:ext cx="981160" cy="248810"/>
            </a:xfrm>
            <a:custGeom>
              <a:avLst/>
              <a:gdLst>
                <a:gd name="connsiteX0" fmla="*/ 42753 w 443779"/>
                <a:gd name="connsiteY0" fmla="*/ 1978 h 112537"/>
                <a:gd name="connsiteX1" fmla="*/ 104967 w 443779"/>
                <a:gd name="connsiteY1" fmla="*/ 71411 h 112537"/>
                <a:gd name="connsiteX2" fmla="*/ 179496 w 443779"/>
                <a:gd name="connsiteY2" fmla="*/ 16841 h 112537"/>
                <a:gd name="connsiteX3" fmla="*/ 183106 w 443779"/>
                <a:gd name="connsiteY3" fmla="*/ 1129 h 112537"/>
                <a:gd name="connsiteX4" fmla="*/ 262094 w 443779"/>
                <a:gd name="connsiteY4" fmla="*/ 704 h 112537"/>
                <a:gd name="connsiteX5" fmla="*/ 263580 w 443779"/>
                <a:gd name="connsiteY5" fmla="*/ 1978 h 112537"/>
                <a:gd name="connsiteX6" fmla="*/ 313691 w 443779"/>
                <a:gd name="connsiteY6" fmla="*/ 69076 h 112537"/>
                <a:gd name="connsiteX7" fmla="*/ 392680 w 443779"/>
                <a:gd name="connsiteY7" fmla="*/ 36588 h 112537"/>
                <a:gd name="connsiteX8" fmla="*/ 403934 w 443779"/>
                <a:gd name="connsiteY8" fmla="*/ 1129 h 112537"/>
                <a:gd name="connsiteX9" fmla="*/ 444065 w 443779"/>
                <a:gd name="connsiteY9" fmla="*/ 2403 h 112537"/>
                <a:gd name="connsiteX10" fmla="*/ 375481 w 443779"/>
                <a:gd name="connsiteY10" fmla="*/ 103474 h 112537"/>
                <a:gd name="connsiteX11" fmla="*/ 236402 w 443779"/>
                <a:gd name="connsiteY11" fmla="*/ 56336 h 112537"/>
                <a:gd name="connsiteX12" fmla="*/ 222388 w 443779"/>
                <a:gd name="connsiteY12" fmla="*/ 22362 h 112537"/>
                <a:gd name="connsiteX13" fmla="*/ 218990 w 443779"/>
                <a:gd name="connsiteY13" fmla="*/ 29369 h 112537"/>
                <a:gd name="connsiteX14" fmla="*/ 124289 w 443779"/>
                <a:gd name="connsiteY14" fmla="*/ 111330 h 112537"/>
                <a:gd name="connsiteX15" fmla="*/ 7717 w 443779"/>
                <a:gd name="connsiteY15" fmla="*/ 39136 h 112537"/>
                <a:gd name="connsiteX16" fmla="*/ 498 w 443779"/>
                <a:gd name="connsiteY16" fmla="*/ 8773 h 112537"/>
                <a:gd name="connsiteX17" fmla="*/ 2409 w 443779"/>
                <a:gd name="connsiteY17" fmla="*/ 1129 h 112537"/>
                <a:gd name="connsiteX18" fmla="*/ 42753 w 443779"/>
                <a:gd name="connsiteY18" fmla="*/ 1978 h 1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779" h="112537">
                  <a:moveTo>
                    <a:pt x="42753" y="1978"/>
                  </a:moveTo>
                  <a:cubicBezTo>
                    <a:pt x="43177" y="38075"/>
                    <a:pt x="69294" y="67165"/>
                    <a:pt x="104967" y="71411"/>
                  </a:cubicBezTo>
                  <a:cubicBezTo>
                    <a:pt x="132995" y="74809"/>
                    <a:pt x="173763" y="52089"/>
                    <a:pt x="179496" y="16841"/>
                  </a:cubicBezTo>
                  <a:cubicBezTo>
                    <a:pt x="180345" y="11745"/>
                    <a:pt x="179496" y="5800"/>
                    <a:pt x="183106" y="1129"/>
                  </a:cubicBezTo>
                  <a:cubicBezTo>
                    <a:pt x="209435" y="-570"/>
                    <a:pt x="235765" y="704"/>
                    <a:pt x="262094" y="704"/>
                  </a:cubicBezTo>
                  <a:cubicBezTo>
                    <a:pt x="262519" y="704"/>
                    <a:pt x="263156" y="1553"/>
                    <a:pt x="263580" y="1978"/>
                  </a:cubicBezTo>
                  <a:cubicBezTo>
                    <a:pt x="264005" y="33191"/>
                    <a:pt x="285239" y="61432"/>
                    <a:pt x="313691" y="69076"/>
                  </a:cubicBezTo>
                  <a:cubicBezTo>
                    <a:pt x="343843" y="76932"/>
                    <a:pt x="376967" y="63555"/>
                    <a:pt x="392680" y="36588"/>
                  </a:cubicBezTo>
                  <a:cubicBezTo>
                    <a:pt x="399050" y="25759"/>
                    <a:pt x="401386" y="13444"/>
                    <a:pt x="403934" y="1129"/>
                  </a:cubicBezTo>
                  <a:cubicBezTo>
                    <a:pt x="417311" y="492"/>
                    <a:pt x="430900" y="-1632"/>
                    <a:pt x="444065" y="2403"/>
                  </a:cubicBezTo>
                  <a:cubicBezTo>
                    <a:pt x="440455" y="49116"/>
                    <a:pt x="419009" y="83727"/>
                    <a:pt x="375481" y="103474"/>
                  </a:cubicBezTo>
                  <a:cubicBezTo>
                    <a:pt x="324096" y="126831"/>
                    <a:pt x="262306" y="104323"/>
                    <a:pt x="236402" y="56336"/>
                  </a:cubicBezTo>
                  <a:cubicBezTo>
                    <a:pt x="230456" y="45507"/>
                    <a:pt x="227696" y="33616"/>
                    <a:pt x="222388" y="22362"/>
                  </a:cubicBezTo>
                  <a:cubicBezTo>
                    <a:pt x="220052" y="24273"/>
                    <a:pt x="219840" y="27033"/>
                    <a:pt x="218990" y="29369"/>
                  </a:cubicBezTo>
                  <a:cubicBezTo>
                    <a:pt x="204764" y="76720"/>
                    <a:pt x="172914" y="104111"/>
                    <a:pt x="124289" y="111330"/>
                  </a:cubicBezTo>
                  <a:cubicBezTo>
                    <a:pt x="70356" y="119399"/>
                    <a:pt x="23430" y="84364"/>
                    <a:pt x="7717" y="39136"/>
                  </a:cubicBezTo>
                  <a:cubicBezTo>
                    <a:pt x="4320" y="29157"/>
                    <a:pt x="3683" y="18752"/>
                    <a:pt x="498" y="8773"/>
                  </a:cubicBezTo>
                  <a:cubicBezTo>
                    <a:pt x="-351" y="6437"/>
                    <a:pt x="-351" y="3040"/>
                    <a:pt x="2409" y="1129"/>
                  </a:cubicBezTo>
                  <a:cubicBezTo>
                    <a:pt x="15998" y="279"/>
                    <a:pt x="29375" y="-995"/>
                    <a:pt x="42753" y="1978"/>
                  </a:cubicBezTo>
                  <a:close/>
                </a:path>
              </a:pathLst>
            </a:custGeom>
            <a:solidFill>
              <a:schemeClr val="accent3"/>
            </a:solidFill>
            <a:ln w="2117" cap="flat">
              <a:noFill/>
              <a:prstDash val="solid"/>
              <a:miter/>
            </a:ln>
          </p:spPr>
          <p:txBody>
            <a:bodyPr rtlCol="0" anchor="ctr"/>
            <a:lstStyle/>
            <a:p>
              <a:endParaRPr lang="en-US"/>
            </a:p>
          </p:txBody>
        </p:sp>
        <p:sp>
          <p:nvSpPr>
            <p:cNvPr id="32" name="Freeform: Shape 31"/>
            <p:cNvSpPr/>
            <p:nvPr/>
          </p:nvSpPr>
          <p:spPr>
            <a:xfrm>
              <a:off x="7671113" y="4229665"/>
              <a:ext cx="976466" cy="244117"/>
            </a:xfrm>
            <a:custGeom>
              <a:avLst/>
              <a:gdLst>
                <a:gd name="connsiteX0" fmla="*/ 441656 w 441655"/>
                <a:gd name="connsiteY0" fmla="*/ 1755 h 110413"/>
                <a:gd name="connsiteX1" fmla="*/ 346318 w 441655"/>
                <a:gd name="connsiteY1" fmla="*/ 111319 h 110413"/>
                <a:gd name="connsiteX2" fmla="*/ 221677 w 441655"/>
                <a:gd name="connsiteY2" fmla="*/ 20865 h 110413"/>
                <a:gd name="connsiteX3" fmla="*/ 81961 w 441655"/>
                <a:gd name="connsiteY3" fmla="*/ 108347 h 110413"/>
                <a:gd name="connsiteX4" fmla="*/ 0 w 441655"/>
                <a:gd name="connsiteY4" fmla="*/ 4303 h 110413"/>
                <a:gd name="connsiteX5" fmla="*/ 5521 w 441655"/>
                <a:gd name="connsiteY5" fmla="*/ 481 h 110413"/>
                <a:gd name="connsiteX6" fmla="*/ 40131 w 441655"/>
                <a:gd name="connsiteY6" fmla="*/ 1330 h 110413"/>
                <a:gd name="connsiteX7" fmla="*/ 56481 w 441655"/>
                <a:gd name="connsiteY7" fmla="*/ 45071 h 110413"/>
                <a:gd name="connsiteX8" fmla="*/ 151395 w 441655"/>
                <a:gd name="connsiteY8" fmla="*/ 57599 h 110413"/>
                <a:gd name="connsiteX9" fmla="*/ 180484 w 441655"/>
                <a:gd name="connsiteY9" fmla="*/ 2392 h 110413"/>
                <a:gd name="connsiteX10" fmla="*/ 181758 w 441655"/>
                <a:gd name="connsiteY10" fmla="*/ 693 h 110413"/>
                <a:gd name="connsiteX11" fmla="*/ 260959 w 441655"/>
                <a:gd name="connsiteY11" fmla="*/ 1330 h 110413"/>
                <a:gd name="connsiteX12" fmla="*/ 277097 w 441655"/>
                <a:gd name="connsiteY12" fmla="*/ 45071 h 110413"/>
                <a:gd name="connsiteX13" fmla="*/ 372010 w 441655"/>
                <a:gd name="connsiteY13" fmla="*/ 57387 h 110413"/>
                <a:gd name="connsiteX14" fmla="*/ 401100 w 441655"/>
                <a:gd name="connsiteY14" fmla="*/ 2392 h 110413"/>
                <a:gd name="connsiteX15" fmla="*/ 441656 w 441655"/>
                <a:gd name="connsiteY15" fmla="*/ 1755 h 1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655" h="110413">
                  <a:moveTo>
                    <a:pt x="441656" y="1755"/>
                  </a:moveTo>
                  <a:cubicBezTo>
                    <a:pt x="444416" y="54414"/>
                    <a:pt x="399401" y="103888"/>
                    <a:pt x="346318" y="111319"/>
                  </a:cubicBezTo>
                  <a:cubicBezTo>
                    <a:pt x="292385" y="118964"/>
                    <a:pt x="236753" y="84990"/>
                    <a:pt x="221677" y="20865"/>
                  </a:cubicBezTo>
                  <a:cubicBezTo>
                    <a:pt x="198533" y="88175"/>
                    <a:pt x="154367" y="123635"/>
                    <a:pt x="81961" y="108347"/>
                  </a:cubicBezTo>
                  <a:cubicBezTo>
                    <a:pt x="33337" y="97942"/>
                    <a:pt x="849" y="52078"/>
                    <a:pt x="0" y="4303"/>
                  </a:cubicBezTo>
                  <a:cubicBezTo>
                    <a:pt x="849" y="1542"/>
                    <a:pt x="2760" y="268"/>
                    <a:pt x="5521" y="481"/>
                  </a:cubicBezTo>
                  <a:cubicBezTo>
                    <a:pt x="16987" y="905"/>
                    <a:pt x="28665" y="-793"/>
                    <a:pt x="40131" y="1330"/>
                  </a:cubicBezTo>
                  <a:cubicBezTo>
                    <a:pt x="43104" y="16831"/>
                    <a:pt x="45864" y="31906"/>
                    <a:pt x="56481" y="45071"/>
                  </a:cubicBezTo>
                  <a:cubicBezTo>
                    <a:pt x="78776" y="72462"/>
                    <a:pt x="118695" y="81380"/>
                    <a:pt x="151395" y="57599"/>
                  </a:cubicBezTo>
                  <a:cubicBezTo>
                    <a:pt x="170505" y="43585"/>
                    <a:pt x="178149" y="24687"/>
                    <a:pt x="180484" y="2392"/>
                  </a:cubicBezTo>
                  <a:cubicBezTo>
                    <a:pt x="180909" y="1755"/>
                    <a:pt x="181334" y="693"/>
                    <a:pt x="181758" y="693"/>
                  </a:cubicBezTo>
                  <a:cubicBezTo>
                    <a:pt x="208088" y="905"/>
                    <a:pt x="234630" y="-793"/>
                    <a:pt x="260959" y="1330"/>
                  </a:cubicBezTo>
                  <a:cubicBezTo>
                    <a:pt x="263720" y="16831"/>
                    <a:pt x="266692" y="31906"/>
                    <a:pt x="277097" y="45071"/>
                  </a:cubicBezTo>
                  <a:cubicBezTo>
                    <a:pt x="300453" y="74373"/>
                    <a:pt x="341646" y="79682"/>
                    <a:pt x="372010" y="57387"/>
                  </a:cubicBezTo>
                  <a:cubicBezTo>
                    <a:pt x="390908" y="43372"/>
                    <a:pt x="399401" y="24899"/>
                    <a:pt x="401100" y="2392"/>
                  </a:cubicBezTo>
                  <a:cubicBezTo>
                    <a:pt x="414902" y="-1218"/>
                    <a:pt x="428279" y="-156"/>
                    <a:pt x="441656" y="1755"/>
                  </a:cubicBezTo>
                  <a:close/>
                </a:path>
              </a:pathLst>
            </a:custGeom>
            <a:solidFill>
              <a:schemeClr val="accent3"/>
            </a:solidFill>
            <a:ln w="2117" cap="flat">
              <a:noFill/>
              <a:prstDash val="solid"/>
              <a:miter/>
            </a:ln>
          </p:spPr>
          <p:txBody>
            <a:bodyPr rtlCol="0" anchor="ctr"/>
            <a:lstStyle/>
            <a:p>
              <a:endParaRPr lang="en-US"/>
            </a:p>
          </p:txBody>
        </p:sp>
        <p:sp>
          <p:nvSpPr>
            <p:cNvPr id="33" name="Freeform: Shape 32"/>
            <p:cNvSpPr/>
            <p:nvPr/>
          </p:nvSpPr>
          <p:spPr>
            <a:xfrm>
              <a:off x="6651927" y="3190418"/>
              <a:ext cx="1436532" cy="699489"/>
            </a:xfrm>
            <a:custGeom>
              <a:avLst/>
              <a:gdLst>
                <a:gd name="connsiteX0" fmla="*/ 526590 w 649743"/>
                <a:gd name="connsiteY0" fmla="*/ 212 h 316378"/>
                <a:gd name="connsiteX1" fmla="*/ 511089 w 649743"/>
                <a:gd name="connsiteY1" fmla="*/ 2123 h 316378"/>
                <a:gd name="connsiteX2" fmla="*/ 19747 w 649743"/>
                <a:gd name="connsiteY2" fmla="*/ 2123 h 316378"/>
                <a:gd name="connsiteX3" fmla="*/ 2336 w 649743"/>
                <a:gd name="connsiteY3" fmla="*/ 19535 h 316378"/>
                <a:gd name="connsiteX4" fmla="*/ 2336 w 649743"/>
                <a:gd name="connsiteY4" fmla="*/ 299816 h 316378"/>
                <a:gd name="connsiteX5" fmla="*/ 16987 w 649743"/>
                <a:gd name="connsiteY5" fmla="*/ 314680 h 316378"/>
                <a:gd name="connsiteX6" fmla="*/ 633606 w 649743"/>
                <a:gd name="connsiteY6" fmla="*/ 314680 h 316378"/>
                <a:gd name="connsiteX7" fmla="*/ 648682 w 649743"/>
                <a:gd name="connsiteY7" fmla="*/ 299180 h 316378"/>
                <a:gd name="connsiteX8" fmla="*/ 648682 w 649743"/>
                <a:gd name="connsiteY8" fmla="*/ 19959 h 316378"/>
                <a:gd name="connsiteX9" fmla="*/ 649956 w 649743"/>
                <a:gd name="connsiteY9" fmla="*/ 4247 h 316378"/>
                <a:gd name="connsiteX10" fmla="*/ 650168 w 649743"/>
                <a:gd name="connsiteY10" fmla="*/ 303638 h 316378"/>
                <a:gd name="connsiteX11" fmla="*/ 636367 w 649743"/>
                <a:gd name="connsiteY11" fmla="*/ 316803 h 316378"/>
                <a:gd name="connsiteX12" fmla="*/ 13377 w 649743"/>
                <a:gd name="connsiteY12" fmla="*/ 316803 h 316378"/>
                <a:gd name="connsiteX13" fmla="*/ 0 w 649743"/>
                <a:gd name="connsiteY13" fmla="*/ 303002 h 316378"/>
                <a:gd name="connsiteX14" fmla="*/ 212 w 649743"/>
                <a:gd name="connsiteY14" fmla="*/ 14226 h 316378"/>
                <a:gd name="connsiteX15" fmla="*/ 14863 w 649743"/>
                <a:gd name="connsiteY15" fmla="*/ 0 h 316378"/>
                <a:gd name="connsiteX16" fmla="*/ 526590 w 649743"/>
                <a:gd name="connsiteY16" fmla="*/ 212 h 3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743" h="316378">
                  <a:moveTo>
                    <a:pt x="526590" y="212"/>
                  </a:moveTo>
                  <a:cubicBezTo>
                    <a:pt x="521706" y="3397"/>
                    <a:pt x="516185" y="2123"/>
                    <a:pt x="511089" y="2123"/>
                  </a:cubicBezTo>
                  <a:cubicBezTo>
                    <a:pt x="347379" y="2123"/>
                    <a:pt x="183457" y="2123"/>
                    <a:pt x="19747" y="2123"/>
                  </a:cubicBezTo>
                  <a:cubicBezTo>
                    <a:pt x="2336" y="2123"/>
                    <a:pt x="2336" y="2123"/>
                    <a:pt x="2336" y="19535"/>
                  </a:cubicBezTo>
                  <a:cubicBezTo>
                    <a:pt x="2336" y="112962"/>
                    <a:pt x="2336" y="206389"/>
                    <a:pt x="2336" y="299816"/>
                  </a:cubicBezTo>
                  <a:cubicBezTo>
                    <a:pt x="2336" y="314680"/>
                    <a:pt x="2336" y="314680"/>
                    <a:pt x="16987" y="314680"/>
                  </a:cubicBezTo>
                  <a:cubicBezTo>
                    <a:pt x="222527" y="314680"/>
                    <a:pt x="428066" y="314680"/>
                    <a:pt x="633606" y="314680"/>
                  </a:cubicBezTo>
                  <a:cubicBezTo>
                    <a:pt x="648682" y="314680"/>
                    <a:pt x="648682" y="314680"/>
                    <a:pt x="648682" y="299180"/>
                  </a:cubicBezTo>
                  <a:cubicBezTo>
                    <a:pt x="648682" y="206177"/>
                    <a:pt x="648682" y="113174"/>
                    <a:pt x="648682" y="19959"/>
                  </a:cubicBezTo>
                  <a:cubicBezTo>
                    <a:pt x="648682" y="14651"/>
                    <a:pt x="648045" y="9343"/>
                    <a:pt x="649956" y="4247"/>
                  </a:cubicBezTo>
                  <a:cubicBezTo>
                    <a:pt x="649956" y="104044"/>
                    <a:pt x="649956" y="203841"/>
                    <a:pt x="650168" y="303638"/>
                  </a:cubicBezTo>
                  <a:cubicBezTo>
                    <a:pt x="650168" y="314043"/>
                    <a:pt x="646346" y="316803"/>
                    <a:pt x="636367" y="316803"/>
                  </a:cubicBezTo>
                  <a:cubicBezTo>
                    <a:pt x="428703" y="316591"/>
                    <a:pt x="221040" y="316591"/>
                    <a:pt x="13377" y="316803"/>
                  </a:cubicBezTo>
                  <a:cubicBezTo>
                    <a:pt x="2973" y="316803"/>
                    <a:pt x="0" y="312981"/>
                    <a:pt x="0" y="303002"/>
                  </a:cubicBezTo>
                  <a:cubicBezTo>
                    <a:pt x="212" y="206814"/>
                    <a:pt x="212" y="110626"/>
                    <a:pt x="212" y="14226"/>
                  </a:cubicBezTo>
                  <a:cubicBezTo>
                    <a:pt x="212" y="637"/>
                    <a:pt x="849" y="0"/>
                    <a:pt x="14863" y="0"/>
                  </a:cubicBezTo>
                  <a:cubicBezTo>
                    <a:pt x="185580" y="0"/>
                    <a:pt x="356085" y="0"/>
                    <a:pt x="526590" y="212"/>
                  </a:cubicBezTo>
                  <a:close/>
                </a:path>
              </a:pathLst>
            </a:custGeom>
            <a:solidFill>
              <a:srgbClr val="FBFBFB"/>
            </a:solidFill>
            <a:ln w="2117" cap="flat">
              <a:noFill/>
              <a:prstDash val="solid"/>
              <a:miter/>
            </a:ln>
          </p:spPr>
          <p:txBody>
            <a:bodyPr rtlCol="0" anchor="ctr"/>
            <a:lstStyle/>
            <a:p>
              <a:endParaRPr lang="en-US"/>
            </a:p>
          </p:txBody>
        </p:sp>
        <p:sp>
          <p:nvSpPr>
            <p:cNvPr id="34" name="Freeform: Shape 33"/>
            <p:cNvSpPr/>
            <p:nvPr/>
          </p:nvSpPr>
          <p:spPr>
            <a:xfrm>
              <a:off x="7827381" y="4232679"/>
              <a:ext cx="173699" cy="89197"/>
            </a:xfrm>
            <a:custGeom>
              <a:avLst/>
              <a:gdLst>
                <a:gd name="connsiteX0" fmla="*/ 80077 w 78563"/>
                <a:gd name="connsiteY0" fmla="*/ 8036 h 40343"/>
                <a:gd name="connsiteX1" fmla="*/ 71159 w 78563"/>
                <a:gd name="connsiteY1" fmla="*/ 26722 h 40343"/>
                <a:gd name="connsiteX2" fmla="*/ 36549 w 78563"/>
                <a:gd name="connsiteY2" fmla="*/ 41373 h 40343"/>
                <a:gd name="connsiteX3" fmla="*/ 1513 w 78563"/>
                <a:gd name="connsiteY3" fmla="*/ 11858 h 40343"/>
                <a:gd name="connsiteX4" fmla="*/ 3425 w 78563"/>
                <a:gd name="connsiteY4" fmla="*/ 1029 h 40343"/>
                <a:gd name="connsiteX5" fmla="*/ 16165 w 78563"/>
                <a:gd name="connsiteY5" fmla="*/ 6550 h 40343"/>
                <a:gd name="connsiteX6" fmla="*/ 39946 w 78563"/>
                <a:gd name="connsiteY6" fmla="*/ 25448 h 40343"/>
                <a:gd name="connsiteX7" fmla="*/ 65002 w 78563"/>
                <a:gd name="connsiteY7" fmla="*/ 6125 h 40343"/>
                <a:gd name="connsiteX8" fmla="*/ 76043 w 78563"/>
                <a:gd name="connsiteY8" fmla="*/ 604 h 40343"/>
                <a:gd name="connsiteX9" fmla="*/ 80077 w 78563"/>
                <a:gd name="connsiteY9" fmla="*/ 8036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63" h="40343">
                  <a:moveTo>
                    <a:pt x="80077" y="8036"/>
                  </a:moveTo>
                  <a:cubicBezTo>
                    <a:pt x="79016" y="15043"/>
                    <a:pt x="76255" y="21838"/>
                    <a:pt x="71159" y="26722"/>
                  </a:cubicBezTo>
                  <a:cubicBezTo>
                    <a:pt x="61604" y="36064"/>
                    <a:pt x="50350" y="43496"/>
                    <a:pt x="36549" y="41373"/>
                  </a:cubicBezTo>
                  <a:cubicBezTo>
                    <a:pt x="19350" y="38825"/>
                    <a:pt x="6822" y="29270"/>
                    <a:pt x="1513" y="11858"/>
                  </a:cubicBezTo>
                  <a:cubicBezTo>
                    <a:pt x="240" y="7824"/>
                    <a:pt x="-1884" y="3152"/>
                    <a:pt x="3425" y="1029"/>
                  </a:cubicBezTo>
                  <a:cubicBezTo>
                    <a:pt x="8733" y="-1094"/>
                    <a:pt x="14041" y="-245"/>
                    <a:pt x="16165" y="6550"/>
                  </a:cubicBezTo>
                  <a:cubicBezTo>
                    <a:pt x="19987" y="18016"/>
                    <a:pt x="27206" y="25872"/>
                    <a:pt x="39946" y="25448"/>
                  </a:cubicBezTo>
                  <a:cubicBezTo>
                    <a:pt x="52474" y="25235"/>
                    <a:pt x="60755" y="17804"/>
                    <a:pt x="65002" y="6125"/>
                  </a:cubicBezTo>
                  <a:cubicBezTo>
                    <a:pt x="66913" y="817"/>
                    <a:pt x="70947" y="-457"/>
                    <a:pt x="76043" y="604"/>
                  </a:cubicBezTo>
                  <a:cubicBezTo>
                    <a:pt x="79865" y="1241"/>
                    <a:pt x="79865" y="4639"/>
                    <a:pt x="80077" y="8036"/>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35" name="Freeform: Shape 34"/>
            <p:cNvSpPr/>
            <p:nvPr/>
          </p:nvSpPr>
          <p:spPr>
            <a:xfrm>
              <a:off x="6837691" y="4232126"/>
              <a:ext cx="178393" cy="89197"/>
            </a:xfrm>
            <a:custGeom>
              <a:avLst/>
              <a:gdLst>
                <a:gd name="connsiteX0" fmla="*/ 40407 w 80687"/>
                <a:gd name="connsiteY0" fmla="*/ 42260 h 40343"/>
                <a:gd name="connsiteX1" fmla="*/ 1337 w 80687"/>
                <a:gd name="connsiteY1" fmla="*/ 9348 h 40343"/>
                <a:gd name="connsiteX2" fmla="*/ 3461 w 80687"/>
                <a:gd name="connsiteY2" fmla="*/ 854 h 40343"/>
                <a:gd name="connsiteX3" fmla="*/ 15988 w 80687"/>
                <a:gd name="connsiteY3" fmla="*/ 4889 h 40343"/>
                <a:gd name="connsiteX4" fmla="*/ 17687 w 80687"/>
                <a:gd name="connsiteY4" fmla="*/ 9772 h 40343"/>
                <a:gd name="connsiteX5" fmla="*/ 40407 w 80687"/>
                <a:gd name="connsiteY5" fmla="*/ 25485 h 40343"/>
                <a:gd name="connsiteX6" fmla="*/ 64188 w 80687"/>
                <a:gd name="connsiteY6" fmla="*/ 9135 h 40343"/>
                <a:gd name="connsiteX7" fmla="*/ 67373 w 80687"/>
                <a:gd name="connsiteY7" fmla="*/ 1491 h 40343"/>
                <a:gd name="connsiteX8" fmla="*/ 78627 w 80687"/>
                <a:gd name="connsiteY8" fmla="*/ 1067 h 40343"/>
                <a:gd name="connsiteX9" fmla="*/ 79901 w 80687"/>
                <a:gd name="connsiteY9" fmla="*/ 9348 h 40343"/>
                <a:gd name="connsiteX10" fmla="*/ 40407 w 80687"/>
                <a:gd name="connsiteY10" fmla="*/ 42260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87" h="40343">
                  <a:moveTo>
                    <a:pt x="40407" y="42260"/>
                  </a:moveTo>
                  <a:cubicBezTo>
                    <a:pt x="21084" y="40136"/>
                    <a:pt x="5159" y="27609"/>
                    <a:pt x="1337" y="9348"/>
                  </a:cubicBezTo>
                  <a:cubicBezTo>
                    <a:pt x="700" y="6163"/>
                    <a:pt x="-2272" y="1916"/>
                    <a:pt x="3461" y="854"/>
                  </a:cubicBezTo>
                  <a:cubicBezTo>
                    <a:pt x="7920" y="5"/>
                    <a:pt x="13653" y="-1694"/>
                    <a:pt x="15988" y="4889"/>
                  </a:cubicBezTo>
                  <a:cubicBezTo>
                    <a:pt x="16625" y="6587"/>
                    <a:pt x="17050" y="8286"/>
                    <a:pt x="17687" y="9772"/>
                  </a:cubicBezTo>
                  <a:cubicBezTo>
                    <a:pt x="21721" y="20177"/>
                    <a:pt x="29365" y="25697"/>
                    <a:pt x="40407" y="25485"/>
                  </a:cubicBezTo>
                  <a:cubicBezTo>
                    <a:pt x="51448" y="25060"/>
                    <a:pt x="59729" y="19752"/>
                    <a:pt x="64188" y="9135"/>
                  </a:cubicBezTo>
                  <a:cubicBezTo>
                    <a:pt x="65250" y="6587"/>
                    <a:pt x="64401" y="2978"/>
                    <a:pt x="67373" y="1491"/>
                  </a:cubicBezTo>
                  <a:cubicBezTo>
                    <a:pt x="70983" y="-420"/>
                    <a:pt x="75017" y="-420"/>
                    <a:pt x="78627" y="1067"/>
                  </a:cubicBezTo>
                  <a:cubicBezTo>
                    <a:pt x="82874" y="2765"/>
                    <a:pt x="80538" y="6587"/>
                    <a:pt x="79901" y="9348"/>
                  </a:cubicBezTo>
                  <a:cubicBezTo>
                    <a:pt x="76079" y="28882"/>
                    <a:pt x="58455" y="39711"/>
                    <a:pt x="40407" y="42260"/>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36" name="Freeform: Shape 35"/>
            <p:cNvSpPr/>
            <p:nvPr/>
          </p:nvSpPr>
          <p:spPr>
            <a:xfrm>
              <a:off x="7325217" y="4232745"/>
              <a:ext cx="178393" cy="89197"/>
            </a:xfrm>
            <a:custGeom>
              <a:avLst/>
              <a:gdLst>
                <a:gd name="connsiteX0" fmla="*/ 8239 w 80687"/>
                <a:gd name="connsiteY0" fmla="*/ 150 h 40343"/>
                <a:gd name="connsiteX1" fmla="*/ 16733 w 80687"/>
                <a:gd name="connsiteY1" fmla="*/ 6733 h 40343"/>
                <a:gd name="connsiteX2" fmla="*/ 40514 w 80687"/>
                <a:gd name="connsiteY2" fmla="*/ 25418 h 40343"/>
                <a:gd name="connsiteX3" fmla="*/ 64933 w 80687"/>
                <a:gd name="connsiteY3" fmla="*/ 5883 h 40343"/>
                <a:gd name="connsiteX4" fmla="*/ 76611 w 80687"/>
                <a:gd name="connsiteY4" fmla="*/ 363 h 40343"/>
                <a:gd name="connsiteX5" fmla="*/ 79796 w 80687"/>
                <a:gd name="connsiteY5" fmla="*/ 10342 h 40343"/>
                <a:gd name="connsiteX6" fmla="*/ 40514 w 80687"/>
                <a:gd name="connsiteY6" fmla="*/ 41768 h 40343"/>
                <a:gd name="connsiteX7" fmla="*/ 171 w 80687"/>
                <a:gd name="connsiteY7" fmla="*/ 7157 h 40343"/>
                <a:gd name="connsiteX8" fmla="*/ 8239 w 80687"/>
                <a:gd name="connsiteY8" fmla="*/ 150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87" h="40343">
                  <a:moveTo>
                    <a:pt x="8239" y="150"/>
                  </a:moveTo>
                  <a:cubicBezTo>
                    <a:pt x="12699" y="-274"/>
                    <a:pt x="15247" y="1636"/>
                    <a:pt x="16733" y="6733"/>
                  </a:cubicBezTo>
                  <a:cubicBezTo>
                    <a:pt x="20130" y="18411"/>
                    <a:pt x="27987" y="25206"/>
                    <a:pt x="40514" y="25418"/>
                  </a:cubicBezTo>
                  <a:cubicBezTo>
                    <a:pt x="51343" y="25630"/>
                    <a:pt x="60686" y="18623"/>
                    <a:pt x="64933" y="5883"/>
                  </a:cubicBezTo>
                  <a:cubicBezTo>
                    <a:pt x="67268" y="-1336"/>
                    <a:pt x="71940" y="-62"/>
                    <a:pt x="76611" y="363"/>
                  </a:cubicBezTo>
                  <a:cubicBezTo>
                    <a:pt x="83831" y="1212"/>
                    <a:pt x="80646" y="6733"/>
                    <a:pt x="79796" y="10342"/>
                  </a:cubicBezTo>
                  <a:cubicBezTo>
                    <a:pt x="75125" y="30089"/>
                    <a:pt x="57713" y="40706"/>
                    <a:pt x="40514" y="41768"/>
                  </a:cubicBezTo>
                  <a:cubicBezTo>
                    <a:pt x="23103" y="42829"/>
                    <a:pt x="2719" y="23932"/>
                    <a:pt x="171" y="7157"/>
                  </a:cubicBezTo>
                  <a:cubicBezTo>
                    <a:pt x="-891" y="575"/>
                    <a:pt x="3143" y="150"/>
                    <a:pt x="8239" y="150"/>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37" name="Freeform: Shape 36"/>
            <p:cNvSpPr/>
            <p:nvPr/>
          </p:nvSpPr>
          <p:spPr>
            <a:xfrm>
              <a:off x="8315853" y="4232745"/>
              <a:ext cx="173699" cy="89197"/>
            </a:xfrm>
            <a:custGeom>
              <a:avLst/>
              <a:gdLst>
                <a:gd name="connsiteX0" fmla="*/ 38777 w 78563"/>
                <a:gd name="connsiteY0" fmla="*/ 41980 h 40343"/>
                <a:gd name="connsiteX1" fmla="*/ 344 w 78563"/>
                <a:gd name="connsiteY1" fmla="*/ 9281 h 40343"/>
                <a:gd name="connsiteX2" fmla="*/ 3954 w 78563"/>
                <a:gd name="connsiteY2" fmla="*/ 575 h 40343"/>
                <a:gd name="connsiteX3" fmla="*/ 14995 w 78563"/>
                <a:gd name="connsiteY3" fmla="*/ 4185 h 40343"/>
                <a:gd name="connsiteX4" fmla="*/ 65318 w 78563"/>
                <a:gd name="connsiteY4" fmla="*/ 4397 h 40343"/>
                <a:gd name="connsiteX5" fmla="*/ 76147 w 78563"/>
                <a:gd name="connsiteY5" fmla="*/ 787 h 40343"/>
                <a:gd name="connsiteX6" fmla="*/ 79332 w 78563"/>
                <a:gd name="connsiteY6" fmla="*/ 10555 h 40343"/>
                <a:gd name="connsiteX7" fmla="*/ 38777 w 78563"/>
                <a:gd name="connsiteY7" fmla="*/ 41980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63" h="40343">
                  <a:moveTo>
                    <a:pt x="38777" y="41980"/>
                  </a:moveTo>
                  <a:cubicBezTo>
                    <a:pt x="23064" y="41768"/>
                    <a:pt x="3104" y="24781"/>
                    <a:pt x="344" y="9281"/>
                  </a:cubicBezTo>
                  <a:cubicBezTo>
                    <a:pt x="-293" y="5671"/>
                    <a:pt x="-505" y="1637"/>
                    <a:pt x="3954" y="575"/>
                  </a:cubicBezTo>
                  <a:cubicBezTo>
                    <a:pt x="7988" y="-487"/>
                    <a:pt x="12022" y="-487"/>
                    <a:pt x="14995" y="4185"/>
                  </a:cubicBezTo>
                  <a:cubicBezTo>
                    <a:pt x="33256" y="33487"/>
                    <a:pt x="47058" y="33487"/>
                    <a:pt x="65318" y="4397"/>
                  </a:cubicBezTo>
                  <a:cubicBezTo>
                    <a:pt x="68291" y="-274"/>
                    <a:pt x="72113" y="-487"/>
                    <a:pt x="76147" y="787"/>
                  </a:cubicBezTo>
                  <a:cubicBezTo>
                    <a:pt x="81243" y="2273"/>
                    <a:pt x="80182" y="6733"/>
                    <a:pt x="79332" y="10555"/>
                  </a:cubicBezTo>
                  <a:cubicBezTo>
                    <a:pt x="75935" y="26480"/>
                    <a:pt x="55551" y="42192"/>
                    <a:pt x="38777" y="41980"/>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38" name="Freeform: Shape 37"/>
            <p:cNvSpPr/>
            <p:nvPr/>
          </p:nvSpPr>
          <p:spPr>
            <a:xfrm>
              <a:off x="7084764" y="4226966"/>
              <a:ext cx="173699" cy="4694"/>
            </a:xfrm>
            <a:custGeom>
              <a:avLst/>
              <a:gdLst>
                <a:gd name="connsiteX0" fmla="*/ 80475 w 78563"/>
                <a:gd name="connsiteY0" fmla="*/ 3188 h 2123"/>
                <a:gd name="connsiteX1" fmla="*/ 0 w 78563"/>
                <a:gd name="connsiteY1" fmla="*/ 2339 h 2123"/>
                <a:gd name="connsiteX2" fmla="*/ 56693 w 78563"/>
                <a:gd name="connsiteY2" fmla="*/ 640 h 2123"/>
                <a:gd name="connsiteX3" fmla="*/ 80475 w 78563"/>
                <a:gd name="connsiteY3" fmla="*/ 3188 h 2123"/>
              </a:gdLst>
              <a:ahLst/>
              <a:cxnLst>
                <a:cxn ang="0">
                  <a:pos x="connsiteX0" y="connsiteY0"/>
                </a:cxn>
                <a:cxn ang="0">
                  <a:pos x="connsiteX1" y="connsiteY1"/>
                </a:cxn>
                <a:cxn ang="0">
                  <a:pos x="connsiteX2" y="connsiteY2"/>
                </a:cxn>
                <a:cxn ang="0">
                  <a:pos x="connsiteX3" y="connsiteY3"/>
                </a:cxn>
              </a:cxnLst>
              <a:rect l="l" t="t" r="r" b="b"/>
              <a:pathLst>
                <a:path w="78563" h="2123">
                  <a:moveTo>
                    <a:pt x="80475" y="3188"/>
                  </a:moveTo>
                  <a:cubicBezTo>
                    <a:pt x="53721" y="2976"/>
                    <a:pt x="26754" y="2551"/>
                    <a:pt x="0" y="2339"/>
                  </a:cubicBezTo>
                  <a:cubicBezTo>
                    <a:pt x="18898" y="-1483"/>
                    <a:pt x="37796" y="1065"/>
                    <a:pt x="56693" y="640"/>
                  </a:cubicBezTo>
                  <a:cubicBezTo>
                    <a:pt x="64550" y="428"/>
                    <a:pt x="73043" y="-1695"/>
                    <a:pt x="80475" y="3188"/>
                  </a:cubicBezTo>
                  <a:close/>
                </a:path>
              </a:pathLst>
            </a:custGeom>
            <a:solidFill>
              <a:srgbClr val="FBFBFB"/>
            </a:solidFill>
            <a:ln w="2117" cap="flat">
              <a:noFill/>
              <a:prstDash val="solid"/>
              <a:miter/>
            </a:ln>
          </p:spPr>
          <p:txBody>
            <a:bodyPr rtlCol="0" anchor="ctr"/>
            <a:lstStyle/>
            <a:p>
              <a:endParaRPr lang="en-US"/>
            </a:p>
          </p:txBody>
        </p:sp>
        <p:sp>
          <p:nvSpPr>
            <p:cNvPr id="39" name="Freeform: Shape 38"/>
            <p:cNvSpPr/>
            <p:nvPr/>
          </p:nvSpPr>
          <p:spPr>
            <a:xfrm>
              <a:off x="8070620" y="4227251"/>
              <a:ext cx="173699" cy="4694"/>
            </a:xfrm>
            <a:custGeom>
              <a:avLst/>
              <a:gdLst>
                <a:gd name="connsiteX0" fmla="*/ 80475 w 78563"/>
                <a:gd name="connsiteY0" fmla="*/ 2422 h 2123"/>
                <a:gd name="connsiteX1" fmla="*/ 0 w 78563"/>
                <a:gd name="connsiteY1" fmla="*/ 3272 h 2123"/>
                <a:gd name="connsiteX2" fmla="*/ 2548 w 78563"/>
                <a:gd name="connsiteY2" fmla="*/ 1573 h 2123"/>
                <a:gd name="connsiteX3" fmla="*/ 80475 w 78563"/>
                <a:gd name="connsiteY3" fmla="*/ 2422 h 2123"/>
              </a:gdLst>
              <a:ahLst/>
              <a:cxnLst>
                <a:cxn ang="0">
                  <a:pos x="connsiteX0" y="connsiteY0"/>
                </a:cxn>
                <a:cxn ang="0">
                  <a:pos x="connsiteX1" y="connsiteY1"/>
                </a:cxn>
                <a:cxn ang="0">
                  <a:pos x="connsiteX2" y="connsiteY2"/>
                </a:cxn>
                <a:cxn ang="0">
                  <a:pos x="connsiteX3" y="connsiteY3"/>
                </a:cxn>
              </a:cxnLst>
              <a:rect l="l" t="t" r="r" b="b"/>
              <a:pathLst>
                <a:path w="78563" h="2123">
                  <a:moveTo>
                    <a:pt x="80475" y="2422"/>
                  </a:moveTo>
                  <a:cubicBezTo>
                    <a:pt x="53721" y="2635"/>
                    <a:pt x="26754" y="3059"/>
                    <a:pt x="0" y="3272"/>
                  </a:cubicBezTo>
                  <a:cubicBezTo>
                    <a:pt x="849" y="2635"/>
                    <a:pt x="1699" y="1573"/>
                    <a:pt x="2548" y="1573"/>
                  </a:cubicBezTo>
                  <a:cubicBezTo>
                    <a:pt x="28665" y="87"/>
                    <a:pt x="54570" y="-1400"/>
                    <a:pt x="80475" y="2422"/>
                  </a:cubicBezTo>
                  <a:close/>
                </a:path>
              </a:pathLst>
            </a:custGeom>
            <a:solidFill>
              <a:srgbClr val="FBFBFB"/>
            </a:solidFill>
            <a:ln w="2117" cap="flat">
              <a:noFill/>
              <a:prstDash val="solid"/>
              <a:miter/>
            </a:ln>
          </p:spPr>
          <p:txBody>
            <a:bodyPr rtlCol="0" anchor="ctr"/>
            <a:lstStyle/>
            <a:p>
              <a:endParaRPr lang="en-US"/>
            </a:p>
          </p:txBody>
        </p:sp>
        <p:sp>
          <p:nvSpPr>
            <p:cNvPr id="40" name="Freeform: Shape 39"/>
            <p:cNvSpPr/>
            <p:nvPr/>
          </p:nvSpPr>
          <p:spPr>
            <a:xfrm>
              <a:off x="7671582" y="4227598"/>
              <a:ext cx="84501" cy="9390"/>
            </a:xfrm>
            <a:custGeom>
              <a:avLst/>
              <a:gdLst>
                <a:gd name="connsiteX0" fmla="*/ 40131 w 38220"/>
                <a:gd name="connsiteY0" fmla="*/ 2265 h 4246"/>
                <a:gd name="connsiteX1" fmla="*/ 10617 w 38220"/>
                <a:gd name="connsiteY1" fmla="*/ 2477 h 4246"/>
                <a:gd name="connsiteX2" fmla="*/ 0 w 38220"/>
                <a:gd name="connsiteY2" fmla="*/ 5238 h 4246"/>
                <a:gd name="connsiteX3" fmla="*/ 5096 w 38220"/>
                <a:gd name="connsiteY3" fmla="*/ 779 h 4246"/>
                <a:gd name="connsiteX4" fmla="*/ 40131 w 38220"/>
                <a:gd name="connsiteY4" fmla="*/ 2265 h 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0" h="4246">
                  <a:moveTo>
                    <a:pt x="40131" y="2265"/>
                  </a:moveTo>
                  <a:cubicBezTo>
                    <a:pt x="30364" y="2265"/>
                    <a:pt x="20596" y="2265"/>
                    <a:pt x="10617" y="2477"/>
                  </a:cubicBezTo>
                  <a:cubicBezTo>
                    <a:pt x="6795" y="2477"/>
                    <a:pt x="2760" y="1628"/>
                    <a:pt x="0" y="5238"/>
                  </a:cubicBezTo>
                  <a:cubicBezTo>
                    <a:pt x="849" y="2902"/>
                    <a:pt x="2548" y="779"/>
                    <a:pt x="5096" y="779"/>
                  </a:cubicBezTo>
                  <a:cubicBezTo>
                    <a:pt x="16987" y="566"/>
                    <a:pt x="28665" y="-1557"/>
                    <a:pt x="40131" y="2265"/>
                  </a:cubicBezTo>
                  <a:close/>
                </a:path>
              </a:pathLst>
            </a:custGeom>
            <a:solidFill>
              <a:srgbClr val="FBFBFB"/>
            </a:solidFill>
            <a:ln w="2117" cap="flat">
              <a:noFill/>
              <a:prstDash val="solid"/>
              <a:miter/>
            </a:ln>
          </p:spPr>
          <p:txBody>
            <a:bodyPr rtlCol="0" anchor="ctr"/>
            <a:lstStyle/>
            <a:p>
              <a:endParaRPr lang="en-US"/>
            </a:p>
          </p:txBody>
        </p:sp>
        <p:sp>
          <p:nvSpPr>
            <p:cNvPr id="41" name="Freeform: Shape 40"/>
            <p:cNvSpPr/>
            <p:nvPr/>
          </p:nvSpPr>
          <p:spPr>
            <a:xfrm>
              <a:off x="6685728" y="4227264"/>
              <a:ext cx="84501" cy="4694"/>
            </a:xfrm>
            <a:custGeom>
              <a:avLst/>
              <a:gdLst>
                <a:gd name="connsiteX0" fmla="*/ 40131 w 38220"/>
                <a:gd name="connsiteY0" fmla="*/ 3053 h 2123"/>
                <a:gd name="connsiteX1" fmla="*/ 0 w 38220"/>
                <a:gd name="connsiteY1" fmla="*/ 2204 h 2123"/>
                <a:gd name="connsiteX2" fmla="*/ 40131 w 38220"/>
                <a:gd name="connsiteY2" fmla="*/ 3053 h 2123"/>
              </a:gdLst>
              <a:ahLst/>
              <a:cxnLst>
                <a:cxn ang="0">
                  <a:pos x="connsiteX0" y="connsiteY0"/>
                </a:cxn>
                <a:cxn ang="0">
                  <a:pos x="connsiteX1" y="connsiteY1"/>
                </a:cxn>
                <a:cxn ang="0">
                  <a:pos x="connsiteX2" y="connsiteY2"/>
                </a:cxn>
              </a:cxnLst>
              <a:rect l="l" t="t" r="r" b="b"/>
              <a:pathLst>
                <a:path w="38220" h="2123">
                  <a:moveTo>
                    <a:pt x="40131" y="3053"/>
                  </a:moveTo>
                  <a:cubicBezTo>
                    <a:pt x="26754" y="2841"/>
                    <a:pt x="13377" y="2628"/>
                    <a:pt x="0" y="2204"/>
                  </a:cubicBezTo>
                  <a:cubicBezTo>
                    <a:pt x="13377" y="-344"/>
                    <a:pt x="26754" y="-1406"/>
                    <a:pt x="40131" y="3053"/>
                  </a:cubicBezTo>
                  <a:close/>
                </a:path>
              </a:pathLst>
            </a:custGeom>
            <a:solidFill>
              <a:srgbClr val="FBFBFB"/>
            </a:solidFill>
            <a:ln w="2117" cap="flat">
              <a:noFill/>
              <a:prstDash val="solid"/>
              <a:miter/>
            </a:ln>
          </p:spPr>
          <p:txBody>
            <a:bodyPr rtlCol="0" anchor="ctr"/>
            <a:lstStyle/>
            <a:p>
              <a:endParaRPr lang="en-US"/>
            </a:p>
          </p:txBody>
        </p:sp>
        <p:sp>
          <p:nvSpPr>
            <p:cNvPr id="42" name="Freeform: Shape 41"/>
            <p:cNvSpPr/>
            <p:nvPr/>
          </p:nvSpPr>
          <p:spPr>
            <a:xfrm>
              <a:off x="7572997" y="4227021"/>
              <a:ext cx="84501" cy="4694"/>
            </a:xfrm>
            <a:custGeom>
              <a:avLst/>
              <a:gdLst>
                <a:gd name="connsiteX0" fmla="*/ 40131 w 38220"/>
                <a:gd name="connsiteY0" fmla="*/ 3588 h 2123"/>
                <a:gd name="connsiteX1" fmla="*/ 0 w 38220"/>
                <a:gd name="connsiteY1" fmla="*/ 2314 h 2123"/>
                <a:gd name="connsiteX2" fmla="*/ 40131 w 38220"/>
                <a:gd name="connsiteY2" fmla="*/ 3588 h 2123"/>
              </a:gdLst>
              <a:ahLst/>
              <a:cxnLst>
                <a:cxn ang="0">
                  <a:pos x="connsiteX0" y="connsiteY0"/>
                </a:cxn>
                <a:cxn ang="0">
                  <a:pos x="connsiteX1" y="connsiteY1"/>
                </a:cxn>
                <a:cxn ang="0">
                  <a:pos x="connsiteX2" y="connsiteY2"/>
                </a:cxn>
              </a:cxnLst>
              <a:rect l="l" t="t" r="r" b="b"/>
              <a:pathLst>
                <a:path w="38220" h="2123">
                  <a:moveTo>
                    <a:pt x="40131" y="3588"/>
                  </a:moveTo>
                  <a:cubicBezTo>
                    <a:pt x="26754" y="3163"/>
                    <a:pt x="13377" y="2739"/>
                    <a:pt x="0" y="2314"/>
                  </a:cubicBezTo>
                  <a:cubicBezTo>
                    <a:pt x="13377" y="-22"/>
                    <a:pt x="26967" y="-1933"/>
                    <a:pt x="40131" y="3588"/>
                  </a:cubicBezTo>
                  <a:close/>
                </a:path>
              </a:pathLst>
            </a:custGeom>
            <a:solidFill>
              <a:srgbClr val="FBFBFB"/>
            </a:solidFill>
            <a:ln w="2117" cap="flat">
              <a:noFill/>
              <a:prstDash val="solid"/>
              <a:miter/>
            </a:ln>
          </p:spPr>
          <p:txBody>
            <a:bodyPr rtlCol="0" anchor="ctr"/>
            <a:lstStyle/>
            <a:p>
              <a:endParaRPr lang="en-US"/>
            </a:p>
          </p:txBody>
        </p:sp>
        <p:sp>
          <p:nvSpPr>
            <p:cNvPr id="43" name="Freeform: Shape 42"/>
            <p:cNvSpPr/>
            <p:nvPr/>
          </p:nvSpPr>
          <p:spPr>
            <a:xfrm>
              <a:off x="8558853" y="4226972"/>
              <a:ext cx="84501" cy="4694"/>
            </a:xfrm>
            <a:custGeom>
              <a:avLst/>
              <a:gdLst>
                <a:gd name="connsiteX0" fmla="*/ 40131 w 38220"/>
                <a:gd name="connsiteY0" fmla="*/ 2973 h 2123"/>
                <a:gd name="connsiteX1" fmla="*/ 0 w 38220"/>
                <a:gd name="connsiteY1" fmla="*/ 3397 h 2123"/>
                <a:gd name="connsiteX2" fmla="*/ 40131 w 38220"/>
                <a:gd name="connsiteY2" fmla="*/ 2973 h 2123"/>
              </a:gdLst>
              <a:ahLst/>
              <a:cxnLst>
                <a:cxn ang="0">
                  <a:pos x="connsiteX0" y="connsiteY0"/>
                </a:cxn>
                <a:cxn ang="0">
                  <a:pos x="connsiteX1" y="connsiteY1"/>
                </a:cxn>
                <a:cxn ang="0">
                  <a:pos x="connsiteX2" y="connsiteY2"/>
                </a:cxn>
              </a:cxnLst>
              <a:rect l="l" t="t" r="r" b="b"/>
              <a:pathLst>
                <a:path w="38220" h="2123">
                  <a:moveTo>
                    <a:pt x="40131" y="2973"/>
                  </a:moveTo>
                  <a:cubicBezTo>
                    <a:pt x="26754" y="2760"/>
                    <a:pt x="13377" y="1911"/>
                    <a:pt x="0" y="3397"/>
                  </a:cubicBezTo>
                  <a:cubicBezTo>
                    <a:pt x="13377" y="-1274"/>
                    <a:pt x="26754" y="-849"/>
                    <a:pt x="40131" y="2973"/>
                  </a:cubicBezTo>
                  <a:close/>
                </a:path>
              </a:pathLst>
            </a:custGeom>
            <a:solidFill>
              <a:srgbClr val="FBFBFB"/>
            </a:solidFill>
            <a:ln w="2117" cap="flat">
              <a:noFill/>
              <a:prstDash val="solid"/>
              <a:miter/>
            </a:ln>
          </p:spPr>
          <p:txBody>
            <a:bodyPr rtlCol="0" anchor="ctr"/>
            <a:lstStyle/>
            <a:p>
              <a:endParaRPr lang="en-US"/>
            </a:p>
          </p:txBody>
        </p:sp>
        <p:sp>
          <p:nvSpPr>
            <p:cNvPr id="44" name="Freeform: Shape 43"/>
            <p:cNvSpPr/>
            <p:nvPr/>
          </p:nvSpPr>
          <p:spPr>
            <a:xfrm>
              <a:off x="8577162" y="3885210"/>
              <a:ext cx="75114" cy="4694"/>
            </a:xfrm>
            <a:custGeom>
              <a:avLst/>
              <a:gdLst>
                <a:gd name="connsiteX0" fmla="*/ 0 w 33973"/>
                <a:gd name="connsiteY0" fmla="*/ 0 h 2123"/>
                <a:gd name="connsiteX1" fmla="*/ 33974 w 33973"/>
                <a:gd name="connsiteY1" fmla="*/ 212 h 2123"/>
                <a:gd name="connsiteX2" fmla="*/ 0 w 33973"/>
                <a:gd name="connsiteY2" fmla="*/ 0 h 2123"/>
              </a:gdLst>
              <a:ahLst/>
              <a:cxnLst>
                <a:cxn ang="0">
                  <a:pos x="connsiteX0" y="connsiteY0"/>
                </a:cxn>
                <a:cxn ang="0">
                  <a:pos x="connsiteX1" y="connsiteY1"/>
                </a:cxn>
                <a:cxn ang="0">
                  <a:pos x="connsiteX2" y="connsiteY2"/>
                </a:cxn>
              </a:cxnLst>
              <a:rect l="l" t="t" r="r" b="b"/>
              <a:pathLst>
                <a:path w="33973" h="2123">
                  <a:moveTo>
                    <a:pt x="0" y="0"/>
                  </a:moveTo>
                  <a:cubicBezTo>
                    <a:pt x="11254" y="0"/>
                    <a:pt x="22720" y="212"/>
                    <a:pt x="33974" y="212"/>
                  </a:cubicBezTo>
                  <a:cubicBezTo>
                    <a:pt x="22720" y="3397"/>
                    <a:pt x="11466" y="3610"/>
                    <a:pt x="0" y="0"/>
                  </a:cubicBezTo>
                  <a:close/>
                </a:path>
              </a:pathLst>
            </a:custGeom>
            <a:solidFill>
              <a:srgbClr val="FBFBFB"/>
            </a:solidFill>
            <a:ln w="2117" cap="flat">
              <a:noFill/>
              <a:prstDash val="solid"/>
              <a:miter/>
            </a:ln>
          </p:spPr>
          <p:txBody>
            <a:bodyPr rtlCol="0" anchor="ctr"/>
            <a:lstStyle/>
            <a:p>
              <a:endParaRPr lang="en-US"/>
            </a:p>
          </p:txBody>
        </p:sp>
        <p:sp>
          <p:nvSpPr>
            <p:cNvPr id="45" name="Freeform: Shape 44"/>
            <p:cNvSpPr/>
            <p:nvPr/>
          </p:nvSpPr>
          <p:spPr>
            <a:xfrm>
              <a:off x="8802499" y="2899823"/>
              <a:ext cx="192476" cy="4694"/>
            </a:xfrm>
            <a:custGeom>
              <a:avLst/>
              <a:gdLst>
                <a:gd name="connsiteX0" fmla="*/ 0 w 87057"/>
                <a:gd name="connsiteY0" fmla="*/ 0 h 2123"/>
                <a:gd name="connsiteX1" fmla="*/ 87270 w 87057"/>
                <a:gd name="connsiteY1" fmla="*/ 212 h 2123"/>
                <a:gd name="connsiteX2" fmla="*/ 34611 w 87057"/>
                <a:gd name="connsiteY2" fmla="*/ 1699 h 2123"/>
                <a:gd name="connsiteX3" fmla="*/ 0 w 87057"/>
                <a:gd name="connsiteY3" fmla="*/ 0 h 2123"/>
              </a:gdLst>
              <a:ahLst/>
              <a:cxnLst>
                <a:cxn ang="0">
                  <a:pos x="connsiteX0" y="connsiteY0"/>
                </a:cxn>
                <a:cxn ang="0">
                  <a:pos x="connsiteX1" y="connsiteY1"/>
                </a:cxn>
                <a:cxn ang="0">
                  <a:pos x="connsiteX2" y="connsiteY2"/>
                </a:cxn>
                <a:cxn ang="0">
                  <a:pos x="connsiteX3" y="connsiteY3"/>
                </a:cxn>
              </a:cxnLst>
              <a:rect l="l" t="t" r="r" b="b"/>
              <a:pathLst>
                <a:path w="87057" h="2123">
                  <a:moveTo>
                    <a:pt x="0" y="0"/>
                  </a:moveTo>
                  <a:cubicBezTo>
                    <a:pt x="29090" y="0"/>
                    <a:pt x="58180" y="212"/>
                    <a:pt x="87270" y="212"/>
                  </a:cubicBezTo>
                  <a:cubicBezTo>
                    <a:pt x="69858" y="4034"/>
                    <a:pt x="52234" y="1486"/>
                    <a:pt x="34611" y="1699"/>
                  </a:cubicBezTo>
                  <a:cubicBezTo>
                    <a:pt x="23145" y="1911"/>
                    <a:pt x="11466" y="4034"/>
                    <a:pt x="0" y="0"/>
                  </a:cubicBezTo>
                  <a:close/>
                </a:path>
              </a:pathLst>
            </a:custGeom>
            <a:solidFill>
              <a:srgbClr val="B6B6B6"/>
            </a:solidFill>
            <a:ln w="2117" cap="flat">
              <a:noFill/>
              <a:prstDash val="solid"/>
              <a:miter/>
            </a:ln>
          </p:spPr>
          <p:txBody>
            <a:bodyPr rtlCol="0" anchor="ctr"/>
            <a:lstStyle/>
            <a:p>
              <a:endParaRPr lang="en-US"/>
            </a:p>
          </p:txBody>
        </p:sp>
        <p:sp>
          <p:nvSpPr>
            <p:cNvPr id="46" name="Freeform: Shape 45"/>
            <p:cNvSpPr/>
            <p:nvPr/>
          </p:nvSpPr>
          <p:spPr>
            <a:xfrm>
              <a:off x="8802499" y="2448990"/>
              <a:ext cx="192476" cy="4694"/>
            </a:xfrm>
            <a:custGeom>
              <a:avLst/>
              <a:gdLst>
                <a:gd name="connsiteX0" fmla="*/ 87270 w 87057"/>
                <a:gd name="connsiteY0" fmla="*/ 1769 h 0"/>
                <a:gd name="connsiteX1" fmla="*/ 0 w 87057"/>
                <a:gd name="connsiteY1" fmla="*/ 1982 h 0"/>
                <a:gd name="connsiteX2" fmla="*/ 13377 w 87057"/>
                <a:gd name="connsiteY2" fmla="*/ 71 h 0"/>
                <a:gd name="connsiteX3" fmla="*/ 75803 w 87057"/>
                <a:gd name="connsiteY3" fmla="*/ 71 h 0"/>
                <a:gd name="connsiteX4" fmla="*/ 87270 w 87057"/>
                <a:gd name="connsiteY4" fmla="*/ 176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7">
                  <a:moveTo>
                    <a:pt x="87270" y="1769"/>
                  </a:moveTo>
                  <a:cubicBezTo>
                    <a:pt x="58180" y="1769"/>
                    <a:pt x="29090" y="1982"/>
                    <a:pt x="0" y="1982"/>
                  </a:cubicBezTo>
                  <a:cubicBezTo>
                    <a:pt x="4247" y="-566"/>
                    <a:pt x="8918" y="71"/>
                    <a:pt x="13377" y="71"/>
                  </a:cubicBezTo>
                  <a:cubicBezTo>
                    <a:pt x="34186" y="71"/>
                    <a:pt x="54995" y="71"/>
                    <a:pt x="75803" y="71"/>
                  </a:cubicBezTo>
                  <a:cubicBezTo>
                    <a:pt x="79838" y="71"/>
                    <a:pt x="83660" y="-142"/>
                    <a:pt x="87270" y="1769"/>
                  </a:cubicBezTo>
                  <a:close/>
                </a:path>
              </a:pathLst>
            </a:custGeom>
            <a:solidFill>
              <a:srgbClr val="B8B8B8"/>
            </a:solidFill>
            <a:ln w="2117" cap="flat">
              <a:noFill/>
              <a:prstDash val="solid"/>
              <a:miter/>
            </a:ln>
          </p:spPr>
          <p:txBody>
            <a:bodyPr rtlCol="0" anchor="ctr"/>
            <a:lstStyle/>
            <a:p>
              <a:endParaRPr lang="en-US"/>
            </a:p>
          </p:txBody>
        </p:sp>
        <p:sp>
          <p:nvSpPr>
            <p:cNvPr id="47" name="Freeform: Shape 46"/>
            <p:cNvSpPr/>
            <p:nvPr/>
          </p:nvSpPr>
          <p:spPr>
            <a:xfrm>
              <a:off x="10544176" y="2999073"/>
              <a:ext cx="1032801" cy="647848"/>
            </a:xfrm>
            <a:custGeom>
              <a:avLst/>
              <a:gdLst>
                <a:gd name="connsiteX0" fmla="*/ 328482 w 467135"/>
                <a:gd name="connsiteY0" fmla="*/ 5220 h 293021"/>
                <a:gd name="connsiteX1" fmla="*/ 210211 w 467135"/>
                <a:gd name="connsiteY1" fmla="*/ 7131 h 293021"/>
                <a:gd name="connsiteX2" fmla="*/ 1062 w 467135"/>
                <a:gd name="connsiteY2" fmla="*/ 110963 h 293021"/>
                <a:gd name="connsiteX3" fmla="*/ 0 w 467135"/>
                <a:gd name="connsiteY3" fmla="*/ 113936 h 293021"/>
                <a:gd name="connsiteX4" fmla="*/ 68796 w 467135"/>
                <a:gd name="connsiteY4" fmla="*/ 109477 h 293021"/>
                <a:gd name="connsiteX5" fmla="*/ 131010 w 467135"/>
                <a:gd name="connsiteY5" fmla="*/ 135806 h 293021"/>
                <a:gd name="connsiteX6" fmla="*/ 186430 w 467135"/>
                <a:gd name="connsiteY6" fmla="*/ 215644 h 293021"/>
                <a:gd name="connsiteX7" fmla="*/ 351201 w 467135"/>
                <a:gd name="connsiteY7" fmla="*/ 291872 h 293021"/>
                <a:gd name="connsiteX8" fmla="*/ 420635 w 467135"/>
                <a:gd name="connsiteY8" fmla="*/ 260234 h 293021"/>
                <a:gd name="connsiteX9" fmla="*/ 467348 w 467135"/>
                <a:gd name="connsiteY9" fmla="*/ 169567 h 293021"/>
                <a:gd name="connsiteX10" fmla="*/ 328482 w 467135"/>
                <a:gd name="connsiteY10" fmla="*/ 5220 h 293021"/>
                <a:gd name="connsiteX11" fmla="*/ 447813 w 467135"/>
                <a:gd name="connsiteY11" fmla="*/ 178061 h 293021"/>
                <a:gd name="connsiteX12" fmla="*/ 425094 w 467135"/>
                <a:gd name="connsiteY12" fmla="*/ 206089 h 293021"/>
                <a:gd name="connsiteX13" fmla="*/ 365428 w 467135"/>
                <a:gd name="connsiteY13" fmla="*/ 165533 h 293021"/>
                <a:gd name="connsiteX14" fmla="*/ 365216 w 467135"/>
                <a:gd name="connsiteY14" fmla="*/ 145361 h 293021"/>
                <a:gd name="connsiteX15" fmla="*/ 343345 w 467135"/>
                <a:gd name="connsiteY15" fmla="*/ 86545 h 293021"/>
                <a:gd name="connsiteX16" fmla="*/ 447813 w 467135"/>
                <a:gd name="connsiteY16" fmla="*/ 178061 h 2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135" h="293021">
                  <a:moveTo>
                    <a:pt x="328482" y="5220"/>
                  </a:moveTo>
                  <a:cubicBezTo>
                    <a:pt x="294296" y="-3273"/>
                    <a:pt x="244185" y="-513"/>
                    <a:pt x="210211" y="7131"/>
                  </a:cubicBezTo>
                  <a:cubicBezTo>
                    <a:pt x="132072" y="24543"/>
                    <a:pt x="64974" y="64462"/>
                    <a:pt x="1062" y="110963"/>
                  </a:cubicBezTo>
                  <a:cubicBezTo>
                    <a:pt x="425" y="111388"/>
                    <a:pt x="425" y="112449"/>
                    <a:pt x="0" y="113936"/>
                  </a:cubicBezTo>
                  <a:cubicBezTo>
                    <a:pt x="23145" y="109477"/>
                    <a:pt x="45440" y="106292"/>
                    <a:pt x="68796" y="109477"/>
                  </a:cubicBezTo>
                  <a:cubicBezTo>
                    <a:pt x="92366" y="112662"/>
                    <a:pt x="112962" y="120518"/>
                    <a:pt x="131010" y="135806"/>
                  </a:cubicBezTo>
                  <a:cubicBezTo>
                    <a:pt x="156703" y="157464"/>
                    <a:pt x="171354" y="186767"/>
                    <a:pt x="186430" y="215644"/>
                  </a:cubicBezTo>
                  <a:cubicBezTo>
                    <a:pt x="215732" y="257686"/>
                    <a:pt x="275398" y="308222"/>
                    <a:pt x="351201" y="291872"/>
                  </a:cubicBezTo>
                  <a:cubicBezTo>
                    <a:pt x="379017" y="287413"/>
                    <a:pt x="398340" y="278495"/>
                    <a:pt x="420635" y="260234"/>
                  </a:cubicBezTo>
                  <a:cubicBezTo>
                    <a:pt x="442081" y="242611"/>
                    <a:pt x="464376" y="204178"/>
                    <a:pt x="467348" y="169567"/>
                  </a:cubicBezTo>
                  <a:cubicBezTo>
                    <a:pt x="472232" y="61914"/>
                    <a:pt x="396429" y="20084"/>
                    <a:pt x="328482" y="5220"/>
                  </a:cubicBezTo>
                  <a:close/>
                  <a:moveTo>
                    <a:pt x="447813" y="178061"/>
                  </a:moveTo>
                  <a:cubicBezTo>
                    <a:pt x="446540" y="186767"/>
                    <a:pt x="432738" y="203116"/>
                    <a:pt x="425094" y="206089"/>
                  </a:cubicBezTo>
                  <a:cubicBezTo>
                    <a:pt x="396853" y="216493"/>
                    <a:pt x="366065" y="195685"/>
                    <a:pt x="365428" y="165533"/>
                  </a:cubicBezTo>
                  <a:cubicBezTo>
                    <a:pt x="365216" y="158738"/>
                    <a:pt x="365428" y="152156"/>
                    <a:pt x="365216" y="145361"/>
                  </a:cubicBezTo>
                  <a:cubicBezTo>
                    <a:pt x="363941" y="123703"/>
                    <a:pt x="361818" y="102257"/>
                    <a:pt x="343345" y="86545"/>
                  </a:cubicBezTo>
                  <a:cubicBezTo>
                    <a:pt x="408532" y="83360"/>
                    <a:pt x="461615" y="117970"/>
                    <a:pt x="447813" y="178061"/>
                  </a:cubicBezTo>
                  <a:close/>
                </a:path>
              </a:pathLst>
            </a:custGeom>
            <a:solidFill>
              <a:schemeClr val="accent4"/>
            </a:solidFill>
            <a:ln w="2117" cap="flat">
              <a:noFill/>
              <a:prstDash val="solid"/>
              <a:miter/>
            </a:ln>
          </p:spPr>
          <p:txBody>
            <a:bodyPr rtlCol="0" anchor="ctr"/>
            <a:lstStyle/>
            <a:p>
              <a:endParaRPr lang="en-US"/>
            </a:p>
          </p:txBody>
        </p:sp>
        <p:sp>
          <p:nvSpPr>
            <p:cNvPr id="48" name="Freeform: Shape 47"/>
            <p:cNvSpPr/>
            <p:nvPr/>
          </p:nvSpPr>
          <p:spPr>
            <a:xfrm>
              <a:off x="8726586" y="3071375"/>
              <a:ext cx="1967016" cy="1999877"/>
            </a:xfrm>
            <a:custGeom>
              <a:avLst/>
              <a:gdLst>
                <a:gd name="connsiteX0" fmla="*/ 855720 w 889681"/>
                <a:gd name="connsiteY0" fmla="*/ 515995 h 904545"/>
                <a:gd name="connsiteX1" fmla="*/ 708360 w 889681"/>
                <a:gd name="connsiteY1" fmla="*/ 476076 h 904545"/>
                <a:gd name="connsiteX2" fmla="*/ 694771 w 889681"/>
                <a:gd name="connsiteY2" fmla="*/ 470343 h 904545"/>
                <a:gd name="connsiteX3" fmla="*/ 688188 w 889681"/>
                <a:gd name="connsiteY3" fmla="*/ 458452 h 904545"/>
                <a:gd name="connsiteX4" fmla="*/ 686914 w 889681"/>
                <a:gd name="connsiteY4" fmla="*/ 427876 h 904545"/>
                <a:gd name="connsiteX5" fmla="*/ 697531 w 889681"/>
                <a:gd name="connsiteY5" fmla="*/ 410464 h 904545"/>
                <a:gd name="connsiteX6" fmla="*/ 846165 w 889681"/>
                <a:gd name="connsiteY6" fmla="*/ 356744 h 904545"/>
                <a:gd name="connsiteX7" fmla="*/ 878228 w 889681"/>
                <a:gd name="connsiteY7" fmla="*/ 309818 h 904545"/>
                <a:gd name="connsiteX8" fmla="*/ 815802 w 889681"/>
                <a:gd name="connsiteY8" fmla="*/ 272234 h 904545"/>
                <a:gd name="connsiteX9" fmla="*/ 664407 w 889681"/>
                <a:gd name="connsiteY9" fmla="*/ 327441 h 904545"/>
                <a:gd name="connsiteX10" fmla="*/ 649544 w 889681"/>
                <a:gd name="connsiteY10" fmla="*/ 322982 h 904545"/>
                <a:gd name="connsiteX11" fmla="*/ 631071 w 889681"/>
                <a:gd name="connsiteY11" fmla="*/ 298564 h 904545"/>
                <a:gd name="connsiteX12" fmla="*/ 630433 w 889681"/>
                <a:gd name="connsiteY12" fmla="*/ 273508 h 904545"/>
                <a:gd name="connsiteX13" fmla="*/ 719826 w 889681"/>
                <a:gd name="connsiteY13" fmla="*/ 145683 h 904545"/>
                <a:gd name="connsiteX14" fmla="*/ 721737 w 889681"/>
                <a:gd name="connsiteY14" fmla="*/ 94935 h 904545"/>
                <a:gd name="connsiteX15" fmla="*/ 677147 w 889681"/>
                <a:gd name="connsiteY15" fmla="*/ 74763 h 904545"/>
                <a:gd name="connsiteX16" fmla="*/ 645085 w 889681"/>
                <a:gd name="connsiteY16" fmla="*/ 95147 h 904545"/>
                <a:gd name="connsiteX17" fmla="*/ 553356 w 889681"/>
                <a:gd name="connsiteY17" fmla="*/ 226583 h 904545"/>
                <a:gd name="connsiteX18" fmla="*/ 537006 w 889681"/>
                <a:gd name="connsiteY18" fmla="*/ 231466 h 904545"/>
                <a:gd name="connsiteX19" fmla="*/ 504731 w 889681"/>
                <a:gd name="connsiteY19" fmla="*/ 221274 h 904545"/>
                <a:gd name="connsiteX20" fmla="*/ 494327 w 889681"/>
                <a:gd name="connsiteY20" fmla="*/ 207685 h 904545"/>
                <a:gd name="connsiteX21" fmla="*/ 494539 w 889681"/>
                <a:gd name="connsiteY21" fmla="*/ 53742 h 904545"/>
                <a:gd name="connsiteX22" fmla="*/ 493265 w 889681"/>
                <a:gd name="connsiteY22" fmla="*/ 40153 h 904545"/>
                <a:gd name="connsiteX23" fmla="*/ 491567 w 889681"/>
                <a:gd name="connsiteY23" fmla="*/ 43975 h 904545"/>
                <a:gd name="connsiteX24" fmla="*/ 492416 w 889681"/>
                <a:gd name="connsiteY24" fmla="*/ 34632 h 904545"/>
                <a:gd name="connsiteX25" fmla="*/ 447826 w 889681"/>
                <a:gd name="connsiteY25" fmla="*/ 21 h 904545"/>
                <a:gd name="connsiteX26" fmla="*/ 403873 w 889681"/>
                <a:gd name="connsiteY26" fmla="*/ 47584 h 904545"/>
                <a:gd name="connsiteX27" fmla="*/ 403873 w 889681"/>
                <a:gd name="connsiteY27" fmla="*/ 208959 h 904545"/>
                <a:gd name="connsiteX28" fmla="*/ 394742 w 889681"/>
                <a:gd name="connsiteY28" fmla="*/ 221274 h 904545"/>
                <a:gd name="connsiteX29" fmla="*/ 322761 w 889681"/>
                <a:gd name="connsiteY29" fmla="*/ 251213 h 904545"/>
                <a:gd name="connsiteX30" fmla="*/ 307897 w 889681"/>
                <a:gd name="connsiteY30" fmla="*/ 248878 h 904545"/>
                <a:gd name="connsiteX31" fmla="*/ 249293 w 889681"/>
                <a:gd name="connsiteY31" fmla="*/ 190273 h 904545"/>
                <a:gd name="connsiteX32" fmla="*/ 191326 w 889681"/>
                <a:gd name="connsiteY32" fmla="*/ 132518 h 904545"/>
                <a:gd name="connsiteX33" fmla="*/ 128899 w 889681"/>
                <a:gd name="connsiteY33" fmla="*/ 131032 h 904545"/>
                <a:gd name="connsiteX34" fmla="*/ 121680 w 889681"/>
                <a:gd name="connsiteY34" fmla="*/ 188787 h 904545"/>
                <a:gd name="connsiteX35" fmla="*/ 131447 w 889681"/>
                <a:gd name="connsiteY35" fmla="*/ 201102 h 904545"/>
                <a:gd name="connsiteX36" fmla="*/ 244622 w 889681"/>
                <a:gd name="connsiteY36" fmla="*/ 314489 h 904545"/>
                <a:gd name="connsiteX37" fmla="*/ 248019 w 889681"/>
                <a:gd name="connsiteY37" fmla="*/ 323407 h 904545"/>
                <a:gd name="connsiteX38" fmla="*/ 227635 w 889681"/>
                <a:gd name="connsiteY38" fmla="*/ 362477 h 904545"/>
                <a:gd name="connsiteX39" fmla="*/ 217655 w 889681"/>
                <a:gd name="connsiteY39" fmla="*/ 367360 h 904545"/>
                <a:gd name="connsiteX40" fmla="*/ 69233 w 889681"/>
                <a:gd name="connsiteY40" fmla="*/ 340819 h 904545"/>
                <a:gd name="connsiteX41" fmla="*/ 12115 w 889681"/>
                <a:gd name="connsiteY41" fmla="*/ 353134 h 904545"/>
                <a:gd name="connsiteX42" fmla="*/ 1074 w 889681"/>
                <a:gd name="connsiteY42" fmla="*/ 389868 h 904545"/>
                <a:gd name="connsiteX43" fmla="*/ 35684 w 889681"/>
                <a:gd name="connsiteY43" fmla="*/ 426814 h 904545"/>
                <a:gd name="connsiteX44" fmla="*/ 194935 w 889681"/>
                <a:gd name="connsiteY44" fmla="*/ 454418 h 904545"/>
                <a:gd name="connsiteX45" fmla="*/ 211073 w 889681"/>
                <a:gd name="connsiteY45" fmla="*/ 471617 h 904545"/>
                <a:gd name="connsiteX46" fmla="*/ 213408 w 889681"/>
                <a:gd name="connsiteY46" fmla="*/ 494124 h 904545"/>
                <a:gd name="connsiteX47" fmla="*/ 198545 w 889681"/>
                <a:gd name="connsiteY47" fmla="*/ 519604 h 904545"/>
                <a:gd name="connsiteX48" fmla="*/ 189202 w 889681"/>
                <a:gd name="connsiteY48" fmla="*/ 524063 h 904545"/>
                <a:gd name="connsiteX49" fmla="*/ 69021 w 889681"/>
                <a:gd name="connsiteY49" fmla="*/ 580120 h 904545"/>
                <a:gd name="connsiteX50" fmla="*/ 42904 w 889681"/>
                <a:gd name="connsiteY50" fmla="*/ 598593 h 904545"/>
                <a:gd name="connsiteX51" fmla="*/ 49911 w 889681"/>
                <a:gd name="connsiteY51" fmla="*/ 661019 h 904545"/>
                <a:gd name="connsiteX52" fmla="*/ 104268 w 889681"/>
                <a:gd name="connsiteY52" fmla="*/ 663992 h 904545"/>
                <a:gd name="connsiteX53" fmla="*/ 245896 w 889681"/>
                <a:gd name="connsiteY53" fmla="*/ 597319 h 904545"/>
                <a:gd name="connsiteX54" fmla="*/ 259485 w 889681"/>
                <a:gd name="connsiteY54" fmla="*/ 599867 h 904545"/>
                <a:gd name="connsiteX55" fmla="*/ 288150 w 889681"/>
                <a:gd name="connsiteY55" fmla="*/ 630655 h 904545"/>
                <a:gd name="connsiteX56" fmla="*/ 289212 w 889681"/>
                <a:gd name="connsiteY56" fmla="*/ 640847 h 904545"/>
                <a:gd name="connsiteX57" fmla="*/ 254814 w 889681"/>
                <a:gd name="connsiteY57" fmla="*/ 699664 h 904545"/>
                <a:gd name="connsiteX58" fmla="*/ 206614 w 889681"/>
                <a:gd name="connsiteY58" fmla="*/ 783324 h 904545"/>
                <a:gd name="connsiteX59" fmla="*/ 214682 w 889681"/>
                <a:gd name="connsiteY59" fmla="*/ 841716 h 904545"/>
                <a:gd name="connsiteX60" fmla="*/ 284965 w 889681"/>
                <a:gd name="connsiteY60" fmla="*/ 828976 h 904545"/>
                <a:gd name="connsiteX61" fmla="*/ 365652 w 889681"/>
                <a:gd name="connsiteY61" fmla="*/ 688835 h 904545"/>
                <a:gd name="connsiteX62" fmla="*/ 380516 w 889681"/>
                <a:gd name="connsiteY62" fmla="*/ 682677 h 904545"/>
                <a:gd name="connsiteX63" fmla="*/ 416188 w 889681"/>
                <a:gd name="connsiteY63" fmla="*/ 690321 h 904545"/>
                <a:gd name="connsiteX64" fmla="*/ 426168 w 889681"/>
                <a:gd name="connsiteY64" fmla="*/ 701150 h 904545"/>
                <a:gd name="connsiteX65" fmla="*/ 427866 w 889681"/>
                <a:gd name="connsiteY65" fmla="*/ 721534 h 904545"/>
                <a:gd name="connsiteX66" fmla="*/ 434661 w 889681"/>
                <a:gd name="connsiteY66" fmla="*/ 797126 h 904545"/>
                <a:gd name="connsiteX67" fmla="*/ 440819 w 889681"/>
                <a:gd name="connsiteY67" fmla="*/ 867196 h 904545"/>
                <a:gd name="connsiteX68" fmla="*/ 478827 w 889681"/>
                <a:gd name="connsiteY68" fmla="*/ 906053 h 904545"/>
                <a:gd name="connsiteX69" fmla="*/ 521294 w 889681"/>
                <a:gd name="connsiteY69" fmla="*/ 888005 h 904545"/>
                <a:gd name="connsiteX70" fmla="*/ 529150 w 889681"/>
                <a:gd name="connsiteY70" fmla="*/ 842353 h 904545"/>
                <a:gd name="connsiteX71" fmla="*/ 515136 w 889681"/>
                <a:gd name="connsiteY71" fmla="*/ 689684 h 904545"/>
                <a:gd name="connsiteX72" fmla="*/ 521506 w 889681"/>
                <a:gd name="connsiteY72" fmla="*/ 681828 h 904545"/>
                <a:gd name="connsiteX73" fmla="*/ 559514 w 889681"/>
                <a:gd name="connsiteY73" fmla="*/ 665903 h 904545"/>
                <a:gd name="connsiteX74" fmla="*/ 570555 w 889681"/>
                <a:gd name="connsiteY74" fmla="*/ 668451 h 904545"/>
                <a:gd name="connsiteX75" fmla="*/ 582446 w 889681"/>
                <a:gd name="connsiteY75" fmla="*/ 683102 h 904545"/>
                <a:gd name="connsiteX76" fmla="*/ 632769 w 889681"/>
                <a:gd name="connsiteY76" fmla="*/ 741919 h 904545"/>
                <a:gd name="connsiteX77" fmla="*/ 680120 w 889681"/>
                <a:gd name="connsiteY77" fmla="*/ 797763 h 904545"/>
                <a:gd name="connsiteX78" fmla="*/ 741060 w 889681"/>
                <a:gd name="connsiteY78" fmla="*/ 801585 h 904545"/>
                <a:gd name="connsiteX79" fmla="*/ 747217 w 889681"/>
                <a:gd name="connsiteY79" fmla="*/ 738097 h 904545"/>
                <a:gd name="connsiteX80" fmla="*/ 719826 w 889681"/>
                <a:gd name="connsiteY80" fmla="*/ 705822 h 904545"/>
                <a:gd name="connsiteX81" fmla="*/ 640838 w 889681"/>
                <a:gd name="connsiteY81" fmla="*/ 611757 h 904545"/>
                <a:gd name="connsiteX82" fmla="*/ 640201 w 889681"/>
                <a:gd name="connsiteY82" fmla="*/ 598168 h 904545"/>
                <a:gd name="connsiteX83" fmla="*/ 661859 w 889681"/>
                <a:gd name="connsiteY83" fmla="*/ 564407 h 904545"/>
                <a:gd name="connsiteX84" fmla="*/ 671626 w 889681"/>
                <a:gd name="connsiteY84" fmla="*/ 560797 h 904545"/>
                <a:gd name="connsiteX85" fmla="*/ 828966 w 889681"/>
                <a:gd name="connsiteY85" fmla="*/ 602839 h 904545"/>
                <a:gd name="connsiteX86" fmla="*/ 849138 w 889681"/>
                <a:gd name="connsiteY86" fmla="*/ 604326 h 904545"/>
                <a:gd name="connsiteX87" fmla="*/ 889694 w 889681"/>
                <a:gd name="connsiteY87" fmla="*/ 562071 h 904545"/>
                <a:gd name="connsiteX88" fmla="*/ 855720 w 889681"/>
                <a:gd name="connsiteY88" fmla="*/ 515995 h 904545"/>
                <a:gd name="connsiteX89" fmla="*/ 491991 w 889681"/>
                <a:gd name="connsiteY89" fmla="*/ 51194 h 904545"/>
                <a:gd name="connsiteX90" fmla="*/ 491991 w 889681"/>
                <a:gd name="connsiteY90" fmla="*/ 201739 h 904545"/>
                <a:gd name="connsiteX91" fmla="*/ 491991 w 889681"/>
                <a:gd name="connsiteY91" fmla="*/ 51194 h 904545"/>
                <a:gd name="connsiteX92" fmla="*/ 491991 w 889681"/>
                <a:gd name="connsiteY92" fmla="*/ 49920 h 904545"/>
                <a:gd name="connsiteX93" fmla="*/ 491991 w 889681"/>
                <a:gd name="connsiteY93" fmla="*/ 51194 h 904545"/>
                <a:gd name="connsiteX94" fmla="*/ 449737 w 889681"/>
                <a:gd name="connsiteY94" fmla="*/ 638087 h 904545"/>
                <a:gd name="connsiteX95" fmla="*/ 263944 w 889681"/>
                <a:gd name="connsiteY95" fmla="*/ 453780 h 904545"/>
                <a:gd name="connsiteX96" fmla="*/ 447613 w 889681"/>
                <a:gd name="connsiteY96" fmla="*/ 268200 h 904545"/>
                <a:gd name="connsiteX97" fmla="*/ 634468 w 889681"/>
                <a:gd name="connsiteY97" fmla="*/ 452719 h 904545"/>
                <a:gd name="connsiteX98" fmla="*/ 449737 w 889681"/>
                <a:gd name="connsiteY98" fmla="*/ 638087 h 90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89681" h="904545">
                  <a:moveTo>
                    <a:pt x="855720" y="515995"/>
                  </a:moveTo>
                  <a:cubicBezTo>
                    <a:pt x="806459" y="503042"/>
                    <a:pt x="757622" y="489453"/>
                    <a:pt x="708360" y="476076"/>
                  </a:cubicBezTo>
                  <a:cubicBezTo>
                    <a:pt x="703477" y="474802"/>
                    <a:pt x="699230" y="472678"/>
                    <a:pt x="694771" y="470343"/>
                  </a:cubicBezTo>
                  <a:cubicBezTo>
                    <a:pt x="689675" y="467795"/>
                    <a:pt x="688188" y="463973"/>
                    <a:pt x="688188" y="458452"/>
                  </a:cubicBezTo>
                  <a:cubicBezTo>
                    <a:pt x="688401" y="448260"/>
                    <a:pt x="688613" y="437855"/>
                    <a:pt x="686914" y="427876"/>
                  </a:cubicBezTo>
                  <a:cubicBezTo>
                    <a:pt x="685216" y="417896"/>
                    <a:pt x="688188" y="413862"/>
                    <a:pt x="697531" y="410464"/>
                  </a:cubicBezTo>
                  <a:cubicBezTo>
                    <a:pt x="747217" y="393053"/>
                    <a:pt x="796691" y="374792"/>
                    <a:pt x="846165" y="356744"/>
                  </a:cubicBezTo>
                  <a:cubicBezTo>
                    <a:pt x="867611" y="348887"/>
                    <a:pt x="880988" y="328928"/>
                    <a:pt x="878228" y="309818"/>
                  </a:cubicBezTo>
                  <a:cubicBezTo>
                    <a:pt x="873769" y="278392"/>
                    <a:pt x="845953" y="261405"/>
                    <a:pt x="815802" y="272234"/>
                  </a:cubicBezTo>
                  <a:cubicBezTo>
                    <a:pt x="765266" y="290283"/>
                    <a:pt x="714730" y="308756"/>
                    <a:pt x="664407" y="327441"/>
                  </a:cubicBezTo>
                  <a:cubicBezTo>
                    <a:pt x="657825" y="329989"/>
                    <a:pt x="653790" y="329565"/>
                    <a:pt x="649544" y="322982"/>
                  </a:cubicBezTo>
                  <a:cubicBezTo>
                    <a:pt x="644235" y="314277"/>
                    <a:pt x="637441" y="306420"/>
                    <a:pt x="631071" y="298564"/>
                  </a:cubicBezTo>
                  <a:cubicBezTo>
                    <a:pt x="621303" y="286461"/>
                    <a:pt x="621091" y="286673"/>
                    <a:pt x="630433" y="273508"/>
                  </a:cubicBezTo>
                  <a:cubicBezTo>
                    <a:pt x="660373" y="230829"/>
                    <a:pt x="690100" y="188362"/>
                    <a:pt x="719826" y="145683"/>
                  </a:cubicBezTo>
                  <a:cubicBezTo>
                    <a:pt x="731292" y="129333"/>
                    <a:pt x="732354" y="111922"/>
                    <a:pt x="721737" y="94935"/>
                  </a:cubicBezTo>
                  <a:cubicBezTo>
                    <a:pt x="711545" y="78373"/>
                    <a:pt x="696045" y="72428"/>
                    <a:pt x="677147" y="74763"/>
                  </a:cubicBezTo>
                  <a:cubicBezTo>
                    <a:pt x="663345" y="76462"/>
                    <a:pt x="653153" y="83894"/>
                    <a:pt x="645085" y="95147"/>
                  </a:cubicBezTo>
                  <a:cubicBezTo>
                    <a:pt x="614508" y="138888"/>
                    <a:pt x="583720" y="182629"/>
                    <a:pt x="553356" y="226583"/>
                  </a:cubicBezTo>
                  <a:cubicBezTo>
                    <a:pt x="548472" y="233590"/>
                    <a:pt x="544226" y="234864"/>
                    <a:pt x="537006" y="231466"/>
                  </a:cubicBezTo>
                  <a:cubicBezTo>
                    <a:pt x="526814" y="226583"/>
                    <a:pt x="515773" y="223397"/>
                    <a:pt x="504731" y="221274"/>
                  </a:cubicBezTo>
                  <a:cubicBezTo>
                    <a:pt x="496450" y="219788"/>
                    <a:pt x="494327" y="215966"/>
                    <a:pt x="494327" y="207685"/>
                  </a:cubicBezTo>
                  <a:cubicBezTo>
                    <a:pt x="494752" y="156300"/>
                    <a:pt x="494539" y="105127"/>
                    <a:pt x="494539" y="53742"/>
                  </a:cubicBezTo>
                  <a:cubicBezTo>
                    <a:pt x="494539" y="49283"/>
                    <a:pt x="495176" y="44612"/>
                    <a:pt x="493265" y="40153"/>
                  </a:cubicBezTo>
                  <a:cubicBezTo>
                    <a:pt x="492204" y="41427"/>
                    <a:pt x="491779" y="42701"/>
                    <a:pt x="491567" y="43975"/>
                  </a:cubicBezTo>
                  <a:cubicBezTo>
                    <a:pt x="491567" y="40790"/>
                    <a:pt x="491567" y="37605"/>
                    <a:pt x="492416" y="34632"/>
                  </a:cubicBezTo>
                  <a:cubicBezTo>
                    <a:pt x="486895" y="12974"/>
                    <a:pt x="469696" y="-616"/>
                    <a:pt x="447826" y="21"/>
                  </a:cubicBezTo>
                  <a:cubicBezTo>
                    <a:pt x="422558" y="659"/>
                    <a:pt x="403873" y="20406"/>
                    <a:pt x="403873" y="47584"/>
                  </a:cubicBezTo>
                  <a:cubicBezTo>
                    <a:pt x="403660" y="101305"/>
                    <a:pt x="403660" y="155238"/>
                    <a:pt x="403873" y="208959"/>
                  </a:cubicBezTo>
                  <a:cubicBezTo>
                    <a:pt x="403873" y="216178"/>
                    <a:pt x="401961" y="219575"/>
                    <a:pt x="394742" y="221274"/>
                  </a:cubicBezTo>
                  <a:cubicBezTo>
                    <a:pt x="368837" y="226795"/>
                    <a:pt x="344843" y="236987"/>
                    <a:pt x="322761" y="251213"/>
                  </a:cubicBezTo>
                  <a:cubicBezTo>
                    <a:pt x="316178" y="255460"/>
                    <a:pt x="312781" y="253974"/>
                    <a:pt x="307897" y="248878"/>
                  </a:cubicBezTo>
                  <a:cubicBezTo>
                    <a:pt x="288575" y="229130"/>
                    <a:pt x="268828" y="209808"/>
                    <a:pt x="249293" y="190273"/>
                  </a:cubicBezTo>
                  <a:cubicBezTo>
                    <a:pt x="229971" y="170951"/>
                    <a:pt x="211073" y="151416"/>
                    <a:pt x="191326" y="132518"/>
                  </a:cubicBezTo>
                  <a:cubicBezTo>
                    <a:pt x="174339" y="115956"/>
                    <a:pt x="146311" y="114894"/>
                    <a:pt x="128899" y="131032"/>
                  </a:cubicBezTo>
                  <a:cubicBezTo>
                    <a:pt x="114673" y="144197"/>
                    <a:pt x="108728" y="167766"/>
                    <a:pt x="121680" y="188787"/>
                  </a:cubicBezTo>
                  <a:cubicBezTo>
                    <a:pt x="124440" y="193458"/>
                    <a:pt x="127838" y="197280"/>
                    <a:pt x="131447" y="201102"/>
                  </a:cubicBezTo>
                  <a:cubicBezTo>
                    <a:pt x="169243" y="238898"/>
                    <a:pt x="207038" y="276693"/>
                    <a:pt x="244622" y="314489"/>
                  </a:cubicBezTo>
                  <a:cubicBezTo>
                    <a:pt x="246745" y="316612"/>
                    <a:pt x="252053" y="317886"/>
                    <a:pt x="248019" y="323407"/>
                  </a:cubicBezTo>
                  <a:cubicBezTo>
                    <a:pt x="239526" y="335510"/>
                    <a:pt x="233368" y="348887"/>
                    <a:pt x="227635" y="362477"/>
                  </a:cubicBezTo>
                  <a:cubicBezTo>
                    <a:pt x="225512" y="367360"/>
                    <a:pt x="222327" y="368210"/>
                    <a:pt x="217655" y="367360"/>
                  </a:cubicBezTo>
                  <a:cubicBezTo>
                    <a:pt x="168181" y="358442"/>
                    <a:pt x="118707" y="349312"/>
                    <a:pt x="69233" y="340819"/>
                  </a:cubicBezTo>
                  <a:cubicBezTo>
                    <a:pt x="48637" y="337209"/>
                    <a:pt x="28040" y="333174"/>
                    <a:pt x="12115" y="353134"/>
                  </a:cubicBezTo>
                  <a:cubicBezTo>
                    <a:pt x="3410" y="364175"/>
                    <a:pt x="-2536" y="376066"/>
                    <a:pt x="1074" y="389868"/>
                  </a:cubicBezTo>
                  <a:cubicBezTo>
                    <a:pt x="5958" y="407704"/>
                    <a:pt x="15725" y="423204"/>
                    <a:pt x="35684" y="426814"/>
                  </a:cubicBezTo>
                  <a:cubicBezTo>
                    <a:pt x="88768" y="436581"/>
                    <a:pt x="141852" y="445712"/>
                    <a:pt x="194935" y="454418"/>
                  </a:cubicBezTo>
                  <a:cubicBezTo>
                    <a:pt x="205552" y="456116"/>
                    <a:pt x="210860" y="460575"/>
                    <a:pt x="211073" y="471617"/>
                  </a:cubicBezTo>
                  <a:cubicBezTo>
                    <a:pt x="211285" y="479048"/>
                    <a:pt x="211710" y="486480"/>
                    <a:pt x="213408" y="494124"/>
                  </a:cubicBezTo>
                  <a:cubicBezTo>
                    <a:pt x="217230" y="512172"/>
                    <a:pt x="216593" y="512385"/>
                    <a:pt x="198545" y="519604"/>
                  </a:cubicBezTo>
                  <a:cubicBezTo>
                    <a:pt x="195360" y="520878"/>
                    <a:pt x="192387" y="522577"/>
                    <a:pt x="189202" y="524063"/>
                  </a:cubicBezTo>
                  <a:cubicBezTo>
                    <a:pt x="149071" y="542749"/>
                    <a:pt x="109152" y="561647"/>
                    <a:pt x="69021" y="580120"/>
                  </a:cubicBezTo>
                  <a:cubicBezTo>
                    <a:pt x="59041" y="584791"/>
                    <a:pt x="50123" y="590524"/>
                    <a:pt x="42904" y="598593"/>
                  </a:cubicBezTo>
                  <a:cubicBezTo>
                    <a:pt x="27828" y="615155"/>
                    <a:pt x="32075" y="648067"/>
                    <a:pt x="49911" y="661019"/>
                  </a:cubicBezTo>
                  <a:cubicBezTo>
                    <a:pt x="67747" y="673971"/>
                    <a:pt x="85371" y="672910"/>
                    <a:pt x="104268" y="663992"/>
                  </a:cubicBezTo>
                  <a:cubicBezTo>
                    <a:pt x="151407" y="641697"/>
                    <a:pt x="198757" y="619826"/>
                    <a:pt x="245896" y="597319"/>
                  </a:cubicBezTo>
                  <a:cubicBezTo>
                    <a:pt x="251416" y="594558"/>
                    <a:pt x="255026" y="594558"/>
                    <a:pt x="259485" y="599867"/>
                  </a:cubicBezTo>
                  <a:cubicBezTo>
                    <a:pt x="268615" y="610484"/>
                    <a:pt x="278170" y="620888"/>
                    <a:pt x="288150" y="630655"/>
                  </a:cubicBezTo>
                  <a:cubicBezTo>
                    <a:pt x="291760" y="634265"/>
                    <a:pt x="291335" y="637238"/>
                    <a:pt x="289212" y="640847"/>
                  </a:cubicBezTo>
                  <a:cubicBezTo>
                    <a:pt x="277746" y="660382"/>
                    <a:pt x="266067" y="680129"/>
                    <a:pt x="254814" y="699664"/>
                  </a:cubicBezTo>
                  <a:cubicBezTo>
                    <a:pt x="238676" y="727480"/>
                    <a:pt x="222751" y="755508"/>
                    <a:pt x="206614" y="783324"/>
                  </a:cubicBezTo>
                  <a:cubicBezTo>
                    <a:pt x="194723" y="803708"/>
                    <a:pt x="200881" y="829825"/>
                    <a:pt x="214682" y="841716"/>
                  </a:cubicBezTo>
                  <a:cubicBezTo>
                    <a:pt x="238676" y="862100"/>
                    <a:pt x="272013" y="851271"/>
                    <a:pt x="284965" y="828976"/>
                  </a:cubicBezTo>
                  <a:cubicBezTo>
                    <a:pt x="311932" y="782262"/>
                    <a:pt x="339111" y="735761"/>
                    <a:pt x="365652" y="688835"/>
                  </a:cubicBezTo>
                  <a:cubicBezTo>
                    <a:pt x="369687" y="681616"/>
                    <a:pt x="373933" y="680342"/>
                    <a:pt x="380516" y="682677"/>
                  </a:cubicBezTo>
                  <a:cubicBezTo>
                    <a:pt x="392194" y="686712"/>
                    <a:pt x="404085" y="689047"/>
                    <a:pt x="416188" y="690321"/>
                  </a:cubicBezTo>
                  <a:cubicBezTo>
                    <a:pt x="422558" y="690958"/>
                    <a:pt x="427229" y="694143"/>
                    <a:pt x="426168" y="701150"/>
                  </a:cubicBezTo>
                  <a:cubicBezTo>
                    <a:pt x="425318" y="708157"/>
                    <a:pt x="427229" y="714740"/>
                    <a:pt x="427866" y="721534"/>
                  </a:cubicBezTo>
                  <a:cubicBezTo>
                    <a:pt x="430202" y="746802"/>
                    <a:pt x="432325" y="771858"/>
                    <a:pt x="434661" y="797126"/>
                  </a:cubicBezTo>
                  <a:cubicBezTo>
                    <a:pt x="436784" y="820482"/>
                    <a:pt x="438483" y="843839"/>
                    <a:pt x="440819" y="867196"/>
                  </a:cubicBezTo>
                  <a:cubicBezTo>
                    <a:pt x="442730" y="887155"/>
                    <a:pt x="456107" y="901382"/>
                    <a:pt x="478827" y="906053"/>
                  </a:cubicBezTo>
                  <a:cubicBezTo>
                    <a:pt x="489868" y="908389"/>
                    <a:pt x="510464" y="902656"/>
                    <a:pt x="521294" y="888005"/>
                  </a:cubicBezTo>
                  <a:cubicBezTo>
                    <a:pt x="531910" y="873778"/>
                    <a:pt x="530636" y="858066"/>
                    <a:pt x="529150" y="842353"/>
                  </a:cubicBezTo>
                  <a:cubicBezTo>
                    <a:pt x="524691" y="791392"/>
                    <a:pt x="519807" y="740645"/>
                    <a:pt x="515136" y="689684"/>
                  </a:cubicBezTo>
                  <a:cubicBezTo>
                    <a:pt x="514711" y="684588"/>
                    <a:pt x="517047" y="683102"/>
                    <a:pt x="521506" y="681828"/>
                  </a:cubicBezTo>
                  <a:cubicBezTo>
                    <a:pt x="534671" y="677793"/>
                    <a:pt x="547411" y="672485"/>
                    <a:pt x="559514" y="665903"/>
                  </a:cubicBezTo>
                  <a:cubicBezTo>
                    <a:pt x="564397" y="663355"/>
                    <a:pt x="566733" y="663992"/>
                    <a:pt x="570555" y="668451"/>
                  </a:cubicBezTo>
                  <a:cubicBezTo>
                    <a:pt x="574589" y="673122"/>
                    <a:pt x="578411" y="678218"/>
                    <a:pt x="582446" y="683102"/>
                  </a:cubicBezTo>
                  <a:cubicBezTo>
                    <a:pt x="599220" y="702637"/>
                    <a:pt x="616419" y="721959"/>
                    <a:pt x="632769" y="741919"/>
                  </a:cubicBezTo>
                  <a:cubicBezTo>
                    <a:pt x="648270" y="760816"/>
                    <a:pt x="663345" y="780139"/>
                    <a:pt x="680120" y="797763"/>
                  </a:cubicBezTo>
                  <a:cubicBezTo>
                    <a:pt x="696682" y="814962"/>
                    <a:pt x="724073" y="816448"/>
                    <a:pt x="741060" y="801585"/>
                  </a:cubicBezTo>
                  <a:cubicBezTo>
                    <a:pt x="760382" y="784385"/>
                    <a:pt x="763143" y="757419"/>
                    <a:pt x="747217" y="738097"/>
                  </a:cubicBezTo>
                  <a:cubicBezTo>
                    <a:pt x="738299" y="727268"/>
                    <a:pt x="728744" y="716651"/>
                    <a:pt x="719826" y="705822"/>
                  </a:cubicBezTo>
                  <a:cubicBezTo>
                    <a:pt x="693497" y="674608"/>
                    <a:pt x="667167" y="643183"/>
                    <a:pt x="640838" y="611757"/>
                  </a:cubicBezTo>
                  <a:cubicBezTo>
                    <a:pt x="637016" y="607299"/>
                    <a:pt x="635954" y="603689"/>
                    <a:pt x="640201" y="598168"/>
                  </a:cubicBezTo>
                  <a:cubicBezTo>
                    <a:pt x="648694" y="587764"/>
                    <a:pt x="655914" y="576510"/>
                    <a:pt x="661859" y="564407"/>
                  </a:cubicBezTo>
                  <a:cubicBezTo>
                    <a:pt x="664195" y="559523"/>
                    <a:pt x="666530" y="559523"/>
                    <a:pt x="671626" y="560797"/>
                  </a:cubicBezTo>
                  <a:cubicBezTo>
                    <a:pt x="724073" y="575236"/>
                    <a:pt x="776520" y="589038"/>
                    <a:pt x="828966" y="602839"/>
                  </a:cubicBezTo>
                  <a:cubicBezTo>
                    <a:pt x="835549" y="604538"/>
                    <a:pt x="841919" y="605600"/>
                    <a:pt x="849138" y="604326"/>
                  </a:cubicBezTo>
                  <a:cubicBezTo>
                    <a:pt x="872070" y="600291"/>
                    <a:pt x="888420" y="585003"/>
                    <a:pt x="889694" y="562071"/>
                  </a:cubicBezTo>
                  <a:cubicBezTo>
                    <a:pt x="890119" y="542536"/>
                    <a:pt x="878440" y="521940"/>
                    <a:pt x="855720" y="515995"/>
                  </a:cubicBezTo>
                  <a:close/>
                  <a:moveTo>
                    <a:pt x="491991" y="51194"/>
                  </a:moveTo>
                  <a:cubicBezTo>
                    <a:pt x="491779" y="101305"/>
                    <a:pt x="491991" y="151628"/>
                    <a:pt x="491991" y="201739"/>
                  </a:cubicBezTo>
                  <a:cubicBezTo>
                    <a:pt x="491991" y="151628"/>
                    <a:pt x="491779" y="101517"/>
                    <a:pt x="491991" y="51194"/>
                  </a:cubicBezTo>
                  <a:cubicBezTo>
                    <a:pt x="491991" y="50769"/>
                    <a:pt x="491991" y="50345"/>
                    <a:pt x="491991" y="49920"/>
                  </a:cubicBezTo>
                  <a:cubicBezTo>
                    <a:pt x="491991" y="50345"/>
                    <a:pt x="491991" y="50769"/>
                    <a:pt x="491991" y="51194"/>
                  </a:cubicBezTo>
                  <a:close/>
                  <a:moveTo>
                    <a:pt x="449737" y="638087"/>
                  </a:moveTo>
                  <a:cubicBezTo>
                    <a:pt x="347816" y="638512"/>
                    <a:pt x="264369" y="555914"/>
                    <a:pt x="263944" y="453780"/>
                  </a:cubicBezTo>
                  <a:cubicBezTo>
                    <a:pt x="263519" y="352497"/>
                    <a:pt x="346542" y="268625"/>
                    <a:pt x="447613" y="268200"/>
                  </a:cubicBezTo>
                  <a:cubicBezTo>
                    <a:pt x="550383" y="267775"/>
                    <a:pt x="633831" y="350161"/>
                    <a:pt x="634468" y="452719"/>
                  </a:cubicBezTo>
                  <a:cubicBezTo>
                    <a:pt x="635105" y="554427"/>
                    <a:pt x="552294" y="637662"/>
                    <a:pt x="449737" y="638087"/>
                  </a:cubicBezTo>
                  <a:close/>
                </a:path>
              </a:pathLst>
            </a:custGeom>
            <a:solidFill>
              <a:schemeClr val="accent3"/>
            </a:solidFill>
            <a:ln w="2117" cap="flat">
              <a:noFill/>
              <a:prstDash val="solid"/>
              <a:miter/>
            </a:ln>
          </p:spPr>
          <p:txBody>
            <a:bodyPr rtlCol="0" anchor="ctr"/>
            <a:lstStyle/>
            <a:p>
              <a:endParaRPr lang="en-US" dirty="0"/>
            </a:p>
          </p:txBody>
        </p:sp>
        <p:sp>
          <p:nvSpPr>
            <p:cNvPr id="49" name="Freeform: Shape 48"/>
            <p:cNvSpPr/>
            <p:nvPr/>
          </p:nvSpPr>
          <p:spPr>
            <a:xfrm>
              <a:off x="9449407" y="3813851"/>
              <a:ext cx="530484" cy="530484"/>
            </a:xfrm>
            <a:custGeom>
              <a:avLst/>
              <a:gdLst>
                <a:gd name="connsiteX0" fmla="*/ 121031 w 239938"/>
                <a:gd name="connsiteY0" fmla="*/ 1 h 239938"/>
                <a:gd name="connsiteX1" fmla="*/ 1 w 239938"/>
                <a:gd name="connsiteY1" fmla="*/ 119757 h 239938"/>
                <a:gd name="connsiteX2" fmla="*/ 119120 w 239938"/>
                <a:gd name="connsiteY2" fmla="*/ 240576 h 239938"/>
                <a:gd name="connsiteX3" fmla="*/ 240576 w 239938"/>
                <a:gd name="connsiteY3" fmla="*/ 121031 h 239938"/>
                <a:gd name="connsiteX4" fmla="*/ 121031 w 239938"/>
                <a:gd name="connsiteY4" fmla="*/ 1 h 239938"/>
                <a:gd name="connsiteX5" fmla="*/ 120182 w 239938"/>
                <a:gd name="connsiteY5" fmla="*/ 167957 h 239938"/>
                <a:gd name="connsiteX6" fmla="*/ 72619 w 239938"/>
                <a:gd name="connsiteY6" fmla="*/ 120607 h 239938"/>
                <a:gd name="connsiteX7" fmla="*/ 120394 w 239938"/>
                <a:gd name="connsiteY7" fmla="*/ 72831 h 239938"/>
                <a:gd name="connsiteX8" fmla="*/ 167957 w 239938"/>
                <a:gd name="connsiteY8" fmla="*/ 121031 h 239938"/>
                <a:gd name="connsiteX9" fmla="*/ 120182 w 239938"/>
                <a:gd name="connsiteY9" fmla="*/ 167957 h 2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38" h="239938">
                  <a:moveTo>
                    <a:pt x="121031" y="1"/>
                  </a:moveTo>
                  <a:cubicBezTo>
                    <a:pt x="53297" y="-212"/>
                    <a:pt x="213" y="52447"/>
                    <a:pt x="1" y="119757"/>
                  </a:cubicBezTo>
                  <a:cubicBezTo>
                    <a:pt x="-212" y="186855"/>
                    <a:pt x="52660" y="240363"/>
                    <a:pt x="119120" y="240576"/>
                  </a:cubicBezTo>
                  <a:cubicBezTo>
                    <a:pt x="186855" y="240788"/>
                    <a:pt x="240363" y="188129"/>
                    <a:pt x="240576" y="121031"/>
                  </a:cubicBezTo>
                  <a:cubicBezTo>
                    <a:pt x="241000" y="53297"/>
                    <a:pt x="188341" y="213"/>
                    <a:pt x="121031" y="1"/>
                  </a:cubicBezTo>
                  <a:close/>
                  <a:moveTo>
                    <a:pt x="120182" y="167957"/>
                  </a:moveTo>
                  <a:cubicBezTo>
                    <a:pt x="94277" y="167957"/>
                    <a:pt x="72831" y="146299"/>
                    <a:pt x="72619" y="120607"/>
                  </a:cubicBezTo>
                  <a:cubicBezTo>
                    <a:pt x="72407" y="94065"/>
                    <a:pt x="93640" y="72619"/>
                    <a:pt x="120394" y="72831"/>
                  </a:cubicBezTo>
                  <a:cubicBezTo>
                    <a:pt x="146936" y="72831"/>
                    <a:pt x="168382" y="94490"/>
                    <a:pt x="167957" y="121031"/>
                  </a:cubicBezTo>
                  <a:cubicBezTo>
                    <a:pt x="167745" y="146299"/>
                    <a:pt x="145874" y="167957"/>
                    <a:pt x="120182" y="167957"/>
                  </a:cubicBezTo>
                  <a:close/>
                </a:path>
              </a:pathLst>
            </a:custGeom>
            <a:solidFill>
              <a:schemeClr val="accent3"/>
            </a:solidFill>
            <a:ln w="2117" cap="flat">
              <a:noFill/>
              <a:prstDash val="solid"/>
              <a:miter/>
            </a:ln>
          </p:spPr>
          <p:txBody>
            <a:bodyPr rtlCol="0" anchor="ctr"/>
            <a:lstStyle/>
            <a:p>
              <a:endParaRPr lang="en-US"/>
            </a:p>
          </p:txBody>
        </p:sp>
        <p:sp>
          <p:nvSpPr>
            <p:cNvPr id="50" name="Freeform: Shape 49"/>
            <p:cNvSpPr/>
            <p:nvPr/>
          </p:nvSpPr>
          <p:spPr>
            <a:xfrm>
              <a:off x="6507335" y="3040192"/>
              <a:ext cx="1309778" cy="122058"/>
            </a:xfrm>
            <a:custGeom>
              <a:avLst/>
              <a:gdLst>
                <a:gd name="connsiteX0" fmla="*/ 105955 w 592413"/>
                <a:gd name="connsiteY0" fmla="*/ 0 h 55206"/>
                <a:gd name="connsiteX1" fmla="*/ 573728 w 592413"/>
                <a:gd name="connsiteY1" fmla="*/ 0 h 55206"/>
                <a:gd name="connsiteX2" fmla="*/ 592413 w 592413"/>
                <a:gd name="connsiteY2" fmla="*/ 19322 h 55206"/>
                <a:gd name="connsiteX3" fmla="*/ 592413 w 592413"/>
                <a:gd name="connsiteY3" fmla="*/ 45864 h 55206"/>
                <a:gd name="connsiteX4" fmla="*/ 583071 w 592413"/>
                <a:gd name="connsiteY4" fmla="*/ 55419 h 55206"/>
                <a:gd name="connsiteX5" fmla="*/ 15500 w 592413"/>
                <a:gd name="connsiteY5" fmla="*/ 55419 h 55206"/>
                <a:gd name="connsiteX6" fmla="*/ 0 w 592413"/>
                <a:gd name="connsiteY6" fmla="*/ 53508 h 55206"/>
                <a:gd name="connsiteX7" fmla="*/ 105955 w 592413"/>
                <a:gd name="connsiteY7" fmla="*/ 0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413" h="55206">
                  <a:moveTo>
                    <a:pt x="105955" y="0"/>
                  </a:moveTo>
                  <a:cubicBezTo>
                    <a:pt x="261808" y="0"/>
                    <a:pt x="417874" y="0"/>
                    <a:pt x="573728" y="0"/>
                  </a:cubicBezTo>
                  <a:cubicBezTo>
                    <a:pt x="592413" y="0"/>
                    <a:pt x="592413" y="0"/>
                    <a:pt x="592413" y="19322"/>
                  </a:cubicBezTo>
                  <a:cubicBezTo>
                    <a:pt x="592413" y="28240"/>
                    <a:pt x="592201" y="36946"/>
                    <a:pt x="592413" y="45864"/>
                  </a:cubicBezTo>
                  <a:cubicBezTo>
                    <a:pt x="592626" y="52447"/>
                    <a:pt x="589865" y="55844"/>
                    <a:pt x="583071" y="55419"/>
                  </a:cubicBezTo>
                  <a:cubicBezTo>
                    <a:pt x="580523" y="55207"/>
                    <a:pt x="202355" y="55419"/>
                    <a:pt x="15500" y="55419"/>
                  </a:cubicBezTo>
                  <a:cubicBezTo>
                    <a:pt x="10192" y="55419"/>
                    <a:pt x="4884" y="56481"/>
                    <a:pt x="0" y="53508"/>
                  </a:cubicBezTo>
                  <a:cubicBezTo>
                    <a:pt x="35035" y="35035"/>
                    <a:pt x="70070" y="16562"/>
                    <a:pt x="105955" y="0"/>
                  </a:cubicBezTo>
                  <a:close/>
                </a:path>
              </a:pathLst>
            </a:custGeom>
            <a:solidFill>
              <a:schemeClr val="accent2"/>
            </a:solidFill>
            <a:ln w="2117" cap="flat">
              <a:noFill/>
              <a:prstDash val="solid"/>
              <a:miter/>
            </a:ln>
          </p:spPr>
          <p:txBody>
            <a:bodyPr rtlCol="0" anchor="ctr"/>
            <a:lstStyle/>
            <a:p>
              <a:endParaRPr lang="en-US"/>
            </a:p>
          </p:txBody>
        </p:sp>
        <p:grpSp>
          <p:nvGrpSpPr>
            <p:cNvPr id="51" name="Group 50"/>
            <p:cNvGrpSpPr/>
            <p:nvPr/>
          </p:nvGrpSpPr>
          <p:grpSpPr>
            <a:xfrm>
              <a:off x="6655213" y="1745066"/>
              <a:ext cx="3741015" cy="2140715"/>
              <a:chOff x="6655213" y="1745066"/>
              <a:chExt cx="3741015" cy="2140715"/>
            </a:xfrm>
          </p:grpSpPr>
          <p:sp>
            <p:nvSpPr>
              <p:cNvPr id="53" name="Freeform: Shape 52"/>
              <p:cNvSpPr/>
              <p:nvPr/>
            </p:nvSpPr>
            <p:spPr>
              <a:xfrm>
                <a:off x="10194362" y="3412469"/>
                <a:ext cx="201866" cy="300451"/>
              </a:xfrm>
              <a:custGeom>
                <a:avLst/>
                <a:gdLst>
                  <a:gd name="connsiteX0" fmla="*/ 91336 w 91303"/>
                  <a:gd name="connsiteY0" fmla="*/ 0 h 135894"/>
                  <a:gd name="connsiteX1" fmla="*/ 91548 w 91303"/>
                  <a:gd name="connsiteY1" fmla="*/ 97249 h 135894"/>
                  <a:gd name="connsiteX2" fmla="*/ 84541 w 91303"/>
                  <a:gd name="connsiteY2" fmla="*/ 107441 h 135894"/>
                  <a:gd name="connsiteX3" fmla="*/ 8950 w 91303"/>
                  <a:gd name="connsiteY3" fmla="*/ 135045 h 135894"/>
                  <a:gd name="connsiteX4" fmla="*/ 1094 w 91303"/>
                  <a:gd name="connsiteY4" fmla="*/ 134832 h 135894"/>
                  <a:gd name="connsiteX5" fmla="*/ 3854 w 91303"/>
                  <a:gd name="connsiteY5" fmla="*/ 125702 h 135894"/>
                  <a:gd name="connsiteX6" fmla="*/ 78596 w 91303"/>
                  <a:gd name="connsiteY6" fmla="*/ 18898 h 135894"/>
                  <a:gd name="connsiteX7" fmla="*/ 91336 w 91303"/>
                  <a:gd name="connsiteY7" fmla="*/ 0 h 13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03" h="135894">
                    <a:moveTo>
                      <a:pt x="91336" y="0"/>
                    </a:moveTo>
                    <a:cubicBezTo>
                      <a:pt x="91336" y="34398"/>
                      <a:pt x="91124" y="65824"/>
                      <a:pt x="91548" y="97249"/>
                    </a:cubicBezTo>
                    <a:cubicBezTo>
                      <a:pt x="91548" y="102982"/>
                      <a:pt x="89425" y="105743"/>
                      <a:pt x="84541" y="107441"/>
                    </a:cubicBezTo>
                    <a:cubicBezTo>
                      <a:pt x="59274" y="116572"/>
                      <a:pt x="34218" y="125914"/>
                      <a:pt x="8950" y="135045"/>
                    </a:cubicBezTo>
                    <a:cubicBezTo>
                      <a:pt x="6402" y="135894"/>
                      <a:pt x="3430" y="137805"/>
                      <a:pt x="1094" y="134832"/>
                    </a:cubicBezTo>
                    <a:cubicBezTo>
                      <a:pt x="-1879" y="130798"/>
                      <a:pt x="1943" y="128250"/>
                      <a:pt x="3854" y="125702"/>
                    </a:cubicBezTo>
                    <a:cubicBezTo>
                      <a:pt x="28697" y="90030"/>
                      <a:pt x="53540" y="54570"/>
                      <a:pt x="78596" y="18898"/>
                    </a:cubicBezTo>
                    <a:cubicBezTo>
                      <a:pt x="82206" y="13589"/>
                      <a:pt x="86028" y="8069"/>
                      <a:pt x="91336" y="0"/>
                    </a:cubicBezTo>
                    <a:close/>
                  </a:path>
                </a:pathLst>
              </a:custGeom>
              <a:solidFill>
                <a:schemeClr val="accent1"/>
              </a:solidFill>
              <a:ln w="2117" cap="flat">
                <a:noFill/>
                <a:prstDash val="solid"/>
                <a:miter/>
              </a:ln>
            </p:spPr>
            <p:txBody>
              <a:bodyPr rtlCol="0" anchor="ctr"/>
              <a:lstStyle/>
              <a:p>
                <a:endParaRPr lang="en-US"/>
              </a:p>
            </p:txBody>
          </p:sp>
          <p:sp>
            <p:nvSpPr>
              <p:cNvPr id="54" name="Freeform: Shape 53"/>
              <p:cNvSpPr/>
              <p:nvPr/>
            </p:nvSpPr>
            <p:spPr>
              <a:xfrm>
                <a:off x="6655213" y="1745066"/>
                <a:ext cx="3736861" cy="2140715"/>
              </a:xfrm>
              <a:custGeom>
                <a:avLst/>
                <a:gdLst>
                  <a:gd name="connsiteX0" fmla="*/ 1691882 w 1690182"/>
                  <a:gd name="connsiteY0" fmla="*/ 429932 h 968245"/>
                  <a:gd name="connsiteX1" fmla="*/ 1680840 w 1690182"/>
                  <a:gd name="connsiteY1" fmla="*/ 409123 h 968245"/>
                  <a:gd name="connsiteX2" fmla="*/ 1553440 w 1690182"/>
                  <a:gd name="connsiteY2" fmla="*/ 317182 h 968245"/>
                  <a:gd name="connsiteX3" fmla="*/ 1119852 w 1690182"/>
                  <a:gd name="connsiteY3" fmla="*/ 3564 h 968245"/>
                  <a:gd name="connsiteX4" fmla="*/ 1103290 w 1690182"/>
                  <a:gd name="connsiteY4" fmla="*/ 3140 h 968245"/>
                  <a:gd name="connsiteX5" fmla="*/ 535295 w 1690182"/>
                  <a:gd name="connsiteY5" fmla="*/ 413795 h 968245"/>
                  <a:gd name="connsiteX6" fmla="*/ 525740 w 1690182"/>
                  <a:gd name="connsiteY6" fmla="*/ 433329 h 968245"/>
                  <a:gd name="connsiteX7" fmla="*/ 525740 w 1690182"/>
                  <a:gd name="connsiteY7" fmla="*/ 651185 h 968245"/>
                  <a:gd name="connsiteX8" fmla="*/ 525740 w 1690182"/>
                  <a:gd name="connsiteY8" fmla="*/ 651397 h 968245"/>
                  <a:gd name="connsiteX9" fmla="*/ 525316 w 1690182"/>
                  <a:gd name="connsiteY9" fmla="*/ 653945 h 968245"/>
                  <a:gd name="connsiteX10" fmla="*/ 11891 w 1690182"/>
                  <a:gd name="connsiteY10" fmla="*/ 655007 h 968245"/>
                  <a:gd name="connsiteX11" fmla="*/ 212 w 1690182"/>
                  <a:gd name="connsiteY11" fmla="*/ 666260 h 968245"/>
                  <a:gd name="connsiteX12" fmla="*/ 0 w 1690182"/>
                  <a:gd name="connsiteY12" fmla="*/ 958221 h 968245"/>
                  <a:gd name="connsiteX13" fmla="*/ 10829 w 1690182"/>
                  <a:gd name="connsiteY13" fmla="*/ 969687 h 968245"/>
                  <a:gd name="connsiteX14" fmla="*/ 637004 w 1690182"/>
                  <a:gd name="connsiteY14" fmla="*/ 969687 h 968245"/>
                  <a:gd name="connsiteX15" fmla="*/ 647833 w 1690182"/>
                  <a:gd name="connsiteY15" fmla="*/ 958433 h 968245"/>
                  <a:gd name="connsiteX16" fmla="*/ 647620 w 1690182"/>
                  <a:gd name="connsiteY16" fmla="*/ 669658 h 968245"/>
                  <a:gd name="connsiteX17" fmla="*/ 648470 w 1690182"/>
                  <a:gd name="connsiteY17" fmla="*/ 658192 h 968245"/>
                  <a:gd name="connsiteX18" fmla="*/ 649531 w 1690182"/>
                  <a:gd name="connsiteY18" fmla="*/ 643541 h 968245"/>
                  <a:gd name="connsiteX19" fmla="*/ 819187 w 1690182"/>
                  <a:gd name="connsiteY19" fmla="*/ 573683 h 968245"/>
                  <a:gd name="connsiteX20" fmla="*/ 869298 w 1690182"/>
                  <a:gd name="connsiteY20" fmla="*/ 670295 h 968245"/>
                  <a:gd name="connsiteX21" fmla="*/ 869298 w 1690182"/>
                  <a:gd name="connsiteY21" fmla="*/ 968200 h 968245"/>
                  <a:gd name="connsiteX22" fmla="*/ 903271 w 1690182"/>
                  <a:gd name="connsiteY22" fmla="*/ 968413 h 968245"/>
                  <a:gd name="connsiteX23" fmla="*/ 993089 w 1690182"/>
                  <a:gd name="connsiteY23" fmla="*/ 907260 h 968245"/>
                  <a:gd name="connsiteX24" fmla="*/ 1128133 w 1690182"/>
                  <a:gd name="connsiteY24" fmla="*/ 931042 h 968245"/>
                  <a:gd name="connsiteX25" fmla="*/ 1140661 w 1690182"/>
                  <a:gd name="connsiteY25" fmla="*/ 929343 h 968245"/>
                  <a:gd name="connsiteX26" fmla="*/ 1134928 w 1690182"/>
                  <a:gd name="connsiteY26" fmla="*/ 919151 h 968245"/>
                  <a:gd name="connsiteX27" fmla="*/ 1038104 w 1690182"/>
                  <a:gd name="connsiteY27" fmla="*/ 822114 h 968245"/>
                  <a:gd name="connsiteX28" fmla="*/ 1017082 w 1690182"/>
                  <a:gd name="connsiteY28" fmla="*/ 750982 h 968245"/>
                  <a:gd name="connsiteX29" fmla="*/ 1068467 w 1690182"/>
                  <a:gd name="connsiteY29" fmla="*/ 693015 h 968245"/>
                  <a:gd name="connsiteX30" fmla="*/ 1152127 w 1690182"/>
                  <a:gd name="connsiteY30" fmla="*/ 711912 h 968245"/>
                  <a:gd name="connsiteX31" fmla="*/ 1247678 w 1690182"/>
                  <a:gd name="connsiteY31" fmla="*/ 807038 h 968245"/>
                  <a:gd name="connsiteX32" fmla="*/ 1265089 w 1690182"/>
                  <a:gd name="connsiteY32" fmla="*/ 810011 h 968245"/>
                  <a:gd name="connsiteX33" fmla="*/ 1293542 w 1690182"/>
                  <a:gd name="connsiteY33" fmla="*/ 798333 h 968245"/>
                  <a:gd name="connsiteX34" fmla="*/ 1305008 w 1690182"/>
                  <a:gd name="connsiteY34" fmla="*/ 782408 h 968245"/>
                  <a:gd name="connsiteX35" fmla="*/ 1305008 w 1690182"/>
                  <a:gd name="connsiteY35" fmla="*/ 645452 h 968245"/>
                  <a:gd name="connsiteX36" fmla="*/ 1393764 w 1690182"/>
                  <a:gd name="connsiteY36" fmla="*/ 568374 h 968245"/>
                  <a:gd name="connsiteX37" fmla="*/ 1463834 w 1690182"/>
                  <a:gd name="connsiteY37" fmla="*/ 647363 h 968245"/>
                  <a:gd name="connsiteX38" fmla="*/ 1464047 w 1690182"/>
                  <a:gd name="connsiteY38" fmla="*/ 780072 h 968245"/>
                  <a:gd name="connsiteX39" fmla="*/ 1464259 w 1690182"/>
                  <a:gd name="connsiteY39" fmla="*/ 789627 h 968245"/>
                  <a:gd name="connsiteX40" fmla="*/ 1467444 w 1690182"/>
                  <a:gd name="connsiteY40" fmla="*/ 794511 h 968245"/>
                  <a:gd name="connsiteX41" fmla="*/ 1471903 w 1690182"/>
                  <a:gd name="connsiteY41" fmla="*/ 792175 h 968245"/>
                  <a:gd name="connsiteX42" fmla="*/ 1479335 w 1690182"/>
                  <a:gd name="connsiteY42" fmla="*/ 781770 h 968245"/>
                  <a:gd name="connsiteX43" fmla="*/ 1554289 w 1690182"/>
                  <a:gd name="connsiteY43" fmla="*/ 674966 h 968245"/>
                  <a:gd name="connsiteX44" fmla="*/ 1668525 w 1690182"/>
                  <a:gd name="connsiteY44" fmla="*/ 659041 h 968245"/>
                  <a:gd name="connsiteX45" fmla="*/ 1691669 w 1690182"/>
                  <a:gd name="connsiteY45" fmla="*/ 686645 h 968245"/>
                  <a:gd name="connsiteX46" fmla="*/ 1691882 w 1690182"/>
                  <a:gd name="connsiteY46" fmla="*/ 429932 h 968245"/>
                  <a:gd name="connsiteX47" fmla="*/ 1059762 w 1690182"/>
                  <a:gd name="connsiteY47" fmla="*/ 519537 h 968245"/>
                  <a:gd name="connsiteX48" fmla="*/ 1058488 w 1690182"/>
                  <a:gd name="connsiteY48" fmla="*/ 522510 h 968245"/>
                  <a:gd name="connsiteX49" fmla="*/ 971218 w 1690182"/>
                  <a:gd name="connsiteY49" fmla="*/ 522298 h 968245"/>
                  <a:gd name="connsiteX50" fmla="*/ 970794 w 1690182"/>
                  <a:gd name="connsiteY50" fmla="*/ 446070 h 968245"/>
                  <a:gd name="connsiteX51" fmla="*/ 981835 w 1690182"/>
                  <a:gd name="connsiteY51" fmla="*/ 434816 h 968245"/>
                  <a:gd name="connsiteX52" fmla="*/ 1049570 w 1690182"/>
                  <a:gd name="connsiteY52" fmla="*/ 435028 h 968245"/>
                  <a:gd name="connsiteX53" fmla="*/ 1059974 w 1690182"/>
                  <a:gd name="connsiteY53" fmla="*/ 442460 h 968245"/>
                  <a:gd name="connsiteX54" fmla="*/ 1059762 w 1690182"/>
                  <a:gd name="connsiteY54" fmla="*/ 519537 h 968245"/>
                  <a:gd name="connsiteX55" fmla="*/ 1060399 w 1690182"/>
                  <a:gd name="connsiteY55" fmla="*/ 354766 h 968245"/>
                  <a:gd name="connsiteX56" fmla="*/ 1060399 w 1690182"/>
                  <a:gd name="connsiteY56" fmla="*/ 398294 h 968245"/>
                  <a:gd name="connsiteX57" fmla="*/ 1050844 w 1690182"/>
                  <a:gd name="connsiteY57" fmla="*/ 407849 h 968245"/>
                  <a:gd name="connsiteX58" fmla="*/ 980986 w 1690182"/>
                  <a:gd name="connsiteY58" fmla="*/ 407849 h 968245"/>
                  <a:gd name="connsiteX59" fmla="*/ 971006 w 1690182"/>
                  <a:gd name="connsiteY59" fmla="*/ 396596 h 968245"/>
                  <a:gd name="connsiteX60" fmla="*/ 971218 w 1690182"/>
                  <a:gd name="connsiteY60" fmla="*/ 320367 h 968245"/>
                  <a:gd name="connsiteX61" fmla="*/ 1021754 w 1690182"/>
                  <a:gd name="connsiteY61" fmla="*/ 319518 h 968245"/>
                  <a:gd name="connsiteX62" fmla="*/ 1058488 w 1690182"/>
                  <a:gd name="connsiteY62" fmla="*/ 320155 h 968245"/>
                  <a:gd name="connsiteX63" fmla="*/ 1060399 w 1690182"/>
                  <a:gd name="connsiteY63" fmla="*/ 354766 h 968245"/>
                  <a:gd name="connsiteX64" fmla="*/ 1113907 w 1690182"/>
                  <a:gd name="connsiteY64" fmla="*/ 362834 h 968245"/>
                  <a:gd name="connsiteX65" fmla="*/ 1113907 w 1690182"/>
                  <a:gd name="connsiteY65" fmla="*/ 328861 h 968245"/>
                  <a:gd name="connsiteX66" fmla="*/ 1122613 w 1690182"/>
                  <a:gd name="connsiteY66" fmla="*/ 319943 h 968245"/>
                  <a:gd name="connsiteX67" fmla="*/ 1193532 w 1690182"/>
                  <a:gd name="connsiteY67" fmla="*/ 319943 h 968245"/>
                  <a:gd name="connsiteX68" fmla="*/ 1202451 w 1690182"/>
                  <a:gd name="connsiteY68" fmla="*/ 328648 h 968245"/>
                  <a:gd name="connsiteX69" fmla="*/ 1202451 w 1690182"/>
                  <a:gd name="connsiteY69" fmla="*/ 398507 h 968245"/>
                  <a:gd name="connsiteX70" fmla="*/ 1193745 w 1690182"/>
                  <a:gd name="connsiteY70" fmla="*/ 407425 h 968245"/>
                  <a:gd name="connsiteX71" fmla="*/ 1122825 w 1690182"/>
                  <a:gd name="connsiteY71" fmla="*/ 407425 h 968245"/>
                  <a:gd name="connsiteX72" fmla="*/ 1113907 w 1690182"/>
                  <a:gd name="connsiteY72" fmla="*/ 398719 h 968245"/>
                  <a:gd name="connsiteX73" fmla="*/ 1113907 w 1690182"/>
                  <a:gd name="connsiteY73" fmla="*/ 362834 h 968245"/>
                  <a:gd name="connsiteX74" fmla="*/ 1202238 w 1690182"/>
                  <a:gd name="connsiteY74" fmla="*/ 514017 h 968245"/>
                  <a:gd name="connsiteX75" fmla="*/ 1193108 w 1690182"/>
                  <a:gd name="connsiteY75" fmla="*/ 522510 h 968245"/>
                  <a:gd name="connsiteX76" fmla="*/ 1123037 w 1690182"/>
                  <a:gd name="connsiteY76" fmla="*/ 522510 h 968245"/>
                  <a:gd name="connsiteX77" fmla="*/ 1113695 w 1690182"/>
                  <a:gd name="connsiteY77" fmla="*/ 512955 h 968245"/>
                  <a:gd name="connsiteX78" fmla="*/ 1113695 w 1690182"/>
                  <a:gd name="connsiteY78" fmla="*/ 443946 h 968245"/>
                  <a:gd name="connsiteX79" fmla="*/ 1123462 w 1690182"/>
                  <a:gd name="connsiteY79" fmla="*/ 435028 h 968245"/>
                  <a:gd name="connsiteX80" fmla="*/ 1158497 w 1690182"/>
                  <a:gd name="connsiteY80" fmla="*/ 435028 h 968245"/>
                  <a:gd name="connsiteX81" fmla="*/ 1193532 w 1690182"/>
                  <a:gd name="connsiteY81" fmla="*/ 435028 h 968245"/>
                  <a:gd name="connsiteX82" fmla="*/ 1202238 w 1690182"/>
                  <a:gd name="connsiteY82" fmla="*/ 443734 h 968245"/>
                  <a:gd name="connsiteX83" fmla="*/ 1202238 w 1690182"/>
                  <a:gd name="connsiteY83" fmla="*/ 514017 h 96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90182" h="968245">
                    <a:moveTo>
                      <a:pt x="1691882" y="429932"/>
                    </a:moveTo>
                    <a:cubicBezTo>
                      <a:pt x="1691882" y="420165"/>
                      <a:pt x="1688484" y="414432"/>
                      <a:pt x="1680840" y="409123"/>
                    </a:cubicBezTo>
                    <a:cubicBezTo>
                      <a:pt x="1638161" y="378759"/>
                      <a:pt x="1595906" y="347971"/>
                      <a:pt x="1553440" y="317182"/>
                    </a:cubicBezTo>
                    <a:cubicBezTo>
                      <a:pt x="1408840" y="212714"/>
                      <a:pt x="1264240" y="108245"/>
                      <a:pt x="1119852" y="3564"/>
                    </a:cubicBezTo>
                    <a:cubicBezTo>
                      <a:pt x="1113695" y="-895"/>
                      <a:pt x="1109660" y="-1320"/>
                      <a:pt x="1103290" y="3140"/>
                    </a:cubicBezTo>
                    <a:cubicBezTo>
                      <a:pt x="913888" y="140308"/>
                      <a:pt x="724698" y="277263"/>
                      <a:pt x="535295" y="413795"/>
                    </a:cubicBezTo>
                    <a:cubicBezTo>
                      <a:pt x="528076" y="418891"/>
                      <a:pt x="525528" y="424624"/>
                      <a:pt x="525740" y="433329"/>
                    </a:cubicBezTo>
                    <a:cubicBezTo>
                      <a:pt x="526165" y="478344"/>
                      <a:pt x="525740" y="650335"/>
                      <a:pt x="525740" y="651185"/>
                    </a:cubicBezTo>
                    <a:lnTo>
                      <a:pt x="525740" y="651397"/>
                    </a:lnTo>
                    <a:cubicBezTo>
                      <a:pt x="525740" y="651397"/>
                      <a:pt x="525528" y="653096"/>
                      <a:pt x="525316" y="653945"/>
                    </a:cubicBezTo>
                    <a:cubicBezTo>
                      <a:pt x="521281" y="656068"/>
                      <a:pt x="178786" y="655007"/>
                      <a:pt x="11891" y="655007"/>
                    </a:cubicBezTo>
                    <a:cubicBezTo>
                      <a:pt x="212" y="655007"/>
                      <a:pt x="212" y="655007"/>
                      <a:pt x="212" y="666260"/>
                    </a:cubicBezTo>
                    <a:cubicBezTo>
                      <a:pt x="212" y="763510"/>
                      <a:pt x="212" y="860759"/>
                      <a:pt x="0" y="958221"/>
                    </a:cubicBezTo>
                    <a:cubicBezTo>
                      <a:pt x="0" y="966714"/>
                      <a:pt x="1699" y="969687"/>
                      <a:pt x="10829" y="969687"/>
                    </a:cubicBezTo>
                    <a:cubicBezTo>
                      <a:pt x="219554" y="969474"/>
                      <a:pt x="428279" y="969474"/>
                      <a:pt x="637004" y="969687"/>
                    </a:cubicBezTo>
                    <a:cubicBezTo>
                      <a:pt x="646134" y="969687"/>
                      <a:pt x="647833" y="966926"/>
                      <a:pt x="647833" y="958433"/>
                    </a:cubicBezTo>
                    <a:cubicBezTo>
                      <a:pt x="647620" y="862245"/>
                      <a:pt x="647620" y="766058"/>
                      <a:pt x="647620" y="669658"/>
                    </a:cubicBezTo>
                    <a:cubicBezTo>
                      <a:pt x="647620" y="665836"/>
                      <a:pt x="646771" y="661801"/>
                      <a:pt x="648470" y="658192"/>
                    </a:cubicBezTo>
                    <a:cubicBezTo>
                      <a:pt x="648894" y="653308"/>
                      <a:pt x="648470" y="648212"/>
                      <a:pt x="649531" y="643541"/>
                    </a:cubicBezTo>
                    <a:cubicBezTo>
                      <a:pt x="666093" y="567525"/>
                      <a:pt x="749116" y="528880"/>
                      <a:pt x="819187" y="573683"/>
                    </a:cubicBezTo>
                    <a:cubicBezTo>
                      <a:pt x="853373" y="595553"/>
                      <a:pt x="869510" y="629314"/>
                      <a:pt x="869298" y="670295"/>
                    </a:cubicBezTo>
                    <a:cubicBezTo>
                      <a:pt x="869298" y="769667"/>
                      <a:pt x="869298" y="869040"/>
                      <a:pt x="869298" y="968200"/>
                    </a:cubicBezTo>
                    <a:cubicBezTo>
                      <a:pt x="880551" y="970536"/>
                      <a:pt x="892017" y="969899"/>
                      <a:pt x="903271" y="968413"/>
                    </a:cubicBezTo>
                    <a:cubicBezTo>
                      <a:pt x="915587" y="922336"/>
                      <a:pt x="952320" y="901315"/>
                      <a:pt x="993089" y="907260"/>
                    </a:cubicBezTo>
                    <a:cubicBezTo>
                      <a:pt x="1038316" y="914055"/>
                      <a:pt x="1083119" y="923185"/>
                      <a:pt x="1128133" y="931042"/>
                    </a:cubicBezTo>
                    <a:cubicBezTo>
                      <a:pt x="1132380" y="931679"/>
                      <a:pt x="1137901" y="934439"/>
                      <a:pt x="1140661" y="929343"/>
                    </a:cubicBezTo>
                    <a:cubicBezTo>
                      <a:pt x="1143422" y="924459"/>
                      <a:pt x="1137689" y="921911"/>
                      <a:pt x="1134928" y="919151"/>
                    </a:cubicBezTo>
                    <a:cubicBezTo>
                      <a:pt x="1102653" y="886664"/>
                      <a:pt x="1070378" y="854601"/>
                      <a:pt x="1038104" y="822114"/>
                    </a:cubicBezTo>
                    <a:cubicBezTo>
                      <a:pt x="1018356" y="802155"/>
                      <a:pt x="1011774" y="777736"/>
                      <a:pt x="1017082" y="750982"/>
                    </a:cubicBezTo>
                    <a:cubicBezTo>
                      <a:pt x="1022815" y="722105"/>
                      <a:pt x="1039590" y="700446"/>
                      <a:pt x="1068467" y="693015"/>
                    </a:cubicBezTo>
                    <a:cubicBezTo>
                      <a:pt x="1098619" y="685371"/>
                      <a:pt x="1127921" y="687282"/>
                      <a:pt x="1152127" y="711912"/>
                    </a:cubicBezTo>
                    <a:cubicBezTo>
                      <a:pt x="1183553" y="743975"/>
                      <a:pt x="1216040" y="775188"/>
                      <a:pt x="1247678" y="807038"/>
                    </a:cubicBezTo>
                    <a:cubicBezTo>
                      <a:pt x="1253411" y="812771"/>
                      <a:pt x="1257870" y="813833"/>
                      <a:pt x="1265089" y="810011"/>
                    </a:cubicBezTo>
                    <a:cubicBezTo>
                      <a:pt x="1274220" y="805340"/>
                      <a:pt x="1283775" y="801305"/>
                      <a:pt x="1293542" y="798333"/>
                    </a:cubicBezTo>
                    <a:cubicBezTo>
                      <a:pt x="1302035" y="795785"/>
                      <a:pt x="1305008" y="791538"/>
                      <a:pt x="1305008" y="782408"/>
                    </a:cubicBezTo>
                    <a:cubicBezTo>
                      <a:pt x="1304583" y="736756"/>
                      <a:pt x="1304371" y="691104"/>
                      <a:pt x="1305008" y="645452"/>
                    </a:cubicBezTo>
                    <a:cubicBezTo>
                      <a:pt x="1305433" y="598526"/>
                      <a:pt x="1347475" y="562429"/>
                      <a:pt x="1393764" y="568374"/>
                    </a:cubicBezTo>
                    <a:cubicBezTo>
                      <a:pt x="1434532" y="573683"/>
                      <a:pt x="1463622" y="605957"/>
                      <a:pt x="1463834" y="647363"/>
                    </a:cubicBezTo>
                    <a:cubicBezTo>
                      <a:pt x="1464259" y="691528"/>
                      <a:pt x="1463834" y="735906"/>
                      <a:pt x="1464047" y="780072"/>
                    </a:cubicBezTo>
                    <a:cubicBezTo>
                      <a:pt x="1464047" y="783257"/>
                      <a:pt x="1464047" y="786442"/>
                      <a:pt x="1464259" y="789627"/>
                    </a:cubicBezTo>
                    <a:cubicBezTo>
                      <a:pt x="1464259" y="791750"/>
                      <a:pt x="1464896" y="793874"/>
                      <a:pt x="1467444" y="794511"/>
                    </a:cubicBezTo>
                    <a:cubicBezTo>
                      <a:pt x="1469567" y="794935"/>
                      <a:pt x="1470841" y="793449"/>
                      <a:pt x="1471903" y="792175"/>
                    </a:cubicBezTo>
                    <a:cubicBezTo>
                      <a:pt x="1474451" y="788778"/>
                      <a:pt x="1476999" y="785380"/>
                      <a:pt x="1479335" y="781770"/>
                    </a:cubicBezTo>
                    <a:cubicBezTo>
                      <a:pt x="1504390" y="746098"/>
                      <a:pt x="1529021" y="710214"/>
                      <a:pt x="1554289" y="674966"/>
                    </a:cubicBezTo>
                    <a:cubicBezTo>
                      <a:pt x="1580194" y="638869"/>
                      <a:pt x="1633490" y="631650"/>
                      <a:pt x="1668525" y="659041"/>
                    </a:cubicBezTo>
                    <a:cubicBezTo>
                      <a:pt x="1677868" y="666260"/>
                      <a:pt x="1684238" y="675816"/>
                      <a:pt x="1691669" y="686645"/>
                    </a:cubicBezTo>
                    <a:cubicBezTo>
                      <a:pt x="1691669" y="599800"/>
                      <a:pt x="1691457" y="514866"/>
                      <a:pt x="1691882" y="429932"/>
                    </a:cubicBezTo>
                    <a:close/>
                    <a:moveTo>
                      <a:pt x="1059762" y="519537"/>
                    </a:moveTo>
                    <a:cubicBezTo>
                      <a:pt x="1059762" y="520599"/>
                      <a:pt x="1058912" y="521448"/>
                      <a:pt x="1058488" y="522510"/>
                    </a:cubicBezTo>
                    <a:cubicBezTo>
                      <a:pt x="1029398" y="523572"/>
                      <a:pt x="1000308" y="523996"/>
                      <a:pt x="971218" y="522298"/>
                    </a:cubicBezTo>
                    <a:cubicBezTo>
                      <a:pt x="971218" y="496817"/>
                      <a:pt x="971218" y="471337"/>
                      <a:pt x="970794" y="446070"/>
                    </a:cubicBezTo>
                    <a:cubicBezTo>
                      <a:pt x="970581" y="437788"/>
                      <a:pt x="973766" y="434816"/>
                      <a:pt x="981835" y="434816"/>
                    </a:cubicBezTo>
                    <a:cubicBezTo>
                      <a:pt x="1004342" y="435240"/>
                      <a:pt x="1027062" y="435028"/>
                      <a:pt x="1049570" y="435028"/>
                    </a:cubicBezTo>
                    <a:cubicBezTo>
                      <a:pt x="1054878" y="435028"/>
                      <a:pt x="1059974" y="435453"/>
                      <a:pt x="1059974" y="442460"/>
                    </a:cubicBezTo>
                    <a:cubicBezTo>
                      <a:pt x="1060186" y="468152"/>
                      <a:pt x="1059974" y="493845"/>
                      <a:pt x="1059762" y="519537"/>
                    </a:cubicBezTo>
                    <a:close/>
                    <a:moveTo>
                      <a:pt x="1060399" y="354766"/>
                    </a:moveTo>
                    <a:cubicBezTo>
                      <a:pt x="1060823" y="369204"/>
                      <a:pt x="1060399" y="383643"/>
                      <a:pt x="1060399" y="398294"/>
                    </a:cubicBezTo>
                    <a:cubicBezTo>
                      <a:pt x="1060399" y="404877"/>
                      <a:pt x="1057851" y="407849"/>
                      <a:pt x="1050844" y="407849"/>
                    </a:cubicBezTo>
                    <a:cubicBezTo>
                      <a:pt x="1027487" y="407637"/>
                      <a:pt x="1004130" y="407637"/>
                      <a:pt x="980986" y="407849"/>
                    </a:cubicBezTo>
                    <a:cubicBezTo>
                      <a:pt x="972705" y="407849"/>
                      <a:pt x="970794" y="403815"/>
                      <a:pt x="971006" y="396596"/>
                    </a:cubicBezTo>
                    <a:cubicBezTo>
                      <a:pt x="971218" y="371115"/>
                      <a:pt x="971218" y="345635"/>
                      <a:pt x="971218" y="320367"/>
                    </a:cubicBezTo>
                    <a:cubicBezTo>
                      <a:pt x="987993" y="318032"/>
                      <a:pt x="1004767" y="319518"/>
                      <a:pt x="1021754" y="319518"/>
                    </a:cubicBezTo>
                    <a:cubicBezTo>
                      <a:pt x="1034069" y="319306"/>
                      <a:pt x="1046385" y="318456"/>
                      <a:pt x="1058488" y="320155"/>
                    </a:cubicBezTo>
                    <a:cubicBezTo>
                      <a:pt x="1062310" y="331621"/>
                      <a:pt x="1059974" y="343300"/>
                      <a:pt x="1060399" y="354766"/>
                    </a:cubicBezTo>
                    <a:close/>
                    <a:moveTo>
                      <a:pt x="1113907" y="362834"/>
                    </a:moveTo>
                    <a:cubicBezTo>
                      <a:pt x="1113907" y="351581"/>
                      <a:pt x="1114119" y="340327"/>
                      <a:pt x="1113907" y="328861"/>
                    </a:cubicBezTo>
                    <a:cubicBezTo>
                      <a:pt x="1113695" y="322703"/>
                      <a:pt x="1116243" y="319943"/>
                      <a:pt x="1122613" y="319943"/>
                    </a:cubicBezTo>
                    <a:cubicBezTo>
                      <a:pt x="1146182" y="320155"/>
                      <a:pt x="1169963" y="320155"/>
                      <a:pt x="1193532" y="319943"/>
                    </a:cubicBezTo>
                    <a:cubicBezTo>
                      <a:pt x="1199903" y="319943"/>
                      <a:pt x="1202451" y="322491"/>
                      <a:pt x="1202451" y="328648"/>
                    </a:cubicBezTo>
                    <a:cubicBezTo>
                      <a:pt x="1202238" y="352005"/>
                      <a:pt x="1202238" y="375150"/>
                      <a:pt x="1202451" y="398507"/>
                    </a:cubicBezTo>
                    <a:cubicBezTo>
                      <a:pt x="1202451" y="404664"/>
                      <a:pt x="1200115" y="407425"/>
                      <a:pt x="1193745" y="407425"/>
                    </a:cubicBezTo>
                    <a:cubicBezTo>
                      <a:pt x="1170176" y="407212"/>
                      <a:pt x="1146394" y="407212"/>
                      <a:pt x="1122825" y="407425"/>
                    </a:cubicBezTo>
                    <a:cubicBezTo>
                      <a:pt x="1116455" y="407425"/>
                      <a:pt x="1113907" y="405089"/>
                      <a:pt x="1113907" y="398719"/>
                    </a:cubicBezTo>
                    <a:cubicBezTo>
                      <a:pt x="1114119" y="386828"/>
                      <a:pt x="1113907" y="374937"/>
                      <a:pt x="1113907" y="362834"/>
                    </a:cubicBezTo>
                    <a:close/>
                    <a:moveTo>
                      <a:pt x="1202238" y="514017"/>
                    </a:moveTo>
                    <a:cubicBezTo>
                      <a:pt x="1202238" y="520599"/>
                      <a:pt x="1199266" y="522510"/>
                      <a:pt x="1193108" y="522510"/>
                    </a:cubicBezTo>
                    <a:cubicBezTo>
                      <a:pt x="1169751" y="522298"/>
                      <a:pt x="1146394" y="522298"/>
                      <a:pt x="1123037" y="522510"/>
                    </a:cubicBezTo>
                    <a:cubicBezTo>
                      <a:pt x="1116243" y="522510"/>
                      <a:pt x="1113695" y="519750"/>
                      <a:pt x="1113695" y="512955"/>
                    </a:cubicBezTo>
                    <a:cubicBezTo>
                      <a:pt x="1113907" y="490023"/>
                      <a:pt x="1113907" y="466878"/>
                      <a:pt x="1113695" y="443946"/>
                    </a:cubicBezTo>
                    <a:cubicBezTo>
                      <a:pt x="1113695" y="436727"/>
                      <a:pt x="1116880" y="434816"/>
                      <a:pt x="1123462" y="435028"/>
                    </a:cubicBezTo>
                    <a:cubicBezTo>
                      <a:pt x="1135140" y="435240"/>
                      <a:pt x="1146819" y="435028"/>
                      <a:pt x="1158497" y="435028"/>
                    </a:cubicBezTo>
                    <a:cubicBezTo>
                      <a:pt x="1170176" y="435028"/>
                      <a:pt x="1181854" y="435240"/>
                      <a:pt x="1193532" y="435028"/>
                    </a:cubicBezTo>
                    <a:cubicBezTo>
                      <a:pt x="1199903" y="434816"/>
                      <a:pt x="1202451" y="437576"/>
                      <a:pt x="1202238" y="443734"/>
                    </a:cubicBezTo>
                    <a:cubicBezTo>
                      <a:pt x="1202238" y="467303"/>
                      <a:pt x="1202238" y="490660"/>
                      <a:pt x="1202238" y="514017"/>
                    </a:cubicBezTo>
                    <a:close/>
                  </a:path>
                </a:pathLst>
              </a:custGeom>
              <a:solidFill>
                <a:schemeClr val="accent1"/>
              </a:solidFill>
              <a:ln w="2117" cap="flat">
                <a:noFill/>
                <a:prstDash val="solid"/>
                <a:miter/>
              </a:ln>
            </p:spPr>
            <p:txBody>
              <a:bodyPr rtlCol="0" anchor="ctr"/>
              <a:lstStyle/>
              <a:p>
                <a:endParaRPr lang="en-US"/>
              </a:p>
            </p:txBody>
          </p:sp>
        </p:grpSp>
        <p:sp>
          <p:nvSpPr>
            <p:cNvPr id="52" name="Freeform: Shape 51"/>
            <p:cNvSpPr/>
            <p:nvPr/>
          </p:nvSpPr>
          <p:spPr>
            <a:xfrm rot="19903871">
              <a:off x="11055071" y="2573085"/>
              <a:ext cx="479293" cy="300647"/>
            </a:xfrm>
            <a:custGeom>
              <a:avLst/>
              <a:gdLst>
                <a:gd name="connsiteX0" fmla="*/ 328482 w 467135"/>
                <a:gd name="connsiteY0" fmla="*/ 5220 h 293021"/>
                <a:gd name="connsiteX1" fmla="*/ 210211 w 467135"/>
                <a:gd name="connsiteY1" fmla="*/ 7131 h 293021"/>
                <a:gd name="connsiteX2" fmla="*/ 1062 w 467135"/>
                <a:gd name="connsiteY2" fmla="*/ 110963 h 293021"/>
                <a:gd name="connsiteX3" fmla="*/ 0 w 467135"/>
                <a:gd name="connsiteY3" fmla="*/ 113936 h 293021"/>
                <a:gd name="connsiteX4" fmla="*/ 68796 w 467135"/>
                <a:gd name="connsiteY4" fmla="*/ 109477 h 293021"/>
                <a:gd name="connsiteX5" fmla="*/ 131010 w 467135"/>
                <a:gd name="connsiteY5" fmla="*/ 135806 h 293021"/>
                <a:gd name="connsiteX6" fmla="*/ 186430 w 467135"/>
                <a:gd name="connsiteY6" fmla="*/ 215644 h 293021"/>
                <a:gd name="connsiteX7" fmla="*/ 351201 w 467135"/>
                <a:gd name="connsiteY7" fmla="*/ 291872 h 293021"/>
                <a:gd name="connsiteX8" fmla="*/ 420635 w 467135"/>
                <a:gd name="connsiteY8" fmla="*/ 260234 h 293021"/>
                <a:gd name="connsiteX9" fmla="*/ 467348 w 467135"/>
                <a:gd name="connsiteY9" fmla="*/ 169567 h 293021"/>
                <a:gd name="connsiteX10" fmla="*/ 328482 w 467135"/>
                <a:gd name="connsiteY10" fmla="*/ 5220 h 293021"/>
                <a:gd name="connsiteX11" fmla="*/ 447813 w 467135"/>
                <a:gd name="connsiteY11" fmla="*/ 178061 h 293021"/>
                <a:gd name="connsiteX12" fmla="*/ 425094 w 467135"/>
                <a:gd name="connsiteY12" fmla="*/ 206089 h 293021"/>
                <a:gd name="connsiteX13" fmla="*/ 365428 w 467135"/>
                <a:gd name="connsiteY13" fmla="*/ 165533 h 293021"/>
                <a:gd name="connsiteX14" fmla="*/ 365216 w 467135"/>
                <a:gd name="connsiteY14" fmla="*/ 145361 h 293021"/>
                <a:gd name="connsiteX15" fmla="*/ 343345 w 467135"/>
                <a:gd name="connsiteY15" fmla="*/ 86545 h 293021"/>
                <a:gd name="connsiteX16" fmla="*/ 447813 w 467135"/>
                <a:gd name="connsiteY16" fmla="*/ 178061 h 2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135" h="293021">
                  <a:moveTo>
                    <a:pt x="328482" y="5220"/>
                  </a:moveTo>
                  <a:cubicBezTo>
                    <a:pt x="294296" y="-3273"/>
                    <a:pt x="244185" y="-513"/>
                    <a:pt x="210211" y="7131"/>
                  </a:cubicBezTo>
                  <a:cubicBezTo>
                    <a:pt x="132072" y="24543"/>
                    <a:pt x="64974" y="64462"/>
                    <a:pt x="1062" y="110963"/>
                  </a:cubicBezTo>
                  <a:cubicBezTo>
                    <a:pt x="425" y="111388"/>
                    <a:pt x="425" y="112449"/>
                    <a:pt x="0" y="113936"/>
                  </a:cubicBezTo>
                  <a:cubicBezTo>
                    <a:pt x="23145" y="109477"/>
                    <a:pt x="45440" y="106292"/>
                    <a:pt x="68796" y="109477"/>
                  </a:cubicBezTo>
                  <a:cubicBezTo>
                    <a:pt x="92366" y="112662"/>
                    <a:pt x="112962" y="120518"/>
                    <a:pt x="131010" y="135806"/>
                  </a:cubicBezTo>
                  <a:cubicBezTo>
                    <a:pt x="156703" y="157464"/>
                    <a:pt x="171354" y="186767"/>
                    <a:pt x="186430" y="215644"/>
                  </a:cubicBezTo>
                  <a:cubicBezTo>
                    <a:pt x="215732" y="257686"/>
                    <a:pt x="275398" y="308222"/>
                    <a:pt x="351201" y="291872"/>
                  </a:cubicBezTo>
                  <a:cubicBezTo>
                    <a:pt x="379017" y="287413"/>
                    <a:pt x="398340" y="278495"/>
                    <a:pt x="420635" y="260234"/>
                  </a:cubicBezTo>
                  <a:cubicBezTo>
                    <a:pt x="442081" y="242611"/>
                    <a:pt x="464376" y="204178"/>
                    <a:pt x="467348" y="169567"/>
                  </a:cubicBezTo>
                  <a:cubicBezTo>
                    <a:pt x="472232" y="61914"/>
                    <a:pt x="396429" y="20084"/>
                    <a:pt x="328482" y="5220"/>
                  </a:cubicBezTo>
                  <a:close/>
                  <a:moveTo>
                    <a:pt x="447813" y="178061"/>
                  </a:moveTo>
                  <a:cubicBezTo>
                    <a:pt x="446540" y="186767"/>
                    <a:pt x="432738" y="203116"/>
                    <a:pt x="425094" y="206089"/>
                  </a:cubicBezTo>
                  <a:cubicBezTo>
                    <a:pt x="396853" y="216493"/>
                    <a:pt x="366065" y="195685"/>
                    <a:pt x="365428" y="165533"/>
                  </a:cubicBezTo>
                  <a:cubicBezTo>
                    <a:pt x="365216" y="158738"/>
                    <a:pt x="365428" y="152156"/>
                    <a:pt x="365216" y="145361"/>
                  </a:cubicBezTo>
                  <a:cubicBezTo>
                    <a:pt x="363941" y="123703"/>
                    <a:pt x="361818" y="102257"/>
                    <a:pt x="343345" y="86545"/>
                  </a:cubicBezTo>
                  <a:cubicBezTo>
                    <a:pt x="408532" y="83360"/>
                    <a:pt x="461615" y="117970"/>
                    <a:pt x="447813" y="178061"/>
                  </a:cubicBezTo>
                  <a:close/>
                </a:path>
              </a:pathLst>
            </a:custGeom>
            <a:solidFill>
              <a:schemeClr val="accent4"/>
            </a:solidFill>
            <a:ln w="2117" cap="flat">
              <a:noFill/>
              <a:prstDash val="solid"/>
              <a:miter/>
            </a:ln>
          </p:spPr>
          <p:txBody>
            <a:bodyPr rtlCol="0" anchor="ctr"/>
            <a:lstStyle/>
            <a:p>
              <a:endParaRPr lang="en-US"/>
            </a:p>
          </p:txBody>
        </p:sp>
      </p:grpSp>
      <p:sp>
        <p:nvSpPr>
          <p:cNvPr id="55" name="TextBox 54"/>
          <p:cNvSpPr txBox="1"/>
          <p:nvPr/>
        </p:nvSpPr>
        <p:spPr>
          <a:xfrm>
            <a:off x="913517" y="2847428"/>
            <a:ext cx="6486885" cy="1077218"/>
          </a:xfrm>
          <a:prstGeom prst="rect">
            <a:avLst/>
          </a:prstGeom>
          <a:noFill/>
        </p:spPr>
        <p:txBody>
          <a:bodyPr wrap="square">
            <a:spAutoFit/>
          </a:bodyPr>
          <a:lstStyle/>
          <a:p>
            <a:r>
              <a:rPr lang="en-US" sz="3200" b="1" i="1" dirty="0" err="1">
                <a:solidFill>
                  <a:schemeClr val="accent5"/>
                </a:solidFill>
                <a:effectLst/>
                <a:latin typeface="Times New Roman" panose="02020603050405020304" pitchFamily="18" charset="0"/>
                <a:cs typeface="Times New Roman" panose="02020603050405020304" pitchFamily="18" charset="0"/>
              </a:rPr>
              <a:t>Câu</a:t>
            </a:r>
            <a:r>
              <a:rPr lang="en-US" sz="3200" b="1" i="1" dirty="0">
                <a:solidFill>
                  <a:schemeClr val="accent5"/>
                </a:solidFill>
                <a:effectLst/>
                <a:latin typeface="Times New Roman" panose="02020603050405020304" pitchFamily="18" charset="0"/>
                <a:cs typeface="Times New Roman" panose="02020603050405020304" pitchFamily="18" charset="0"/>
              </a:rPr>
              <a:t> 1: </a:t>
            </a:r>
            <a:r>
              <a:rPr lang="en-US" sz="3200" dirty="0">
                <a:effectLst/>
                <a:latin typeface="Times New Roman" panose="02020603050405020304" pitchFamily="18" charset="0"/>
                <a:cs typeface="Times New Roman" panose="02020603050405020304" pitchFamily="18" charset="0"/>
              </a:rPr>
              <a:t>K</a:t>
            </a:r>
            <a:r>
              <a:rPr lang="vi-VN" sz="3200" dirty="0">
                <a:effectLst/>
                <a:latin typeface="Times New Roman" panose="02020603050405020304" pitchFamily="18" charset="0"/>
                <a:cs typeface="Times New Roman" panose="02020603050405020304" pitchFamily="18" charset="0"/>
              </a:rPr>
              <a:t>hi bị đốt cháy, nhiên liệu giải phóng năng lượng dưới dạng nào? </a:t>
            </a:r>
            <a:endParaRPr lang="vi-VN" sz="3200" dirty="0">
              <a:latin typeface="Times New Roman" panose="02020603050405020304" pitchFamily="18" charset="0"/>
              <a:cs typeface="Times New Roman" panose="02020603050405020304" pitchFamily="18" charset="0"/>
            </a:endParaRPr>
          </a:p>
        </p:txBody>
      </p:sp>
      <p:sp>
        <p:nvSpPr>
          <p:cNvPr id="56" name="TextBox 55"/>
          <p:cNvSpPr txBox="1"/>
          <p:nvPr/>
        </p:nvSpPr>
        <p:spPr>
          <a:xfrm>
            <a:off x="323557" y="4213184"/>
            <a:ext cx="7114391" cy="1077218"/>
          </a:xfrm>
          <a:prstGeom prst="rect">
            <a:avLst/>
          </a:prstGeom>
          <a:noFill/>
        </p:spPr>
        <p:txBody>
          <a:bodyPr wrap="square">
            <a:spAutoFit/>
          </a:bodyPr>
          <a:lstStyle/>
          <a:p>
            <a:r>
              <a:rPr lang="vi-VN" sz="3200" b="1" i="1" dirty="0">
                <a:solidFill>
                  <a:schemeClr val="accent5"/>
                </a:solidFill>
                <a:effectLst/>
                <a:latin typeface="Times New Roman" panose="02020603050405020304" pitchFamily="18" charset="0"/>
                <a:cs typeface="Times New Roman" panose="02020603050405020304" pitchFamily="18" charset="0"/>
              </a:rPr>
              <a:t>Câu 2: </a:t>
            </a:r>
            <a:r>
              <a:rPr lang="vi-VN" sz="3200" dirty="0">
                <a:effectLst/>
                <a:latin typeface="Times New Roman" panose="02020603050405020304" pitchFamily="18" charset="0"/>
                <a:cs typeface="Times New Roman" panose="02020603050405020304" pitchFamily="18" charset="0"/>
              </a:rPr>
              <a:t>Biểu hiện nào thể hiện các dạng năng lượng đó?</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73708"/>
            <a:ext cx="12192001" cy="2080511"/>
            <a:chOff x="-1" y="3417122"/>
            <a:chExt cx="12192001" cy="2080511"/>
          </a:xfrm>
          <a:solidFill>
            <a:schemeClr val="accent1"/>
          </a:solidFill>
        </p:grpSpPr>
        <p:sp>
          <p:nvSpPr>
            <p:cNvPr id="99" name="Rectangle 98"/>
            <p:cNvSpPr/>
            <p:nvPr/>
          </p:nvSpPr>
          <p:spPr>
            <a:xfrm>
              <a:off x="0" y="3550807"/>
              <a:ext cx="12192000" cy="1818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 y="3417122"/>
              <a:ext cx="12191853" cy="70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47" y="5426893"/>
              <a:ext cx="12191853" cy="70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p:cNvSpPr txBox="1"/>
          <p:nvPr/>
        </p:nvSpPr>
        <p:spPr>
          <a:xfrm>
            <a:off x="46320" y="4365793"/>
            <a:ext cx="12192000" cy="1015663"/>
          </a:xfrm>
          <a:prstGeom prst="rect">
            <a:avLst/>
          </a:prstGeom>
          <a:noFill/>
        </p:spPr>
        <p:txBody>
          <a:bodyPr wrap="square" rtlCol="0" anchor="ctr">
            <a:spAutoFit/>
          </a:bodyPr>
          <a:lstStyle/>
          <a:p>
            <a:pPr lvl="0" algn="ctr" defTabSz="1500505">
              <a:spcBef>
                <a:spcPct val="50000"/>
              </a:spcBef>
            </a:pPr>
            <a:r>
              <a:rPr lang="en-US" altLang="zh-CN" sz="6000" b="1" dirty="0">
                <a:solidFill>
                  <a:srgbClr val="C00000"/>
                </a:solidFill>
                <a:latin typeface="Times New Roman" panose="02020603050405020304" pitchFamily="18" charset="0"/>
                <a:ea typeface="Slogan" panose="02020500000000000000" pitchFamily="18" charset="-93"/>
                <a:cs typeface="Times New Roman" panose="02020603050405020304" pitchFamily="18" charset="0"/>
              </a:rPr>
              <a:t>NĂNG LƯỢNG</a:t>
            </a:r>
            <a:endParaRPr lang="zh-CN" altLang="en-US" sz="6000" b="1" dirty="0">
              <a:solidFill>
                <a:srgbClr val="C00000"/>
              </a:solidFill>
              <a:latin typeface="Times New Roman" panose="02020603050405020304" pitchFamily="18" charset="0"/>
              <a:ea typeface="Slogan" panose="02020500000000000000" pitchFamily="18" charset="-93"/>
              <a:cs typeface="Times New Roman" panose="02020603050405020304" pitchFamily="18" charset="0"/>
            </a:endParaRPr>
          </a:p>
        </p:txBody>
      </p:sp>
      <p:grpSp>
        <p:nvGrpSpPr>
          <p:cNvPr id="105" name="Group 104"/>
          <p:cNvGrpSpPr/>
          <p:nvPr/>
        </p:nvGrpSpPr>
        <p:grpSpPr>
          <a:xfrm>
            <a:off x="4960005" y="1133489"/>
            <a:ext cx="2218401" cy="2218401"/>
            <a:chOff x="4547049" y="1897856"/>
            <a:chExt cx="3071634" cy="3071634"/>
          </a:xfrm>
          <a:effectLst/>
        </p:grpSpPr>
        <p:sp>
          <p:nvSpPr>
            <p:cNvPr id="106" name="Freeform: Shape 105"/>
            <p:cNvSpPr/>
            <p:nvPr/>
          </p:nvSpPr>
          <p:spPr>
            <a:xfrm>
              <a:off x="4547049" y="1897856"/>
              <a:ext cx="3071634" cy="307163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4">
                <a:lumMod val="20000"/>
                <a:lumOff val="80000"/>
              </a:schemeClr>
            </a:solidFill>
            <a:ln w="9525" cap="flat">
              <a:noFill/>
              <a:prstDash val="solid"/>
              <a:miter/>
            </a:ln>
            <a:effectLst/>
          </p:spPr>
          <p:txBody>
            <a:bodyPr rtlCol="0" anchor="ctr"/>
            <a:lstStyle/>
            <a:p>
              <a:endParaRPr lang="en-US" dirty="0"/>
            </a:p>
          </p:txBody>
        </p:sp>
        <p:sp>
          <p:nvSpPr>
            <p:cNvPr id="107" name="Freeform: Shape 106"/>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4">
                <a:lumMod val="40000"/>
                <a:lumOff val="60000"/>
              </a:schemeClr>
            </a:solidFill>
            <a:ln w="9525" cap="flat">
              <a:noFill/>
              <a:prstDash val="solid"/>
              <a:miter/>
            </a:ln>
          </p:spPr>
          <p:txBody>
            <a:bodyPr rtlCol="0" anchor="ctr"/>
            <a:lstStyle/>
            <a:p>
              <a:endParaRPr lang="en-US" dirty="0"/>
            </a:p>
          </p:txBody>
        </p:sp>
      </p:grpSp>
      <p:sp>
        <p:nvSpPr>
          <p:cNvPr id="212" name="Freeform: Shape 211"/>
          <p:cNvSpPr/>
          <p:nvPr/>
        </p:nvSpPr>
        <p:spPr>
          <a:xfrm rot="20965310">
            <a:off x="4402904" y="1941168"/>
            <a:ext cx="489707" cy="585571"/>
          </a:xfrm>
          <a:custGeom>
            <a:avLst/>
            <a:gdLst>
              <a:gd name="connsiteX0" fmla="*/ 474202 w 565444"/>
              <a:gd name="connsiteY0" fmla="*/ 370360 h 676134"/>
              <a:gd name="connsiteX1" fmla="*/ 91243 w 565444"/>
              <a:gd name="connsiteY1" fmla="*/ 370359 h 676134"/>
              <a:gd name="connsiteX2" fmla="*/ 78616 w 565444"/>
              <a:gd name="connsiteY2" fmla="*/ 382986 h 676134"/>
              <a:gd name="connsiteX3" fmla="*/ 78615 w 565444"/>
              <a:gd name="connsiteY3" fmla="*/ 382987 h 676134"/>
              <a:gd name="connsiteX4" fmla="*/ 91242 w 565444"/>
              <a:gd name="connsiteY4" fmla="*/ 395613 h 676134"/>
              <a:gd name="connsiteX5" fmla="*/ 474202 w 565444"/>
              <a:gd name="connsiteY5" fmla="*/ 395613 h 676134"/>
              <a:gd name="connsiteX6" fmla="*/ 483131 w 565444"/>
              <a:gd name="connsiteY6" fmla="*/ 391915 h 676134"/>
              <a:gd name="connsiteX7" fmla="*/ 486829 w 565444"/>
              <a:gd name="connsiteY7" fmla="*/ 382986 h 676134"/>
              <a:gd name="connsiteX8" fmla="*/ 486829 w 565444"/>
              <a:gd name="connsiteY8" fmla="*/ 382987 h 676134"/>
              <a:gd name="connsiteX9" fmla="*/ 486829 w 565444"/>
              <a:gd name="connsiteY9" fmla="*/ 382986 h 676134"/>
              <a:gd name="connsiteX10" fmla="*/ 486829 w 565444"/>
              <a:gd name="connsiteY10" fmla="*/ 382986 h 676134"/>
              <a:gd name="connsiteX11" fmla="*/ 483131 w 565444"/>
              <a:gd name="connsiteY11" fmla="*/ 374059 h 676134"/>
              <a:gd name="connsiteX12" fmla="*/ 474202 w 565444"/>
              <a:gd name="connsiteY12" fmla="*/ 370360 h 676134"/>
              <a:gd name="connsiteX13" fmla="*/ 474201 w 565444"/>
              <a:gd name="connsiteY13" fmla="*/ 316925 h 676134"/>
              <a:gd name="connsiteX14" fmla="*/ 91242 w 565444"/>
              <a:gd name="connsiteY14" fmla="*/ 316924 h 676134"/>
              <a:gd name="connsiteX15" fmla="*/ 78615 w 565444"/>
              <a:gd name="connsiteY15" fmla="*/ 329551 h 676134"/>
              <a:gd name="connsiteX16" fmla="*/ 78614 w 565444"/>
              <a:gd name="connsiteY16" fmla="*/ 329551 h 676134"/>
              <a:gd name="connsiteX17" fmla="*/ 91241 w 565444"/>
              <a:gd name="connsiteY17" fmla="*/ 342178 h 676134"/>
              <a:gd name="connsiteX18" fmla="*/ 474201 w 565444"/>
              <a:gd name="connsiteY18" fmla="*/ 342178 h 676134"/>
              <a:gd name="connsiteX19" fmla="*/ 483130 w 565444"/>
              <a:gd name="connsiteY19" fmla="*/ 338480 h 676134"/>
              <a:gd name="connsiteX20" fmla="*/ 486828 w 565444"/>
              <a:gd name="connsiteY20" fmla="*/ 329551 h 676134"/>
              <a:gd name="connsiteX21" fmla="*/ 486828 w 565444"/>
              <a:gd name="connsiteY21" fmla="*/ 329552 h 676134"/>
              <a:gd name="connsiteX22" fmla="*/ 486828 w 565444"/>
              <a:gd name="connsiteY22" fmla="*/ 329551 h 676134"/>
              <a:gd name="connsiteX23" fmla="*/ 486828 w 565444"/>
              <a:gd name="connsiteY23" fmla="*/ 329551 h 676134"/>
              <a:gd name="connsiteX24" fmla="*/ 483130 w 565444"/>
              <a:gd name="connsiteY24" fmla="*/ 320623 h 676134"/>
              <a:gd name="connsiteX25" fmla="*/ 474201 w 565444"/>
              <a:gd name="connsiteY25" fmla="*/ 316925 h 676134"/>
              <a:gd name="connsiteX26" fmla="*/ 474202 w 565444"/>
              <a:gd name="connsiteY26" fmla="*/ 263490 h 676134"/>
              <a:gd name="connsiteX27" fmla="*/ 91243 w 565444"/>
              <a:gd name="connsiteY27" fmla="*/ 263489 h 676134"/>
              <a:gd name="connsiteX28" fmla="*/ 78616 w 565444"/>
              <a:gd name="connsiteY28" fmla="*/ 276116 h 676134"/>
              <a:gd name="connsiteX29" fmla="*/ 78615 w 565444"/>
              <a:gd name="connsiteY29" fmla="*/ 276116 h 676134"/>
              <a:gd name="connsiteX30" fmla="*/ 91242 w 565444"/>
              <a:gd name="connsiteY30" fmla="*/ 288743 h 676134"/>
              <a:gd name="connsiteX31" fmla="*/ 474202 w 565444"/>
              <a:gd name="connsiteY31" fmla="*/ 288743 h 676134"/>
              <a:gd name="connsiteX32" fmla="*/ 483130 w 565444"/>
              <a:gd name="connsiteY32" fmla="*/ 285045 h 676134"/>
              <a:gd name="connsiteX33" fmla="*/ 486828 w 565444"/>
              <a:gd name="connsiteY33" fmla="*/ 276116 h 676134"/>
              <a:gd name="connsiteX34" fmla="*/ 486829 w 565444"/>
              <a:gd name="connsiteY34" fmla="*/ 276117 h 676134"/>
              <a:gd name="connsiteX35" fmla="*/ 486828 w 565444"/>
              <a:gd name="connsiteY35" fmla="*/ 276116 h 676134"/>
              <a:gd name="connsiteX36" fmla="*/ 486828 w 565444"/>
              <a:gd name="connsiteY36" fmla="*/ 276116 h 676134"/>
              <a:gd name="connsiteX37" fmla="*/ 483131 w 565444"/>
              <a:gd name="connsiteY37" fmla="*/ 267188 h 676134"/>
              <a:gd name="connsiteX38" fmla="*/ 474202 w 565444"/>
              <a:gd name="connsiteY38" fmla="*/ 263490 h 676134"/>
              <a:gd name="connsiteX39" fmla="*/ 546230 w 565444"/>
              <a:gd name="connsiteY39" fmla="*/ 175473 h 676134"/>
              <a:gd name="connsiteX40" fmla="*/ 565444 w 565444"/>
              <a:gd name="connsiteY40" fmla="*/ 194687 h 676134"/>
              <a:gd name="connsiteX41" fmla="*/ 546230 w 565444"/>
              <a:gd name="connsiteY41" fmla="*/ 213901 h 676134"/>
              <a:gd name="connsiteX42" fmla="*/ 525276 w 565444"/>
              <a:gd name="connsiteY42" fmla="*/ 213901 h 676134"/>
              <a:gd name="connsiteX43" fmla="*/ 508899 w 565444"/>
              <a:gd name="connsiteY43" fmla="*/ 524388 h 676134"/>
              <a:gd name="connsiteX44" fmla="*/ 378243 w 565444"/>
              <a:gd name="connsiteY44" fmla="*/ 676134 h 676134"/>
              <a:gd name="connsiteX45" fmla="*/ 184455 w 565444"/>
              <a:gd name="connsiteY45" fmla="*/ 676134 h 676134"/>
              <a:gd name="connsiteX46" fmla="*/ 53798 w 565444"/>
              <a:gd name="connsiteY46" fmla="*/ 524388 h 676134"/>
              <a:gd name="connsiteX47" fmla="*/ 37422 w 565444"/>
              <a:gd name="connsiteY47" fmla="*/ 213901 h 676134"/>
              <a:gd name="connsiteX48" fmla="*/ 19214 w 565444"/>
              <a:gd name="connsiteY48" fmla="*/ 213901 h 676134"/>
              <a:gd name="connsiteX49" fmla="*/ 0 w 565444"/>
              <a:gd name="connsiteY49" fmla="*/ 194687 h 676134"/>
              <a:gd name="connsiteX50" fmla="*/ 19214 w 565444"/>
              <a:gd name="connsiteY50" fmla="*/ 175473 h 676134"/>
              <a:gd name="connsiteX51" fmla="*/ 145503 w 565444"/>
              <a:gd name="connsiteY51" fmla="*/ 0 h 676134"/>
              <a:gd name="connsiteX52" fmla="*/ 182559 w 565444"/>
              <a:gd name="connsiteY52" fmla="*/ 37056 h 676134"/>
              <a:gd name="connsiteX53" fmla="*/ 182559 w 565444"/>
              <a:gd name="connsiteY53" fmla="*/ 175472 h 676134"/>
              <a:gd name="connsiteX54" fmla="*/ 108447 w 565444"/>
              <a:gd name="connsiteY54" fmla="*/ 175472 h 676134"/>
              <a:gd name="connsiteX55" fmla="*/ 108447 w 565444"/>
              <a:gd name="connsiteY55" fmla="*/ 37056 h 676134"/>
              <a:gd name="connsiteX56" fmla="*/ 145503 w 565444"/>
              <a:gd name="connsiteY56" fmla="*/ 0 h 676134"/>
              <a:gd name="connsiteX57" fmla="*/ 419941 w 565444"/>
              <a:gd name="connsiteY57" fmla="*/ 0 h 676134"/>
              <a:gd name="connsiteX58" fmla="*/ 456997 w 565444"/>
              <a:gd name="connsiteY58" fmla="*/ 37056 h 676134"/>
              <a:gd name="connsiteX59" fmla="*/ 456997 w 565444"/>
              <a:gd name="connsiteY59" fmla="*/ 175472 h 676134"/>
              <a:gd name="connsiteX60" fmla="*/ 382885 w 565444"/>
              <a:gd name="connsiteY60" fmla="*/ 175472 h 676134"/>
              <a:gd name="connsiteX61" fmla="*/ 382885 w 565444"/>
              <a:gd name="connsiteY61" fmla="*/ 37056 h 676134"/>
              <a:gd name="connsiteX62" fmla="*/ 419941 w 565444"/>
              <a:gd name="connsiteY62" fmla="*/ 0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65444" h="67613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Block Arc 116"/>
          <p:cNvSpPr/>
          <p:nvPr/>
        </p:nvSpPr>
        <p:spPr>
          <a:xfrm>
            <a:off x="4648578" y="822061"/>
            <a:ext cx="2841256" cy="2841256"/>
          </a:xfrm>
          <a:prstGeom prst="blockArc">
            <a:avLst>
              <a:gd name="adj1" fmla="val 794951"/>
              <a:gd name="adj2" fmla="val 10121114"/>
              <a:gd name="adj3" fmla="val 23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8" name="Graphic 30"/>
          <p:cNvGrpSpPr/>
          <p:nvPr/>
        </p:nvGrpSpPr>
        <p:grpSpPr>
          <a:xfrm rot="1052635">
            <a:off x="7017236" y="1488581"/>
            <a:ext cx="1338434" cy="1227345"/>
            <a:chOff x="5655092" y="376887"/>
            <a:chExt cx="4490688" cy="4117968"/>
          </a:xfrm>
          <a:solidFill>
            <a:schemeClr val="accent1"/>
          </a:solidFill>
        </p:grpSpPr>
        <p:sp>
          <p:nvSpPr>
            <p:cNvPr id="119" name="Freeform: Shape 118"/>
            <p:cNvSpPr/>
            <p:nvPr/>
          </p:nvSpPr>
          <p:spPr>
            <a:xfrm>
              <a:off x="5655092" y="385052"/>
              <a:ext cx="4490688" cy="4109803"/>
            </a:xfrm>
            <a:custGeom>
              <a:avLst/>
              <a:gdLst>
                <a:gd name="connsiteX0" fmla="*/ 568 w 4490127"/>
                <a:gd name="connsiteY0" fmla="*/ 1465456 h 4087093"/>
                <a:gd name="connsiteX1" fmla="*/ 10785 w 4490127"/>
                <a:gd name="connsiteY1" fmla="*/ 1371794 h 4087093"/>
                <a:gd name="connsiteX2" fmla="*/ 67551 w 4490127"/>
                <a:gd name="connsiteY2" fmla="*/ 1099321 h 4087093"/>
                <a:gd name="connsiteX3" fmla="*/ 86283 w 4490127"/>
                <a:gd name="connsiteY3" fmla="*/ 1090238 h 4087093"/>
                <a:gd name="connsiteX4" fmla="*/ 379192 w 4490127"/>
                <a:gd name="connsiteY4" fmla="*/ 1150977 h 4087093"/>
                <a:gd name="connsiteX5" fmla="*/ 849775 w 4490127"/>
                <a:gd name="connsiteY5" fmla="*/ 1335464 h 4087093"/>
                <a:gd name="connsiteX6" fmla="*/ 1353282 w 4490127"/>
                <a:gd name="connsiteY6" fmla="*/ 1755527 h 4087093"/>
                <a:gd name="connsiteX7" fmla="*/ 1554799 w 4490127"/>
                <a:gd name="connsiteY7" fmla="*/ 2227813 h 4087093"/>
                <a:gd name="connsiteX8" fmla="*/ 1580911 w 4490127"/>
                <a:gd name="connsiteY8" fmla="*/ 2615519 h 4087093"/>
                <a:gd name="connsiteX9" fmla="*/ 1601914 w 4490127"/>
                <a:gd name="connsiteY9" fmla="*/ 2773327 h 4087093"/>
                <a:gd name="connsiteX10" fmla="*/ 1784698 w 4490127"/>
                <a:gd name="connsiteY10" fmla="*/ 3363117 h 4087093"/>
                <a:gd name="connsiteX11" fmla="*/ 1810242 w 4490127"/>
                <a:gd name="connsiteY11" fmla="*/ 3428397 h 4087093"/>
                <a:gd name="connsiteX12" fmla="*/ 1811945 w 4490127"/>
                <a:gd name="connsiteY12" fmla="*/ 3431235 h 4087093"/>
                <a:gd name="connsiteX13" fmla="*/ 1818757 w 4490127"/>
                <a:gd name="connsiteY13" fmla="*/ 3422720 h 4087093"/>
                <a:gd name="connsiteX14" fmla="*/ 2071362 w 4490127"/>
                <a:gd name="connsiteY14" fmla="*/ 2656390 h 4087093"/>
                <a:gd name="connsiteX15" fmla="*/ 2135507 w 4490127"/>
                <a:gd name="connsiteY15" fmla="*/ 2303311 h 4087093"/>
                <a:gd name="connsiteX16" fmla="*/ 2136642 w 4490127"/>
                <a:gd name="connsiteY16" fmla="*/ 2275496 h 4087093"/>
                <a:gd name="connsiteX17" fmla="*/ 2147428 w 4490127"/>
                <a:gd name="connsiteY17" fmla="*/ 1900846 h 4087093"/>
                <a:gd name="connsiteX18" fmla="*/ 2365406 w 4490127"/>
                <a:gd name="connsiteY18" fmla="*/ 1158924 h 4087093"/>
                <a:gd name="connsiteX19" fmla="*/ 2640149 w 4490127"/>
                <a:gd name="connsiteY19" fmla="*/ 801304 h 4087093"/>
                <a:gd name="connsiteX20" fmla="*/ 3362203 w 4490127"/>
                <a:gd name="connsiteY20" fmla="*/ 297796 h 4087093"/>
                <a:gd name="connsiteX21" fmla="*/ 4107530 w 4490127"/>
                <a:gd name="connsiteY21" fmla="*/ 46894 h 4087093"/>
                <a:gd name="connsiteX22" fmla="*/ 4371488 w 4490127"/>
                <a:gd name="connsiteY22" fmla="*/ 347 h 4087093"/>
                <a:gd name="connsiteX23" fmla="*/ 4390220 w 4490127"/>
                <a:gd name="connsiteY23" fmla="*/ 11700 h 4087093"/>
                <a:gd name="connsiteX24" fmla="*/ 4473665 w 4490127"/>
                <a:gd name="connsiteY24" fmla="*/ 409056 h 4087093"/>
                <a:gd name="connsiteX25" fmla="*/ 4489560 w 4490127"/>
                <a:gd name="connsiteY25" fmla="*/ 713318 h 4087093"/>
                <a:gd name="connsiteX26" fmla="*/ 4181324 w 4490127"/>
                <a:gd name="connsiteY26" fmla="*/ 1554010 h 4087093"/>
                <a:gd name="connsiteX27" fmla="*/ 3764100 w 4490127"/>
                <a:gd name="connsiteY27" fmla="*/ 1900846 h 4087093"/>
                <a:gd name="connsiteX28" fmla="*/ 3106759 w 4490127"/>
                <a:gd name="connsiteY28" fmla="*/ 2167074 h 4087093"/>
                <a:gd name="connsiteX29" fmla="*/ 2613470 w 4490127"/>
                <a:gd name="connsiteY29" fmla="*/ 2263008 h 4087093"/>
                <a:gd name="connsiteX30" fmla="*/ 2374488 w 4490127"/>
                <a:gd name="connsiteY30" fmla="*/ 2287416 h 4087093"/>
                <a:gd name="connsiteX31" fmla="*/ 2356323 w 4490127"/>
                <a:gd name="connsiteY31" fmla="*/ 2302175 h 4087093"/>
                <a:gd name="connsiteX32" fmla="*/ 2101448 w 4490127"/>
                <a:gd name="connsiteY32" fmla="*/ 3137759 h 4087093"/>
                <a:gd name="connsiteX33" fmla="*/ 1990756 w 4490127"/>
                <a:gd name="connsiteY33" fmla="*/ 3606072 h 4087093"/>
                <a:gd name="connsiteX34" fmla="*/ 1953858 w 4490127"/>
                <a:gd name="connsiteY34" fmla="*/ 3948366 h 4087093"/>
                <a:gd name="connsiteX35" fmla="*/ 1962941 w 4490127"/>
                <a:gd name="connsiteY35" fmla="*/ 4014214 h 4087093"/>
                <a:gd name="connsiteX36" fmla="*/ 1957832 w 4490127"/>
                <a:gd name="connsiteY36" fmla="*/ 4030676 h 4087093"/>
                <a:gd name="connsiteX37" fmla="*/ 1783563 w 4490127"/>
                <a:gd name="connsiteY37" fmla="*/ 4092550 h 4087093"/>
                <a:gd name="connsiteX38" fmla="*/ 1637676 w 4490127"/>
                <a:gd name="connsiteY38" fmla="*/ 4016484 h 4087093"/>
                <a:gd name="connsiteX39" fmla="*/ 1631432 w 4490127"/>
                <a:gd name="connsiteY39" fmla="*/ 4007970 h 4087093"/>
                <a:gd name="connsiteX40" fmla="*/ 1621782 w 4490127"/>
                <a:gd name="connsiteY40" fmla="*/ 3889330 h 4087093"/>
                <a:gd name="connsiteX41" fmla="*/ 1697279 w 4490127"/>
                <a:gd name="connsiteY41" fmla="*/ 3717899 h 4087093"/>
                <a:gd name="connsiteX42" fmla="*/ 1699550 w 4490127"/>
                <a:gd name="connsiteY42" fmla="*/ 3658864 h 4087093"/>
                <a:gd name="connsiteX43" fmla="*/ 1634270 w 4490127"/>
                <a:gd name="connsiteY43" fmla="*/ 3314866 h 4087093"/>
                <a:gd name="connsiteX44" fmla="*/ 1435024 w 4490127"/>
                <a:gd name="connsiteY44" fmla="*/ 2643334 h 4087093"/>
                <a:gd name="connsiteX45" fmla="*/ 1412318 w 4490127"/>
                <a:gd name="connsiteY45" fmla="*/ 2625169 h 4087093"/>
                <a:gd name="connsiteX46" fmla="*/ 1103515 w 4490127"/>
                <a:gd name="connsiteY46" fmla="*/ 2584866 h 4087093"/>
                <a:gd name="connsiteX47" fmla="*/ 504075 w 4490127"/>
                <a:gd name="connsiteY47" fmla="*/ 2375970 h 4087093"/>
                <a:gd name="connsiteX48" fmla="*/ 118072 w 4490127"/>
                <a:gd name="connsiteY48" fmla="*/ 2005293 h 4087093"/>
                <a:gd name="connsiteX49" fmla="*/ 6244 w 4490127"/>
                <a:gd name="connsiteY49" fmla="*/ 1652214 h 4087093"/>
                <a:gd name="connsiteX50" fmla="*/ 0 w 4490127"/>
                <a:gd name="connsiteY50" fmla="*/ 1598855 h 4087093"/>
                <a:gd name="connsiteX51" fmla="*/ 568 w 4490127"/>
                <a:gd name="connsiteY51" fmla="*/ 1465456 h 4087093"/>
                <a:gd name="connsiteX0-1" fmla="*/ 568 w 4490688"/>
                <a:gd name="connsiteY0-2" fmla="*/ 1465456 h 4092582"/>
                <a:gd name="connsiteX1-3" fmla="*/ 10785 w 4490688"/>
                <a:gd name="connsiteY1-4" fmla="*/ 1371794 h 4092582"/>
                <a:gd name="connsiteX2-5" fmla="*/ 67551 w 4490688"/>
                <a:gd name="connsiteY2-6" fmla="*/ 1099321 h 4092582"/>
                <a:gd name="connsiteX3-7" fmla="*/ 86283 w 4490688"/>
                <a:gd name="connsiteY3-8" fmla="*/ 1090238 h 4092582"/>
                <a:gd name="connsiteX4-9" fmla="*/ 379192 w 4490688"/>
                <a:gd name="connsiteY4-10" fmla="*/ 1150977 h 4092582"/>
                <a:gd name="connsiteX5-11" fmla="*/ 849775 w 4490688"/>
                <a:gd name="connsiteY5-12" fmla="*/ 1335464 h 4092582"/>
                <a:gd name="connsiteX6-13" fmla="*/ 1353282 w 4490688"/>
                <a:gd name="connsiteY6-14" fmla="*/ 1755527 h 4092582"/>
                <a:gd name="connsiteX7-15" fmla="*/ 1554799 w 4490688"/>
                <a:gd name="connsiteY7-16" fmla="*/ 2227813 h 4092582"/>
                <a:gd name="connsiteX8-17" fmla="*/ 1580911 w 4490688"/>
                <a:gd name="connsiteY8-18" fmla="*/ 2615519 h 4092582"/>
                <a:gd name="connsiteX9-19" fmla="*/ 1601914 w 4490688"/>
                <a:gd name="connsiteY9-20" fmla="*/ 2773327 h 4092582"/>
                <a:gd name="connsiteX10-21" fmla="*/ 1784698 w 4490688"/>
                <a:gd name="connsiteY10-22" fmla="*/ 3363117 h 4092582"/>
                <a:gd name="connsiteX11-23" fmla="*/ 1810242 w 4490688"/>
                <a:gd name="connsiteY11-24" fmla="*/ 3428397 h 4092582"/>
                <a:gd name="connsiteX12-25" fmla="*/ 1811945 w 4490688"/>
                <a:gd name="connsiteY12-26" fmla="*/ 3431235 h 4092582"/>
                <a:gd name="connsiteX13-27" fmla="*/ 1818757 w 4490688"/>
                <a:gd name="connsiteY13-28" fmla="*/ 3422720 h 4092582"/>
                <a:gd name="connsiteX14-29" fmla="*/ 2071362 w 4490688"/>
                <a:gd name="connsiteY14-30" fmla="*/ 2656390 h 4092582"/>
                <a:gd name="connsiteX15-31" fmla="*/ 2135507 w 4490688"/>
                <a:gd name="connsiteY15-32" fmla="*/ 2303311 h 4092582"/>
                <a:gd name="connsiteX16-33" fmla="*/ 2136642 w 4490688"/>
                <a:gd name="connsiteY16-34" fmla="*/ 2275496 h 4092582"/>
                <a:gd name="connsiteX17-35" fmla="*/ 2147428 w 4490688"/>
                <a:gd name="connsiteY17-36" fmla="*/ 1900846 h 4092582"/>
                <a:gd name="connsiteX18-37" fmla="*/ 2365406 w 4490688"/>
                <a:gd name="connsiteY18-38" fmla="*/ 1158924 h 4092582"/>
                <a:gd name="connsiteX19-39" fmla="*/ 2640149 w 4490688"/>
                <a:gd name="connsiteY19-40" fmla="*/ 801304 h 4092582"/>
                <a:gd name="connsiteX20-41" fmla="*/ 3362203 w 4490688"/>
                <a:gd name="connsiteY20-42" fmla="*/ 297796 h 4092582"/>
                <a:gd name="connsiteX21-43" fmla="*/ 4107530 w 4490688"/>
                <a:gd name="connsiteY21-44" fmla="*/ 46894 h 4092582"/>
                <a:gd name="connsiteX22-45" fmla="*/ 4371488 w 4490688"/>
                <a:gd name="connsiteY22-46" fmla="*/ 347 h 4092582"/>
                <a:gd name="connsiteX23-47" fmla="*/ 4390220 w 4490688"/>
                <a:gd name="connsiteY23-48" fmla="*/ 11700 h 4092582"/>
                <a:gd name="connsiteX24-49" fmla="*/ 4473665 w 4490688"/>
                <a:gd name="connsiteY24-50" fmla="*/ 409056 h 4092582"/>
                <a:gd name="connsiteX25-51" fmla="*/ 4489560 w 4490688"/>
                <a:gd name="connsiteY25-52" fmla="*/ 713318 h 4092582"/>
                <a:gd name="connsiteX26-53" fmla="*/ 4181324 w 4490688"/>
                <a:gd name="connsiteY26-54" fmla="*/ 1554010 h 4092582"/>
                <a:gd name="connsiteX27-55" fmla="*/ 3764100 w 4490688"/>
                <a:gd name="connsiteY27-56" fmla="*/ 1900846 h 4092582"/>
                <a:gd name="connsiteX28-57" fmla="*/ 3106759 w 4490688"/>
                <a:gd name="connsiteY28-58" fmla="*/ 2167074 h 4092582"/>
                <a:gd name="connsiteX29-59" fmla="*/ 2613470 w 4490688"/>
                <a:gd name="connsiteY29-60" fmla="*/ 2263008 h 4092582"/>
                <a:gd name="connsiteX30-61" fmla="*/ 2374488 w 4490688"/>
                <a:gd name="connsiteY30-62" fmla="*/ 2287416 h 4092582"/>
                <a:gd name="connsiteX31-63" fmla="*/ 2356323 w 4490688"/>
                <a:gd name="connsiteY31-64" fmla="*/ 2302175 h 4092582"/>
                <a:gd name="connsiteX32-65" fmla="*/ 2101448 w 4490688"/>
                <a:gd name="connsiteY32-66" fmla="*/ 3137759 h 4092582"/>
                <a:gd name="connsiteX33-67" fmla="*/ 1990756 w 4490688"/>
                <a:gd name="connsiteY33-68" fmla="*/ 3606072 h 4092582"/>
                <a:gd name="connsiteX34-69" fmla="*/ 1953858 w 4490688"/>
                <a:gd name="connsiteY34-70" fmla="*/ 3948366 h 4092582"/>
                <a:gd name="connsiteX35-71" fmla="*/ 1962941 w 4490688"/>
                <a:gd name="connsiteY35-72" fmla="*/ 4014214 h 4092582"/>
                <a:gd name="connsiteX36-73" fmla="*/ 1957832 w 4490688"/>
                <a:gd name="connsiteY36-74" fmla="*/ 4030676 h 4092582"/>
                <a:gd name="connsiteX37-75" fmla="*/ 1783563 w 4490688"/>
                <a:gd name="connsiteY37-76" fmla="*/ 4092550 h 4092582"/>
                <a:gd name="connsiteX38-77" fmla="*/ 1637676 w 4490688"/>
                <a:gd name="connsiteY38-78" fmla="*/ 4016484 h 4092582"/>
                <a:gd name="connsiteX39-79" fmla="*/ 1621782 w 4490688"/>
                <a:gd name="connsiteY39-80" fmla="*/ 3889330 h 4092582"/>
                <a:gd name="connsiteX40-81" fmla="*/ 1697279 w 4490688"/>
                <a:gd name="connsiteY40-82" fmla="*/ 3717899 h 4092582"/>
                <a:gd name="connsiteX41-83" fmla="*/ 1699550 w 4490688"/>
                <a:gd name="connsiteY41-84" fmla="*/ 3658864 h 4092582"/>
                <a:gd name="connsiteX42-85" fmla="*/ 1634270 w 4490688"/>
                <a:gd name="connsiteY42-86" fmla="*/ 3314866 h 4092582"/>
                <a:gd name="connsiteX43-87" fmla="*/ 1435024 w 4490688"/>
                <a:gd name="connsiteY43-88" fmla="*/ 2643334 h 4092582"/>
                <a:gd name="connsiteX44-89" fmla="*/ 1412318 w 4490688"/>
                <a:gd name="connsiteY44-90" fmla="*/ 2625169 h 4092582"/>
                <a:gd name="connsiteX45-91" fmla="*/ 1103515 w 4490688"/>
                <a:gd name="connsiteY45-92" fmla="*/ 2584866 h 4092582"/>
                <a:gd name="connsiteX46-93" fmla="*/ 504075 w 4490688"/>
                <a:gd name="connsiteY46-94" fmla="*/ 2375970 h 4092582"/>
                <a:gd name="connsiteX47-95" fmla="*/ 118072 w 4490688"/>
                <a:gd name="connsiteY47-96" fmla="*/ 2005293 h 4092582"/>
                <a:gd name="connsiteX48-97" fmla="*/ 6244 w 4490688"/>
                <a:gd name="connsiteY48-98" fmla="*/ 1652214 h 4092582"/>
                <a:gd name="connsiteX49-99" fmla="*/ 0 w 4490688"/>
                <a:gd name="connsiteY49-100" fmla="*/ 1598855 h 4092582"/>
                <a:gd name="connsiteX50-101" fmla="*/ 568 w 4490688"/>
                <a:gd name="connsiteY50-102" fmla="*/ 1465456 h 4092582"/>
                <a:gd name="connsiteX0-103" fmla="*/ 568 w 4490688"/>
                <a:gd name="connsiteY0-104" fmla="*/ 1465456 h 4098571"/>
                <a:gd name="connsiteX1-105" fmla="*/ 10785 w 4490688"/>
                <a:gd name="connsiteY1-106" fmla="*/ 1371794 h 4098571"/>
                <a:gd name="connsiteX2-107" fmla="*/ 67551 w 4490688"/>
                <a:gd name="connsiteY2-108" fmla="*/ 1099321 h 4098571"/>
                <a:gd name="connsiteX3-109" fmla="*/ 86283 w 4490688"/>
                <a:gd name="connsiteY3-110" fmla="*/ 1090238 h 4098571"/>
                <a:gd name="connsiteX4-111" fmla="*/ 379192 w 4490688"/>
                <a:gd name="connsiteY4-112" fmla="*/ 1150977 h 4098571"/>
                <a:gd name="connsiteX5-113" fmla="*/ 849775 w 4490688"/>
                <a:gd name="connsiteY5-114" fmla="*/ 1335464 h 4098571"/>
                <a:gd name="connsiteX6-115" fmla="*/ 1353282 w 4490688"/>
                <a:gd name="connsiteY6-116" fmla="*/ 1755527 h 4098571"/>
                <a:gd name="connsiteX7-117" fmla="*/ 1554799 w 4490688"/>
                <a:gd name="connsiteY7-118" fmla="*/ 2227813 h 4098571"/>
                <a:gd name="connsiteX8-119" fmla="*/ 1580911 w 4490688"/>
                <a:gd name="connsiteY8-120" fmla="*/ 2615519 h 4098571"/>
                <a:gd name="connsiteX9-121" fmla="*/ 1601914 w 4490688"/>
                <a:gd name="connsiteY9-122" fmla="*/ 2773327 h 4098571"/>
                <a:gd name="connsiteX10-123" fmla="*/ 1784698 w 4490688"/>
                <a:gd name="connsiteY10-124" fmla="*/ 3363117 h 4098571"/>
                <a:gd name="connsiteX11-125" fmla="*/ 1810242 w 4490688"/>
                <a:gd name="connsiteY11-126" fmla="*/ 3428397 h 4098571"/>
                <a:gd name="connsiteX12-127" fmla="*/ 1811945 w 4490688"/>
                <a:gd name="connsiteY12-128" fmla="*/ 3431235 h 4098571"/>
                <a:gd name="connsiteX13-129" fmla="*/ 1818757 w 4490688"/>
                <a:gd name="connsiteY13-130" fmla="*/ 3422720 h 4098571"/>
                <a:gd name="connsiteX14-131" fmla="*/ 2071362 w 4490688"/>
                <a:gd name="connsiteY14-132" fmla="*/ 2656390 h 4098571"/>
                <a:gd name="connsiteX15-133" fmla="*/ 2135507 w 4490688"/>
                <a:gd name="connsiteY15-134" fmla="*/ 2303311 h 4098571"/>
                <a:gd name="connsiteX16-135" fmla="*/ 2136642 w 4490688"/>
                <a:gd name="connsiteY16-136" fmla="*/ 2275496 h 4098571"/>
                <a:gd name="connsiteX17-137" fmla="*/ 2147428 w 4490688"/>
                <a:gd name="connsiteY17-138" fmla="*/ 1900846 h 4098571"/>
                <a:gd name="connsiteX18-139" fmla="*/ 2365406 w 4490688"/>
                <a:gd name="connsiteY18-140" fmla="*/ 1158924 h 4098571"/>
                <a:gd name="connsiteX19-141" fmla="*/ 2640149 w 4490688"/>
                <a:gd name="connsiteY19-142" fmla="*/ 801304 h 4098571"/>
                <a:gd name="connsiteX20-143" fmla="*/ 3362203 w 4490688"/>
                <a:gd name="connsiteY20-144" fmla="*/ 297796 h 4098571"/>
                <a:gd name="connsiteX21-145" fmla="*/ 4107530 w 4490688"/>
                <a:gd name="connsiteY21-146" fmla="*/ 46894 h 4098571"/>
                <a:gd name="connsiteX22-147" fmla="*/ 4371488 w 4490688"/>
                <a:gd name="connsiteY22-148" fmla="*/ 347 h 4098571"/>
                <a:gd name="connsiteX23-149" fmla="*/ 4390220 w 4490688"/>
                <a:gd name="connsiteY23-150" fmla="*/ 11700 h 4098571"/>
                <a:gd name="connsiteX24-151" fmla="*/ 4473665 w 4490688"/>
                <a:gd name="connsiteY24-152" fmla="*/ 409056 h 4098571"/>
                <a:gd name="connsiteX25-153" fmla="*/ 4489560 w 4490688"/>
                <a:gd name="connsiteY25-154" fmla="*/ 713318 h 4098571"/>
                <a:gd name="connsiteX26-155" fmla="*/ 4181324 w 4490688"/>
                <a:gd name="connsiteY26-156" fmla="*/ 1554010 h 4098571"/>
                <a:gd name="connsiteX27-157" fmla="*/ 3764100 w 4490688"/>
                <a:gd name="connsiteY27-158" fmla="*/ 1900846 h 4098571"/>
                <a:gd name="connsiteX28-159" fmla="*/ 3106759 w 4490688"/>
                <a:gd name="connsiteY28-160" fmla="*/ 2167074 h 4098571"/>
                <a:gd name="connsiteX29-161" fmla="*/ 2613470 w 4490688"/>
                <a:gd name="connsiteY29-162" fmla="*/ 2263008 h 4098571"/>
                <a:gd name="connsiteX30-163" fmla="*/ 2374488 w 4490688"/>
                <a:gd name="connsiteY30-164" fmla="*/ 2287416 h 4098571"/>
                <a:gd name="connsiteX31-165" fmla="*/ 2356323 w 4490688"/>
                <a:gd name="connsiteY31-166" fmla="*/ 2302175 h 4098571"/>
                <a:gd name="connsiteX32-167" fmla="*/ 2101448 w 4490688"/>
                <a:gd name="connsiteY32-168" fmla="*/ 3137759 h 4098571"/>
                <a:gd name="connsiteX33-169" fmla="*/ 1990756 w 4490688"/>
                <a:gd name="connsiteY33-170" fmla="*/ 3606072 h 4098571"/>
                <a:gd name="connsiteX34-171" fmla="*/ 1953858 w 4490688"/>
                <a:gd name="connsiteY34-172" fmla="*/ 3948366 h 4098571"/>
                <a:gd name="connsiteX35-173" fmla="*/ 1962941 w 4490688"/>
                <a:gd name="connsiteY35-174" fmla="*/ 4014214 h 4098571"/>
                <a:gd name="connsiteX36-175" fmla="*/ 1957832 w 4490688"/>
                <a:gd name="connsiteY36-176" fmla="*/ 4030676 h 4098571"/>
                <a:gd name="connsiteX37-177" fmla="*/ 1783563 w 4490688"/>
                <a:gd name="connsiteY37-178" fmla="*/ 4092550 h 4098571"/>
                <a:gd name="connsiteX38-179" fmla="*/ 1621782 w 4490688"/>
                <a:gd name="connsiteY38-180" fmla="*/ 3889330 h 4098571"/>
                <a:gd name="connsiteX39-181" fmla="*/ 1697279 w 4490688"/>
                <a:gd name="connsiteY39-182" fmla="*/ 3717899 h 4098571"/>
                <a:gd name="connsiteX40-183" fmla="*/ 1699550 w 4490688"/>
                <a:gd name="connsiteY40-184" fmla="*/ 3658864 h 4098571"/>
                <a:gd name="connsiteX41-185" fmla="*/ 1634270 w 4490688"/>
                <a:gd name="connsiteY41-186" fmla="*/ 3314866 h 4098571"/>
                <a:gd name="connsiteX42-187" fmla="*/ 1435024 w 4490688"/>
                <a:gd name="connsiteY42-188" fmla="*/ 2643334 h 4098571"/>
                <a:gd name="connsiteX43-189" fmla="*/ 1412318 w 4490688"/>
                <a:gd name="connsiteY43-190" fmla="*/ 2625169 h 4098571"/>
                <a:gd name="connsiteX44-191" fmla="*/ 1103515 w 4490688"/>
                <a:gd name="connsiteY44-192" fmla="*/ 2584866 h 4098571"/>
                <a:gd name="connsiteX45-193" fmla="*/ 504075 w 4490688"/>
                <a:gd name="connsiteY45-194" fmla="*/ 2375970 h 4098571"/>
                <a:gd name="connsiteX46-195" fmla="*/ 118072 w 4490688"/>
                <a:gd name="connsiteY46-196" fmla="*/ 2005293 h 4098571"/>
                <a:gd name="connsiteX47-197" fmla="*/ 6244 w 4490688"/>
                <a:gd name="connsiteY47-198" fmla="*/ 1652214 h 4098571"/>
                <a:gd name="connsiteX48-199" fmla="*/ 0 w 4490688"/>
                <a:gd name="connsiteY48-200" fmla="*/ 1598855 h 4098571"/>
                <a:gd name="connsiteX49-201" fmla="*/ 568 w 4490688"/>
                <a:gd name="connsiteY49-202" fmla="*/ 1465456 h 4098571"/>
                <a:gd name="connsiteX0-203" fmla="*/ 568 w 4490688"/>
                <a:gd name="connsiteY0-204" fmla="*/ 1465456 h 4109802"/>
                <a:gd name="connsiteX1-205" fmla="*/ 10785 w 4490688"/>
                <a:gd name="connsiteY1-206" fmla="*/ 1371794 h 4109802"/>
                <a:gd name="connsiteX2-207" fmla="*/ 67551 w 4490688"/>
                <a:gd name="connsiteY2-208" fmla="*/ 1099321 h 4109802"/>
                <a:gd name="connsiteX3-209" fmla="*/ 86283 w 4490688"/>
                <a:gd name="connsiteY3-210" fmla="*/ 1090238 h 4109802"/>
                <a:gd name="connsiteX4-211" fmla="*/ 379192 w 4490688"/>
                <a:gd name="connsiteY4-212" fmla="*/ 1150977 h 4109802"/>
                <a:gd name="connsiteX5-213" fmla="*/ 849775 w 4490688"/>
                <a:gd name="connsiteY5-214" fmla="*/ 1335464 h 4109802"/>
                <a:gd name="connsiteX6-215" fmla="*/ 1353282 w 4490688"/>
                <a:gd name="connsiteY6-216" fmla="*/ 1755527 h 4109802"/>
                <a:gd name="connsiteX7-217" fmla="*/ 1554799 w 4490688"/>
                <a:gd name="connsiteY7-218" fmla="*/ 2227813 h 4109802"/>
                <a:gd name="connsiteX8-219" fmla="*/ 1580911 w 4490688"/>
                <a:gd name="connsiteY8-220" fmla="*/ 2615519 h 4109802"/>
                <a:gd name="connsiteX9-221" fmla="*/ 1601914 w 4490688"/>
                <a:gd name="connsiteY9-222" fmla="*/ 2773327 h 4109802"/>
                <a:gd name="connsiteX10-223" fmla="*/ 1784698 w 4490688"/>
                <a:gd name="connsiteY10-224" fmla="*/ 3363117 h 4109802"/>
                <a:gd name="connsiteX11-225" fmla="*/ 1810242 w 4490688"/>
                <a:gd name="connsiteY11-226" fmla="*/ 3428397 h 4109802"/>
                <a:gd name="connsiteX12-227" fmla="*/ 1811945 w 4490688"/>
                <a:gd name="connsiteY12-228" fmla="*/ 3431235 h 4109802"/>
                <a:gd name="connsiteX13-229" fmla="*/ 1818757 w 4490688"/>
                <a:gd name="connsiteY13-230" fmla="*/ 3422720 h 4109802"/>
                <a:gd name="connsiteX14-231" fmla="*/ 2071362 w 4490688"/>
                <a:gd name="connsiteY14-232" fmla="*/ 2656390 h 4109802"/>
                <a:gd name="connsiteX15-233" fmla="*/ 2135507 w 4490688"/>
                <a:gd name="connsiteY15-234" fmla="*/ 2303311 h 4109802"/>
                <a:gd name="connsiteX16-235" fmla="*/ 2136642 w 4490688"/>
                <a:gd name="connsiteY16-236" fmla="*/ 2275496 h 4109802"/>
                <a:gd name="connsiteX17-237" fmla="*/ 2147428 w 4490688"/>
                <a:gd name="connsiteY17-238" fmla="*/ 1900846 h 4109802"/>
                <a:gd name="connsiteX18-239" fmla="*/ 2365406 w 4490688"/>
                <a:gd name="connsiteY18-240" fmla="*/ 1158924 h 4109802"/>
                <a:gd name="connsiteX19-241" fmla="*/ 2640149 w 4490688"/>
                <a:gd name="connsiteY19-242" fmla="*/ 801304 h 4109802"/>
                <a:gd name="connsiteX20-243" fmla="*/ 3362203 w 4490688"/>
                <a:gd name="connsiteY20-244" fmla="*/ 297796 h 4109802"/>
                <a:gd name="connsiteX21-245" fmla="*/ 4107530 w 4490688"/>
                <a:gd name="connsiteY21-246" fmla="*/ 46894 h 4109802"/>
                <a:gd name="connsiteX22-247" fmla="*/ 4371488 w 4490688"/>
                <a:gd name="connsiteY22-248" fmla="*/ 347 h 4109802"/>
                <a:gd name="connsiteX23-249" fmla="*/ 4390220 w 4490688"/>
                <a:gd name="connsiteY23-250" fmla="*/ 11700 h 4109802"/>
                <a:gd name="connsiteX24-251" fmla="*/ 4473665 w 4490688"/>
                <a:gd name="connsiteY24-252" fmla="*/ 409056 h 4109802"/>
                <a:gd name="connsiteX25-253" fmla="*/ 4489560 w 4490688"/>
                <a:gd name="connsiteY25-254" fmla="*/ 713318 h 4109802"/>
                <a:gd name="connsiteX26-255" fmla="*/ 4181324 w 4490688"/>
                <a:gd name="connsiteY26-256" fmla="*/ 1554010 h 4109802"/>
                <a:gd name="connsiteX27-257" fmla="*/ 3764100 w 4490688"/>
                <a:gd name="connsiteY27-258" fmla="*/ 1900846 h 4109802"/>
                <a:gd name="connsiteX28-259" fmla="*/ 3106759 w 4490688"/>
                <a:gd name="connsiteY28-260" fmla="*/ 2167074 h 4109802"/>
                <a:gd name="connsiteX29-261" fmla="*/ 2613470 w 4490688"/>
                <a:gd name="connsiteY29-262" fmla="*/ 2263008 h 4109802"/>
                <a:gd name="connsiteX30-263" fmla="*/ 2374488 w 4490688"/>
                <a:gd name="connsiteY30-264" fmla="*/ 2287416 h 4109802"/>
                <a:gd name="connsiteX31-265" fmla="*/ 2356323 w 4490688"/>
                <a:gd name="connsiteY31-266" fmla="*/ 2302175 h 4109802"/>
                <a:gd name="connsiteX32-267" fmla="*/ 2101448 w 4490688"/>
                <a:gd name="connsiteY32-268" fmla="*/ 3137759 h 4109802"/>
                <a:gd name="connsiteX33-269" fmla="*/ 1990756 w 4490688"/>
                <a:gd name="connsiteY33-270" fmla="*/ 3606072 h 4109802"/>
                <a:gd name="connsiteX34-271" fmla="*/ 1953858 w 4490688"/>
                <a:gd name="connsiteY34-272" fmla="*/ 3948366 h 4109802"/>
                <a:gd name="connsiteX35-273" fmla="*/ 1962941 w 4490688"/>
                <a:gd name="connsiteY35-274" fmla="*/ 4014214 h 4109802"/>
                <a:gd name="connsiteX36-275" fmla="*/ 1957832 w 4490688"/>
                <a:gd name="connsiteY36-276" fmla="*/ 4030676 h 4109802"/>
                <a:gd name="connsiteX37-277" fmla="*/ 1783563 w 4490688"/>
                <a:gd name="connsiteY37-278" fmla="*/ 4092550 h 4109802"/>
                <a:gd name="connsiteX38-279" fmla="*/ 1697279 w 4490688"/>
                <a:gd name="connsiteY38-280" fmla="*/ 3717899 h 4109802"/>
                <a:gd name="connsiteX39-281" fmla="*/ 1699550 w 4490688"/>
                <a:gd name="connsiteY39-282" fmla="*/ 3658864 h 4109802"/>
                <a:gd name="connsiteX40-283" fmla="*/ 1634270 w 4490688"/>
                <a:gd name="connsiteY40-284" fmla="*/ 3314866 h 4109802"/>
                <a:gd name="connsiteX41-285" fmla="*/ 1435024 w 4490688"/>
                <a:gd name="connsiteY41-286" fmla="*/ 2643334 h 4109802"/>
                <a:gd name="connsiteX42-287" fmla="*/ 1412318 w 4490688"/>
                <a:gd name="connsiteY42-288" fmla="*/ 2625169 h 4109802"/>
                <a:gd name="connsiteX43-289" fmla="*/ 1103515 w 4490688"/>
                <a:gd name="connsiteY43-290" fmla="*/ 2584866 h 4109802"/>
                <a:gd name="connsiteX44-291" fmla="*/ 504075 w 4490688"/>
                <a:gd name="connsiteY44-292" fmla="*/ 2375970 h 4109802"/>
                <a:gd name="connsiteX45-293" fmla="*/ 118072 w 4490688"/>
                <a:gd name="connsiteY45-294" fmla="*/ 2005293 h 4109802"/>
                <a:gd name="connsiteX46-295" fmla="*/ 6244 w 4490688"/>
                <a:gd name="connsiteY46-296" fmla="*/ 1652214 h 4109802"/>
                <a:gd name="connsiteX47-297" fmla="*/ 0 w 4490688"/>
                <a:gd name="connsiteY47-298" fmla="*/ 1598855 h 4109802"/>
                <a:gd name="connsiteX48-299" fmla="*/ 568 w 4490688"/>
                <a:gd name="connsiteY48-300" fmla="*/ 1465456 h 41098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Lst>
              <a:rect l="l" t="t" r="r" b="b"/>
              <a:pathLst>
                <a:path w="4490688" h="4109802">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grpFill/>
            <a:ln w="5672" cap="flat">
              <a:noFill/>
              <a:prstDash val="solid"/>
              <a:miter/>
            </a:ln>
          </p:spPr>
          <p:txBody>
            <a:bodyPr rtlCol="0" anchor="ctr"/>
            <a:lstStyle/>
            <a:p>
              <a:endParaRPr lang="en-US" dirty="0"/>
            </a:p>
          </p:txBody>
        </p:sp>
        <p:sp>
          <p:nvSpPr>
            <p:cNvPr id="120" name="Freeform: Shape 119"/>
            <p:cNvSpPr/>
            <p:nvPr/>
          </p:nvSpPr>
          <p:spPr>
            <a:xfrm>
              <a:off x="7600719" y="376887"/>
              <a:ext cx="2435227" cy="2185460"/>
            </a:xfrm>
            <a:custGeom>
              <a:avLst/>
              <a:gdLst>
                <a:gd name="connsiteX0" fmla="*/ 2436079 w 2435226"/>
                <a:gd name="connsiteY0" fmla="*/ 568 h 2185459"/>
                <a:gd name="connsiteX1" fmla="*/ 2361717 w 2435226"/>
                <a:gd name="connsiteY1" fmla="*/ 9650 h 2185459"/>
                <a:gd name="connsiteX2" fmla="*/ 1811095 w 2435226"/>
                <a:gd name="connsiteY2" fmla="*/ 119207 h 2185459"/>
                <a:gd name="connsiteX3" fmla="*/ 1059523 w 2435226"/>
                <a:gd name="connsiteY3" fmla="*/ 436524 h 2185459"/>
                <a:gd name="connsiteX4" fmla="*/ 448730 w 2435226"/>
                <a:gd name="connsiteY4" fmla="*/ 979200 h 2185459"/>
                <a:gd name="connsiteX5" fmla="*/ 176825 w 2435226"/>
                <a:gd name="connsiteY5" fmla="*/ 1575802 h 2185459"/>
                <a:gd name="connsiteX6" fmla="*/ 109274 w 2435226"/>
                <a:gd name="connsiteY6" fmla="*/ 2124154 h 2185459"/>
                <a:gd name="connsiteX7" fmla="*/ 107003 w 2435226"/>
                <a:gd name="connsiteY7" fmla="*/ 2188866 h 2185459"/>
                <a:gd name="connsiteX8" fmla="*/ 66700 w 2435226"/>
                <a:gd name="connsiteY8" fmla="*/ 2053765 h 2185459"/>
                <a:gd name="connsiteX9" fmla="*/ 1988 w 2435226"/>
                <a:gd name="connsiteY9" fmla="*/ 1474192 h 2185459"/>
                <a:gd name="connsiteX10" fmla="*/ 287517 w 2435226"/>
                <a:gd name="connsiteY10" fmla="*/ 723189 h 2185459"/>
                <a:gd name="connsiteX11" fmla="*/ 695659 w 2435226"/>
                <a:gd name="connsiteY11" fmla="*/ 387139 h 2185459"/>
                <a:gd name="connsiteX12" fmla="*/ 1307587 w 2435226"/>
                <a:gd name="connsiteY12" fmla="*/ 140210 h 2185459"/>
                <a:gd name="connsiteX13" fmla="*/ 1781009 w 2435226"/>
                <a:gd name="connsiteY13" fmla="*/ 44845 h 2185459"/>
                <a:gd name="connsiteX14" fmla="*/ 2271460 w 2435226"/>
                <a:gd name="connsiteY14" fmla="*/ 2838 h 2185459"/>
                <a:gd name="connsiteX15" fmla="*/ 2285084 w 2435226"/>
                <a:gd name="connsiteY15" fmla="*/ 0 h 2185459"/>
                <a:gd name="connsiteX16" fmla="*/ 2436079 w 2435226"/>
                <a:gd name="connsiteY16" fmla="*/ 568 h 21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6" h="2185459">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grpFill/>
            <a:ln w="5672" cap="flat">
              <a:noFill/>
              <a:prstDash val="solid"/>
              <a:miter/>
            </a:ln>
          </p:spPr>
          <p:txBody>
            <a:bodyPr rtlCol="0" anchor="ctr"/>
            <a:lstStyle/>
            <a:p>
              <a:endParaRPr lang="en-US"/>
            </a:p>
          </p:txBody>
        </p:sp>
        <p:sp>
          <p:nvSpPr>
            <p:cNvPr id="121" name="Freeform: Shape 120"/>
            <p:cNvSpPr/>
            <p:nvPr/>
          </p:nvSpPr>
          <p:spPr>
            <a:xfrm>
              <a:off x="5750459" y="1472498"/>
              <a:ext cx="1612132" cy="1458865"/>
            </a:xfrm>
            <a:custGeom>
              <a:avLst/>
              <a:gdLst>
                <a:gd name="connsiteX0" fmla="*/ 0 w 1612131"/>
                <a:gd name="connsiteY0" fmla="*/ 1093 h 1458865"/>
                <a:gd name="connsiteX1" fmla="*/ 233873 w 1612131"/>
                <a:gd name="connsiteY1" fmla="*/ 7904 h 1458865"/>
                <a:gd name="connsiteX2" fmla="*/ 630094 w 1612131"/>
                <a:gd name="connsiteY2" fmla="*/ 66940 h 1458865"/>
                <a:gd name="connsiteX3" fmla="*/ 1207963 w 1612131"/>
                <a:gd name="connsiteY3" fmla="*/ 297407 h 1458865"/>
                <a:gd name="connsiteX4" fmla="*/ 1533796 w 1612131"/>
                <a:gd name="connsiteY4" fmla="*/ 662975 h 1458865"/>
                <a:gd name="connsiteX5" fmla="*/ 1610429 w 1612131"/>
                <a:gd name="connsiteY5" fmla="*/ 966669 h 1458865"/>
                <a:gd name="connsiteX6" fmla="*/ 1546284 w 1612131"/>
                <a:gd name="connsiteY6" fmla="*/ 1458823 h 1458865"/>
                <a:gd name="connsiteX7" fmla="*/ 1543446 w 1612131"/>
                <a:gd name="connsiteY7" fmla="*/ 1463932 h 1458865"/>
                <a:gd name="connsiteX8" fmla="*/ 1540608 w 1612131"/>
                <a:gd name="connsiteY8" fmla="*/ 1451443 h 1458865"/>
                <a:gd name="connsiteX9" fmla="*/ 1471354 w 1612131"/>
                <a:gd name="connsiteY9" fmla="*/ 972913 h 1458865"/>
                <a:gd name="connsiteX10" fmla="*/ 1176175 w 1612131"/>
                <a:gd name="connsiteY10" fmla="*/ 501194 h 1458865"/>
                <a:gd name="connsiteX11" fmla="*/ 634635 w 1612131"/>
                <a:gd name="connsiteY11" fmla="*/ 158332 h 1458865"/>
                <a:gd name="connsiteX12" fmla="*/ 82877 w 1612131"/>
                <a:gd name="connsiteY12" fmla="*/ 11310 h 1458865"/>
                <a:gd name="connsiteX13" fmla="*/ 0 w 1612131"/>
                <a:gd name="connsiteY13" fmla="*/ 1093 h 14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2131" h="1458865">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grpFill/>
            <a:ln w="5672" cap="flat">
              <a:noFill/>
              <a:prstDash val="solid"/>
              <a:miter/>
            </a:ln>
          </p:spPr>
          <p:txBody>
            <a:bodyPr rtlCol="0" anchor="ctr"/>
            <a:lstStyle/>
            <a:p>
              <a:endParaRPr lang="en-US"/>
            </a:p>
          </p:txBody>
        </p:sp>
      </p:grpSp>
      <p:grpSp>
        <p:nvGrpSpPr>
          <p:cNvPr id="122" name="Group 121"/>
          <p:cNvGrpSpPr/>
          <p:nvPr/>
        </p:nvGrpSpPr>
        <p:grpSpPr>
          <a:xfrm rot="1151421">
            <a:off x="6183232" y="741923"/>
            <a:ext cx="727105" cy="550706"/>
            <a:chOff x="5712813" y="1354067"/>
            <a:chExt cx="891420" cy="675158"/>
          </a:xfrm>
        </p:grpSpPr>
        <p:sp>
          <p:nvSpPr>
            <p:cNvPr id="123" name="Freeform: Shape 122"/>
            <p:cNvSpPr/>
            <p:nvPr/>
          </p:nvSpPr>
          <p:spPr>
            <a:xfrm rot="739920">
              <a:off x="6440960" y="1354067"/>
              <a:ext cx="163273" cy="675158"/>
            </a:xfrm>
            <a:custGeom>
              <a:avLst/>
              <a:gdLst>
                <a:gd name="connsiteX0" fmla="*/ 360045 w 352425"/>
                <a:gd name="connsiteY0" fmla="*/ 1458278 h 1457325"/>
                <a:gd name="connsiteX1" fmla="*/ 360045 w 352425"/>
                <a:gd name="connsiteY1" fmla="*/ 1433513 h 1457325"/>
                <a:gd name="connsiteX2" fmla="*/ 360998 w 352425"/>
                <a:gd name="connsiteY2" fmla="*/ 160020 h 1457325"/>
                <a:gd name="connsiteX3" fmla="*/ 334328 w 352425"/>
                <a:gd name="connsiteY3" fmla="*/ 122873 h 1457325"/>
                <a:gd name="connsiteX4" fmla="*/ 124778 w 352425"/>
                <a:gd name="connsiteY4" fmla="*/ 45720 h 1457325"/>
                <a:gd name="connsiteX5" fmla="*/ 0 w 352425"/>
                <a:gd name="connsiteY5" fmla="*/ 0 h 1457325"/>
                <a:gd name="connsiteX6" fmla="*/ 0 w 352425"/>
                <a:gd name="connsiteY6" fmla="*/ 1457325 h 1457325"/>
                <a:gd name="connsiteX7" fmla="*/ 360045 w 352425"/>
                <a:gd name="connsiteY7" fmla="*/ 1457325 h 1457325"/>
                <a:gd name="connsiteX8" fmla="*/ 323850 w 352425"/>
                <a:gd name="connsiteY8" fmla="*/ 1391603 h 1457325"/>
                <a:gd name="connsiteX9" fmla="*/ 300990 w 352425"/>
                <a:gd name="connsiteY9" fmla="*/ 1392555 h 1457325"/>
                <a:gd name="connsiteX10" fmla="*/ 60960 w 352425"/>
                <a:gd name="connsiteY10" fmla="*/ 1392555 h 1457325"/>
                <a:gd name="connsiteX11" fmla="*/ 37148 w 352425"/>
                <a:gd name="connsiteY11" fmla="*/ 1362075 h 1457325"/>
                <a:gd name="connsiteX12" fmla="*/ 323850 w 352425"/>
                <a:gd name="connsiteY12" fmla="*/ 1362075 h 1457325"/>
                <a:gd name="connsiteX13" fmla="*/ 323850 w 352425"/>
                <a:gd name="connsiteY13" fmla="*/ 1391603 h 1457325"/>
                <a:gd name="connsiteX14" fmla="*/ 323850 w 352425"/>
                <a:gd name="connsiteY14" fmla="*/ 1333500 h 1457325"/>
                <a:gd name="connsiteX15" fmla="*/ 37148 w 352425"/>
                <a:gd name="connsiteY15" fmla="*/ 1333500 h 1457325"/>
                <a:gd name="connsiteX16" fmla="*/ 60960 w 352425"/>
                <a:gd name="connsiteY16" fmla="*/ 1302068 h 1457325"/>
                <a:gd name="connsiteX17" fmla="*/ 300990 w 352425"/>
                <a:gd name="connsiteY17" fmla="*/ 1302068 h 1457325"/>
                <a:gd name="connsiteX18" fmla="*/ 323850 w 352425"/>
                <a:gd name="connsiteY18" fmla="*/ 1303020 h 1457325"/>
                <a:gd name="connsiteX19" fmla="*/ 323850 w 352425"/>
                <a:gd name="connsiteY19" fmla="*/ 1333500 h 1457325"/>
                <a:gd name="connsiteX20" fmla="*/ 323850 w 352425"/>
                <a:gd name="connsiteY20" fmla="*/ 1277303 h 1457325"/>
                <a:gd name="connsiteX21" fmla="*/ 300990 w 352425"/>
                <a:gd name="connsiteY21" fmla="*/ 1278255 h 1457325"/>
                <a:gd name="connsiteX22" fmla="*/ 60960 w 352425"/>
                <a:gd name="connsiteY22" fmla="*/ 1278255 h 1457325"/>
                <a:gd name="connsiteX23" fmla="*/ 37148 w 352425"/>
                <a:gd name="connsiteY23" fmla="*/ 1247775 h 1457325"/>
                <a:gd name="connsiteX24" fmla="*/ 323850 w 352425"/>
                <a:gd name="connsiteY24" fmla="*/ 1247775 h 1457325"/>
                <a:gd name="connsiteX25" fmla="*/ 323850 w 352425"/>
                <a:gd name="connsiteY25" fmla="*/ 1277303 h 1457325"/>
                <a:gd name="connsiteX26" fmla="*/ 322898 w 352425"/>
                <a:gd name="connsiteY26" fmla="*/ 1163003 h 1457325"/>
                <a:gd name="connsiteX27" fmla="*/ 300038 w 352425"/>
                <a:gd name="connsiteY27" fmla="*/ 1163955 h 1457325"/>
                <a:gd name="connsiteX28" fmla="*/ 60008 w 352425"/>
                <a:gd name="connsiteY28" fmla="*/ 1163955 h 1457325"/>
                <a:gd name="connsiteX29" fmla="*/ 36195 w 352425"/>
                <a:gd name="connsiteY29" fmla="*/ 1133475 h 1457325"/>
                <a:gd name="connsiteX30" fmla="*/ 322898 w 352425"/>
                <a:gd name="connsiteY30" fmla="*/ 1133475 h 1457325"/>
                <a:gd name="connsiteX31" fmla="*/ 323850 w 352425"/>
                <a:gd name="connsiteY31" fmla="*/ 1150620 h 1457325"/>
                <a:gd name="connsiteX32" fmla="*/ 322898 w 352425"/>
                <a:gd name="connsiteY32" fmla="*/ 1163003 h 1457325"/>
                <a:gd name="connsiteX33" fmla="*/ 300990 w 352425"/>
                <a:gd name="connsiteY33" fmla="*/ 936308 h 1457325"/>
                <a:gd name="connsiteX34" fmla="*/ 60960 w 352425"/>
                <a:gd name="connsiteY34" fmla="*/ 936308 h 1457325"/>
                <a:gd name="connsiteX35" fmla="*/ 37148 w 352425"/>
                <a:gd name="connsiteY35" fmla="*/ 904875 h 1457325"/>
                <a:gd name="connsiteX36" fmla="*/ 323850 w 352425"/>
                <a:gd name="connsiteY36" fmla="*/ 904875 h 1457325"/>
                <a:gd name="connsiteX37" fmla="*/ 323850 w 352425"/>
                <a:gd name="connsiteY37" fmla="*/ 934403 h 1457325"/>
                <a:gd name="connsiteX38" fmla="*/ 300990 w 352425"/>
                <a:gd name="connsiteY38" fmla="*/ 936308 h 1457325"/>
                <a:gd name="connsiteX39" fmla="*/ 322898 w 352425"/>
                <a:gd name="connsiteY39" fmla="*/ 960120 h 1457325"/>
                <a:gd name="connsiteX40" fmla="*/ 322898 w 352425"/>
                <a:gd name="connsiteY40" fmla="*/ 990600 h 1457325"/>
                <a:gd name="connsiteX41" fmla="*/ 37148 w 352425"/>
                <a:gd name="connsiteY41" fmla="*/ 990600 h 1457325"/>
                <a:gd name="connsiteX42" fmla="*/ 60960 w 352425"/>
                <a:gd name="connsiteY42" fmla="*/ 959168 h 1457325"/>
                <a:gd name="connsiteX43" fmla="*/ 298133 w 352425"/>
                <a:gd name="connsiteY43" fmla="*/ 959168 h 1457325"/>
                <a:gd name="connsiteX44" fmla="*/ 322898 w 352425"/>
                <a:gd name="connsiteY44" fmla="*/ 960120 h 1457325"/>
                <a:gd name="connsiteX45" fmla="*/ 37148 w 352425"/>
                <a:gd name="connsiteY45" fmla="*/ 762000 h 1457325"/>
                <a:gd name="connsiteX46" fmla="*/ 37148 w 352425"/>
                <a:gd name="connsiteY46" fmla="*/ 731520 h 1457325"/>
                <a:gd name="connsiteX47" fmla="*/ 323850 w 352425"/>
                <a:gd name="connsiteY47" fmla="*/ 731520 h 1457325"/>
                <a:gd name="connsiteX48" fmla="*/ 323850 w 352425"/>
                <a:gd name="connsiteY48" fmla="*/ 762000 h 1457325"/>
                <a:gd name="connsiteX49" fmla="*/ 37148 w 352425"/>
                <a:gd name="connsiteY49" fmla="*/ 762000 h 1457325"/>
                <a:gd name="connsiteX50" fmla="*/ 322898 w 352425"/>
                <a:gd name="connsiteY50" fmla="*/ 789623 h 1457325"/>
                <a:gd name="connsiteX51" fmla="*/ 322898 w 352425"/>
                <a:gd name="connsiteY51" fmla="*/ 820103 h 1457325"/>
                <a:gd name="connsiteX52" fmla="*/ 300038 w 352425"/>
                <a:gd name="connsiteY52" fmla="*/ 821055 h 1457325"/>
                <a:gd name="connsiteX53" fmla="*/ 60008 w 352425"/>
                <a:gd name="connsiteY53" fmla="*/ 821055 h 1457325"/>
                <a:gd name="connsiteX54" fmla="*/ 36195 w 352425"/>
                <a:gd name="connsiteY54" fmla="*/ 789623 h 1457325"/>
                <a:gd name="connsiteX55" fmla="*/ 322898 w 352425"/>
                <a:gd name="connsiteY55" fmla="*/ 789623 h 1457325"/>
                <a:gd name="connsiteX56" fmla="*/ 39053 w 352425"/>
                <a:gd name="connsiteY56" fmla="*/ 647700 h 1457325"/>
                <a:gd name="connsiteX57" fmla="*/ 61913 w 352425"/>
                <a:gd name="connsiteY57" fmla="*/ 616268 h 1457325"/>
                <a:gd name="connsiteX58" fmla="*/ 301943 w 352425"/>
                <a:gd name="connsiteY58" fmla="*/ 616268 h 1457325"/>
                <a:gd name="connsiteX59" fmla="*/ 324803 w 352425"/>
                <a:gd name="connsiteY59" fmla="*/ 617220 h 1457325"/>
                <a:gd name="connsiteX60" fmla="*/ 324803 w 352425"/>
                <a:gd name="connsiteY60" fmla="*/ 647700 h 1457325"/>
                <a:gd name="connsiteX61" fmla="*/ 39053 w 352425"/>
                <a:gd name="connsiteY61" fmla="*/ 647700 h 1457325"/>
                <a:gd name="connsiteX62" fmla="*/ 37148 w 352425"/>
                <a:gd name="connsiteY62" fmla="*/ 561975 h 1457325"/>
                <a:gd name="connsiteX63" fmla="*/ 323850 w 352425"/>
                <a:gd name="connsiteY63" fmla="*/ 561975 h 1457325"/>
                <a:gd name="connsiteX64" fmla="*/ 323850 w 352425"/>
                <a:gd name="connsiteY64" fmla="*/ 591503 h 1457325"/>
                <a:gd name="connsiteX65" fmla="*/ 300990 w 352425"/>
                <a:gd name="connsiteY65" fmla="*/ 592455 h 1457325"/>
                <a:gd name="connsiteX66" fmla="*/ 60960 w 352425"/>
                <a:gd name="connsiteY66" fmla="*/ 592455 h 1457325"/>
                <a:gd name="connsiteX67" fmla="*/ 37148 w 352425"/>
                <a:gd name="connsiteY67" fmla="*/ 561975 h 1457325"/>
                <a:gd name="connsiteX68" fmla="*/ 60960 w 352425"/>
                <a:gd name="connsiteY68" fmla="*/ 1073468 h 1457325"/>
                <a:gd name="connsiteX69" fmla="*/ 300990 w 352425"/>
                <a:gd name="connsiteY69" fmla="*/ 1073468 h 1457325"/>
                <a:gd name="connsiteX70" fmla="*/ 323850 w 352425"/>
                <a:gd name="connsiteY70" fmla="*/ 1074420 h 1457325"/>
                <a:gd name="connsiteX71" fmla="*/ 323850 w 352425"/>
                <a:gd name="connsiteY71" fmla="*/ 1103948 h 1457325"/>
                <a:gd name="connsiteX72" fmla="*/ 37148 w 352425"/>
                <a:gd name="connsiteY72" fmla="*/ 1103948 h 1457325"/>
                <a:gd name="connsiteX73" fmla="*/ 60960 w 352425"/>
                <a:gd name="connsiteY73" fmla="*/ 1073468 h 1457325"/>
                <a:gd name="connsiteX74" fmla="*/ 323850 w 352425"/>
                <a:gd name="connsiteY74" fmla="*/ 533400 h 1457325"/>
                <a:gd name="connsiteX75" fmla="*/ 38100 w 352425"/>
                <a:gd name="connsiteY75" fmla="*/ 533400 h 1457325"/>
                <a:gd name="connsiteX76" fmla="*/ 60008 w 352425"/>
                <a:gd name="connsiteY76" fmla="*/ 502920 h 1457325"/>
                <a:gd name="connsiteX77" fmla="*/ 301943 w 352425"/>
                <a:gd name="connsiteY77" fmla="*/ 502920 h 1457325"/>
                <a:gd name="connsiteX78" fmla="*/ 324803 w 352425"/>
                <a:gd name="connsiteY78" fmla="*/ 504825 h 1457325"/>
                <a:gd name="connsiteX79" fmla="*/ 323850 w 352425"/>
                <a:gd name="connsiteY79" fmla="*/ 533400 h 1457325"/>
                <a:gd name="connsiteX80" fmla="*/ 38100 w 352425"/>
                <a:gd name="connsiteY80" fmla="*/ 447675 h 1457325"/>
                <a:gd name="connsiteX81" fmla="*/ 322898 w 352425"/>
                <a:gd name="connsiteY81" fmla="*/ 447675 h 1457325"/>
                <a:gd name="connsiteX82" fmla="*/ 322898 w 352425"/>
                <a:gd name="connsiteY82" fmla="*/ 477203 h 1457325"/>
                <a:gd name="connsiteX83" fmla="*/ 300990 w 352425"/>
                <a:gd name="connsiteY83" fmla="*/ 479108 h 1457325"/>
                <a:gd name="connsiteX84" fmla="*/ 59055 w 352425"/>
                <a:gd name="connsiteY84" fmla="*/ 479108 h 1457325"/>
                <a:gd name="connsiteX85" fmla="*/ 38100 w 352425"/>
                <a:gd name="connsiteY85" fmla="*/ 447675 h 1457325"/>
                <a:gd name="connsiteX86" fmla="*/ 37148 w 352425"/>
                <a:gd name="connsiteY86" fmla="*/ 218123 h 1457325"/>
                <a:gd name="connsiteX87" fmla="*/ 322898 w 352425"/>
                <a:gd name="connsiteY87" fmla="*/ 218123 h 1457325"/>
                <a:gd name="connsiteX88" fmla="*/ 322898 w 352425"/>
                <a:gd name="connsiteY88" fmla="*/ 248603 h 1457325"/>
                <a:gd name="connsiteX89" fmla="*/ 300038 w 352425"/>
                <a:gd name="connsiteY89" fmla="*/ 249555 h 1457325"/>
                <a:gd name="connsiteX90" fmla="*/ 60008 w 352425"/>
                <a:gd name="connsiteY90" fmla="*/ 249555 h 1457325"/>
                <a:gd name="connsiteX91" fmla="*/ 37148 w 352425"/>
                <a:gd name="connsiteY91" fmla="*/ 218123 h 1457325"/>
                <a:gd name="connsiteX92" fmla="*/ 61913 w 352425"/>
                <a:gd name="connsiteY92" fmla="*/ 273368 h 1457325"/>
                <a:gd name="connsiteX93" fmla="*/ 299085 w 352425"/>
                <a:gd name="connsiteY93" fmla="*/ 273368 h 1457325"/>
                <a:gd name="connsiteX94" fmla="*/ 323850 w 352425"/>
                <a:gd name="connsiteY94" fmla="*/ 274320 h 1457325"/>
                <a:gd name="connsiteX95" fmla="*/ 323850 w 352425"/>
                <a:gd name="connsiteY95" fmla="*/ 304800 h 1457325"/>
                <a:gd name="connsiteX96" fmla="*/ 39053 w 352425"/>
                <a:gd name="connsiteY96" fmla="*/ 304800 h 1457325"/>
                <a:gd name="connsiteX97" fmla="*/ 61913 w 352425"/>
                <a:gd name="connsiteY97" fmla="*/ 273368 h 1457325"/>
                <a:gd name="connsiteX98" fmla="*/ 322898 w 352425"/>
                <a:gd name="connsiteY98" fmla="*/ 332423 h 1457325"/>
                <a:gd name="connsiteX99" fmla="*/ 322898 w 352425"/>
                <a:gd name="connsiteY99" fmla="*/ 362903 h 1457325"/>
                <a:gd name="connsiteX100" fmla="*/ 300038 w 352425"/>
                <a:gd name="connsiteY100" fmla="*/ 363855 h 1457325"/>
                <a:gd name="connsiteX101" fmla="*/ 60008 w 352425"/>
                <a:gd name="connsiteY101" fmla="*/ 363855 h 1457325"/>
                <a:gd name="connsiteX102" fmla="*/ 36195 w 352425"/>
                <a:gd name="connsiteY102" fmla="*/ 332423 h 1457325"/>
                <a:gd name="connsiteX103" fmla="*/ 322898 w 352425"/>
                <a:gd name="connsiteY103" fmla="*/ 332423 h 1457325"/>
                <a:gd name="connsiteX104" fmla="*/ 60960 w 352425"/>
                <a:gd name="connsiteY104" fmla="*/ 387668 h 1457325"/>
                <a:gd name="connsiteX105" fmla="*/ 300990 w 352425"/>
                <a:gd name="connsiteY105" fmla="*/ 387668 h 1457325"/>
                <a:gd name="connsiteX106" fmla="*/ 323850 w 352425"/>
                <a:gd name="connsiteY106" fmla="*/ 388620 h 1457325"/>
                <a:gd name="connsiteX107" fmla="*/ 323850 w 352425"/>
                <a:gd name="connsiteY107" fmla="*/ 419100 h 1457325"/>
                <a:gd name="connsiteX108" fmla="*/ 39053 w 352425"/>
                <a:gd name="connsiteY108" fmla="*/ 419100 h 1457325"/>
                <a:gd name="connsiteX109" fmla="*/ 60960 w 352425"/>
                <a:gd name="connsiteY109" fmla="*/ 387668 h 1457325"/>
                <a:gd name="connsiteX110" fmla="*/ 60960 w 352425"/>
                <a:gd name="connsiteY110" fmla="*/ 844868 h 1457325"/>
                <a:gd name="connsiteX111" fmla="*/ 300990 w 352425"/>
                <a:gd name="connsiteY111" fmla="*/ 844868 h 1457325"/>
                <a:gd name="connsiteX112" fmla="*/ 324803 w 352425"/>
                <a:gd name="connsiteY112" fmla="*/ 845820 h 1457325"/>
                <a:gd name="connsiteX113" fmla="*/ 324803 w 352425"/>
                <a:gd name="connsiteY113" fmla="*/ 875348 h 1457325"/>
                <a:gd name="connsiteX114" fmla="*/ 40005 w 352425"/>
                <a:gd name="connsiteY114" fmla="*/ 875348 h 1457325"/>
                <a:gd name="connsiteX115" fmla="*/ 60960 w 352425"/>
                <a:gd name="connsiteY115" fmla="*/ 844868 h 1457325"/>
                <a:gd name="connsiteX116" fmla="*/ 37148 w 352425"/>
                <a:gd name="connsiteY116" fmla="*/ 1019175 h 1457325"/>
                <a:gd name="connsiteX117" fmla="*/ 323850 w 352425"/>
                <a:gd name="connsiteY117" fmla="*/ 1019175 h 1457325"/>
                <a:gd name="connsiteX118" fmla="*/ 323850 w 352425"/>
                <a:gd name="connsiteY118" fmla="*/ 1049655 h 1457325"/>
                <a:gd name="connsiteX119" fmla="*/ 219075 w 352425"/>
                <a:gd name="connsiteY119" fmla="*/ 1049655 h 1457325"/>
                <a:gd name="connsiteX120" fmla="*/ 61913 w 352425"/>
                <a:gd name="connsiteY120" fmla="*/ 1049655 h 1457325"/>
                <a:gd name="connsiteX121" fmla="*/ 37148 w 352425"/>
                <a:gd name="connsiteY121" fmla="*/ 101917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2425" h="14573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w="9525" cap="flat">
              <a:noFill/>
              <a:prstDash val="solid"/>
              <a:miter/>
            </a:ln>
          </p:spPr>
          <p:txBody>
            <a:bodyPr rtlCol="0" anchor="ctr"/>
            <a:lstStyle/>
            <a:p>
              <a:endParaRPr lang="en-US"/>
            </a:p>
          </p:txBody>
        </p:sp>
        <p:sp>
          <p:nvSpPr>
            <p:cNvPr id="124" name="Freeform: Shape 123"/>
            <p:cNvSpPr/>
            <p:nvPr/>
          </p:nvSpPr>
          <p:spPr>
            <a:xfrm rot="186138">
              <a:off x="6177380" y="1465249"/>
              <a:ext cx="189750" cy="529535"/>
            </a:xfrm>
            <a:custGeom>
              <a:avLst/>
              <a:gdLst>
                <a:gd name="connsiteX0" fmla="*/ 417195 w 409575"/>
                <a:gd name="connsiteY0" fmla="*/ 1149668 h 1143000"/>
                <a:gd name="connsiteX1" fmla="*/ 417195 w 409575"/>
                <a:gd name="connsiteY1" fmla="*/ 0 h 1143000"/>
                <a:gd name="connsiteX2" fmla="*/ 0 w 409575"/>
                <a:gd name="connsiteY2" fmla="*/ 0 h 1143000"/>
                <a:gd name="connsiteX3" fmla="*/ 0 w 409575"/>
                <a:gd name="connsiteY3" fmla="*/ 1149668 h 1143000"/>
                <a:gd name="connsiteX4" fmla="*/ 417195 w 409575"/>
                <a:gd name="connsiteY4" fmla="*/ 1149668 h 1143000"/>
                <a:gd name="connsiteX5" fmla="*/ 342900 w 409575"/>
                <a:gd name="connsiteY5" fmla="*/ 1091565 h 1143000"/>
                <a:gd name="connsiteX6" fmla="*/ 342900 w 409575"/>
                <a:gd name="connsiteY6" fmla="*/ 921068 h 1143000"/>
                <a:gd name="connsiteX7" fmla="*/ 383858 w 409575"/>
                <a:gd name="connsiteY7" fmla="*/ 951548 h 1143000"/>
                <a:gd name="connsiteX8" fmla="*/ 383858 w 409575"/>
                <a:gd name="connsiteY8" fmla="*/ 1061085 h 1143000"/>
                <a:gd name="connsiteX9" fmla="*/ 342900 w 409575"/>
                <a:gd name="connsiteY9" fmla="*/ 1091565 h 1143000"/>
                <a:gd name="connsiteX10" fmla="*/ 382905 w 409575"/>
                <a:gd name="connsiteY10" fmla="*/ 879158 h 1143000"/>
                <a:gd name="connsiteX11" fmla="*/ 343852 w 409575"/>
                <a:gd name="connsiteY11" fmla="*/ 894398 h 1143000"/>
                <a:gd name="connsiteX12" fmla="*/ 343852 w 409575"/>
                <a:gd name="connsiteY12" fmla="*/ 727710 h 1143000"/>
                <a:gd name="connsiteX13" fmla="*/ 367665 w 409575"/>
                <a:gd name="connsiteY13" fmla="*/ 728663 h 1143000"/>
                <a:gd name="connsiteX14" fmla="*/ 382905 w 409575"/>
                <a:gd name="connsiteY14" fmla="*/ 741998 h 1143000"/>
                <a:gd name="connsiteX15" fmla="*/ 382905 w 409575"/>
                <a:gd name="connsiteY15" fmla="*/ 879158 h 1143000"/>
                <a:gd name="connsiteX16" fmla="*/ 342900 w 409575"/>
                <a:gd name="connsiteY16" fmla="*/ 139065 h 1143000"/>
                <a:gd name="connsiteX17" fmla="*/ 382905 w 409575"/>
                <a:gd name="connsiteY17" fmla="*/ 139065 h 1143000"/>
                <a:gd name="connsiteX18" fmla="*/ 382905 w 409575"/>
                <a:gd name="connsiteY18" fmla="*/ 225743 h 1143000"/>
                <a:gd name="connsiteX19" fmla="*/ 382905 w 409575"/>
                <a:gd name="connsiteY19" fmla="*/ 268605 h 1143000"/>
                <a:gd name="connsiteX20" fmla="*/ 342900 w 409575"/>
                <a:gd name="connsiteY20" fmla="*/ 301943 h 1143000"/>
                <a:gd name="connsiteX21" fmla="*/ 342900 w 409575"/>
                <a:gd name="connsiteY21" fmla="*/ 139065 h 1143000"/>
                <a:gd name="connsiteX22" fmla="*/ 382905 w 409575"/>
                <a:gd name="connsiteY22" fmla="*/ 470535 h 1143000"/>
                <a:gd name="connsiteX23" fmla="*/ 342900 w 409575"/>
                <a:gd name="connsiteY23" fmla="*/ 501015 h 1143000"/>
                <a:gd name="connsiteX24" fmla="*/ 342900 w 409575"/>
                <a:gd name="connsiteY24" fmla="*/ 340043 h 1143000"/>
                <a:gd name="connsiteX25" fmla="*/ 382905 w 409575"/>
                <a:gd name="connsiteY25" fmla="*/ 370522 h 1143000"/>
                <a:gd name="connsiteX26" fmla="*/ 382905 w 409575"/>
                <a:gd name="connsiteY26" fmla="*/ 470535 h 1143000"/>
                <a:gd name="connsiteX27" fmla="*/ 342900 w 409575"/>
                <a:gd name="connsiteY27" fmla="*/ 531495 h 1143000"/>
                <a:gd name="connsiteX28" fmla="*/ 383858 w 409575"/>
                <a:gd name="connsiteY28" fmla="*/ 559118 h 1143000"/>
                <a:gd name="connsiteX29" fmla="*/ 383858 w 409575"/>
                <a:gd name="connsiteY29" fmla="*/ 690563 h 1143000"/>
                <a:gd name="connsiteX30" fmla="*/ 342900 w 409575"/>
                <a:gd name="connsiteY30" fmla="*/ 690563 h 1143000"/>
                <a:gd name="connsiteX31" fmla="*/ 342900 w 409575"/>
                <a:gd name="connsiteY31" fmla="*/ 531495 h 1143000"/>
                <a:gd name="connsiteX32" fmla="*/ 263842 w 409575"/>
                <a:gd name="connsiteY32" fmla="*/ 139065 h 1143000"/>
                <a:gd name="connsiteX33" fmla="*/ 305752 w 409575"/>
                <a:gd name="connsiteY33" fmla="*/ 139065 h 1143000"/>
                <a:gd name="connsiteX34" fmla="*/ 305752 w 409575"/>
                <a:gd name="connsiteY34" fmla="*/ 250508 h 1143000"/>
                <a:gd name="connsiteX35" fmla="*/ 305752 w 409575"/>
                <a:gd name="connsiteY35" fmla="*/ 278130 h 1143000"/>
                <a:gd name="connsiteX36" fmla="*/ 277177 w 409575"/>
                <a:gd name="connsiteY36" fmla="*/ 302895 h 1143000"/>
                <a:gd name="connsiteX37" fmla="*/ 264795 w 409575"/>
                <a:gd name="connsiteY37" fmla="*/ 289560 h 1143000"/>
                <a:gd name="connsiteX38" fmla="*/ 263842 w 409575"/>
                <a:gd name="connsiteY38" fmla="*/ 139065 h 1143000"/>
                <a:gd name="connsiteX39" fmla="*/ 284798 w 409575"/>
                <a:gd name="connsiteY39" fmla="*/ 526733 h 1143000"/>
                <a:gd name="connsiteX40" fmla="*/ 306705 w 409575"/>
                <a:gd name="connsiteY40" fmla="*/ 549593 h 1143000"/>
                <a:gd name="connsiteX41" fmla="*/ 306705 w 409575"/>
                <a:gd name="connsiteY41" fmla="*/ 691515 h 1143000"/>
                <a:gd name="connsiteX42" fmla="*/ 264795 w 409575"/>
                <a:gd name="connsiteY42" fmla="*/ 691515 h 1143000"/>
                <a:gd name="connsiteX43" fmla="*/ 264795 w 409575"/>
                <a:gd name="connsiteY43" fmla="*/ 602933 h 1143000"/>
                <a:gd name="connsiteX44" fmla="*/ 264795 w 409575"/>
                <a:gd name="connsiteY44" fmla="*/ 550545 h 1143000"/>
                <a:gd name="connsiteX45" fmla="*/ 284798 w 409575"/>
                <a:gd name="connsiteY45" fmla="*/ 526733 h 1143000"/>
                <a:gd name="connsiteX46" fmla="*/ 230505 w 409575"/>
                <a:gd name="connsiteY46" fmla="*/ 1012508 h 1143000"/>
                <a:gd name="connsiteX47" fmla="*/ 230505 w 409575"/>
                <a:gd name="connsiteY47" fmla="*/ 1079183 h 1143000"/>
                <a:gd name="connsiteX48" fmla="*/ 210502 w 409575"/>
                <a:gd name="connsiteY48" fmla="*/ 1093470 h 1143000"/>
                <a:gd name="connsiteX49" fmla="*/ 187642 w 409575"/>
                <a:gd name="connsiteY49" fmla="*/ 1079183 h 1143000"/>
                <a:gd name="connsiteX50" fmla="*/ 187642 w 409575"/>
                <a:gd name="connsiteY50" fmla="*/ 919163 h 1143000"/>
                <a:gd name="connsiteX51" fmla="*/ 230505 w 409575"/>
                <a:gd name="connsiteY51" fmla="*/ 919163 h 1143000"/>
                <a:gd name="connsiteX52" fmla="*/ 230505 w 409575"/>
                <a:gd name="connsiteY52" fmla="*/ 1012508 h 1143000"/>
                <a:gd name="connsiteX53" fmla="*/ 187642 w 409575"/>
                <a:gd name="connsiteY53" fmla="*/ 351472 h 1143000"/>
                <a:gd name="connsiteX54" fmla="*/ 200977 w 409575"/>
                <a:gd name="connsiteY54" fmla="*/ 338138 h 1143000"/>
                <a:gd name="connsiteX55" fmla="*/ 229552 w 409575"/>
                <a:gd name="connsiteY55" fmla="*/ 337185 h 1143000"/>
                <a:gd name="connsiteX56" fmla="*/ 229552 w 409575"/>
                <a:gd name="connsiteY56" fmla="*/ 490538 h 1143000"/>
                <a:gd name="connsiteX57" fmla="*/ 208598 w 409575"/>
                <a:gd name="connsiteY57" fmla="*/ 502920 h 1143000"/>
                <a:gd name="connsiteX58" fmla="*/ 187642 w 409575"/>
                <a:gd name="connsiteY58" fmla="*/ 490538 h 1143000"/>
                <a:gd name="connsiteX59" fmla="*/ 187642 w 409575"/>
                <a:gd name="connsiteY59" fmla="*/ 351472 h 1143000"/>
                <a:gd name="connsiteX60" fmla="*/ 187642 w 409575"/>
                <a:gd name="connsiteY60" fmla="*/ 743903 h 1143000"/>
                <a:gd name="connsiteX61" fmla="*/ 227648 w 409575"/>
                <a:gd name="connsiteY61" fmla="*/ 727710 h 1143000"/>
                <a:gd name="connsiteX62" fmla="*/ 227648 w 409575"/>
                <a:gd name="connsiteY62" fmla="*/ 893445 h 1143000"/>
                <a:gd name="connsiteX63" fmla="*/ 202883 w 409575"/>
                <a:gd name="connsiteY63" fmla="*/ 893445 h 1143000"/>
                <a:gd name="connsiteX64" fmla="*/ 186690 w 409575"/>
                <a:gd name="connsiteY64" fmla="*/ 878205 h 1143000"/>
                <a:gd name="connsiteX65" fmla="*/ 187642 w 409575"/>
                <a:gd name="connsiteY65" fmla="*/ 743903 h 1143000"/>
                <a:gd name="connsiteX66" fmla="*/ 114300 w 409575"/>
                <a:gd name="connsiteY66" fmla="*/ 139065 h 1143000"/>
                <a:gd name="connsiteX67" fmla="*/ 154305 w 409575"/>
                <a:gd name="connsiteY67" fmla="*/ 139065 h 1143000"/>
                <a:gd name="connsiteX68" fmla="*/ 154305 w 409575"/>
                <a:gd name="connsiteY68" fmla="*/ 230505 h 1143000"/>
                <a:gd name="connsiteX69" fmla="*/ 154305 w 409575"/>
                <a:gd name="connsiteY69" fmla="*/ 269558 h 1143000"/>
                <a:gd name="connsiteX70" fmla="*/ 114300 w 409575"/>
                <a:gd name="connsiteY70" fmla="*/ 301943 h 1143000"/>
                <a:gd name="connsiteX71" fmla="*/ 114300 w 409575"/>
                <a:gd name="connsiteY71" fmla="*/ 139065 h 1143000"/>
                <a:gd name="connsiteX72" fmla="*/ 114300 w 409575"/>
                <a:gd name="connsiteY72" fmla="*/ 339090 h 1143000"/>
                <a:gd name="connsiteX73" fmla="*/ 130492 w 409575"/>
                <a:gd name="connsiteY73" fmla="*/ 337185 h 1143000"/>
                <a:gd name="connsiteX74" fmla="*/ 155258 w 409575"/>
                <a:gd name="connsiteY74" fmla="*/ 360997 h 1143000"/>
                <a:gd name="connsiteX75" fmla="*/ 155258 w 409575"/>
                <a:gd name="connsiteY75" fmla="*/ 472440 h 1143000"/>
                <a:gd name="connsiteX76" fmla="*/ 115252 w 409575"/>
                <a:gd name="connsiteY76" fmla="*/ 501015 h 1143000"/>
                <a:gd name="connsiteX77" fmla="*/ 114300 w 409575"/>
                <a:gd name="connsiteY77" fmla="*/ 339090 h 1143000"/>
                <a:gd name="connsiteX78" fmla="*/ 154305 w 409575"/>
                <a:gd name="connsiteY78" fmla="*/ 691515 h 1143000"/>
                <a:gd name="connsiteX79" fmla="*/ 114300 w 409575"/>
                <a:gd name="connsiteY79" fmla="*/ 691515 h 1143000"/>
                <a:gd name="connsiteX80" fmla="*/ 114300 w 409575"/>
                <a:gd name="connsiteY80" fmla="*/ 530543 h 1143000"/>
                <a:gd name="connsiteX81" fmla="*/ 154305 w 409575"/>
                <a:gd name="connsiteY81" fmla="*/ 559118 h 1143000"/>
                <a:gd name="connsiteX82" fmla="*/ 154305 w 409575"/>
                <a:gd name="connsiteY82" fmla="*/ 691515 h 1143000"/>
                <a:gd name="connsiteX83" fmla="*/ 114300 w 409575"/>
                <a:gd name="connsiteY83" fmla="*/ 727710 h 1143000"/>
                <a:gd name="connsiteX84" fmla="*/ 139065 w 409575"/>
                <a:gd name="connsiteY84" fmla="*/ 728663 h 1143000"/>
                <a:gd name="connsiteX85" fmla="*/ 154305 w 409575"/>
                <a:gd name="connsiteY85" fmla="*/ 741998 h 1143000"/>
                <a:gd name="connsiteX86" fmla="*/ 154305 w 409575"/>
                <a:gd name="connsiteY86" fmla="*/ 879158 h 1143000"/>
                <a:gd name="connsiteX87" fmla="*/ 114300 w 409575"/>
                <a:gd name="connsiteY87" fmla="*/ 894398 h 1143000"/>
                <a:gd name="connsiteX88" fmla="*/ 114300 w 409575"/>
                <a:gd name="connsiteY88" fmla="*/ 72771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09575" h="114300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w="9525" cap="flat">
              <a:noFill/>
              <a:prstDash val="solid"/>
              <a:miter/>
            </a:ln>
          </p:spPr>
          <p:txBody>
            <a:bodyPr rtlCol="0" anchor="ctr"/>
            <a:lstStyle/>
            <a:p>
              <a:endParaRPr lang="en-US"/>
            </a:p>
          </p:txBody>
        </p:sp>
        <p:sp>
          <p:nvSpPr>
            <p:cNvPr id="125" name="Freeform: Shape 124"/>
            <p:cNvSpPr/>
            <p:nvPr/>
          </p:nvSpPr>
          <p:spPr>
            <a:xfrm rot="21180530">
              <a:off x="5712813" y="1452010"/>
              <a:ext cx="216227" cy="556013"/>
            </a:xfrm>
            <a:custGeom>
              <a:avLst/>
              <a:gdLst>
                <a:gd name="connsiteX0" fmla="*/ 0 w 466725"/>
                <a:gd name="connsiteY0" fmla="*/ 1203008 h 1200150"/>
                <a:gd name="connsiteX1" fmla="*/ 468630 w 466725"/>
                <a:gd name="connsiteY1" fmla="*/ 1203008 h 1200150"/>
                <a:gd name="connsiteX2" fmla="*/ 464820 w 466725"/>
                <a:gd name="connsiteY2" fmla="*/ 1182053 h 1200150"/>
                <a:gd name="connsiteX3" fmla="*/ 464820 w 466725"/>
                <a:gd name="connsiteY3" fmla="*/ 32385 h 1200150"/>
                <a:gd name="connsiteX4" fmla="*/ 464820 w 466725"/>
                <a:gd name="connsiteY4" fmla="*/ 0 h 1200150"/>
                <a:gd name="connsiteX5" fmla="*/ 0 w 466725"/>
                <a:gd name="connsiteY5" fmla="*/ 0 h 1200150"/>
                <a:gd name="connsiteX6" fmla="*/ 0 w 466725"/>
                <a:gd name="connsiteY6" fmla="*/ 29528 h 1200150"/>
                <a:gd name="connsiteX7" fmla="*/ 0 w 466725"/>
                <a:gd name="connsiteY7" fmla="*/ 1183958 h 1200150"/>
                <a:gd name="connsiteX8" fmla="*/ 0 w 466725"/>
                <a:gd name="connsiteY8" fmla="*/ 1203008 h 1200150"/>
                <a:gd name="connsiteX9" fmla="*/ 110490 w 466725"/>
                <a:gd name="connsiteY9" fmla="*/ 892493 h 1200150"/>
                <a:gd name="connsiteX10" fmla="*/ 41910 w 466725"/>
                <a:gd name="connsiteY10" fmla="*/ 892493 h 1200150"/>
                <a:gd name="connsiteX11" fmla="*/ 41910 w 466725"/>
                <a:gd name="connsiteY11" fmla="*/ 825818 h 1200150"/>
                <a:gd name="connsiteX12" fmla="*/ 110490 w 466725"/>
                <a:gd name="connsiteY12" fmla="*/ 825818 h 1200150"/>
                <a:gd name="connsiteX13" fmla="*/ 110490 w 466725"/>
                <a:gd name="connsiteY13" fmla="*/ 892493 h 1200150"/>
                <a:gd name="connsiteX14" fmla="*/ 204788 w 466725"/>
                <a:gd name="connsiteY14" fmla="*/ 892493 h 1200150"/>
                <a:gd name="connsiteX15" fmla="*/ 146685 w 466725"/>
                <a:gd name="connsiteY15" fmla="*/ 892493 h 1200150"/>
                <a:gd name="connsiteX16" fmla="*/ 146685 w 466725"/>
                <a:gd name="connsiteY16" fmla="*/ 824865 h 1200150"/>
                <a:gd name="connsiteX17" fmla="*/ 204788 w 466725"/>
                <a:gd name="connsiteY17" fmla="*/ 824865 h 1200150"/>
                <a:gd name="connsiteX18" fmla="*/ 204788 w 466725"/>
                <a:gd name="connsiteY18" fmla="*/ 892493 h 1200150"/>
                <a:gd name="connsiteX19" fmla="*/ 206692 w 466725"/>
                <a:gd name="connsiteY19" fmla="*/ 673418 h 1200150"/>
                <a:gd name="connsiteX20" fmla="*/ 206692 w 466725"/>
                <a:gd name="connsiteY20" fmla="*/ 701040 h 1200150"/>
                <a:gd name="connsiteX21" fmla="*/ 195263 w 466725"/>
                <a:gd name="connsiteY21" fmla="*/ 702945 h 1200150"/>
                <a:gd name="connsiteX22" fmla="*/ 144780 w 466725"/>
                <a:gd name="connsiteY22" fmla="*/ 652463 h 1200150"/>
                <a:gd name="connsiteX23" fmla="*/ 164782 w 466725"/>
                <a:gd name="connsiteY23" fmla="*/ 632460 h 1200150"/>
                <a:gd name="connsiteX24" fmla="*/ 206692 w 466725"/>
                <a:gd name="connsiteY24" fmla="*/ 673418 h 1200150"/>
                <a:gd name="connsiteX25" fmla="*/ 309563 w 466725"/>
                <a:gd name="connsiteY25" fmla="*/ 892493 h 1200150"/>
                <a:gd name="connsiteX26" fmla="*/ 252413 w 466725"/>
                <a:gd name="connsiteY26" fmla="*/ 892493 h 1200150"/>
                <a:gd name="connsiteX27" fmla="*/ 252413 w 466725"/>
                <a:gd name="connsiteY27" fmla="*/ 824865 h 1200150"/>
                <a:gd name="connsiteX28" fmla="*/ 309563 w 466725"/>
                <a:gd name="connsiteY28" fmla="*/ 824865 h 1200150"/>
                <a:gd name="connsiteX29" fmla="*/ 309563 w 466725"/>
                <a:gd name="connsiteY29" fmla="*/ 892493 h 1200150"/>
                <a:gd name="connsiteX30" fmla="*/ 311467 w 466725"/>
                <a:gd name="connsiteY30" fmla="*/ 701993 h 1200150"/>
                <a:gd name="connsiteX31" fmla="*/ 250507 w 466725"/>
                <a:gd name="connsiteY31" fmla="*/ 701993 h 1200150"/>
                <a:gd name="connsiteX32" fmla="*/ 251460 w 466725"/>
                <a:gd name="connsiteY32" fmla="*/ 644843 h 1200150"/>
                <a:gd name="connsiteX33" fmla="*/ 264795 w 466725"/>
                <a:gd name="connsiteY33" fmla="*/ 633413 h 1200150"/>
                <a:gd name="connsiteX34" fmla="*/ 311467 w 466725"/>
                <a:gd name="connsiteY34" fmla="*/ 672465 h 1200150"/>
                <a:gd name="connsiteX35" fmla="*/ 311467 w 466725"/>
                <a:gd name="connsiteY35" fmla="*/ 701993 h 1200150"/>
                <a:gd name="connsiteX36" fmla="*/ 404813 w 466725"/>
                <a:gd name="connsiteY36" fmla="*/ 892493 h 1200150"/>
                <a:gd name="connsiteX37" fmla="*/ 347663 w 466725"/>
                <a:gd name="connsiteY37" fmla="*/ 892493 h 1200150"/>
                <a:gd name="connsiteX38" fmla="*/ 347663 w 466725"/>
                <a:gd name="connsiteY38" fmla="*/ 824865 h 1200150"/>
                <a:gd name="connsiteX39" fmla="*/ 404813 w 466725"/>
                <a:gd name="connsiteY39" fmla="*/ 824865 h 1200150"/>
                <a:gd name="connsiteX40" fmla="*/ 404813 w 466725"/>
                <a:gd name="connsiteY40" fmla="*/ 892493 h 1200150"/>
                <a:gd name="connsiteX41" fmla="*/ 404813 w 466725"/>
                <a:gd name="connsiteY41" fmla="*/ 797243 h 1200150"/>
                <a:gd name="connsiteX42" fmla="*/ 346710 w 466725"/>
                <a:gd name="connsiteY42" fmla="*/ 797243 h 1200150"/>
                <a:gd name="connsiteX43" fmla="*/ 345757 w 466725"/>
                <a:gd name="connsiteY43" fmla="*/ 779145 h 1200150"/>
                <a:gd name="connsiteX44" fmla="*/ 404813 w 466725"/>
                <a:gd name="connsiteY44" fmla="*/ 731520 h 1200150"/>
                <a:gd name="connsiteX45" fmla="*/ 404813 w 466725"/>
                <a:gd name="connsiteY45" fmla="*/ 797243 h 1200150"/>
                <a:gd name="connsiteX46" fmla="*/ 405765 w 466725"/>
                <a:gd name="connsiteY46" fmla="*/ 701993 h 1200150"/>
                <a:gd name="connsiteX47" fmla="*/ 345757 w 466725"/>
                <a:gd name="connsiteY47" fmla="*/ 701993 h 1200150"/>
                <a:gd name="connsiteX48" fmla="*/ 345757 w 466725"/>
                <a:gd name="connsiteY48" fmla="*/ 643890 h 1200150"/>
                <a:gd name="connsiteX49" fmla="*/ 355282 w 466725"/>
                <a:gd name="connsiteY49" fmla="*/ 634365 h 1200150"/>
                <a:gd name="connsiteX50" fmla="*/ 404813 w 466725"/>
                <a:gd name="connsiteY50" fmla="*/ 634365 h 1200150"/>
                <a:gd name="connsiteX51" fmla="*/ 405765 w 466725"/>
                <a:gd name="connsiteY51" fmla="*/ 701993 h 1200150"/>
                <a:gd name="connsiteX52" fmla="*/ 405765 w 466725"/>
                <a:gd name="connsiteY52" fmla="*/ 444818 h 1200150"/>
                <a:gd name="connsiteX53" fmla="*/ 405765 w 466725"/>
                <a:gd name="connsiteY53" fmla="*/ 513398 h 1200150"/>
                <a:gd name="connsiteX54" fmla="*/ 358140 w 466725"/>
                <a:gd name="connsiteY54" fmla="*/ 512445 h 1200150"/>
                <a:gd name="connsiteX55" fmla="*/ 345757 w 466725"/>
                <a:gd name="connsiteY55" fmla="*/ 500063 h 1200150"/>
                <a:gd name="connsiteX56" fmla="*/ 344805 w 466725"/>
                <a:gd name="connsiteY56" fmla="*/ 443865 h 1200150"/>
                <a:gd name="connsiteX57" fmla="*/ 405765 w 466725"/>
                <a:gd name="connsiteY57" fmla="*/ 444818 h 1200150"/>
                <a:gd name="connsiteX58" fmla="*/ 404813 w 466725"/>
                <a:gd name="connsiteY58" fmla="*/ 321945 h 1200150"/>
                <a:gd name="connsiteX59" fmla="*/ 346710 w 466725"/>
                <a:gd name="connsiteY59" fmla="*/ 321945 h 1200150"/>
                <a:gd name="connsiteX60" fmla="*/ 346710 w 466725"/>
                <a:gd name="connsiteY60" fmla="*/ 254318 h 1200150"/>
                <a:gd name="connsiteX61" fmla="*/ 404813 w 466725"/>
                <a:gd name="connsiteY61" fmla="*/ 254318 h 1200150"/>
                <a:gd name="connsiteX62" fmla="*/ 404813 w 466725"/>
                <a:gd name="connsiteY62" fmla="*/ 321945 h 1200150"/>
                <a:gd name="connsiteX63" fmla="*/ 404813 w 466725"/>
                <a:gd name="connsiteY63" fmla="*/ 159068 h 1200150"/>
                <a:gd name="connsiteX64" fmla="*/ 404813 w 466725"/>
                <a:gd name="connsiteY64" fmla="*/ 224790 h 1200150"/>
                <a:gd name="connsiteX65" fmla="*/ 346710 w 466725"/>
                <a:gd name="connsiteY65" fmla="*/ 224790 h 1200150"/>
                <a:gd name="connsiteX66" fmla="*/ 345757 w 466725"/>
                <a:gd name="connsiteY66" fmla="*/ 207645 h 1200150"/>
                <a:gd name="connsiteX67" fmla="*/ 404813 w 466725"/>
                <a:gd name="connsiteY67" fmla="*/ 159068 h 1200150"/>
                <a:gd name="connsiteX68" fmla="*/ 346710 w 466725"/>
                <a:gd name="connsiteY68" fmla="*/ 349568 h 1200150"/>
                <a:gd name="connsiteX69" fmla="*/ 403860 w 466725"/>
                <a:gd name="connsiteY69" fmla="*/ 349568 h 1200150"/>
                <a:gd name="connsiteX70" fmla="*/ 403860 w 466725"/>
                <a:gd name="connsiteY70" fmla="*/ 415290 h 1200150"/>
                <a:gd name="connsiteX71" fmla="*/ 399097 w 466725"/>
                <a:gd name="connsiteY71" fmla="*/ 417195 h 1200150"/>
                <a:gd name="connsiteX72" fmla="*/ 346710 w 466725"/>
                <a:gd name="connsiteY72" fmla="*/ 349568 h 1200150"/>
                <a:gd name="connsiteX73" fmla="*/ 348615 w 466725"/>
                <a:gd name="connsiteY73" fmla="*/ 544830 h 1200150"/>
                <a:gd name="connsiteX74" fmla="*/ 405765 w 466725"/>
                <a:gd name="connsiteY74" fmla="*/ 534353 h 1200150"/>
                <a:gd name="connsiteX75" fmla="*/ 405765 w 466725"/>
                <a:gd name="connsiteY75" fmla="*/ 593408 h 1200150"/>
                <a:gd name="connsiteX76" fmla="*/ 403860 w 466725"/>
                <a:gd name="connsiteY76" fmla="*/ 611505 h 1200150"/>
                <a:gd name="connsiteX77" fmla="*/ 348615 w 466725"/>
                <a:gd name="connsiteY77" fmla="*/ 602933 h 1200150"/>
                <a:gd name="connsiteX78" fmla="*/ 348615 w 466725"/>
                <a:gd name="connsiteY78" fmla="*/ 544830 h 1200150"/>
                <a:gd name="connsiteX79" fmla="*/ 306705 w 466725"/>
                <a:gd name="connsiteY79" fmla="*/ 605790 h 1200150"/>
                <a:gd name="connsiteX80" fmla="*/ 258127 w 466725"/>
                <a:gd name="connsiteY80" fmla="*/ 607695 h 1200150"/>
                <a:gd name="connsiteX81" fmla="*/ 251460 w 466725"/>
                <a:gd name="connsiteY81" fmla="*/ 595313 h 1200150"/>
                <a:gd name="connsiteX82" fmla="*/ 251460 w 466725"/>
                <a:gd name="connsiteY82" fmla="*/ 570548 h 1200150"/>
                <a:gd name="connsiteX83" fmla="*/ 284797 w 466725"/>
                <a:gd name="connsiteY83" fmla="*/ 537210 h 1200150"/>
                <a:gd name="connsiteX84" fmla="*/ 314325 w 466725"/>
                <a:gd name="connsiteY84" fmla="*/ 575310 h 1200150"/>
                <a:gd name="connsiteX85" fmla="*/ 306705 w 466725"/>
                <a:gd name="connsiteY85" fmla="*/ 605790 h 1200150"/>
                <a:gd name="connsiteX86" fmla="*/ 252413 w 466725"/>
                <a:gd name="connsiteY86" fmla="*/ 254318 h 1200150"/>
                <a:gd name="connsiteX87" fmla="*/ 309563 w 466725"/>
                <a:gd name="connsiteY87" fmla="*/ 254318 h 1200150"/>
                <a:gd name="connsiteX88" fmla="*/ 309563 w 466725"/>
                <a:gd name="connsiteY88" fmla="*/ 321945 h 1200150"/>
                <a:gd name="connsiteX89" fmla="*/ 252413 w 466725"/>
                <a:gd name="connsiteY89" fmla="*/ 321945 h 1200150"/>
                <a:gd name="connsiteX90" fmla="*/ 252413 w 466725"/>
                <a:gd name="connsiteY90" fmla="*/ 254318 h 1200150"/>
                <a:gd name="connsiteX91" fmla="*/ 253365 w 466725"/>
                <a:gd name="connsiteY91" fmla="*/ 349568 h 1200150"/>
                <a:gd name="connsiteX92" fmla="*/ 309563 w 466725"/>
                <a:gd name="connsiteY92" fmla="*/ 349568 h 1200150"/>
                <a:gd name="connsiteX93" fmla="*/ 309563 w 466725"/>
                <a:gd name="connsiteY93" fmla="*/ 414338 h 1200150"/>
                <a:gd name="connsiteX94" fmla="*/ 304800 w 466725"/>
                <a:gd name="connsiteY94" fmla="*/ 417195 h 1200150"/>
                <a:gd name="connsiteX95" fmla="*/ 253365 w 466725"/>
                <a:gd name="connsiteY95" fmla="*/ 349568 h 1200150"/>
                <a:gd name="connsiteX96" fmla="*/ 254317 w 466725"/>
                <a:gd name="connsiteY96" fmla="*/ 736283 h 1200150"/>
                <a:gd name="connsiteX97" fmla="*/ 310515 w 466725"/>
                <a:gd name="connsiteY97" fmla="*/ 725805 h 1200150"/>
                <a:gd name="connsiteX98" fmla="*/ 310515 w 466725"/>
                <a:gd name="connsiteY98" fmla="*/ 799147 h 1200150"/>
                <a:gd name="connsiteX99" fmla="*/ 255270 w 466725"/>
                <a:gd name="connsiteY99" fmla="*/ 793433 h 1200150"/>
                <a:gd name="connsiteX100" fmla="*/ 254317 w 466725"/>
                <a:gd name="connsiteY100" fmla="*/ 736283 h 1200150"/>
                <a:gd name="connsiteX101" fmla="*/ 201930 w 466725"/>
                <a:gd name="connsiteY101" fmla="*/ 605790 h 1200150"/>
                <a:gd name="connsiteX102" fmla="*/ 153352 w 466725"/>
                <a:gd name="connsiteY102" fmla="*/ 607695 h 1200150"/>
                <a:gd name="connsiteX103" fmla="*/ 146685 w 466725"/>
                <a:gd name="connsiteY103" fmla="*/ 595313 h 1200150"/>
                <a:gd name="connsiteX104" fmla="*/ 145732 w 466725"/>
                <a:gd name="connsiteY104" fmla="*/ 559118 h 1200150"/>
                <a:gd name="connsiteX105" fmla="*/ 169545 w 466725"/>
                <a:gd name="connsiteY105" fmla="*/ 536258 h 1200150"/>
                <a:gd name="connsiteX106" fmla="*/ 208597 w 466725"/>
                <a:gd name="connsiteY106" fmla="*/ 574358 h 1200150"/>
                <a:gd name="connsiteX107" fmla="*/ 201930 w 466725"/>
                <a:gd name="connsiteY107" fmla="*/ 605790 h 1200150"/>
                <a:gd name="connsiteX108" fmla="*/ 145732 w 466725"/>
                <a:gd name="connsiteY108" fmla="*/ 167640 h 1200150"/>
                <a:gd name="connsiteX109" fmla="*/ 157163 w 466725"/>
                <a:gd name="connsiteY109" fmla="*/ 158115 h 1200150"/>
                <a:gd name="connsiteX110" fmla="*/ 204788 w 466725"/>
                <a:gd name="connsiteY110" fmla="*/ 158115 h 1200150"/>
                <a:gd name="connsiteX111" fmla="*/ 204788 w 466725"/>
                <a:gd name="connsiteY111" fmla="*/ 226695 h 1200150"/>
                <a:gd name="connsiteX112" fmla="*/ 144780 w 466725"/>
                <a:gd name="connsiteY112" fmla="*/ 226695 h 1200150"/>
                <a:gd name="connsiteX113" fmla="*/ 145732 w 466725"/>
                <a:gd name="connsiteY113" fmla="*/ 167640 h 1200150"/>
                <a:gd name="connsiteX114" fmla="*/ 204788 w 466725"/>
                <a:gd name="connsiteY114" fmla="*/ 254318 h 1200150"/>
                <a:gd name="connsiteX115" fmla="*/ 204788 w 466725"/>
                <a:gd name="connsiteY115" fmla="*/ 320993 h 1200150"/>
                <a:gd name="connsiteX116" fmla="*/ 146685 w 466725"/>
                <a:gd name="connsiteY116" fmla="*/ 320993 h 1200150"/>
                <a:gd name="connsiteX117" fmla="*/ 146685 w 466725"/>
                <a:gd name="connsiteY117" fmla="*/ 254318 h 1200150"/>
                <a:gd name="connsiteX118" fmla="*/ 204788 w 466725"/>
                <a:gd name="connsiteY118" fmla="*/ 254318 h 1200150"/>
                <a:gd name="connsiteX119" fmla="*/ 144780 w 466725"/>
                <a:gd name="connsiteY119" fmla="*/ 349568 h 1200150"/>
                <a:gd name="connsiteX120" fmla="*/ 205740 w 466725"/>
                <a:gd name="connsiteY120" fmla="*/ 349568 h 1200150"/>
                <a:gd name="connsiteX121" fmla="*/ 204788 w 466725"/>
                <a:gd name="connsiteY121" fmla="*/ 407670 h 1200150"/>
                <a:gd name="connsiteX122" fmla="*/ 194310 w 466725"/>
                <a:gd name="connsiteY122" fmla="*/ 418148 h 1200150"/>
                <a:gd name="connsiteX123" fmla="*/ 144780 w 466725"/>
                <a:gd name="connsiteY123" fmla="*/ 377190 h 1200150"/>
                <a:gd name="connsiteX124" fmla="*/ 144780 w 466725"/>
                <a:gd name="connsiteY124" fmla="*/ 349568 h 1200150"/>
                <a:gd name="connsiteX125" fmla="*/ 148590 w 466725"/>
                <a:gd name="connsiteY125" fmla="*/ 451485 h 1200150"/>
                <a:gd name="connsiteX126" fmla="*/ 204788 w 466725"/>
                <a:gd name="connsiteY126" fmla="*/ 441008 h 1200150"/>
                <a:gd name="connsiteX127" fmla="*/ 204788 w 466725"/>
                <a:gd name="connsiteY127" fmla="*/ 515303 h 1200150"/>
                <a:gd name="connsiteX128" fmla="*/ 148590 w 466725"/>
                <a:gd name="connsiteY128" fmla="*/ 506730 h 1200150"/>
                <a:gd name="connsiteX129" fmla="*/ 148590 w 466725"/>
                <a:gd name="connsiteY129" fmla="*/ 451485 h 1200150"/>
                <a:gd name="connsiteX130" fmla="*/ 112395 w 466725"/>
                <a:gd name="connsiteY130" fmla="*/ 782003 h 1200150"/>
                <a:gd name="connsiteX131" fmla="*/ 110490 w 466725"/>
                <a:gd name="connsiteY131" fmla="*/ 797243 h 1200150"/>
                <a:gd name="connsiteX132" fmla="*/ 89535 w 466725"/>
                <a:gd name="connsiteY132" fmla="*/ 798195 h 1200150"/>
                <a:gd name="connsiteX133" fmla="*/ 39052 w 466725"/>
                <a:gd name="connsiteY133" fmla="*/ 745808 h 1200150"/>
                <a:gd name="connsiteX134" fmla="*/ 56197 w 466725"/>
                <a:gd name="connsiteY134" fmla="*/ 727710 h 1200150"/>
                <a:gd name="connsiteX135" fmla="*/ 112395 w 466725"/>
                <a:gd name="connsiteY135" fmla="*/ 782003 h 1200150"/>
                <a:gd name="connsiteX136" fmla="*/ 74295 w 466725"/>
                <a:gd name="connsiteY136" fmla="*/ 609600 h 1200150"/>
                <a:gd name="connsiteX137" fmla="*/ 40005 w 466725"/>
                <a:gd name="connsiteY137" fmla="*/ 572453 h 1200150"/>
                <a:gd name="connsiteX138" fmla="*/ 78105 w 466725"/>
                <a:gd name="connsiteY138" fmla="*/ 537210 h 1200150"/>
                <a:gd name="connsiteX139" fmla="*/ 112395 w 466725"/>
                <a:gd name="connsiteY139" fmla="*/ 574358 h 1200150"/>
                <a:gd name="connsiteX140" fmla="*/ 74295 w 466725"/>
                <a:gd name="connsiteY140" fmla="*/ 609600 h 1200150"/>
                <a:gd name="connsiteX141" fmla="*/ 112395 w 466725"/>
                <a:gd name="connsiteY141" fmla="*/ 480060 h 1200150"/>
                <a:gd name="connsiteX142" fmla="*/ 75247 w 466725"/>
                <a:gd name="connsiteY142" fmla="*/ 513398 h 1200150"/>
                <a:gd name="connsiteX143" fmla="*/ 40005 w 466725"/>
                <a:gd name="connsiteY143" fmla="*/ 477203 h 1200150"/>
                <a:gd name="connsiteX144" fmla="*/ 76200 w 466725"/>
                <a:gd name="connsiteY144" fmla="*/ 442913 h 1200150"/>
                <a:gd name="connsiteX145" fmla="*/ 112395 w 466725"/>
                <a:gd name="connsiteY145" fmla="*/ 480060 h 1200150"/>
                <a:gd name="connsiteX146" fmla="*/ 41910 w 466725"/>
                <a:gd name="connsiteY146" fmla="*/ 320993 h 1200150"/>
                <a:gd name="connsiteX147" fmla="*/ 41910 w 466725"/>
                <a:gd name="connsiteY147" fmla="*/ 252413 h 1200150"/>
                <a:gd name="connsiteX148" fmla="*/ 109538 w 466725"/>
                <a:gd name="connsiteY148" fmla="*/ 252413 h 1200150"/>
                <a:gd name="connsiteX149" fmla="*/ 109538 w 466725"/>
                <a:gd name="connsiteY149" fmla="*/ 320993 h 1200150"/>
                <a:gd name="connsiteX150" fmla="*/ 41910 w 466725"/>
                <a:gd name="connsiteY150" fmla="*/ 320993 h 1200150"/>
                <a:gd name="connsiteX151" fmla="*/ 40957 w 466725"/>
                <a:gd name="connsiteY151" fmla="*/ 169545 h 1200150"/>
                <a:gd name="connsiteX152" fmla="*/ 91440 w 466725"/>
                <a:gd name="connsiteY152" fmla="*/ 158115 h 1200150"/>
                <a:gd name="connsiteX153" fmla="*/ 111442 w 466725"/>
                <a:gd name="connsiteY153" fmla="*/ 171450 h 1200150"/>
                <a:gd name="connsiteX154" fmla="*/ 111442 w 466725"/>
                <a:gd name="connsiteY154" fmla="*/ 226695 h 1200150"/>
                <a:gd name="connsiteX155" fmla="*/ 87630 w 466725"/>
                <a:gd name="connsiteY155" fmla="*/ 227648 h 1200150"/>
                <a:gd name="connsiteX156" fmla="*/ 39052 w 466725"/>
                <a:gd name="connsiteY156" fmla="*/ 227648 h 1200150"/>
                <a:gd name="connsiteX157" fmla="*/ 40957 w 466725"/>
                <a:gd name="connsiteY157" fmla="*/ 169545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66725" h="120015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w="9525" cap="flat">
              <a:noFill/>
              <a:prstDash val="solid"/>
              <a:miter/>
            </a:ln>
          </p:spPr>
          <p:txBody>
            <a:bodyPr rtlCol="0" anchor="ctr"/>
            <a:lstStyle/>
            <a:p>
              <a:endParaRPr lang="en-US"/>
            </a:p>
          </p:txBody>
        </p:sp>
        <p:sp>
          <p:nvSpPr>
            <p:cNvPr id="126" name="Freeform: Shape 125"/>
            <p:cNvSpPr/>
            <p:nvPr/>
          </p:nvSpPr>
          <p:spPr>
            <a:xfrm>
              <a:off x="5975196" y="1441944"/>
              <a:ext cx="158861" cy="551600"/>
            </a:xfrm>
            <a:custGeom>
              <a:avLst/>
              <a:gdLst>
                <a:gd name="connsiteX0" fmla="*/ 344805 w 342900"/>
                <a:gd name="connsiteY0" fmla="*/ 1193721 h 1190625"/>
                <a:gd name="connsiteX1" fmla="*/ 342900 w 342900"/>
                <a:gd name="connsiteY1" fmla="*/ 1161335 h 1190625"/>
                <a:gd name="connsiteX2" fmla="*/ 342900 w 342900"/>
                <a:gd name="connsiteY2" fmla="*/ 116443 h 1190625"/>
                <a:gd name="connsiteX3" fmla="*/ 342900 w 342900"/>
                <a:gd name="connsiteY3" fmla="*/ 86916 h 1190625"/>
                <a:gd name="connsiteX4" fmla="*/ 304800 w 342900"/>
                <a:gd name="connsiteY4" fmla="*/ 84058 h 1190625"/>
                <a:gd name="connsiteX5" fmla="*/ 303848 w 342900"/>
                <a:gd name="connsiteY5" fmla="*/ 17383 h 1190625"/>
                <a:gd name="connsiteX6" fmla="*/ 291465 w 342900"/>
                <a:gd name="connsiteY6" fmla="*/ 1191 h 1190625"/>
                <a:gd name="connsiteX7" fmla="*/ 237173 w 342900"/>
                <a:gd name="connsiteY7" fmla="*/ 238 h 1190625"/>
                <a:gd name="connsiteX8" fmla="*/ 237173 w 342900"/>
                <a:gd name="connsiteY8" fmla="*/ 86916 h 1190625"/>
                <a:gd name="connsiteX9" fmla="*/ 0 w 342900"/>
                <a:gd name="connsiteY9" fmla="*/ 86916 h 1190625"/>
                <a:gd name="connsiteX10" fmla="*/ 0 w 342900"/>
                <a:gd name="connsiteY10" fmla="*/ 1193721 h 1190625"/>
                <a:gd name="connsiteX11" fmla="*/ 344805 w 342900"/>
                <a:gd name="connsiteY11" fmla="*/ 1193721 h 1190625"/>
                <a:gd name="connsiteX12" fmla="*/ 315278 w 342900"/>
                <a:gd name="connsiteY12" fmla="*/ 971788 h 1190625"/>
                <a:gd name="connsiteX13" fmla="*/ 238125 w 342900"/>
                <a:gd name="connsiteY13" fmla="*/ 971788 h 1190625"/>
                <a:gd name="connsiteX14" fmla="*/ 238125 w 342900"/>
                <a:gd name="connsiteY14" fmla="*/ 885110 h 1190625"/>
                <a:gd name="connsiteX15" fmla="*/ 315278 w 342900"/>
                <a:gd name="connsiteY15" fmla="*/ 885110 h 1190625"/>
                <a:gd name="connsiteX16" fmla="*/ 315278 w 342900"/>
                <a:gd name="connsiteY16" fmla="*/ 971788 h 1190625"/>
                <a:gd name="connsiteX17" fmla="*/ 315278 w 342900"/>
                <a:gd name="connsiteY17" fmla="*/ 724138 h 1190625"/>
                <a:gd name="connsiteX18" fmla="*/ 238125 w 342900"/>
                <a:gd name="connsiteY18" fmla="*/ 724138 h 1190625"/>
                <a:gd name="connsiteX19" fmla="*/ 238125 w 342900"/>
                <a:gd name="connsiteY19" fmla="*/ 637460 h 1190625"/>
                <a:gd name="connsiteX20" fmla="*/ 315278 w 342900"/>
                <a:gd name="connsiteY20" fmla="*/ 637460 h 1190625"/>
                <a:gd name="connsiteX21" fmla="*/ 315278 w 342900"/>
                <a:gd name="connsiteY21" fmla="*/ 724138 h 1190625"/>
                <a:gd name="connsiteX22" fmla="*/ 239078 w 342900"/>
                <a:gd name="connsiteY22" fmla="*/ 265033 h 1190625"/>
                <a:gd name="connsiteX23" fmla="*/ 316230 w 342900"/>
                <a:gd name="connsiteY23" fmla="*/ 265033 h 1190625"/>
                <a:gd name="connsiteX24" fmla="*/ 316230 w 342900"/>
                <a:gd name="connsiteY24" fmla="*/ 353616 h 1190625"/>
                <a:gd name="connsiteX25" fmla="*/ 239078 w 342900"/>
                <a:gd name="connsiteY25" fmla="*/ 353616 h 1190625"/>
                <a:gd name="connsiteX26" fmla="*/ 239078 w 342900"/>
                <a:gd name="connsiteY26" fmla="*/ 265033 h 1190625"/>
                <a:gd name="connsiteX27" fmla="*/ 238125 w 342900"/>
                <a:gd name="connsiteY27" fmla="*/ 388858 h 1190625"/>
                <a:gd name="connsiteX28" fmla="*/ 314325 w 342900"/>
                <a:gd name="connsiteY28" fmla="*/ 388858 h 1190625"/>
                <a:gd name="connsiteX29" fmla="*/ 314325 w 342900"/>
                <a:gd name="connsiteY29" fmla="*/ 477441 h 1190625"/>
                <a:gd name="connsiteX30" fmla="*/ 238125 w 342900"/>
                <a:gd name="connsiteY30" fmla="*/ 477441 h 1190625"/>
                <a:gd name="connsiteX31" fmla="*/ 238125 w 342900"/>
                <a:gd name="connsiteY31" fmla="*/ 388858 h 1190625"/>
                <a:gd name="connsiteX32" fmla="*/ 238125 w 342900"/>
                <a:gd name="connsiteY32" fmla="*/ 761285 h 1190625"/>
                <a:gd name="connsiteX33" fmla="*/ 314325 w 342900"/>
                <a:gd name="connsiteY33" fmla="*/ 761285 h 1190625"/>
                <a:gd name="connsiteX34" fmla="*/ 314325 w 342900"/>
                <a:gd name="connsiteY34" fmla="*/ 848916 h 1190625"/>
                <a:gd name="connsiteX35" fmla="*/ 238125 w 342900"/>
                <a:gd name="connsiteY35" fmla="*/ 848916 h 1190625"/>
                <a:gd name="connsiteX36" fmla="*/ 238125 w 342900"/>
                <a:gd name="connsiteY36" fmla="*/ 761285 h 1190625"/>
                <a:gd name="connsiteX37" fmla="*/ 103823 w 342900"/>
                <a:gd name="connsiteY37" fmla="*/ 1094660 h 1190625"/>
                <a:gd name="connsiteX38" fmla="*/ 26670 w 342900"/>
                <a:gd name="connsiteY38" fmla="*/ 1094660 h 1190625"/>
                <a:gd name="connsiteX39" fmla="*/ 26670 w 342900"/>
                <a:gd name="connsiteY39" fmla="*/ 1008935 h 1190625"/>
                <a:gd name="connsiteX40" fmla="*/ 103823 w 342900"/>
                <a:gd name="connsiteY40" fmla="*/ 1008935 h 1190625"/>
                <a:gd name="connsiteX41" fmla="*/ 103823 w 342900"/>
                <a:gd name="connsiteY41" fmla="*/ 1094660 h 1190625"/>
                <a:gd name="connsiteX42" fmla="*/ 103823 w 342900"/>
                <a:gd name="connsiteY42" fmla="*/ 971788 h 1190625"/>
                <a:gd name="connsiteX43" fmla="*/ 27623 w 342900"/>
                <a:gd name="connsiteY43" fmla="*/ 971788 h 1190625"/>
                <a:gd name="connsiteX44" fmla="*/ 27623 w 342900"/>
                <a:gd name="connsiteY44" fmla="*/ 885110 h 1190625"/>
                <a:gd name="connsiteX45" fmla="*/ 103823 w 342900"/>
                <a:gd name="connsiteY45" fmla="*/ 885110 h 1190625"/>
                <a:gd name="connsiteX46" fmla="*/ 103823 w 342900"/>
                <a:gd name="connsiteY46" fmla="*/ 971788 h 1190625"/>
                <a:gd name="connsiteX47" fmla="*/ 104775 w 342900"/>
                <a:gd name="connsiteY47" fmla="*/ 847010 h 1190625"/>
                <a:gd name="connsiteX48" fmla="*/ 28575 w 342900"/>
                <a:gd name="connsiteY48" fmla="*/ 847010 h 1190625"/>
                <a:gd name="connsiteX49" fmla="*/ 28575 w 342900"/>
                <a:gd name="connsiteY49" fmla="*/ 760333 h 1190625"/>
                <a:gd name="connsiteX50" fmla="*/ 104775 w 342900"/>
                <a:gd name="connsiteY50" fmla="*/ 760333 h 1190625"/>
                <a:gd name="connsiteX51" fmla="*/ 104775 w 342900"/>
                <a:gd name="connsiteY51" fmla="*/ 847010 h 1190625"/>
                <a:gd name="connsiteX52" fmla="*/ 28575 w 342900"/>
                <a:gd name="connsiteY52" fmla="*/ 724138 h 1190625"/>
                <a:gd name="connsiteX53" fmla="*/ 28575 w 342900"/>
                <a:gd name="connsiteY53" fmla="*/ 637460 h 1190625"/>
                <a:gd name="connsiteX54" fmla="*/ 104775 w 342900"/>
                <a:gd name="connsiteY54" fmla="*/ 637460 h 1190625"/>
                <a:gd name="connsiteX55" fmla="*/ 104775 w 342900"/>
                <a:gd name="connsiteY55" fmla="*/ 724138 h 1190625"/>
                <a:gd name="connsiteX56" fmla="*/ 28575 w 342900"/>
                <a:gd name="connsiteY56" fmla="*/ 724138 h 1190625"/>
                <a:gd name="connsiteX57" fmla="*/ 104775 w 342900"/>
                <a:gd name="connsiteY57" fmla="*/ 601266 h 1190625"/>
                <a:gd name="connsiteX58" fmla="*/ 27623 w 342900"/>
                <a:gd name="connsiteY58" fmla="*/ 601266 h 1190625"/>
                <a:gd name="connsiteX59" fmla="*/ 27623 w 342900"/>
                <a:gd name="connsiteY59" fmla="*/ 514588 h 1190625"/>
                <a:gd name="connsiteX60" fmla="*/ 104775 w 342900"/>
                <a:gd name="connsiteY60" fmla="*/ 514588 h 1190625"/>
                <a:gd name="connsiteX61" fmla="*/ 104775 w 342900"/>
                <a:gd name="connsiteY61" fmla="*/ 601266 h 1190625"/>
                <a:gd name="connsiteX62" fmla="*/ 209550 w 342900"/>
                <a:gd name="connsiteY62" fmla="*/ 1094660 h 1190625"/>
                <a:gd name="connsiteX63" fmla="*/ 132398 w 342900"/>
                <a:gd name="connsiteY63" fmla="*/ 1094660 h 1190625"/>
                <a:gd name="connsiteX64" fmla="*/ 132398 w 342900"/>
                <a:gd name="connsiteY64" fmla="*/ 1008935 h 1190625"/>
                <a:gd name="connsiteX65" fmla="*/ 209550 w 342900"/>
                <a:gd name="connsiteY65" fmla="*/ 1008935 h 1190625"/>
                <a:gd name="connsiteX66" fmla="*/ 209550 w 342900"/>
                <a:gd name="connsiteY66" fmla="*/ 1094660 h 1190625"/>
                <a:gd name="connsiteX67" fmla="*/ 132398 w 342900"/>
                <a:gd name="connsiteY67" fmla="*/ 476488 h 1190625"/>
                <a:gd name="connsiteX68" fmla="*/ 132398 w 342900"/>
                <a:gd name="connsiteY68" fmla="*/ 387906 h 1190625"/>
                <a:gd name="connsiteX69" fmla="*/ 208598 w 342900"/>
                <a:gd name="connsiteY69" fmla="*/ 387906 h 1190625"/>
                <a:gd name="connsiteX70" fmla="*/ 208598 w 342900"/>
                <a:gd name="connsiteY70" fmla="*/ 476488 h 1190625"/>
                <a:gd name="connsiteX71" fmla="*/ 132398 w 342900"/>
                <a:gd name="connsiteY71" fmla="*/ 476488 h 1190625"/>
                <a:gd name="connsiteX72" fmla="*/ 209550 w 342900"/>
                <a:gd name="connsiteY72" fmla="*/ 971788 h 1190625"/>
                <a:gd name="connsiteX73" fmla="*/ 132398 w 342900"/>
                <a:gd name="connsiteY73" fmla="*/ 971788 h 1190625"/>
                <a:gd name="connsiteX74" fmla="*/ 132398 w 342900"/>
                <a:gd name="connsiteY74" fmla="*/ 885110 h 1190625"/>
                <a:gd name="connsiteX75" fmla="*/ 209550 w 342900"/>
                <a:gd name="connsiteY75" fmla="*/ 885110 h 1190625"/>
                <a:gd name="connsiteX76" fmla="*/ 209550 w 342900"/>
                <a:gd name="connsiteY76" fmla="*/ 971788 h 1190625"/>
                <a:gd name="connsiteX77" fmla="*/ 209550 w 342900"/>
                <a:gd name="connsiteY77" fmla="*/ 724138 h 1190625"/>
                <a:gd name="connsiteX78" fmla="*/ 132398 w 342900"/>
                <a:gd name="connsiteY78" fmla="*/ 724138 h 1190625"/>
                <a:gd name="connsiteX79" fmla="*/ 132398 w 342900"/>
                <a:gd name="connsiteY79" fmla="*/ 637460 h 1190625"/>
                <a:gd name="connsiteX80" fmla="*/ 209550 w 342900"/>
                <a:gd name="connsiteY80" fmla="*/ 637460 h 1190625"/>
                <a:gd name="connsiteX81" fmla="*/ 209550 w 342900"/>
                <a:gd name="connsiteY81" fmla="*/ 724138 h 1190625"/>
                <a:gd name="connsiteX82" fmla="*/ 209550 w 342900"/>
                <a:gd name="connsiteY82" fmla="*/ 601266 h 1190625"/>
                <a:gd name="connsiteX83" fmla="*/ 133350 w 342900"/>
                <a:gd name="connsiteY83" fmla="*/ 601266 h 1190625"/>
                <a:gd name="connsiteX84" fmla="*/ 133350 w 342900"/>
                <a:gd name="connsiteY84" fmla="*/ 514588 h 1190625"/>
                <a:gd name="connsiteX85" fmla="*/ 209550 w 342900"/>
                <a:gd name="connsiteY85" fmla="*/ 514588 h 1190625"/>
                <a:gd name="connsiteX86" fmla="*/ 209550 w 342900"/>
                <a:gd name="connsiteY86" fmla="*/ 601266 h 1190625"/>
                <a:gd name="connsiteX87" fmla="*/ 133350 w 342900"/>
                <a:gd name="connsiteY87" fmla="*/ 142160 h 1190625"/>
                <a:gd name="connsiteX88" fmla="*/ 209550 w 342900"/>
                <a:gd name="connsiteY88" fmla="*/ 142160 h 1190625"/>
                <a:gd name="connsiteX89" fmla="*/ 209550 w 342900"/>
                <a:gd name="connsiteY89" fmla="*/ 230743 h 1190625"/>
                <a:gd name="connsiteX90" fmla="*/ 133350 w 342900"/>
                <a:gd name="connsiteY90" fmla="*/ 230743 h 1190625"/>
                <a:gd name="connsiteX91" fmla="*/ 133350 w 342900"/>
                <a:gd name="connsiteY91" fmla="*/ 142160 h 1190625"/>
                <a:gd name="connsiteX92" fmla="*/ 132398 w 342900"/>
                <a:gd name="connsiteY92" fmla="*/ 265033 h 1190625"/>
                <a:gd name="connsiteX93" fmla="*/ 209550 w 342900"/>
                <a:gd name="connsiteY93" fmla="*/ 265033 h 1190625"/>
                <a:gd name="connsiteX94" fmla="*/ 209550 w 342900"/>
                <a:gd name="connsiteY94" fmla="*/ 353616 h 1190625"/>
                <a:gd name="connsiteX95" fmla="*/ 132398 w 342900"/>
                <a:gd name="connsiteY95" fmla="*/ 353616 h 1190625"/>
                <a:gd name="connsiteX96" fmla="*/ 132398 w 342900"/>
                <a:gd name="connsiteY96" fmla="*/ 265033 h 1190625"/>
                <a:gd name="connsiteX97" fmla="*/ 26670 w 342900"/>
                <a:gd name="connsiteY97" fmla="*/ 153591 h 1190625"/>
                <a:gd name="connsiteX98" fmla="*/ 40005 w 342900"/>
                <a:gd name="connsiteY98" fmla="*/ 140256 h 1190625"/>
                <a:gd name="connsiteX99" fmla="*/ 103823 w 342900"/>
                <a:gd name="connsiteY99" fmla="*/ 139303 h 1190625"/>
                <a:gd name="connsiteX100" fmla="*/ 103823 w 342900"/>
                <a:gd name="connsiteY100" fmla="*/ 230743 h 1190625"/>
                <a:gd name="connsiteX101" fmla="*/ 38100 w 342900"/>
                <a:gd name="connsiteY101" fmla="*/ 229791 h 1190625"/>
                <a:gd name="connsiteX102" fmla="*/ 27623 w 342900"/>
                <a:gd name="connsiteY102" fmla="*/ 216456 h 1190625"/>
                <a:gd name="connsiteX103" fmla="*/ 26670 w 342900"/>
                <a:gd name="connsiteY103" fmla="*/ 153591 h 1190625"/>
                <a:gd name="connsiteX104" fmla="*/ 26670 w 342900"/>
                <a:gd name="connsiteY104" fmla="*/ 325993 h 1190625"/>
                <a:gd name="connsiteX105" fmla="*/ 104775 w 342900"/>
                <a:gd name="connsiteY105" fmla="*/ 266938 h 1190625"/>
                <a:gd name="connsiteX106" fmla="*/ 104775 w 342900"/>
                <a:gd name="connsiteY106" fmla="*/ 355521 h 1190625"/>
                <a:gd name="connsiteX107" fmla="*/ 38100 w 342900"/>
                <a:gd name="connsiteY107" fmla="*/ 354568 h 1190625"/>
                <a:gd name="connsiteX108" fmla="*/ 26670 w 342900"/>
                <a:gd name="connsiteY108" fmla="*/ 342185 h 1190625"/>
                <a:gd name="connsiteX109" fmla="*/ 26670 w 342900"/>
                <a:gd name="connsiteY109" fmla="*/ 32599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2900" h="1190625">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w="9525" cap="flat">
              <a:noFill/>
              <a:prstDash val="solid"/>
              <a:miter/>
            </a:ln>
          </p:spPr>
          <p:txBody>
            <a:bodyPr rtlCol="0" anchor="ctr"/>
            <a:lstStyle/>
            <a:p>
              <a:endParaRPr lang="en-US"/>
            </a:p>
          </p:txBody>
        </p:sp>
      </p:grpSp>
      <p:grpSp>
        <p:nvGrpSpPr>
          <p:cNvPr id="127" name="Group 126"/>
          <p:cNvGrpSpPr/>
          <p:nvPr/>
        </p:nvGrpSpPr>
        <p:grpSpPr>
          <a:xfrm rot="2779377">
            <a:off x="6882919" y="891553"/>
            <a:ext cx="612565" cy="807484"/>
            <a:chOff x="5733204" y="4148522"/>
            <a:chExt cx="1306402" cy="1722100"/>
          </a:xfrm>
        </p:grpSpPr>
        <p:grpSp>
          <p:nvGrpSpPr>
            <p:cNvPr id="128" name="Group 127"/>
            <p:cNvGrpSpPr/>
            <p:nvPr/>
          </p:nvGrpSpPr>
          <p:grpSpPr>
            <a:xfrm>
              <a:off x="5733204" y="4148522"/>
              <a:ext cx="1306402" cy="1722100"/>
              <a:chOff x="2445111" y="599435"/>
              <a:chExt cx="5312311" cy="7002691"/>
            </a:xfrm>
            <a:solidFill>
              <a:schemeClr val="accent3"/>
            </a:solidFill>
          </p:grpSpPr>
          <p:sp>
            <p:nvSpPr>
              <p:cNvPr id="133" name="Freeform: Shape 132"/>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4" name="Freeform: Shape 133"/>
              <p:cNvSpPr/>
              <p:nvPr/>
            </p:nvSpPr>
            <p:spPr>
              <a:xfrm>
                <a:off x="2473235" y="4334670"/>
                <a:ext cx="1615901" cy="31589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5" name="Freeform: Shape 134"/>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nvGrpSpPr>
            <p:cNvPr id="129" name="Group 128"/>
            <p:cNvGrpSpPr/>
            <p:nvPr/>
          </p:nvGrpSpPr>
          <p:grpSpPr>
            <a:xfrm>
              <a:off x="5960899" y="4970731"/>
              <a:ext cx="821311" cy="845919"/>
              <a:chOff x="954383" y="599435"/>
              <a:chExt cx="6803039" cy="7006874"/>
            </a:xfrm>
            <a:solidFill>
              <a:schemeClr val="accent3"/>
            </a:solidFill>
          </p:grpSpPr>
          <p:sp>
            <p:nvSpPr>
              <p:cNvPr id="130" name="Freeform: Shape 129"/>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1" name="Freeform: Shape 130"/>
              <p:cNvSpPr/>
              <p:nvPr/>
            </p:nvSpPr>
            <p:spPr>
              <a:xfrm>
                <a:off x="954383" y="4447323"/>
                <a:ext cx="1615901" cy="3158986"/>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2" name="Freeform: Shape 131"/>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grpSp>
        <p:nvGrpSpPr>
          <p:cNvPr id="136" name="Group 135"/>
          <p:cNvGrpSpPr/>
          <p:nvPr/>
        </p:nvGrpSpPr>
        <p:grpSpPr>
          <a:xfrm rot="18305502">
            <a:off x="4593929" y="1486661"/>
            <a:ext cx="889290" cy="318443"/>
            <a:chOff x="2751274" y="4274125"/>
            <a:chExt cx="1502839" cy="538144"/>
          </a:xfrm>
        </p:grpSpPr>
        <p:sp>
          <p:nvSpPr>
            <p:cNvPr id="137" name="Freeform: Shape 136"/>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38" name="Freeform: Shape 137"/>
            <p:cNvSpPr/>
            <p:nvPr/>
          </p:nvSpPr>
          <p:spPr>
            <a:xfrm>
              <a:off x="3010694" y="4274125"/>
              <a:ext cx="592070"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39" name="Freeform: Shape 138"/>
            <p:cNvSpPr/>
            <p:nvPr/>
          </p:nvSpPr>
          <p:spPr>
            <a:xfrm>
              <a:off x="3593508" y="4427305"/>
              <a:ext cx="369266"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40" name="Freeform: Shape 139"/>
            <p:cNvSpPr/>
            <p:nvPr/>
          </p:nvSpPr>
          <p:spPr>
            <a:xfrm>
              <a:off x="3958709" y="4512144"/>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grpSp>
      <p:grpSp>
        <p:nvGrpSpPr>
          <p:cNvPr id="141" name="Group 140"/>
          <p:cNvGrpSpPr/>
          <p:nvPr/>
        </p:nvGrpSpPr>
        <p:grpSpPr>
          <a:xfrm rot="20616275">
            <a:off x="5299953" y="850101"/>
            <a:ext cx="822437" cy="417980"/>
            <a:chOff x="1786971" y="4942919"/>
            <a:chExt cx="2041538" cy="1037553"/>
          </a:xfrm>
        </p:grpSpPr>
        <p:sp>
          <p:nvSpPr>
            <p:cNvPr id="142" name="Rectangle: Rounded Corners 141"/>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p:cNvGrpSpPr/>
            <p:nvPr/>
          </p:nvGrpSpPr>
          <p:grpSpPr>
            <a:xfrm>
              <a:off x="2260924" y="5043805"/>
              <a:ext cx="1107473" cy="187751"/>
              <a:chOff x="7962899" y="2433000"/>
              <a:chExt cx="2294160" cy="371747"/>
            </a:xfrm>
          </p:grpSpPr>
          <p:grpSp>
            <p:nvGrpSpPr>
              <p:cNvPr id="199" name="Group 198"/>
              <p:cNvGrpSpPr/>
              <p:nvPr/>
            </p:nvGrpSpPr>
            <p:grpSpPr>
              <a:xfrm>
                <a:off x="7962899" y="2433000"/>
                <a:ext cx="344267" cy="371747"/>
                <a:chOff x="6383215" y="2833551"/>
                <a:chExt cx="240196" cy="371747"/>
              </a:xfrm>
            </p:grpSpPr>
            <p:sp>
              <p:nvSpPr>
                <p:cNvPr id="208" name="Rectangle 207"/>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p:cNvGrpSpPr/>
              <p:nvPr/>
            </p:nvGrpSpPr>
            <p:grpSpPr>
              <a:xfrm>
                <a:off x="8933083" y="2433000"/>
                <a:ext cx="344267" cy="371747"/>
                <a:chOff x="6383215" y="2833551"/>
                <a:chExt cx="240196" cy="371747"/>
              </a:xfrm>
            </p:grpSpPr>
            <p:sp>
              <p:nvSpPr>
                <p:cNvPr id="205" name="Rectangle 204"/>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p:cNvGrpSpPr/>
              <p:nvPr/>
            </p:nvGrpSpPr>
            <p:grpSpPr>
              <a:xfrm>
                <a:off x="9912792" y="2433000"/>
                <a:ext cx="344267" cy="371747"/>
                <a:chOff x="6383215" y="2833551"/>
                <a:chExt cx="240196" cy="371747"/>
              </a:xfrm>
            </p:grpSpPr>
            <p:sp>
              <p:nvSpPr>
                <p:cNvPr id="202" name="Rectangle 201"/>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6" name="Trapezoid 145"/>
            <p:cNvSpPr/>
            <p:nvPr/>
          </p:nvSpPr>
          <p:spPr>
            <a:xfrm>
              <a:off x="1842501"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apezoid 146"/>
            <p:cNvSpPr/>
            <p:nvPr/>
          </p:nvSpPr>
          <p:spPr>
            <a:xfrm>
              <a:off x="2313764"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apezoid 147"/>
            <p:cNvSpPr/>
            <p:nvPr/>
          </p:nvSpPr>
          <p:spPr>
            <a:xfrm>
              <a:off x="2785027"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apezoid 148"/>
            <p:cNvSpPr/>
            <p:nvPr/>
          </p:nvSpPr>
          <p:spPr>
            <a:xfrm>
              <a:off x="3256290"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0" name="Group 149"/>
            <p:cNvGrpSpPr/>
            <p:nvPr/>
          </p:nvGrpSpPr>
          <p:grpSpPr>
            <a:xfrm>
              <a:off x="1962670" y="5271362"/>
              <a:ext cx="302363" cy="682663"/>
              <a:chOff x="7384246" y="2899703"/>
              <a:chExt cx="626352" cy="1351672"/>
            </a:xfrm>
            <a:solidFill>
              <a:schemeClr val="accent4">
                <a:lumMod val="60000"/>
                <a:lumOff val="40000"/>
              </a:schemeClr>
            </a:solidFill>
          </p:grpSpPr>
          <p:sp>
            <p:nvSpPr>
              <p:cNvPr id="188" name="Rectangle: Rounded Corners 187"/>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88"/>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90"/>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Rounded Corners 193"/>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Rounded Corners 197"/>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430707" y="5271362"/>
              <a:ext cx="302363" cy="682663"/>
              <a:chOff x="7384246" y="2899703"/>
              <a:chExt cx="626352" cy="1351672"/>
            </a:xfrm>
            <a:solidFill>
              <a:schemeClr val="accent4">
                <a:lumMod val="60000"/>
                <a:lumOff val="40000"/>
              </a:schemeClr>
            </a:solidFill>
          </p:grpSpPr>
          <p:sp>
            <p:nvSpPr>
              <p:cNvPr id="177" name="Rectangle: Rounded Corners 176"/>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178"/>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79"/>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Rounded Corners 180"/>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184"/>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Rounded Corners 186"/>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2898745" y="5271362"/>
              <a:ext cx="302363" cy="682663"/>
              <a:chOff x="7384246" y="2899703"/>
              <a:chExt cx="626352" cy="1351672"/>
            </a:xfrm>
            <a:solidFill>
              <a:schemeClr val="accent4">
                <a:lumMod val="60000"/>
                <a:lumOff val="40000"/>
              </a:schemeClr>
            </a:solidFill>
          </p:grpSpPr>
          <p:sp>
            <p:nvSpPr>
              <p:cNvPr id="166" name="Rectangle: Rounded Corners 165"/>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Rounded Corners 166"/>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Rounded Corners 167"/>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Rounded Corners 168"/>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Rounded Corners 169"/>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Rounded Corners 170"/>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75"/>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a:off x="3366783" y="5271362"/>
              <a:ext cx="302363" cy="682663"/>
              <a:chOff x="7384246" y="2899703"/>
              <a:chExt cx="626352" cy="1351672"/>
            </a:xfrm>
            <a:solidFill>
              <a:schemeClr val="accent4">
                <a:lumMod val="60000"/>
                <a:lumOff val="40000"/>
              </a:schemeClr>
            </a:solidFill>
          </p:grpSpPr>
          <p:sp>
            <p:nvSpPr>
              <p:cNvPr id="155" name="Rectangle: Rounded Corners 154"/>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4" name="Graphic 153"/>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43781" y="5671824"/>
              <a:ext cx="1940381" cy="308648"/>
            </a:xfrm>
            <a:prstGeom prst="rect">
              <a:avLst/>
            </a:prstGeom>
          </p:spPr>
        </p:pic>
      </p:grpSp>
      <p:sp>
        <p:nvSpPr>
          <p:cNvPr id="213" name="Oval 212"/>
          <p:cNvSpPr/>
          <p:nvPr/>
        </p:nvSpPr>
        <p:spPr>
          <a:xfrm>
            <a:off x="3352442" y="1755605"/>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3588001" y="784221"/>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3268368" y="2443048"/>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277581" y="2346642"/>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57555" y="2216048"/>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3374548" y="820529"/>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488566" y="619947"/>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p:cNvGrpSpPr/>
          <p:nvPr/>
        </p:nvGrpSpPr>
        <p:grpSpPr>
          <a:xfrm>
            <a:off x="4658362" y="827652"/>
            <a:ext cx="450484" cy="450484"/>
            <a:chOff x="4266660" y="45289"/>
            <a:chExt cx="768290" cy="768290"/>
          </a:xfrm>
        </p:grpSpPr>
        <p:sp>
          <p:nvSpPr>
            <p:cNvPr id="221" name="Freeform: Shape 220"/>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1">
                <a:lumMod val="60000"/>
                <a:lumOff val="40000"/>
              </a:schemeClr>
            </a:solidFill>
            <a:ln w="8081" cap="flat">
              <a:noFill/>
              <a:prstDash val="solid"/>
              <a:miter/>
            </a:ln>
          </p:spPr>
          <p:txBody>
            <a:bodyPr rtlCol="0" anchor="ctr"/>
            <a:lstStyle/>
            <a:p>
              <a:endParaRPr lang="en-US"/>
            </a:p>
          </p:txBody>
        </p:sp>
        <p:sp>
          <p:nvSpPr>
            <p:cNvPr id="222" name="Freeform: Shape 221"/>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w="8081" cap="flat">
              <a:noFill/>
              <a:prstDash val="solid"/>
              <a:miter/>
            </a:ln>
          </p:spPr>
          <p:txBody>
            <a:bodyPr rtlCol="0" anchor="ctr"/>
            <a:lstStyle/>
            <a:p>
              <a:endParaRPr lang="en-US"/>
            </a:p>
          </p:txBody>
        </p:sp>
      </p:grpSp>
      <p:sp>
        <p:nvSpPr>
          <p:cNvPr id="223" name="Oval 222"/>
          <p:cNvSpPr/>
          <p:nvPr/>
        </p:nvSpPr>
        <p:spPr>
          <a:xfrm>
            <a:off x="10917127" y="1344768"/>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10065955" y="425234"/>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10833053" y="2032211"/>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7966626" y="3138939"/>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8895307" y="2259770"/>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9852502" y="461542"/>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8189802" y="576417"/>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p:cNvSpPr txBox="1"/>
          <p:nvPr/>
        </p:nvSpPr>
        <p:spPr>
          <a:xfrm>
            <a:off x="5247854" y="1907533"/>
            <a:ext cx="1672607" cy="707886"/>
          </a:xfrm>
          <a:prstGeom prst="rect">
            <a:avLst/>
          </a:prstGeom>
          <a:noFill/>
        </p:spPr>
        <p:txBody>
          <a:bodyPr wrap="square">
            <a:spAutoFit/>
          </a:bodyPr>
          <a:lstStyle/>
          <a:p>
            <a:r>
              <a:rPr lang="en-US" altLang="zh-CN" sz="4000" b="1" i="1" dirty="0" err="1">
                <a:solidFill>
                  <a:srgbClr val="C00000"/>
                </a:solidFill>
                <a:latin typeface="Times New Roman" panose="02020603050405020304" pitchFamily="18" charset="0"/>
                <a:ea typeface="Slogan" panose="02020500000000000000" pitchFamily="18" charset="-93"/>
                <a:cs typeface="Times New Roman" panose="02020603050405020304" pitchFamily="18" charset="0"/>
              </a:rPr>
              <a:t>Bài</a:t>
            </a:r>
            <a:r>
              <a:rPr lang="en-US" altLang="zh-CN" sz="4000" b="1" i="1" dirty="0">
                <a:solidFill>
                  <a:srgbClr val="C00000"/>
                </a:solidFill>
                <a:latin typeface="Times New Roman" panose="02020603050405020304" pitchFamily="18" charset="0"/>
                <a:ea typeface="Slogan" panose="02020500000000000000" pitchFamily="18" charset="-93"/>
                <a:cs typeface="Times New Roman" panose="02020603050405020304" pitchFamily="18" charset="0"/>
              </a:rPr>
              <a:t> 41: </a:t>
            </a:r>
            <a:endParaRPr lang="vi-VN" sz="40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2"/>
                                        </p:tgtEl>
                                        <p:attrNameLst>
                                          <p:attrName>ppt_x</p:attrName>
                                          <p:attrName>ppt_y</p:attrName>
                                        </p:attrNameLst>
                                      </p:cBhvr>
                                    </p:animMotion>
                                    <p:animRot by="1500000">
                                      <p:cBhvr>
                                        <p:cTn id="7" dur="125" fill="hold">
                                          <p:stCondLst>
                                            <p:cond delay="0"/>
                                          </p:stCondLst>
                                        </p:cTn>
                                        <p:tgtEl>
                                          <p:spTgt spid="232"/>
                                        </p:tgtEl>
                                        <p:attrNameLst>
                                          <p:attrName>r</p:attrName>
                                        </p:attrNameLst>
                                      </p:cBhvr>
                                    </p:animRot>
                                    <p:animRot by="-1500000">
                                      <p:cBhvr>
                                        <p:cTn id="8" dur="125" fill="hold">
                                          <p:stCondLst>
                                            <p:cond delay="125"/>
                                          </p:stCondLst>
                                        </p:cTn>
                                        <p:tgtEl>
                                          <p:spTgt spid="232"/>
                                        </p:tgtEl>
                                        <p:attrNameLst>
                                          <p:attrName>r</p:attrName>
                                        </p:attrNameLst>
                                      </p:cBhvr>
                                    </p:animRot>
                                    <p:animRot by="-1500000">
                                      <p:cBhvr>
                                        <p:cTn id="9" dur="125" fill="hold">
                                          <p:stCondLst>
                                            <p:cond delay="250"/>
                                          </p:stCondLst>
                                        </p:cTn>
                                        <p:tgtEl>
                                          <p:spTgt spid="232"/>
                                        </p:tgtEl>
                                        <p:attrNameLst>
                                          <p:attrName>r</p:attrName>
                                        </p:attrNameLst>
                                      </p:cBhvr>
                                    </p:animRot>
                                    <p:animRot by="1500000">
                                      <p:cBhvr>
                                        <p:cTn id="10" dur="125" fill="hold">
                                          <p:stCondLst>
                                            <p:cond delay="375"/>
                                          </p:stCondLst>
                                        </p:cTn>
                                        <p:tgtEl>
                                          <p:spTgt spid="23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00"/>
                                        </p:tgtEl>
                                        <p:attrNameLst>
                                          <p:attrName>ppt_x</p:attrName>
                                          <p:attrName>ppt_y</p:attrName>
                                        </p:attrNameLst>
                                      </p:cBhvr>
                                    </p:animMotion>
                                    <p:animRot by="1500000">
                                      <p:cBhvr>
                                        <p:cTn id="13" dur="125" fill="hold">
                                          <p:stCondLst>
                                            <p:cond delay="0"/>
                                          </p:stCondLst>
                                        </p:cTn>
                                        <p:tgtEl>
                                          <p:spTgt spid="100"/>
                                        </p:tgtEl>
                                        <p:attrNameLst>
                                          <p:attrName>r</p:attrName>
                                        </p:attrNameLst>
                                      </p:cBhvr>
                                    </p:animRot>
                                    <p:animRot by="-1500000">
                                      <p:cBhvr>
                                        <p:cTn id="14" dur="125" fill="hold">
                                          <p:stCondLst>
                                            <p:cond delay="125"/>
                                          </p:stCondLst>
                                        </p:cTn>
                                        <p:tgtEl>
                                          <p:spTgt spid="100"/>
                                        </p:tgtEl>
                                        <p:attrNameLst>
                                          <p:attrName>r</p:attrName>
                                        </p:attrNameLst>
                                      </p:cBhvr>
                                    </p:animRot>
                                    <p:animRot by="-1500000">
                                      <p:cBhvr>
                                        <p:cTn id="15" dur="125" fill="hold">
                                          <p:stCondLst>
                                            <p:cond delay="250"/>
                                          </p:stCondLst>
                                        </p:cTn>
                                        <p:tgtEl>
                                          <p:spTgt spid="100"/>
                                        </p:tgtEl>
                                        <p:attrNameLst>
                                          <p:attrName>r</p:attrName>
                                        </p:attrNameLst>
                                      </p:cBhvr>
                                    </p:animRot>
                                    <p:animRot by="1500000">
                                      <p:cBhvr>
                                        <p:cTn id="16" dur="125" fill="hold">
                                          <p:stCondLst>
                                            <p:cond delay="375"/>
                                          </p:stCondLst>
                                        </p:cTn>
                                        <p:tgtEl>
                                          <p:spTgt spid="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43980" y="1861599"/>
            <a:ext cx="5686284" cy="3450659"/>
            <a:chOff x="1786971" y="4942919"/>
            <a:chExt cx="2041538" cy="1037553"/>
          </a:xfrm>
        </p:grpSpPr>
        <p:sp>
          <p:nvSpPr>
            <p:cNvPr id="4" name="Rectangle: Rounded Corners 3"/>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260924" y="5043805"/>
              <a:ext cx="1107473" cy="187751"/>
              <a:chOff x="7962899" y="2433000"/>
              <a:chExt cx="2294160" cy="371747"/>
            </a:xfrm>
          </p:grpSpPr>
          <p:grpSp>
            <p:nvGrpSpPr>
              <p:cNvPr id="61" name="Group 60"/>
              <p:cNvGrpSpPr/>
              <p:nvPr/>
            </p:nvGrpSpPr>
            <p:grpSpPr>
              <a:xfrm>
                <a:off x="7962899" y="2433000"/>
                <a:ext cx="344267" cy="371747"/>
                <a:chOff x="6383215" y="2833551"/>
                <a:chExt cx="240196" cy="371747"/>
              </a:xfrm>
            </p:grpSpPr>
            <p:sp>
              <p:nvSpPr>
                <p:cNvPr id="70" name="Rectangle 69"/>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8933083" y="2433000"/>
                <a:ext cx="344267" cy="371747"/>
                <a:chOff x="6383215" y="2833551"/>
                <a:chExt cx="240196" cy="371747"/>
              </a:xfrm>
            </p:grpSpPr>
            <p:sp>
              <p:nvSpPr>
                <p:cNvPr id="67" name="Rectangle 66"/>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9912792" y="2433000"/>
                <a:ext cx="344267" cy="371747"/>
                <a:chOff x="6383215" y="2833551"/>
                <a:chExt cx="240196" cy="371747"/>
              </a:xfrm>
            </p:grpSpPr>
            <p:sp>
              <p:nvSpPr>
                <p:cNvPr id="64" name="Rectangle 63"/>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rapezoid 7"/>
            <p:cNvSpPr/>
            <p:nvPr/>
          </p:nvSpPr>
          <p:spPr>
            <a:xfrm>
              <a:off x="1842501"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apezoid 8"/>
            <p:cNvSpPr/>
            <p:nvPr/>
          </p:nvSpPr>
          <p:spPr>
            <a:xfrm>
              <a:off x="2313764"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p:cNvSpPr/>
            <p:nvPr/>
          </p:nvSpPr>
          <p:spPr>
            <a:xfrm>
              <a:off x="2785027"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p:cNvSpPr/>
            <p:nvPr/>
          </p:nvSpPr>
          <p:spPr>
            <a:xfrm>
              <a:off x="3256290"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1962670" y="5271362"/>
              <a:ext cx="302363" cy="682663"/>
              <a:chOff x="7384246" y="2899703"/>
              <a:chExt cx="626352" cy="1351672"/>
            </a:xfrm>
            <a:solidFill>
              <a:schemeClr val="accent4">
                <a:lumMod val="60000"/>
                <a:lumOff val="40000"/>
              </a:schemeClr>
            </a:solidFill>
          </p:grpSpPr>
          <p:sp>
            <p:nvSpPr>
              <p:cNvPr id="50" name="Rectangle: Rounded Corners 49"/>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430707" y="5271362"/>
              <a:ext cx="302363" cy="682663"/>
              <a:chOff x="7384246" y="2899703"/>
              <a:chExt cx="626352" cy="1351672"/>
            </a:xfrm>
            <a:solidFill>
              <a:schemeClr val="accent4">
                <a:lumMod val="60000"/>
                <a:lumOff val="40000"/>
              </a:schemeClr>
            </a:solidFill>
          </p:grpSpPr>
          <p:sp>
            <p:nvSpPr>
              <p:cNvPr id="39" name="Rectangle: Rounded Corners 38"/>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898745" y="5271362"/>
              <a:ext cx="302363" cy="682663"/>
              <a:chOff x="7384246" y="2899703"/>
              <a:chExt cx="626352" cy="1351672"/>
            </a:xfrm>
            <a:solidFill>
              <a:schemeClr val="accent4">
                <a:lumMod val="60000"/>
                <a:lumOff val="40000"/>
              </a:schemeClr>
            </a:solidFill>
          </p:grpSpPr>
          <p:sp>
            <p:nvSpPr>
              <p:cNvPr id="28" name="Rectangle: Rounded Corners 27"/>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366783" y="5271362"/>
              <a:ext cx="302363" cy="682663"/>
              <a:chOff x="7384246" y="2899703"/>
              <a:chExt cx="626352" cy="1351672"/>
            </a:xfrm>
            <a:solidFill>
              <a:schemeClr val="accent4">
                <a:lumMod val="60000"/>
                <a:lumOff val="40000"/>
              </a:schemeClr>
            </a:solidFill>
          </p:grpSpPr>
          <p:sp>
            <p:nvSpPr>
              <p:cNvPr id="17" name="Rectangle: Rounded Corners 16"/>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p:cNvPicPr>
              <a:picLocks noChangeAspect="1"/>
            </p:cNvPicPr>
            <p:nvPr/>
          </p:nvPicPr>
          <p:blipFill>
            <a:blip r:embed="rId2"/>
            <a:stretch>
              <a:fillRect/>
            </a:stretch>
          </p:blipFill>
          <p:spPr>
            <a:xfrm>
              <a:off x="1843781" y="5671824"/>
              <a:ext cx="1940381" cy="308648"/>
            </a:xfrm>
            <a:prstGeom prst="rect">
              <a:avLst/>
            </a:prstGeom>
          </p:spPr>
        </p:pic>
      </p:grpSp>
      <p:sp>
        <p:nvSpPr>
          <p:cNvPr id="73" name="Rectangle 72"/>
          <p:cNvSpPr/>
          <p:nvPr/>
        </p:nvSpPr>
        <p:spPr>
          <a:xfrm>
            <a:off x="0" y="5710599"/>
            <a:ext cx="12192000" cy="11640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1690784" y="5997451"/>
            <a:ext cx="638894" cy="590370"/>
            <a:chOff x="5237197" y="1302050"/>
            <a:chExt cx="638894" cy="590370"/>
          </a:xfrm>
          <a:solidFill>
            <a:schemeClr val="bg1"/>
          </a:solidFill>
        </p:grpSpPr>
        <p:sp>
          <p:nvSpPr>
            <p:cNvPr id="91" name="Freeform: Shape 90"/>
            <p:cNvSpPr/>
            <p:nvPr/>
          </p:nvSpPr>
          <p:spPr>
            <a:xfrm>
              <a:off x="5237197" y="1302050"/>
              <a:ext cx="638894" cy="590370"/>
            </a:xfrm>
            <a:custGeom>
              <a:avLst/>
              <a:gdLst>
                <a:gd name="connsiteX0" fmla="*/ 485582 w 638893"/>
                <a:gd name="connsiteY0" fmla="*/ 150049 h 590370"/>
                <a:gd name="connsiteX1" fmla="*/ 301192 w 638893"/>
                <a:gd name="connsiteY1" fmla="*/ 60280 h 590370"/>
                <a:gd name="connsiteX2" fmla="*/ 61809 w 638893"/>
                <a:gd name="connsiteY2" fmla="*/ 274593 h 590370"/>
                <a:gd name="connsiteX3" fmla="*/ 268843 w 638893"/>
                <a:gd name="connsiteY3" fmla="*/ 534194 h 590370"/>
                <a:gd name="connsiteX4" fmla="*/ 537340 w 638893"/>
                <a:gd name="connsiteY4" fmla="*/ 293194 h 590370"/>
                <a:gd name="connsiteX5" fmla="*/ 496095 w 638893"/>
                <a:gd name="connsiteY5" fmla="*/ 258418 h 590370"/>
                <a:gd name="connsiteX6" fmla="*/ 477495 w 638893"/>
                <a:gd name="connsiteY6" fmla="*/ 259227 h 590370"/>
                <a:gd name="connsiteX7" fmla="*/ 533297 w 638893"/>
                <a:gd name="connsiteY7" fmla="*/ 106378 h 590370"/>
                <a:gd name="connsiteX8" fmla="*/ 642475 w 638893"/>
                <a:gd name="connsiteY8" fmla="*/ 235774 h 590370"/>
                <a:gd name="connsiteX9" fmla="*/ 597186 w 638893"/>
                <a:gd name="connsiteY9" fmla="*/ 291576 h 590370"/>
                <a:gd name="connsiteX10" fmla="*/ 346481 w 638893"/>
                <a:gd name="connsiteY10" fmla="*/ 594849 h 590370"/>
                <a:gd name="connsiteX11" fmla="*/ 6007 w 638893"/>
                <a:gd name="connsiteY11" fmla="*/ 358701 h 590370"/>
                <a:gd name="connsiteX12" fmla="*/ 242155 w 638893"/>
                <a:gd name="connsiteY12" fmla="*/ 6096 h 590370"/>
                <a:gd name="connsiteX13" fmla="*/ 482347 w 638893"/>
                <a:gd name="connsiteY13" fmla="*/ 62707 h 590370"/>
                <a:gd name="connsiteX14" fmla="*/ 500139 w 638893"/>
                <a:gd name="connsiteY14" fmla="*/ 123361 h 590370"/>
                <a:gd name="connsiteX15" fmla="*/ 485582 w 638893"/>
                <a:gd name="connsiteY15" fmla="*/ 150049 h 5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893" h="590370">
                  <a:moveTo>
                    <a:pt x="485582" y="150049"/>
                  </a:moveTo>
                  <a:cubicBezTo>
                    <a:pt x="437058" y="93438"/>
                    <a:pt x="376404" y="61089"/>
                    <a:pt x="301192" y="60280"/>
                  </a:cubicBezTo>
                  <a:cubicBezTo>
                    <a:pt x="179075" y="57854"/>
                    <a:pt x="72323" y="156519"/>
                    <a:pt x="61809" y="274593"/>
                  </a:cubicBezTo>
                  <a:cubicBezTo>
                    <a:pt x="48870" y="422590"/>
                    <a:pt x="163709" y="522872"/>
                    <a:pt x="268843" y="534194"/>
                  </a:cubicBezTo>
                  <a:cubicBezTo>
                    <a:pt x="414414" y="549560"/>
                    <a:pt x="540575" y="438764"/>
                    <a:pt x="537340" y="293194"/>
                  </a:cubicBezTo>
                  <a:cubicBezTo>
                    <a:pt x="536532" y="253566"/>
                    <a:pt x="534106" y="251949"/>
                    <a:pt x="496095" y="258418"/>
                  </a:cubicBezTo>
                  <a:cubicBezTo>
                    <a:pt x="490434" y="259227"/>
                    <a:pt x="485582" y="264888"/>
                    <a:pt x="477495" y="259227"/>
                  </a:cubicBezTo>
                  <a:cubicBezTo>
                    <a:pt x="495287" y="209895"/>
                    <a:pt x="513887" y="159754"/>
                    <a:pt x="533297" y="106378"/>
                  </a:cubicBezTo>
                  <a:cubicBezTo>
                    <a:pt x="569689" y="149240"/>
                    <a:pt x="604465" y="190485"/>
                    <a:pt x="642475" y="235774"/>
                  </a:cubicBezTo>
                  <a:cubicBezTo>
                    <a:pt x="591525" y="230113"/>
                    <a:pt x="596377" y="257610"/>
                    <a:pt x="597186" y="291576"/>
                  </a:cubicBezTo>
                  <a:cubicBezTo>
                    <a:pt x="601230" y="443617"/>
                    <a:pt x="487199" y="575439"/>
                    <a:pt x="346481" y="594849"/>
                  </a:cubicBezTo>
                  <a:cubicBezTo>
                    <a:pt x="183118" y="617493"/>
                    <a:pt x="36739" y="512359"/>
                    <a:pt x="6007" y="358701"/>
                  </a:cubicBezTo>
                  <a:cubicBezTo>
                    <a:pt x="-26342" y="195338"/>
                    <a:pt x="74749" y="39254"/>
                    <a:pt x="242155" y="6096"/>
                  </a:cubicBezTo>
                  <a:cubicBezTo>
                    <a:pt x="330306" y="-11696"/>
                    <a:pt x="409561" y="10139"/>
                    <a:pt x="482347" y="62707"/>
                  </a:cubicBezTo>
                  <a:cubicBezTo>
                    <a:pt x="505800" y="79690"/>
                    <a:pt x="516313" y="96673"/>
                    <a:pt x="500139" y="123361"/>
                  </a:cubicBezTo>
                  <a:cubicBezTo>
                    <a:pt x="494478" y="131448"/>
                    <a:pt x="495287" y="141962"/>
                    <a:pt x="485582" y="150049"/>
                  </a:cubicBezTo>
                  <a:close/>
                </a:path>
              </a:pathLst>
            </a:custGeom>
            <a:grpFill/>
            <a:ln w="8081" cap="flat">
              <a:noFill/>
              <a:prstDash val="solid"/>
              <a:miter/>
            </a:ln>
          </p:spPr>
          <p:txBody>
            <a:bodyPr rtlCol="0" anchor="ctr"/>
            <a:lstStyle/>
            <a:p>
              <a:endParaRPr lang="en-US"/>
            </a:p>
          </p:txBody>
        </p:sp>
        <p:sp>
          <p:nvSpPr>
            <p:cNvPr id="100" name="Freeform: Shape 99"/>
            <p:cNvSpPr/>
            <p:nvPr/>
          </p:nvSpPr>
          <p:spPr>
            <a:xfrm>
              <a:off x="5433877" y="1454433"/>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sp>
        <p:nvSpPr>
          <p:cNvPr id="106" name="TextBox 105"/>
          <p:cNvSpPr txBox="1"/>
          <p:nvPr/>
        </p:nvSpPr>
        <p:spPr>
          <a:xfrm>
            <a:off x="6446281" y="1600669"/>
            <a:ext cx="5541275" cy="1569660"/>
          </a:xfrm>
          <a:prstGeom prst="rect">
            <a:avLst/>
          </a:prstGeom>
          <a:solidFill>
            <a:srgbClr val="FFFFCC"/>
          </a:solidFill>
        </p:spPr>
        <p:txBody>
          <a:bodyPr wrap="square">
            <a:spAutoFit/>
          </a:bodyPr>
          <a:lstStyle/>
          <a:p>
            <a:r>
              <a:rPr lang="en-US" sz="3200" b="1" i="1" dirty="0" err="1">
                <a:solidFill>
                  <a:schemeClr val="accent5"/>
                </a:solidFill>
                <a:effectLst/>
                <a:latin typeface="Times New Roman" panose="02020603050405020304" pitchFamily="18" charset="0"/>
                <a:cs typeface="Times New Roman" panose="02020603050405020304" pitchFamily="18" charset="0"/>
              </a:rPr>
              <a:t>Câu</a:t>
            </a:r>
            <a:r>
              <a:rPr lang="en-US" sz="3200" b="1" i="1" dirty="0">
                <a:solidFill>
                  <a:schemeClr val="accent5"/>
                </a:solidFill>
                <a:effectLst/>
                <a:latin typeface="Times New Roman" panose="02020603050405020304" pitchFamily="18" charset="0"/>
                <a:cs typeface="Times New Roman" panose="02020603050405020304" pitchFamily="18" charset="0"/>
              </a:rPr>
              <a:t> 1: </a:t>
            </a:r>
            <a:r>
              <a:rPr lang="vi-VN" sz="3200" dirty="0">
                <a:effectLst/>
                <a:latin typeface="Times New Roman" panose="02020603050405020304" pitchFamily="18" charset="0"/>
                <a:cs typeface="Times New Roman" panose="02020603050405020304" pitchFamily="18" charset="0"/>
              </a:rPr>
              <a:t>Khi bị đốt cháy, nhiên liệu giải phóng năng lượng dưới dạng nhiệt và ánh sáng. </a:t>
            </a:r>
            <a:endParaRPr lang="vi-VN" sz="3200" dirty="0">
              <a:latin typeface="Times New Roman" panose="02020603050405020304" pitchFamily="18" charset="0"/>
              <a:cs typeface="Times New Roman" panose="02020603050405020304" pitchFamily="18" charset="0"/>
            </a:endParaRPr>
          </a:p>
        </p:txBody>
      </p:sp>
      <p:sp>
        <p:nvSpPr>
          <p:cNvPr id="107" name="TextBox 106"/>
          <p:cNvSpPr txBox="1"/>
          <p:nvPr/>
        </p:nvSpPr>
        <p:spPr>
          <a:xfrm>
            <a:off x="6446281" y="3311090"/>
            <a:ext cx="5497198" cy="2062103"/>
          </a:xfrm>
          <a:prstGeom prst="rect">
            <a:avLst/>
          </a:prstGeom>
          <a:solidFill>
            <a:srgbClr val="FFFFCC"/>
          </a:solidFill>
        </p:spPr>
        <p:txBody>
          <a:bodyPr wrap="square">
            <a:spAutoFit/>
          </a:bodyPr>
          <a:lstStyle/>
          <a:p>
            <a:r>
              <a:rPr lang="en-US" sz="3200" b="1" i="1" dirty="0" err="1">
                <a:solidFill>
                  <a:schemeClr val="accent5"/>
                </a:solidFill>
                <a:effectLst/>
                <a:latin typeface="Times New Roman" panose="02020603050405020304" pitchFamily="18" charset="0"/>
                <a:cs typeface="Times New Roman" panose="02020603050405020304" pitchFamily="18" charset="0"/>
              </a:rPr>
              <a:t>Câu</a:t>
            </a:r>
            <a:r>
              <a:rPr lang="en-US" sz="3200" b="1" i="1" dirty="0">
                <a:solidFill>
                  <a:schemeClr val="accent5"/>
                </a:solidFill>
                <a:effectLst/>
                <a:latin typeface="Times New Roman" panose="02020603050405020304" pitchFamily="18" charset="0"/>
                <a:cs typeface="Times New Roman" panose="02020603050405020304" pitchFamily="18" charset="0"/>
              </a:rPr>
              <a:t> 2: </a:t>
            </a:r>
            <a:r>
              <a:rPr lang="vi-VN" sz="3200" dirty="0">
                <a:effectLst/>
                <a:latin typeface="Times New Roman" panose="02020603050405020304" pitchFamily="18" charset="0"/>
                <a:cs typeface="Times New Roman" panose="02020603050405020304" pitchFamily="18" charset="0"/>
              </a:rPr>
              <a:t>Biểu hiện làm cho môi trường xung quanh nóng lên và làm sáng thêm không gian xung quanh.</a:t>
            </a:r>
            <a:endParaRPr lang="vi-VN" sz="3200" dirty="0">
              <a:latin typeface="Times New Roman" panose="02020603050405020304" pitchFamily="18" charset="0"/>
              <a:cs typeface="Times New Roman" panose="02020603050405020304" pitchFamily="18" charset="0"/>
            </a:endParaRPr>
          </a:p>
        </p:txBody>
      </p:sp>
      <p:sp>
        <p:nvSpPr>
          <p:cNvPr id="108" name="Text Placeholder 61"/>
          <p:cNvSpPr>
            <a:spLocks noGrp="1"/>
          </p:cNvSpPr>
          <p:nvPr>
            <p:ph type="body" sz="quarter" idx="10"/>
          </p:nvPr>
        </p:nvSpPr>
        <p:spPr>
          <a:xfrm>
            <a:off x="4885477" y="360219"/>
            <a:ext cx="2179145" cy="724247"/>
          </a:xfrm>
          <a:ln w="38100">
            <a:solidFill>
              <a:srgbClr val="7030A0"/>
            </a:solidFill>
            <a:prstDash val="dashDot"/>
          </a:ln>
        </p:spPr>
        <p:txBody>
          <a:bodyPr/>
          <a:lstStyle/>
          <a:p>
            <a:r>
              <a:rPr lang="en-US" sz="4400" b="1" dirty="0" err="1">
                <a:solidFill>
                  <a:srgbClr val="FF0000"/>
                </a:solidFill>
                <a:latin typeface="Times New Roman" panose="02020603050405020304" pitchFamily="18" charset="0"/>
                <a:cs typeface="Times New Roman" panose="02020603050405020304" pitchFamily="18" charset="0"/>
              </a:rPr>
              <a:t>Trả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lời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1000"/>
                                        <p:tgtEl>
                                          <p:spTgt spid="107"/>
                                        </p:tgtEl>
                                      </p:cBhvr>
                                    </p:animEffect>
                                    <p:anim calcmode="lin" valueType="num">
                                      <p:cBhvr>
                                        <p:cTn id="15" dur="1000" fill="hold"/>
                                        <p:tgtEl>
                                          <p:spTgt spid="107"/>
                                        </p:tgtEl>
                                        <p:attrNameLst>
                                          <p:attrName>ppt_x</p:attrName>
                                        </p:attrNameLst>
                                      </p:cBhvr>
                                      <p:tavLst>
                                        <p:tav tm="0">
                                          <p:val>
                                            <p:strVal val="#ppt_x"/>
                                          </p:val>
                                        </p:tav>
                                        <p:tav tm="100000">
                                          <p:val>
                                            <p:strVal val="#ppt_x"/>
                                          </p:val>
                                        </p:tav>
                                      </p:tavLst>
                                    </p:anim>
                                    <p:anim calcmode="lin" valueType="num">
                                      <p:cBhvr>
                                        <p:cTn id="16"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254952" y="-180560"/>
            <a:ext cx="11682094" cy="7038560"/>
          </a:xfrm>
          <a:prstGeom prst="rect">
            <a:avLst/>
          </a:prstGeom>
          <a:noFill/>
          <a:ln w="9525">
            <a:noFill/>
          </a:ln>
        </p:spPr>
      </p:pic>
      <p:sp>
        <p:nvSpPr>
          <p:cNvPr id="5128" name="文本框 5127"/>
          <p:cNvSpPr txBox="1"/>
          <p:nvPr/>
        </p:nvSpPr>
        <p:spPr>
          <a:xfrm>
            <a:off x="2031028" y="1477509"/>
            <a:ext cx="9276474" cy="537840"/>
          </a:xfrm>
          <a:prstGeom prst="rect">
            <a:avLst/>
          </a:prstGeom>
          <a:noFill/>
          <a:ln w="9525">
            <a:noFill/>
          </a:ln>
        </p:spPr>
        <p:txBody>
          <a:bodyPr wrap="square">
            <a:spAutoFit/>
          </a:bodyPr>
          <a:lstStyle/>
          <a:p>
            <a:pPr marL="537845" indent="-537845" defTabSz="1085850">
              <a:spcBef>
                <a:spcPct val="50000"/>
              </a:spcBef>
              <a:buAutoNum type="alphaLcParenR"/>
            </a:pPr>
            <a:r>
              <a:rPr lang="en-US" altLang="zh-CN" sz="2895" b="1" dirty="0" err="1">
                <a:solidFill>
                  <a:srgbClr val="3399FF"/>
                </a:solidFill>
                <a:latin typeface="Times New Roman" panose="02020603050405020304" pitchFamily="18" charset="0"/>
                <a:ea typeface="ZapfChancery-Medium" panose="00000400000000000000" pitchFamily="2" charset="-93"/>
                <a:cs typeface="Times New Roman" panose="02020603050405020304" pitchFamily="18" charset="0"/>
              </a:rPr>
              <a:t>Nhiên</a:t>
            </a:r>
            <a:r>
              <a:rPr lang="en-US" altLang="zh-CN" sz="2895" b="1" dirty="0">
                <a:solidFill>
                  <a:srgbClr val="3399FF"/>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2895" b="1" dirty="0" err="1">
                <a:solidFill>
                  <a:srgbClr val="3399FF"/>
                </a:solidFill>
                <a:latin typeface="Times New Roman" panose="02020603050405020304" pitchFamily="18" charset="0"/>
                <a:ea typeface="ZapfChancery-Medium" panose="00000400000000000000" pitchFamily="2" charset="-93"/>
                <a:cs typeface="Times New Roman" panose="02020603050405020304" pitchFamily="18" charset="0"/>
              </a:rPr>
              <a:t>liệu</a:t>
            </a:r>
            <a:r>
              <a:rPr lang="en-US" altLang="zh-CN" sz="2895" b="1" dirty="0">
                <a:solidFill>
                  <a:srgbClr val="3399FF"/>
                </a:solidFill>
                <a:latin typeface="Times New Roman" panose="02020603050405020304" pitchFamily="18" charset="0"/>
                <a:ea typeface="ZapfChancery-Medium" panose="00000400000000000000" pitchFamily="2" charset="-93"/>
                <a:cs typeface="Times New Roman" panose="02020603050405020304" pitchFamily="18" charset="0"/>
              </a:rPr>
              <a:t>:</a:t>
            </a:r>
          </a:p>
        </p:txBody>
      </p:sp>
      <p:sp>
        <p:nvSpPr>
          <p:cNvPr id="5129" name="文本框 5128"/>
          <p:cNvSpPr txBox="1"/>
          <p:nvPr/>
        </p:nvSpPr>
        <p:spPr>
          <a:xfrm>
            <a:off x="2119550" y="924562"/>
            <a:ext cx="7139489" cy="584775"/>
          </a:xfrm>
          <a:prstGeom prst="rect">
            <a:avLst/>
          </a:prstGeom>
          <a:noFill/>
          <a:ln w="9525">
            <a:noFill/>
          </a:ln>
        </p:spPr>
        <p:txBody>
          <a:bodyPr>
            <a:spAutoFit/>
          </a:bodyPr>
          <a:lstStyle/>
          <a:p>
            <a:pPr defTabSz="1085850">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3.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Nhiên</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liệu</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và</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tái</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tạo</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sp>
        <p:nvSpPr>
          <p:cNvPr id="5130" name="文本框 5129"/>
          <p:cNvSpPr txBox="1"/>
          <p:nvPr/>
        </p:nvSpPr>
        <p:spPr>
          <a:xfrm>
            <a:off x="1788656" y="2136706"/>
            <a:ext cx="8580776" cy="983346"/>
          </a:xfrm>
          <a:prstGeom prst="rect">
            <a:avLst/>
          </a:prstGeom>
          <a:solidFill>
            <a:srgbClr val="FFFFCC"/>
          </a:solidFill>
          <a:ln w="9525">
            <a:noFill/>
          </a:ln>
        </p:spPr>
        <p:txBody>
          <a:bodyPr wrap="square">
            <a:spAutoFit/>
          </a:bodyPr>
          <a:lstStyle/>
          <a:p>
            <a:r>
              <a:rPr lang="vi-VN" sz="2895" dirty="0">
                <a:latin typeface="Times New Roman" panose="02020603050405020304" pitchFamily="18" charset="0"/>
                <a:ea typeface="ZapfChancery-Medium" panose="00000400000000000000" pitchFamily="2" charset="-93"/>
                <a:cs typeface="Times New Roman" panose="02020603050405020304" pitchFamily="18" charset="0"/>
              </a:rPr>
              <a:t>- Nhiên liệu là các vật liệu khi bị đốt cháy giải phóng năng lượng dưới dạng nhiệt và ánh sáng.</a:t>
            </a:r>
          </a:p>
        </p:txBody>
      </p:sp>
      <p:pic>
        <p:nvPicPr>
          <p:cNvPr id="3" name="Graphic 2" descr="Teach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57763" y="973039"/>
            <a:ext cx="661787" cy="6617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7"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9">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4"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128">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130">
                                            <p:txEl>
                                              <p:pRg st="0" end="0"/>
                                            </p:txEl>
                                          </p:spTgt>
                                        </p:tgtEl>
                                        <p:attrNameLst>
                                          <p:attrName>style.visibility</p:attrName>
                                        </p:attrNameLst>
                                      </p:cBhvr>
                                      <p:to>
                                        <p:strVal val="visible"/>
                                      </p:to>
                                    </p:set>
                                    <p:anim calcmode="discrete" valueType="clr">
                                      <p:cBhvr override="childStyle">
                                        <p:cTn id="21" dur="80"/>
                                        <p:tgtEl>
                                          <p:spTgt spid="51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130">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513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P spid="513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679937" y="565649"/>
            <a:ext cx="5512671" cy="5055422"/>
            <a:chOff x="5679937" y="565649"/>
            <a:chExt cx="5512671" cy="5055422"/>
          </a:xfrm>
        </p:grpSpPr>
        <p:sp>
          <p:nvSpPr>
            <p:cNvPr id="3" name="Rounded Rectangle 3"/>
            <p:cNvSpPr/>
            <p:nvPr/>
          </p:nvSpPr>
          <p:spPr>
            <a:xfrm>
              <a:off x="5679937" y="4797879"/>
              <a:ext cx="823192" cy="823192"/>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4" name="Oval 3"/>
            <p:cNvSpPr/>
            <p:nvPr/>
          </p:nvSpPr>
          <p:spPr>
            <a:xfrm>
              <a:off x="5864987" y="4982930"/>
              <a:ext cx="453091" cy="453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5" name="Bent Arrow 18"/>
            <p:cNvSpPr/>
            <p:nvPr/>
          </p:nvSpPr>
          <p:spPr>
            <a:xfrm rot="5400000" flipH="1">
              <a:off x="7480090" y="3397438"/>
              <a:ext cx="888058" cy="3046632"/>
            </a:xfrm>
            <a:prstGeom prst="bentArrow">
              <a:avLst>
                <a:gd name="adj1" fmla="val 33832"/>
                <a:gd name="adj2" fmla="val 20334"/>
                <a:gd name="adj3" fmla="val 731"/>
                <a:gd name="adj4" fmla="val 6758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grpSp>
          <p:nvGrpSpPr>
            <p:cNvPr id="13" name="그룹 20"/>
            <p:cNvGrpSpPr/>
            <p:nvPr/>
          </p:nvGrpSpPr>
          <p:grpSpPr>
            <a:xfrm>
              <a:off x="7387342" y="565649"/>
              <a:ext cx="3805266" cy="3914406"/>
              <a:chOff x="7974877" y="892748"/>
              <a:chExt cx="3200146" cy="3291932"/>
            </a:xfrm>
          </p:grpSpPr>
          <p:grpSp>
            <p:nvGrpSpPr>
              <p:cNvPr id="14" name="Group 13"/>
              <p:cNvGrpSpPr/>
              <p:nvPr/>
            </p:nvGrpSpPr>
            <p:grpSpPr>
              <a:xfrm>
                <a:off x="7974877" y="892748"/>
                <a:ext cx="3200146" cy="3291932"/>
                <a:chOff x="5010421" y="587565"/>
                <a:chExt cx="2758049" cy="2837155"/>
              </a:xfrm>
            </p:grpSpPr>
            <p:grpSp>
              <p:nvGrpSpPr>
                <p:cNvPr id="16" name="Group 15"/>
                <p:cNvGrpSpPr/>
                <p:nvPr/>
              </p:nvGrpSpPr>
              <p:grpSpPr>
                <a:xfrm>
                  <a:off x="5580112" y="1131590"/>
                  <a:ext cx="1602534" cy="2293130"/>
                  <a:chOff x="7474389" y="3367517"/>
                  <a:chExt cx="2192670" cy="3137579"/>
                </a:xfrm>
              </p:grpSpPr>
              <p:sp>
                <p:nvSpPr>
                  <p:cNvPr id="23" name="Teardrop 30"/>
                  <p:cNvSpPr/>
                  <p:nvPr/>
                </p:nvSpPr>
                <p:spPr>
                  <a:xfrm rot="8100000">
                    <a:off x="7474389" y="3367517"/>
                    <a:ext cx="2192670" cy="2192671"/>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noFill/>
                  <a:ln w="698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Rounded Rectangle 15"/>
                  <p:cNvSpPr/>
                  <p:nvPr/>
                </p:nvSpPr>
                <p:spPr>
                  <a:xfrm>
                    <a:off x="8138724" y="5844099"/>
                    <a:ext cx="864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Rounded Rectangle 16"/>
                  <p:cNvSpPr/>
                  <p:nvPr/>
                </p:nvSpPr>
                <p:spPr>
                  <a:xfrm>
                    <a:off x="8174722" y="6084596"/>
                    <a:ext cx="792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ounded Rectangle 17"/>
                  <p:cNvSpPr/>
                  <p:nvPr/>
                </p:nvSpPr>
                <p:spPr>
                  <a:xfrm>
                    <a:off x="8246721" y="6325096"/>
                    <a:ext cx="648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7" name="Group 16"/>
                <p:cNvGrpSpPr/>
                <p:nvPr/>
              </p:nvGrpSpPr>
              <p:grpSpPr>
                <a:xfrm>
                  <a:off x="5010421" y="587565"/>
                  <a:ext cx="2758049" cy="1315967"/>
                  <a:chOff x="5010421" y="587565"/>
                  <a:chExt cx="2758049" cy="1315967"/>
                </a:xfrm>
              </p:grpSpPr>
              <p:sp>
                <p:nvSpPr>
                  <p:cNvPr id="18" name="Rounded Rectangle 9"/>
                  <p:cNvSpPr/>
                  <p:nvPr/>
                </p:nvSpPr>
                <p:spPr>
                  <a:xfrm rot="2700000">
                    <a:off x="7248823" y="944709"/>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19" name="Rounded Rectangle 10"/>
                  <p:cNvSpPr/>
                  <p:nvPr/>
                </p:nvSpPr>
                <p:spPr>
                  <a:xfrm rot="18900000" flipH="1">
                    <a:off x="5380477" y="944709"/>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20" name="Rounded Rectangle 11"/>
                  <p:cNvSpPr/>
                  <p:nvPr/>
                </p:nvSpPr>
                <p:spPr>
                  <a:xfrm>
                    <a:off x="6317445" y="587565"/>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21" name="Rounded Rectangle 12"/>
                  <p:cNvSpPr/>
                  <p:nvPr/>
                </p:nvSpPr>
                <p:spPr>
                  <a:xfrm rot="5400000">
                    <a:off x="7516470" y="1651531"/>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22" name="Rounded Rectangle 13"/>
                  <p:cNvSpPr/>
                  <p:nvPr/>
                </p:nvSpPr>
                <p:spPr>
                  <a:xfrm rot="16200000" flipH="1">
                    <a:off x="5118421" y="1651532"/>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grpSp>
          </p:grpSp>
          <p:sp>
            <p:nvSpPr>
              <p:cNvPr id="15" name="Freeform 26"/>
              <p:cNvSpPr/>
              <p:nvPr/>
            </p:nvSpPr>
            <p:spPr>
              <a:xfrm>
                <a:off x="8794065" y="1883246"/>
                <a:ext cx="1526602" cy="998793"/>
              </a:xfrm>
              <a:custGeom>
                <a:avLst/>
                <a:gdLst>
                  <a:gd name="connsiteX0" fmla="*/ 0 w 1016000"/>
                  <a:gd name="connsiteY0" fmla="*/ 457200 h 914400"/>
                  <a:gd name="connsiteX1" fmla="*/ 215900 w 1016000"/>
                  <a:gd name="connsiteY1" fmla="*/ 457200 h 914400"/>
                  <a:gd name="connsiteX2" fmla="*/ 381000 w 1016000"/>
                  <a:gd name="connsiteY2" fmla="*/ 0 h 914400"/>
                  <a:gd name="connsiteX3" fmla="*/ 596900 w 1016000"/>
                  <a:gd name="connsiteY3" fmla="*/ 914400 h 914400"/>
                  <a:gd name="connsiteX4" fmla="*/ 736600 w 1016000"/>
                  <a:gd name="connsiteY4" fmla="*/ 101600 h 914400"/>
                  <a:gd name="connsiteX5" fmla="*/ 774700 w 1016000"/>
                  <a:gd name="connsiteY5" fmla="*/ 533400 h 914400"/>
                  <a:gd name="connsiteX6" fmla="*/ 1016000 w 1016000"/>
                  <a:gd name="connsiteY6" fmla="*/ 533400 h 914400"/>
                  <a:gd name="connsiteX0-1" fmla="*/ 0 w 1016000"/>
                  <a:gd name="connsiteY0-2" fmla="*/ 457200 h 914400"/>
                  <a:gd name="connsiteX1-3" fmla="*/ 215900 w 1016000"/>
                  <a:gd name="connsiteY1-4" fmla="*/ 457200 h 914400"/>
                  <a:gd name="connsiteX2-5" fmla="*/ 381000 w 1016000"/>
                  <a:gd name="connsiteY2-6" fmla="*/ 0 h 914400"/>
                  <a:gd name="connsiteX3-7" fmla="*/ 596900 w 1016000"/>
                  <a:gd name="connsiteY3-8" fmla="*/ 914400 h 914400"/>
                  <a:gd name="connsiteX4-9" fmla="*/ 736600 w 1016000"/>
                  <a:gd name="connsiteY4-10" fmla="*/ 101600 h 914400"/>
                  <a:gd name="connsiteX5-11" fmla="*/ 841026 w 1016000"/>
                  <a:gd name="connsiteY5-12" fmla="*/ 674343 h 914400"/>
                  <a:gd name="connsiteX6-13" fmla="*/ 1016000 w 1016000"/>
                  <a:gd name="connsiteY6-14" fmla="*/ 533400 h 914400"/>
                  <a:gd name="connsiteX0-15" fmla="*/ 0 w 982837"/>
                  <a:gd name="connsiteY0-16" fmla="*/ 457200 h 914400"/>
                  <a:gd name="connsiteX1-17" fmla="*/ 215900 w 982837"/>
                  <a:gd name="connsiteY1-18" fmla="*/ 457200 h 914400"/>
                  <a:gd name="connsiteX2-19" fmla="*/ 381000 w 982837"/>
                  <a:gd name="connsiteY2-20" fmla="*/ 0 h 914400"/>
                  <a:gd name="connsiteX3-21" fmla="*/ 596900 w 982837"/>
                  <a:gd name="connsiteY3-22" fmla="*/ 914400 h 914400"/>
                  <a:gd name="connsiteX4-23" fmla="*/ 736600 w 982837"/>
                  <a:gd name="connsiteY4-24" fmla="*/ 101600 h 914400"/>
                  <a:gd name="connsiteX5-25" fmla="*/ 841026 w 982837"/>
                  <a:gd name="connsiteY5-26" fmla="*/ 674343 h 914400"/>
                  <a:gd name="connsiteX6-27" fmla="*/ 982837 w 982837"/>
                  <a:gd name="connsiteY6-28" fmla="*/ 400748 h 914400"/>
                  <a:gd name="connsiteX0-29" fmla="*/ 0 w 982837"/>
                  <a:gd name="connsiteY0-30" fmla="*/ 457200 h 914400"/>
                  <a:gd name="connsiteX1-31" fmla="*/ 215900 w 982837"/>
                  <a:gd name="connsiteY1-32" fmla="*/ 457200 h 914400"/>
                  <a:gd name="connsiteX2-33" fmla="*/ 381000 w 982837"/>
                  <a:gd name="connsiteY2-34" fmla="*/ 0 h 914400"/>
                  <a:gd name="connsiteX3-35" fmla="*/ 596900 w 982837"/>
                  <a:gd name="connsiteY3-36" fmla="*/ 914400 h 914400"/>
                  <a:gd name="connsiteX4-37" fmla="*/ 736600 w 982837"/>
                  <a:gd name="connsiteY4-38" fmla="*/ 101600 h 914400"/>
                  <a:gd name="connsiteX5-39" fmla="*/ 814536 w 982837"/>
                  <a:gd name="connsiteY5-40" fmla="*/ 510008 h 914400"/>
                  <a:gd name="connsiteX6-41" fmla="*/ 841026 w 982837"/>
                  <a:gd name="connsiteY6-42" fmla="*/ 674343 h 914400"/>
                  <a:gd name="connsiteX7" fmla="*/ 982837 w 982837"/>
                  <a:gd name="connsiteY7" fmla="*/ 400748 h 914400"/>
                  <a:gd name="connsiteX0-43" fmla="*/ 0 w 982837"/>
                  <a:gd name="connsiteY0-44" fmla="*/ 457200 h 914400"/>
                  <a:gd name="connsiteX1-45" fmla="*/ 215900 w 982837"/>
                  <a:gd name="connsiteY1-46" fmla="*/ 457200 h 914400"/>
                  <a:gd name="connsiteX2-47" fmla="*/ 381000 w 982837"/>
                  <a:gd name="connsiteY2-48" fmla="*/ 0 h 914400"/>
                  <a:gd name="connsiteX3-49" fmla="*/ 596900 w 982837"/>
                  <a:gd name="connsiteY3-50" fmla="*/ 914400 h 914400"/>
                  <a:gd name="connsiteX4-51" fmla="*/ 736600 w 982837"/>
                  <a:gd name="connsiteY4-52" fmla="*/ 101600 h 914400"/>
                  <a:gd name="connsiteX5-53" fmla="*/ 814536 w 982837"/>
                  <a:gd name="connsiteY5-54" fmla="*/ 510008 h 914400"/>
                  <a:gd name="connsiteX6-55" fmla="*/ 981969 w 982837"/>
                  <a:gd name="connsiteY6-56" fmla="*/ 632890 h 914400"/>
                  <a:gd name="connsiteX7-57" fmla="*/ 982837 w 982837"/>
                  <a:gd name="connsiteY7-58" fmla="*/ 400748 h 914400"/>
                  <a:gd name="connsiteX0-59" fmla="*/ 0 w 982837"/>
                  <a:gd name="connsiteY0-60" fmla="*/ 457200 h 914400"/>
                  <a:gd name="connsiteX1-61" fmla="*/ 215900 w 982837"/>
                  <a:gd name="connsiteY1-62" fmla="*/ 457200 h 914400"/>
                  <a:gd name="connsiteX2-63" fmla="*/ 381000 w 982837"/>
                  <a:gd name="connsiteY2-64" fmla="*/ 0 h 914400"/>
                  <a:gd name="connsiteX3-65" fmla="*/ 596900 w 982837"/>
                  <a:gd name="connsiteY3-66" fmla="*/ 914400 h 914400"/>
                  <a:gd name="connsiteX4-67" fmla="*/ 736600 w 982837"/>
                  <a:gd name="connsiteY4-68" fmla="*/ 101600 h 914400"/>
                  <a:gd name="connsiteX5-69" fmla="*/ 864281 w 982837"/>
                  <a:gd name="connsiteY5-70" fmla="*/ 584624 h 914400"/>
                  <a:gd name="connsiteX6-71" fmla="*/ 981969 w 982837"/>
                  <a:gd name="connsiteY6-72" fmla="*/ 632890 h 914400"/>
                  <a:gd name="connsiteX7-73" fmla="*/ 982837 w 982837"/>
                  <a:gd name="connsiteY7-74" fmla="*/ 400748 h 914400"/>
                  <a:gd name="connsiteX0-75" fmla="*/ 0 w 1231559"/>
                  <a:gd name="connsiteY0-76" fmla="*/ 457200 h 914400"/>
                  <a:gd name="connsiteX1-77" fmla="*/ 215900 w 1231559"/>
                  <a:gd name="connsiteY1-78" fmla="*/ 457200 h 914400"/>
                  <a:gd name="connsiteX2-79" fmla="*/ 381000 w 1231559"/>
                  <a:gd name="connsiteY2-80" fmla="*/ 0 h 914400"/>
                  <a:gd name="connsiteX3-81" fmla="*/ 596900 w 1231559"/>
                  <a:gd name="connsiteY3-82" fmla="*/ 914400 h 914400"/>
                  <a:gd name="connsiteX4-83" fmla="*/ 736600 w 1231559"/>
                  <a:gd name="connsiteY4-84" fmla="*/ 101600 h 914400"/>
                  <a:gd name="connsiteX5-85" fmla="*/ 864281 w 1231559"/>
                  <a:gd name="connsiteY5-86" fmla="*/ 584624 h 914400"/>
                  <a:gd name="connsiteX6-87" fmla="*/ 981969 w 1231559"/>
                  <a:gd name="connsiteY6-88" fmla="*/ 632890 h 914400"/>
                  <a:gd name="connsiteX7-89" fmla="*/ 1231559 w 1231559"/>
                  <a:gd name="connsiteY7-90" fmla="*/ 467074 h 914400"/>
                  <a:gd name="connsiteX0-91" fmla="*/ 0 w 1231559"/>
                  <a:gd name="connsiteY0-92" fmla="*/ 457200 h 914400"/>
                  <a:gd name="connsiteX1-93" fmla="*/ 215900 w 1231559"/>
                  <a:gd name="connsiteY1-94" fmla="*/ 457200 h 914400"/>
                  <a:gd name="connsiteX2-95" fmla="*/ 381000 w 1231559"/>
                  <a:gd name="connsiteY2-96" fmla="*/ 0 h 914400"/>
                  <a:gd name="connsiteX3-97" fmla="*/ 596900 w 1231559"/>
                  <a:gd name="connsiteY3-98" fmla="*/ 914400 h 914400"/>
                  <a:gd name="connsiteX4-99" fmla="*/ 736600 w 1231559"/>
                  <a:gd name="connsiteY4-100" fmla="*/ 101600 h 914400"/>
                  <a:gd name="connsiteX5-101" fmla="*/ 864281 w 1231559"/>
                  <a:gd name="connsiteY5-102" fmla="*/ 584624 h 914400"/>
                  <a:gd name="connsiteX6-103" fmla="*/ 948806 w 1231559"/>
                  <a:gd name="connsiteY6-104" fmla="*/ 259807 h 914400"/>
                  <a:gd name="connsiteX7-105" fmla="*/ 1231559 w 1231559"/>
                  <a:gd name="connsiteY7-106" fmla="*/ 467074 h 914400"/>
                  <a:gd name="connsiteX0-107" fmla="*/ 0 w 1231559"/>
                  <a:gd name="connsiteY0-108" fmla="*/ 457200 h 914400"/>
                  <a:gd name="connsiteX1-109" fmla="*/ 215900 w 1231559"/>
                  <a:gd name="connsiteY1-110" fmla="*/ 457200 h 914400"/>
                  <a:gd name="connsiteX2-111" fmla="*/ 381000 w 1231559"/>
                  <a:gd name="connsiteY2-112" fmla="*/ 0 h 914400"/>
                  <a:gd name="connsiteX3-113" fmla="*/ 596900 w 1231559"/>
                  <a:gd name="connsiteY3-114" fmla="*/ 914400 h 914400"/>
                  <a:gd name="connsiteX4-115" fmla="*/ 736600 w 1231559"/>
                  <a:gd name="connsiteY4-116" fmla="*/ 101600 h 914400"/>
                  <a:gd name="connsiteX5-117" fmla="*/ 880863 w 1231559"/>
                  <a:gd name="connsiteY5-118" fmla="*/ 717276 h 914400"/>
                  <a:gd name="connsiteX6-119" fmla="*/ 948806 w 1231559"/>
                  <a:gd name="connsiteY6-120" fmla="*/ 259807 h 914400"/>
                  <a:gd name="connsiteX7-121" fmla="*/ 1231559 w 1231559"/>
                  <a:gd name="connsiteY7-122" fmla="*/ 467074 h 914400"/>
                  <a:gd name="connsiteX0-123" fmla="*/ 0 w 1380792"/>
                  <a:gd name="connsiteY0-124" fmla="*/ 457200 h 914400"/>
                  <a:gd name="connsiteX1-125" fmla="*/ 215900 w 1380792"/>
                  <a:gd name="connsiteY1-126" fmla="*/ 457200 h 914400"/>
                  <a:gd name="connsiteX2-127" fmla="*/ 381000 w 1380792"/>
                  <a:gd name="connsiteY2-128" fmla="*/ 0 h 914400"/>
                  <a:gd name="connsiteX3-129" fmla="*/ 596900 w 1380792"/>
                  <a:gd name="connsiteY3-130" fmla="*/ 914400 h 914400"/>
                  <a:gd name="connsiteX4-131" fmla="*/ 736600 w 1380792"/>
                  <a:gd name="connsiteY4-132" fmla="*/ 101600 h 914400"/>
                  <a:gd name="connsiteX5-133" fmla="*/ 880863 w 1380792"/>
                  <a:gd name="connsiteY5-134" fmla="*/ 717276 h 914400"/>
                  <a:gd name="connsiteX6-135" fmla="*/ 948806 w 1380792"/>
                  <a:gd name="connsiteY6-136" fmla="*/ 259807 h 914400"/>
                  <a:gd name="connsiteX7-137" fmla="*/ 1380792 w 1380792"/>
                  <a:gd name="connsiteY7-138" fmla="*/ 409039 h 914400"/>
                  <a:gd name="connsiteX0-139" fmla="*/ 0 w 1380792"/>
                  <a:gd name="connsiteY0-140" fmla="*/ 457200 h 914400"/>
                  <a:gd name="connsiteX1-141" fmla="*/ 215900 w 1380792"/>
                  <a:gd name="connsiteY1-142" fmla="*/ 457200 h 914400"/>
                  <a:gd name="connsiteX2-143" fmla="*/ 381000 w 1380792"/>
                  <a:gd name="connsiteY2-144" fmla="*/ 0 h 914400"/>
                  <a:gd name="connsiteX3-145" fmla="*/ 596900 w 1380792"/>
                  <a:gd name="connsiteY3-146" fmla="*/ 914400 h 914400"/>
                  <a:gd name="connsiteX4-147" fmla="*/ 736600 w 1380792"/>
                  <a:gd name="connsiteY4-148" fmla="*/ 101600 h 914400"/>
                  <a:gd name="connsiteX5-149" fmla="*/ 880863 w 1380792"/>
                  <a:gd name="connsiteY5-150" fmla="*/ 717276 h 914400"/>
                  <a:gd name="connsiteX6-151" fmla="*/ 932225 w 1380792"/>
                  <a:gd name="connsiteY6-152" fmla="*/ 409040 h 914400"/>
                  <a:gd name="connsiteX7-153" fmla="*/ 1380792 w 1380792"/>
                  <a:gd name="connsiteY7-154" fmla="*/ 409039 h 914400"/>
                  <a:gd name="connsiteX0-155" fmla="*/ 0 w 1198396"/>
                  <a:gd name="connsiteY0-156" fmla="*/ 457200 h 914400"/>
                  <a:gd name="connsiteX1-157" fmla="*/ 215900 w 1198396"/>
                  <a:gd name="connsiteY1-158" fmla="*/ 457200 h 914400"/>
                  <a:gd name="connsiteX2-159" fmla="*/ 381000 w 1198396"/>
                  <a:gd name="connsiteY2-160" fmla="*/ 0 h 914400"/>
                  <a:gd name="connsiteX3-161" fmla="*/ 596900 w 1198396"/>
                  <a:gd name="connsiteY3-162" fmla="*/ 914400 h 914400"/>
                  <a:gd name="connsiteX4-163" fmla="*/ 736600 w 1198396"/>
                  <a:gd name="connsiteY4-164" fmla="*/ 101600 h 914400"/>
                  <a:gd name="connsiteX5-165" fmla="*/ 880863 w 1198396"/>
                  <a:gd name="connsiteY5-166" fmla="*/ 717276 h 914400"/>
                  <a:gd name="connsiteX6-167" fmla="*/ 932225 w 1198396"/>
                  <a:gd name="connsiteY6-168" fmla="*/ 409040 h 914400"/>
                  <a:gd name="connsiteX7-169" fmla="*/ 1198396 w 1198396"/>
                  <a:gd name="connsiteY7-170" fmla="*/ 384167 h 914400"/>
                  <a:gd name="connsiteX0-171" fmla="*/ 0 w 1198396"/>
                  <a:gd name="connsiteY0-172" fmla="*/ 457200 h 914400"/>
                  <a:gd name="connsiteX1-173" fmla="*/ 215900 w 1198396"/>
                  <a:gd name="connsiteY1-174" fmla="*/ 457200 h 914400"/>
                  <a:gd name="connsiteX2-175" fmla="*/ 381000 w 1198396"/>
                  <a:gd name="connsiteY2-176" fmla="*/ 0 h 914400"/>
                  <a:gd name="connsiteX3-177" fmla="*/ 596900 w 1198396"/>
                  <a:gd name="connsiteY3-178" fmla="*/ 914400 h 914400"/>
                  <a:gd name="connsiteX4-179" fmla="*/ 736600 w 1198396"/>
                  <a:gd name="connsiteY4-180" fmla="*/ 101600 h 914400"/>
                  <a:gd name="connsiteX5-181" fmla="*/ 880863 w 1198396"/>
                  <a:gd name="connsiteY5-182" fmla="*/ 717276 h 914400"/>
                  <a:gd name="connsiteX6-183" fmla="*/ 932225 w 1198396"/>
                  <a:gd name="connsiteY6-184" fmla="*/ 409040 h 914400"/>
                  <a:gd name="connsiteX7-185" fmla="*/ 1198396 w 1198396"/>
                  <a:gd name="connsiteY7-186" fmla="*/ 384167 h 914400"/>
                  <a:gd name="connsiteX0-187" fmla="*/ 0 w 1198396"/>
                  <a:gd name="connsiteY0-188" fmla="*/ 457200 h 914400"/>
                  <a:gd name="connsiteX1-189" fmla="*/ 215900 w 1198396"/>
                  <a:gd name="connsiteY1-190" fmla="*/ 457200 h 914400"/>
                  <a:gd name="connsiteX2-191" fmla="*/ 381000 w 1198396"/>
                  <a:gd name="connsiteY2-192" fmla="*/ 0 h 914400"/>
                  <a:gd name="connsiteX3-193" fmla="*/ 596900 w 1198396"/>
                  <a:gd name="connsiteY3-194" fmla="*/ 914400 h 914400"/>
                  <a:gd name="connsiteX4-195" fmla="*/ 736600 w 1198396"/>
                  <a:gd name="connsiteY4-196" fmla="*/ 101600 h 914400"/>
                  <a:gd name="connsiteX5-197" fmla="*/ 880863 w 1198396"/>
                  <a:gd name="connsiteY5-198" fmla="*/ 717276 h 914400"/>
                  <a:gd name="connsiteX6-199" fmla="*/ 932225 w 1198396"/>
                  <a:gd name="connsiteY6-200" fmla="*/ 409040 h 914400"/>
                  <a:gd name="connsiteX7-201" fmla="*/ 1198396 w 1198396"/>
                  <a:gd name="connsiteY7-202" fmla="*/ 384167 h 914400"/>
                  <a:gd name="connsiteX0-203" fmla="*/ 0 w 1198396"/>
                  <a:gd name="connsiteY0-204" fmla="*/ 457200 h 914400"/>
                  <a:gd name="connsiteX1-205" fmla="*/ 215900 w 1198396"/>
                  <a:gd name="connsiteY1-206" fmla="*/ 457200 h 914400"/>
                  <a:gd name="connsiteX2-207" fmla="*/ 381000 w 1198396"/>
                  <a:gd name="connsiteY2-208" fmla="*/ 0 h 914400"/>
                  <a:gd name="connsiteX3-209" fmla="*/ 596900 w 1198396"/>
                  <a:gd name="connsiteY3-210" fmla="*/ 914400 h 914400"/>
                  <a:gd name="connsiteX4-211" fmla="*/ 736600 w 1198396"/>
                  <a:gd name="connsiteY4-212" fmla="*/ 101600 h 914400"/>
                  <a:gd name="connsiteX5-213" fmla="*/ 880863 w 1198396"/>
                  <a:gd name="connsiteY5-214" fmla="*/ 717276 h 914400"/>
                  <a:gd name="connsiteX6-215" fmla="*/ 932225 w 1198396"/>
                  <a:gd name="connsiteY6-216" fmla="*/ 409040 h 914400"/>
                  <a:gd name="connsiteX7-217" fmla="*/ 1198396 w 1198396"/>
                  <a:gd name="connsiteY7-218" fmla="*/ 417330 h 914400"/>
                  <a:gd name="connsiteX0-219" fmla="*/ 0 w 1198396"/>
                  <a:gd name="connsiteY0-220" fmla="*/ 457200 h 914400"/>
                  <a:gd name="connsiteX1-221" fmla="*/ 215900 w 1198396"/>
                  <a:gd name="connsiteY1-222" fmla="*/ 457200 h 914400"/>
                  <a:gd name="connsiteX2-223" fmla="*/ 381000 w 1198396"/>
                  <a:gd name="connsiteY2-224" fmla="*/ 0 h 914400"/>
                  <a:gd name="connsiteX3-225" fmla="*/ 596900 w 1198396"/>
                  <a:gd name="connsiteY3-226" fmla="*/ 914400 h 914400"/>
                  <a:gd name="connsiteX4-227" fmla="*/ 736600 w 1198396"/>
                  <a:gd name="connsiteY4-228" fmla="*/ 101600 h 914400"/>
                  <a:gd name="connsiteX5-229" fmla="*/ 880863 w 1198396"/>
                  <a:gd name="connsiteY5-230" fmla="*/ 717276 h 914400"/>
                  <a:gd name="connsiteX6-231" fmla="*/ 932225 w 1198396"/>
                  <a:gd name="connsiteY6-232" fmla="*/ 409040 h 914400"/>
                  <a:gd name="connsiteX7-233" fmla="*/ 1198396 w 1198396"/>
                  <a:gd name="connsiteY7-234" fmla="*/ 417330 h 914400"/>
                  <a:gd name="connsiteX0-235" fmla="*/ 0 w 1202223"/>
                  <a:gd name="connsiteY0-236" fmla="*/ 457200 h 914400"/>
                  <a:gd name="connsiteX1-237" fmla="*/ 215900 w 1202223"/>
                  <a:gd name="connsiteY1-238" fmla="*/ 457200 h 914400"/>
                  <a:gd name="connsiteX2-239" fmla="*/ 381000 w 1202223"/>
                  <a:gd name="connsiteY2-240" fmla="*/ 0 h 914400"/>
                  <a:gd name="connsiteX3-241" fmla="*/ 596900 w 1202223"/>
                  <a:gd name="connsiteY3-242" fmla="*/ 914400 h 914400"/>
                  <a:gd name="connsiteX4-243" fmla="*/ 736600 w 1202223"/>
                  <a:gd name="connsiteY4-244" fmla="*/ 101600 h 914400"/>
                  <a:gd name="connsiteX5-245" fmla="*/ 880863 w 1202223"/>
                  <a:gd name="connsiteY5-246" fmla="*/ 717276 h 914400"/>
                  <a:gd name="connsiteX6-247" fmla="*/ 932225 w 1202223"/>
                  <a:gd name="connsiteY6-248" fmla="*/ 409040 h 914400"/>
                  <a:gd name="connsiteX7-249" fmla="*/ 1202223 w 1202223"/>
                  <a:gd name="connsiteY7-250" fmla="*/ 405850 h 914400"/>
                  <a:gd name="connsiteX0-251" fmla="*/ 0 w 1198396"/>
                  <a:gd name="connsiteY0-252" fmla="*/ 457200 h 914400"/>
                  <a:gd name="connsiteX1-253" fmla="*/ 215900 w 1198396"/>
                  <a:gd name="connsiteY1-254" fmla="*/ 457200 h 914400"/>
                  <a:gd name="connsiteX2-255" fmla="*/ 381000 w 1198396"/>
                  <a:gd name="connsiteY2-256" fmla="*/ 0 h 914400"/>
                  <a:gd name="connsiteX3-257" fmla="*/ 596900 w 1198396"/>
                  <a:gd name="connsiteY3-258" fmla="*/ 914400 h 914400"/>
                  <a:gd name="connsiteX4-259" fmla="*/ 736600 w 1198396"/>
                  <a:gd name="connsiteY4-260" fmla="*/ 101600 h 914400"/>
                  <a:gd name="connsiteX5-261" fmla="*/ 880863 w 1198396"/>
                  <a:gd name="connsiteY5-262" fmla="*/ 717276 h 914400"/>
                  <a:gd name="connsiteX6-263" fmla="*/ 932225 w 1198396"/>
                  <a:gd name="connsiteY6-264" fmla="*/ 409040 h 914400"/>
                  <a:gd name="connsiteX7-265" fmla="*/ 1198396 w 1198396"/>
                  <a:gd name="connsiteY7-266" fmla="*/ 413503 h 914400"/>
                  <a:gd name="connsiteX0-267" fmla="*/ 0 w 1202223"/>
                  <a:gd name="connsiteY0-268" fmla="*/ 457200 h 914400"/>
                  <a:gd name="connsiteX1-269" fmla="*/ 215900 w 1202223"/>
                  <a:gd name="connsiteY1-270" fmla="*/ 457200 h 914400"/>
                  <a:gd name="connsiteX2-271" fmla="*/ 381000 w 1202223"/>
                  <a:gd name="connsiteY2-272" fmla="*/ 0 h 914400"/>
                  <a:gd name="connsiteX3-273" fmla="*/ 596900 w 1202223"/>
                  <a:gd name="connsiteY3-274" fmla="*/ 914400 h 914400"/>
                  <a:gd name="connsiteX4-275" fmla="*/ 736600 w 1202223"/>
                  <a:gd name="connsiteY4-276" fmla="*/ 101600 h 914400"/>
                  <a:gd name="connsiteX5-277" fmla="*/ 880863 w 1202223"/>
                  <a:gd name="connsiteY5-278" fmla="*/ 717276 h 914400"/>
                  <a:gd name="connsiteX6-279" fmla="*/ 932225 w 1202223"/>
                  <a:gd name="connsiteY6-280" fmla="*/ 409040 h 914400"/>
                  <a:gd name="connsiteX7-281" fmla="*/ 1202223 w 1202223"/>
                  <a:gd name="connsiteY7-282" fmla="*/ 402023 h 914400"/>
                  <a:gd name="connsiteX0-283" fmla="*/ 0 w 1202266"/>
                  <a:gd name="connsiteY0-284" fmla="*/ 457200 h 914400"/>
                  <a:gd name="connsiteX1-285" fmla="*/ 215900 w 1202266"/>
                  <a:gd name="connsiteY1-286" fmla="*/ 457200 h 914400"/>
                  <a:gd name="connsiteX2-287" fmla="*/ 381000 w 1202266"/>
                  <a:gd name="connsiteY2-288" fmla="*/ 0 h 914400"/>
                  <a:gd name="connsiteX3-289" fmla="*/ 596900 w 1202266"/>
                  <a:gd name="connsiteY3-290" fmla="*/ 914400 h 914400"/>
                  <a:gd name="connsiteX4-291" fmla="*/ 736600 w 1202266"/>
                  <a:gd name="connsiteY4-292" fmla="*/ 101600 h 914400"/>
                  <a:gd name="connsiteX5-293" fmla="*/ 880863 w 1202266"/>
                  <a:gd name="connsiteY5-294" fmla="*/ 717276 h 914400"/>
                  <a:gd name="connsiteX6-295" fmla="*/ 932225 w 1202266"/>
                  <a:gd name="connsiteY6-296" fmla="*/ 409040 h 914400"/>
                  <a:gd name="connsiteX7-297" fmla="*/ 1202223 w 1202266"/>
                  <a:gd name="connsiteY7-298" fmla="*/ 402023 h 914400"/>
                  <a:gd name="connsiteX0-299" fmla="*/ 0 w 1202266"/>
                  <a:gd name="connsiteY0-300" fmla="*/ 457200 h 914400"/>
                  <a:gd name="connsiteX1-301" fmla="*/ 215900 w 1202266"/>
                  <a:gd name="connsiteY1-302" fmla="*/ 457200 h 914400"/>
                  <a:gd name="connsiteX2-303" fmla="*/ 381000 w 1202266"/>
                  <a:gd name="connsiteY2-304" fmla="*/ 0 h 914400"/>
                  <a:gd name="connsiteX3-305" fmla="*/ 596900 w 1202266"/>
                  <a:gd name="connsiteY3-306" fmla="*/ 914400 h 914400"/>
                  <a:gd name="connsiteX4-307" fmla="*/ 736600 w 1202266"/>
                  <a:gd name="connsiteY4-308" fmla="*/ 101600 h 914400"/>
                  <a:gd name="connsiteX5-309" fmla="*/ 880863 w 1202266"/>
                  <a:gd name="connsiteY5-310" fmla="*/ 717276 h 914400"/>
                  <a:gd name="connsiteX6-311" fmla="*/ 932225 w 1202266"/>
                  <a:gd name="connsiteY6-312" fmla="*/ 409040 h 914400"/>
                  <a:gd name="connsiteX7-313" fmla="*/ 1202223 w 1202266"/>
                  <a:gd name="connsiteY7-314" fmla="*/ 417329 h 914400"/>
                  <a:gd name="connsiteX0-315" fmla="*/ 0 w 1133408"/>
                  <a:gd name="connsiteY0-316" fmla="*/ 457200 h 914400"/>
                  <a:gd name="connsiteX1-317" fmla="*/ 215900 w 1133408"/>
                  <a:gd name="connsiteY1-318" fmla="*/ 457200 h 914400"/>
                  <a:gd name="connsiteX2-319" fmla="*/ 381000 w 1133408"/>
                  <a:gd name="connsiteY2-320" fmla="*/ 0 h 914400"/>
                  <a:gd name="connsiteX3-321" fmla="*/ 596900 w 1133408"/>
                  <a:gd name="connsiteY3-322" fmla="*/ 914400 h 914400"/>
                  <a:gd name="connsiteX4-323" fmla="*/ 736600 w 1133408"/>
                  <a:gd name="connsiteY4-324" fmla="*/ 101600 h 914400"/>
                  <a:gd name="connsiteX5-325" fmla="*/ 880863 w 1133408"/>
                  <a:gd name="connsiteY5-326" fmla="*/ 717276 h 914400"/>
                  <a:gd name="connsiteX6-327" fmla="*/ 932225 w 1133408"/>
                  <a:gd name="connsiteY6-328" fmla="*/ 409040 h 914400"/>
                  <a:gd name="connsiteX7-329" fmla="*/ 1133346 w 1133408"/>
                  <a:gd name="connsiteY7-330" fmla="*/ 413503 h 914400"/>
                  <a:gd name="connsiteX0-331" fmla="*/ 0 w 1133408"/>
                  <a:gd name="connsiteY0-332" fmla="*/ 457200 h 914400"/>
                  <a:gd name="connsiteX1-333" fmla="*/ 215900 w 1133408"/>
                  <a:gd name="connsiteY1-334" fmla="*/ 457200 h 914400"/>
                  <a:gd name="connsiteX2-335" fmla="*/ 381000 w 1133408"/>
                  <a:gd name="connsiteY2-336" fmla="*/ 0 h 914400"/>
                  <a:gd name="connsiteX3-337" fmla="*/ 596900 w 1133408"/>
                  <a:gd name="connsiteY3-338" fmla="*/ 914400 h 914400"/>
                  <a:gd name="connsiteX4-339" fmla="*/ 736600 w 1133408"/>
                  <a:gd name="connsiteY4-340" fmla="*/ 101600 h 914400"/>
                  <a:gd name="connsiteX5-341" fmla="*/ 880863 w 1133408"/>
                  <a:gd name="connsiteY5-342" fmla="*/ 717276 h 914400"/>
                  <a:gd name="connsiteX6-343" fmla="*/ 932225 w 1133408"/>
                  <a:gd name="connsiteY6-344" fmla="*/ 409040 h 914400"/>
                  <a:gd name="connsiteX7-345" fmla="*/ 1133346 w 1133408"/>
                  <a:gd name="connsiteY7-346" fmla="*/ 402024 h 914400"/>
                  <a:gd name="connsiteX0-347" fmla="*/ 0 w 1079873"/>
                  <a:gd name="connsiteY0-348" fmla="*/ 457200 h 914400"/>
                  <a:gd name="connsiteX1-349" fmla="*/ 215900 w 1079873"/>
                  <a:gd name="connsiteY1-350" fmla="*/ 457200 h 914400"/>
                  <a:gd name="connsiteX2-351" fmla="*/ 381000 w 1079873"/>
                  <a:gd name="connsiteY2-352" fmla="*/ 0 h 914400"/>
                  <a:gd name="connsiteX3-353" fmla="*/ 596900 w 1079873"/>
                  <a:gd name="connsiteY3-354" fmla="*/ 914400 h 914400"/>
                  <a:gd name="connsiteX4-355" fmla="*/ 736600 w 1079873"/>
                  <a:gd name="connsiteY4-356" fmla="*/ 101600 h 914400"/>
                  <a:gd name="connsiteX5-357" fmla="*/ 880863 w 1079873"/>
                  <a:gd name="connsiteY5-358" fmla="*/ 717276 h 914400"/>
                  <a:gd name="connsiteX6-359" fmla="*/ 932225 w 1079873"/>
                  <a:gd name="connsiteY6-360" fmla="*/ 409040 h 914400"/>
                  <a:gd name="connsiteX7-361" fmla="*/ 1079775 w 1079873"/>
                  <a:gd name="connsiteY7-362" fmla="*/ 409677 h 914400"/>
                  <a:gd name="connsiteX0-363" fmla="*/ 0 w 1125759"/>
                  <a:gd name="connsiteY0-364" fmla="*/ 457200 h 914400"/>
                  <a:gd name="connsiteX1-365" fmla="*/ 215900 w 1125759"/>
                  <a:gd name="connsiteY1-366" fmla="*/ 457200 h 914400"/>
                  <a:gd name="connsiteX2-367" fmla="*/ 381000 w 1125759"/>
                  <a:gd name="connsiteY2-368" fmla="*/ 0 h 914400"/>
                  <a:gd name="connsiteX3-369" fmla="*/ 596900 w 1125759"/>
                  <a:gd name="connsiteY3-370" fmla="*/ 914400 h 914400"/>
                  <a:gd name="connsiteX4-371" fmla="*/ 736600 w 1125759"/>
                  <a:gd name="connsiteY4-372" fmla="*/ 101600 h 914400"/>
                  <a:gd name="connsiteX5-373" fmla="*/ 880863 w 1125759"/>
                  <a:gd name="connsiteY5-374" fmla="*/ 717276 h 914400"/>
                  <a:gd name="connsiteX6-375" fmla="*/ 932225 w 1125759"/>
                  <a:gd name="connsiteY6-376" fmla="*/ 409040 h 914400"/>
                  <a:gd name="connsiteX7-377" fmla="*/ 1125693 w 1125759"/>
                  <a:gd name="connsiteY7-378" fmla="*/ 409677 h 914400"/>
                  <a:gd name="connsiteX0-379" fmla="*/ 0 w 1125693"/>
                  <a:gd name="connsiteY0-380" fmla="*/ 457200 h 914400"/>
                  <a:gd name="connsiteX1-381" fmla="*/ 215900 w 1125693"/>
                  <a:gd name="connsiteY1-382" fmla="*/ 457200 h 914400"/>
                  <a:gd name="connsiteX2-383" fmla="*/ 381000 w 1125693"/>
                  <a:gd name="connsiteY2-384" fmla="*/ 0 h 914400"/>
                  <a:gd name="connsiteX3-385" fmla="*/ 596900 w 1125693"/>
                  <a:gd name="connsiteY3-386" fmla="*/ 914400 h 914400"/>
                  <a:gd name="connsiteX4-387" fmla="*/ 736600 w 1125693"/>
                  <a:gd name="connsiteY4-388" fmla="*/ 101600 h 914400"/>
                  <a:gd name="connsiteX5-389" fmla="*/ 880863 w 1125693"/>
                  <a:gd name="connsiteY5-390" fmla="*/ 717276 h 914400"/>
                  <a:gd name="connsiteX6-391" fmla="*/ 932225 w 1125693"/>
                  <a:gd name="connsiteY6-392" fmla="*/ 409040 h 914400"/>
                  <a:gd name="connsiteX7-393" fmla="*/ 1125693 w 1125693"/>
                  <a:gd name="connsiteY7-394" fmla="*/ 409677 h 914400"/>
                  <a:gd name="connsiteX0-395" fmla="*/ 0 w 1125693"/>
                  <a:gd name="connsiteY0-396" fmla="*/ 457200 h 914400"/>
                  <a:gd name="connsiteX1-397" fmla="*/ 215900 w 1125693"/>
                  <a:gd name="connsiteY1-398" fmla="*/ 457200 h 914400"/>
                  <a:gd name="connsiteX2-399" fmla="*/ 381000 w 1125693"/>
                  <a:gd name="connsiteY2-400" fmla="*/ 0 h 914400"/>
                  <a:gd name="connsiteX3-401" fmla="*/ 547155 w 1125693"/>
                  <a:gd name="connsiteY3-402" fmla="*/ 914400 h 914400"/>
                  <a:gd name="connsiteX4-403" fmla="*/ 736600 w 1125693"/>
                  <a:gd name="connsiteY4-404" fmla="*/ 101600 h 914400"/>
                  <a:gd name="connsiteX5-405" fmla="*/ 880863 w 1125693"/>
                  <a:gd name="connsiteY5-406" fmla="*/ 717276 h 914400"/>
                  <a:gd name="connsiteX6-407" fmla="*/ 932225 w 1125693"/>
                  <a:gd name="connsiteY6-408" fmla="*/ 409040 h 914400"/>
                  <a:gd name="connsiteX7-409" fmla="*/ 1125693 w 1125693"/>
                  <a:gd name="connsiteY7-410" fmla="*/ 409677 h 914400"/>
                  <a:gd name="connsiteX0-411" fmla="*/ 0 w 1125693"/>
                  <a:gd name="connsiteY0-412" fmla="*/ 457200 h 914400"/>
                  <a:gd name="connsiteX1-413" fmla="*/ 215900 w 1125693"/>
                  <a:gd name="connsiteY1-414" fmla="*/ 457200 h 914400"/>
                  <a:gd name="connsiteX2-415" fmla="*/ 381000 w 1125693"/>
                  <a:gd name="connsiteY2-416" fmla="*/ 0 h 914400"/>
                  <a:gd name="connsiteX3-417" fmla="*/ 547155 w 1125693"/>
                  <a:gd name="connsiteY3-418" fmla="*/ 914400 h 914400"/>
                  <a:gd name="connsiteX4-419" fmla="*/ 797824 w 1125693"/>
                  <a:gd name="connsiteY4-420" fmla="*/ 105426 h 914400"/>
                  <a:gd name="connsiteX5-421" fmla="*/ 880863 w 1125693"/>
                  <a:gd name="connsiteY5-422" fmla="*/ 717276 h 914400"/>
                  <a:gd name="connsiteX6-423" fmla="*/ 932225 w 1125693"/>
                  <a:gd name="connsiteY6-424" fmla="*/ 409040 h 914400"/>
                  <a:gd name="connsiteX7-425" fmla="*/ 1125693 w 1125693"/>
                  <a:gd name="connsiteY7-426" fmla="*/ 409677 h 914400"/>
                  <a:gd name="connsiteX0-427" fmla="*/ 0 w 1125693"/>
                  <a:gd name="connsiteY0-428" fmla="*/ 457200 h 914400"/>
                  <a:gd name="connsiteX1-429" fmla="*/ 215900 w 1125693"/>
                  <a:gd name="connsiteY1-430" fmla="*/ 457200 h 914400"/>
                  <a:gd name="connsiteX2-431" fmla="*/ 381000 w 1125693"/>
                  <a:gd name="connsiteY2-432" fmla="*/ 0 h 914400"/>
                  <a:gd name="connsiteX3-433" fmla="*/ 547155 w 1125693"/>
                  <a:gd name="connsiteY3-434" fmla="*/ 914400 h 914400"/>
                  <a:gd name="connsiteX4-435" fmla="*/ 797824 w 1125693"/>
                  <a:gd name="connsiteY4-436" fmla="*/ 105426 h 914400"/>
                  <a:gd name="connsiteX5-437" fmla="*/ 796681 w 1125693"/>
                  <a:gd name="connsiteY5-438" fmla="*/ 740235 h 914400"/>
                  <a:gd name="connsiteX6-439" fmla="*/ 932225 w 1125693"/>
                  <a:gd name="connsiteY6-440" fmla="*/ 409040 h 914400"/>
                  <a:gd name="connsiteX7-441" fmla="*/ 1125693 w 1125693"/>
                  <a:gd name="connsiteY7-442" fmla="*/ 409677 h 914400"/>
                  <a:gd name="connsiteX0-443" fmla="*/ 0 w 1267273"/>
                  <a:gd name="connsiteY0-444" fmla="*/ 457200 h 914400"/>
                  <a:gd name="connsiteX1-445" fmla="*/ 215900 w 1267273"/>
                  <a:gd name="connsiteY1-446" fmla="*/ 457200 h 914400"/>
                  <a:gd name="connsiteX2-447" fmla="*/ 381000 w 1267273"/>
                  <a:gd name="connsiteY2-448" fmla="*/ 0 h 914400"/>
                  <a:gd name="connsiteX3-449" fmla="*/ 547155 w 1267273"/>
                  <a:gd name="connsiteY3-450" fmla="*/ 914400 h 914400"/>
                  <a:gd name="connsiteX4-451" fmla="*/ 797824 w 1267273"/>
                  <a:gd name="connsiteY4-452" fmla="*/ 105426 h 914400"/>
                  <a:gd name="connsiteX5-453" fmla="*/ 796681 w 1267273"/>
                  <a:gd name="connsiteY5-454" fmla="*/ 740235 h 914400"/>
                  <a:gd name="connsiteX6-455" fmla="*/ 932225 w 1267273"/>
                  <a:gd name="connsiteY6-456" fmla="*/ 409040 h 914400"/>
                  <a:gd name="connsiteX7-457" fmla="*/ 1267273 w 1267273"/>
                  <a:gd name="connsiteY7-458" fmla="*/ 405851 h 914400"/>
                  <a:gd name="connsiteX0-459" fmla="*/ 0 w 1267273"/>
                  <a:gd name="connsiteY0-460" fmla="*/ 457200 h 914400"/>
                  <a:gd name="connsiteX1-461" fmla="*/ 215900 w 1267273"/>
                  <a:gd name="connsiteY1-462" fmla="*/ 457200 h 914400"/>
                  <a:gd name="connsiteX2-463" fmla="*/ 381000 w 1267273"/>
                  <a:gd name="connsiteY2-464" fmla="*/ 0 h 914400"/>
                  <a:gd name="connsiteX3-465" fmla="*/ 547155 w 1267273"/>
                  <a:gd name="connsiteY3-466" fmla="*/ 914400 h 914400"/>
                  <a:gd name="connsiteX4-467" fmla="*/ 797824 w 1267273"/>
                  <a:gd name="connsiteY4-468" fmla="*/ 105426 h 914400"/>
                  <a:gd name="connsiteX5-469" fmla="*/ 796681 w 1267273"/>
                  <a:gd name="connsiteY5-470" fmla="*/ 740235 h 914400"/>
                  <a:gd name="connsiteX6-471" fmla="*/ 932225 w 1267273"/>
                  <a:gd name="connsiteY6-472" fmla="*/ 409040 h 914400"/>
                  <a:gd name="connsiteX7-473" fmla="*/ 1267273 w 1267273"/>
                  <a:gd name="connsiteY7-474" fmla="*/ 405851 h 914400"/>
                  <a:gd name="connsiteX0-475" fmla="*/ 0 w 1267273"/>
                  <a:gd name="connsiteY0-476" fmla="*/ 457200 h 914400"/>
                  <a:gd name="connsiteX1-477" fmla="*/ 215900 w 1267273"/>
                  <a:gd name="connsiteY1-478" fmla="*/ 457200 h 914400"/>
                  <a:gd name="connsiteX2-479" fmla="*/ 381000 w 1267273"/>
                  <a:gd name="connsiteY2-480" fmla="*/ 0 h 914400"/>
                  <a:gd name="connsiteX3-481" fmla="*/ 547155 w 1267273"/>
                  <a:gd name="connsiteY3-482" fmla="*/ 914400 h 914400"/>
                  <a:gd name="connsiteX4-483" fmla="*/ 797824 w 1267273"/>
                  <a:gd name="connsiteY4-484" fmla="*/ 105426 h 914400"/>
                  <a:gd name="connsiteX5-485" fmla="*/ 796681 w 1267273"/>
                  <a:gd name="connsiteY5-486" fmla="*/ 740235 h 914400"/>
                  <a:gd name="connsiteX6-487" fmla="*/ 932225 w 1267273"/>
                  <a:gd name="connsiteY6-488" fmla="*/ 409040 h 914400"/>
                  <a:gd name="connsiteX7-489" fmla="*/ 1267273 w 1267273"/>
                  <a:gd name="connsiteY7-490" fmla="*/ 405851 h 914400"/>
                  <a:gd name="connsiteX0-491" fmla="*/ 0 w 1339977"/>
                  <a:gd name="connsiteY0-492" fmla="*/ 453374 h 914400"/>
                  <a:gd name="connsiteX1-493" fmla="*/ 288604 w 1339977"/>
                  <a:gd name="connsiteY1-494" fmla="*/ 457200 h 914400"/>
                  <a:gd name="connsiteX2-495" fmla="*/ 453704 w 1339977"/>
                  <a:gd name="connsiteY2-496" fmla="*/ 0 h 914400"/>
                  <a:gd name="connsiteX3-497" fmla="*/ 619859 w 1339977"/>
                  <a:gd name="connsiteY3-498" fmla="*/ 914400 h 914400"/>
                  <a:gd name="connsiteX4-499" fmla="*/ 870528 w 1339977"/>
                  <a:gd name="connsiteY4-500" fmla="*/ 105426 h 914400"/>
                  <a:gd name="connsiteX5-501" fmla="*/ 869385 w 1339977"/>
                  <a:gd name="connsiteY5-502" fmla="*/ 740235 h 914400"/>
                  <a:gd name="connsiteX6-503" fmla="*/ 1004929 w 1339977"/>
                  <a:gd name="connsiteY6-504" fmla="*/ 409040 h 914400"/>
                  <a:gd name="connsiteX7-505" fmla="*/ 1339977 w 1339977"/>
                  <a:gd name="connsiteY7-506" fmla="*/ 405851 h 914400"/>
                  <a:gd name="connsiteX0-507" fmla="*/ 0 w 1343804"/>
                  <a:gd name="connsiteY0-508" fmla="*/ 461027 h 914400"/>
                  <a:gd name="connsiteX1-509" fmla="*/ 292431 w 1343804"/>
                  <a:gd name="connsiteY1-510" fmla="*/ 457200 h 914400"/>
                  <a:gd name="connsiteX2-511" fmla="*/ 457531 w 1343804"/>
                  <a:gd name="connsiteY2-512" fmla="*/ 0 h 914400"/>
                  <a:gd name="connsiteX3-513" fmla="*/ 623686 w 1343804"/>
                  <a:gd name="connsiteY3-514" fmla="*/ 914400 h 914400"/>
                  <a:gd name="connsiteX4-515" fmla="*/ 874355 w 1343804"/>
                  <a:gd name="connsiteY4-516" fmla="*/ 105426 h 914400"/>
                  <a:gd name="connsiteX5-517" fmla="*/ 873212 w 1343804"/>
                  <a:gd name="connsiteY5-518" fmla="*/ 740235 h 914400"/>
                  <a:gd name="connsiteX6-519" fmla="*/ 1008756 w 1343804"/>
                  <a:gd name="connsiteY6-520" fmla="*/ 409040 h 914400"/>
                  <a:gd name="connsiteX7-521" fmla="*/ 1343804 w 1343804"/>
                  <a:gd name="connsiteY7-522" fmla="*/ 405851 h 914400"/>
                  <a:gd name="connsiteX0-523" fmla="*/ 0 w 1347630"/>
                  <a:gd name="connsiteY0-524" fmla="*/ 453374 h 914400"/>
                  <a:gd name="connsiteX1-525" fmla="*/ 296257 w 1347630"/>
                  <a:gd name="connsiteY1-526" fmla="*/ 457200 h 914400"/>
                  <a:gd name="connsiteX2-527" fmla="*/ 461357 w 1347630"/>
                  <a:gd name="connsiteY2-528" fmla="*/ 0 h 914400"/>
                  <a:gd name="connsiteX3-529" fmla="*/ 627512 w 1347630"/>
                  <a:gd name="connsiteY3-530" fmla="*/ 914400 h 914400"/>
                  <a:gd name="connsiteX4-531" fmla="*/ 878181 w 1347630"/>
                  <a:gd name="connsiteY4-532" fmla="*/ 105426 h 914400"/>
                  <a:gd name="connsiteX5-533" fmla="*/ 877038 w 1347630"/>
                  <a:gd name="connsiteY5-534" fmla="*/ 740235 h 914400"/>
                  <a:gd name="connsiteX6-535" fmla="*/ 1012582 w 1347630"/>
                  <a:gd name="connsiteY6-536" fmla="*/ 409040 h 914400"/>
                  <a:gd name="connsiteX7-537" fmla="*/ 1347630 w 1347630"/>
                  <a:gd name="connsiteY7-538" fmla="*/ 405851 h 914400"/>
                  <a:gd name="connsiteX0-539" fmla="*/ 0 w 1347630"/>
                  <a:gd name="connsiteY0-540" fmla="*/ 347948 h 808974"/>
                  <a:gd name="connsiteX1-541" fmla="*/ 296257 w 1347630"/>
                  <a:gd name="connsiteY1-542" fmla="*/ 351774 h 808974"/>
                  <a:gd name="connsiteX2-543" fmla="*/ 399176 w 1347630"/>
                  <a:gd name="connsiteY2-544" fmla="*/ 93552 h 808974"/>
                  <a:gd name="connsiteX3-545" fmla="*/ 627512 w 1347630"/>
                  <a:gd name="connsiteY3-546" fmla="*/ 808974 h 808974"/>
                  <a:gd name="connsiteX4-547" fmla="*/ 878181 w 1347630"/>
                  <a:gd name="connsiteY4-548" fmla="*/ 0 h 808974"/>
                  <a:gd name="connsiteX5-549" fmla="*/ 877038 w 1347630"/>
                  <a:gd name="connsiteY5-550" fmla="*/ 634809 h 808974"/>
                  <a:gd name="connsiteX6-551" fmla="*/ 1012582 w 1347630"/>
                  <a:gd name="connsiteY6-552" fmla="*/ 303614 h 808974"/>
                  <a:gd name="connsiteX7-553" fmla="*/ 1347630 w 1347630"/>
                  <a:gd name="connsiteY7-554" fmla="*/ 300425 h 808974"/>
                  <a:gd name="connsiteX0-555" fmla="*/ 0 w 1347630"/>
                  <a:gd name="connsiteY0-556" fmla="*/ 347948 h 680468"/>
                  <a:gd name="connsiteX1-557" fmla="*/ 296257 w 1347630"/>
                  <a:gd name="connsiteY1-558" fmla="*/ 351774 h 680468"/>
                  <a:gd name="connsiteX2-559" fmla="*/ 399176 w 1347630"/>
                  <a:gd name="connsiteY2-560" fmla="*/ 93552 h 680468"/>
                  <a:gd name="connsiteX3-561" fmla="*/ 577767 w 1347630"/>
                  <a:gd name="connsiteY3-562" fmla="*/ 680468 h 680468"/>
                  <a:gd name="connsiteX4-563" fmla="*/ 878181 w 1347630"/>
                  <a:gd name="connsiteY4-564" fmla="*/ 0 h 680468"/>
                  <a:gd name="connsiteX5-565" fmla="*/ 877038 w 1347630"/>
                  <a:gd name="connsiteY5-566" fmla="*/ 634809 h 680468"/>
                  <a:gd name="connsiteX6-567" fmla="*/ 1012582 w 1347630"/>
                  <a:gd name="connsiteY6-568" fmla="*/ 303614 h 680468"/>
                  <a:gd name="connsiteX7-569" fmla="*/ 1347630 w 1347630"/>
                  <a:gd name="connsiteY7-570" fmla="*/ 300425 h 680468"/>
                  <a:gd name="connsiteX0-571" fmla="*/ 0 w 1347630"/>
                  <a:gd name="connsiteY0-572" fmla="*/ 447437 h 779957"/>
                  <a:gd name="connsiteX1-573" fmla="*/ 296257 w 1347630"/>
                  <a:gd name="connsiteY1-574" fmla="*/ 451263 h 779957"/>
                  <a:gd name="connsiteX2-575" fmla="*/ 399176 w 1347630"/>
                  <a:gd name="connsiteY2-576" fmla="*/ 193041 h 779957"/>
                  <a:gd name="connsiteX3-577" fmla="*/ 577767 w 1347630"/>
                  <a:gd name="connsiteY3-578" fmla="*/ 779957 h 779957"/>
                  <a:gd name="connsiteX4-579" fmla="*/ 774547 w 1347630"/>
                  <a:gd name="connsiteY4-580" fmla="*/ 0 h 779957"/>
                  <a:gd name="connsiteX5-581" fmla="*/ 877038 w 1347630"/>
                  <a:gd name="connsiteY5-582" fmla="*/ 734298 h 779957"/>
                  <a:gd name="connsiteX6-583" fmla="*/ 1012582 w 1347630"/>
                  <a:gd name="connsiteY6-584" fmla="*/ 403103 h 779957"/>
                  <a:gd name="connsiteX7-585" fmla="*/ 1347630 w 1347630"/>
                  <a:gd name="connsiteY7-586" fmla="*/ 399914 h 779957"/>
                  <a:gd name="connsiteX0-587" fmla="*/ 0 w 1347630"/>
                  <a:gd name="connsiteY0-588" fmla="*/ 447437 h 966439"/>
                  <a:gd name="connsiteX1-589" fmla="*/ 296257 w 1347630"/>
                  <a:gd name="connsiteY1-590" fmla="*/ 451263 h 966439"/>
                  <a:gd name="connsiteX2-591" fmla="*/ 399176 w 1347630"/>
                  <a:gd name="connsiteY2-592" fmla="*/ 193041 h 966439"/>
                  <a:gd name="connsiteX3-593" fmla="*/ 577767 w 1347630"/>
                  <a:gd name="connsiteY3-594" fmla="*/ 779957 h 966439"/>
                  <a:gd name="connsiteX4-595" fmla="*/ 774547 w 1347630"/>
                  <a:gd name="connsiteY4-596" fmla="*/ 0 h 966439"/>
                  <a:gd name="connsiteX5-597" fmla="*/ 914347 w 1347630"/>
                  <a:gd name="connsiteY5-598" fmla="*/ 966439 h 966439"/>
                  <a:gd name="connsiteX6-599" fmla="*/ 1012582 w 1347630"/>
                  <a:gd name="connsiteY6-600" fmla="*/ 403103 h 966439"/>
                  <a:gd name="connsiteX7-601" fmla="*/ 1347630 w 1347630"/>
                  <a:gd name="connsiteY7-602" fmla="*/ 399914 h 966439"/>
                  <a:gd name="connsiteX0-603" fmla="*/ 0 w 1347630"/>
                  <a:gd name="connsiteY0-604" fmla="*/ 447437 h 966439"/>
                  <a:gd name="connsiteX1-605" fmla="*/ 296257 w 1347630"/>
                  <a:gd name="connsiteY1-606" fmla="*/ 451263 h 966439"/>
                  <a:gd name="connsiteX2-607" fmla="*/ 399176 w 1347630"/>
                  <a:gd name="connsiteY2-608" fmla="*/ 193041 h 966439"/>
                  <a:gd name="connsiteX3-609" fmla="*/ 577767 w 1347630"/>
                  <a:gd name="connsiteY3-610" fmla="*/ 779957 h 966439"/>
                  <a:gd name="connsiteX4-611" fmla="*/ 774547 w 1347630"/>
                  <a:gd name="connsiteY4-612" fmla="*/ 0 h 966439"/>
                  <a:gd name="connsiteX5-613" fmla="*/ 914347 w 1347630"/>
                  <a:gd name="connsiteY5-614" fmla="*/ 966439 h 966439"/>
                  <a:gd name="connsiteX6-615" fmla="*/ 1012582 w 1347630"/>
                  <a:gd name="connsiteY6-616" fmla="*/ 403103 h 966439"/>
                  <a:gd name="connsiteX7-617" fmla="*/ 1105802 w 1347630"/>
                  <a:gd name="connsiteY7-618" fmla="*/ 400437 h 966439"/>
                  <a:gd name="connsiteX8" fmla="*/ 1347630 w 1347630"/>
                  <a:gd name="connsiteY8" fmla="*/ 399914 h 966439"/>
                  <a:gd name="connsiteX0-619" fmla="*/ 0 w 1347630"/>
                  <a:gd name="connsiteY0-620" fmla="*/ 447437 h 966439"/>
                  <a:gd name="connsiteX1-621" fmla="*/ 296257 w 1347630"/>
                  <a:gd name="connsiteY1-622" fmla="*/ 451263 h 966439"/>
                  <a:gd name="connsiteX2-623" fmla="*/ 399176 w 1347630"/>
                  <a:gd name="connsiteY2-624" fmla="*/ 193041 h 966439"/>
                  <a:gd name="connsiteX3-625" fmla="*/ 577767 w 1347630"/>
                  <a:gd name="connsiteY3-626" fmla="*/ 779957 h 966439"/>
                  <a:gd name="connsiteX4-627" fmla="*/ 774547 w 1347630"/>
                  <a:gd name="connsiteY4-628" fmla="*/ 0 h 966439"/>
                  <a:gd name="connsiteX5-629" fmla="*/ 914347 w 1347630"/>
                  <a:gd name="connsiteY5-630" fmla="*/ 966439 h 966439"/>
                  <a:gd name="connsiteX6-631" fmla="*/ 1037454 w 1347630"/>
                  <a:gd name="connsiteY6-632" fmla="*/ 191689 h 966439"/>
                  <a:gd name="connsiteX7-633" fmla="*/ 1105802 w 1347630"/>
                  <a:gd name="connsiteY7-634" fmla="*/ 400437 h 966439"/>
                  <a:gd name="connsiteX8-635" fmla="*/ 1347630 w 1347630"/>
                  <a:gd name="connsiteY8-636" fmla="*/ 399914 h 966439"/>
                  <a:gd name="connsiteX0-637" fmla="*/ 0 w 1347630"/>
                  <a:gd name="connsiteY0-638" fmla="*/ 447437 h 966439"/>
                  <a:gd name="connsiteX1-639" fmla="*/ 296257 w 1347630"/>
                  <a:gd name="connsiteY1-640" fmla="*/ 451263 h 966439"/>
                  <a:gd name="connsiteX2-641" fmla="*/ 399176 w 1347630"/>
                  <a:gd name="connsiteY2-642" fmla="*/ 193041 h 966439"/>
                  <a:gd name="connsiteX3-643" fmla="*/ 577767 w 1347630"/>
                  <a:gd name="connsiteY3-644" fmla="*/ 779957 h 966439"/>
                  <a:gd name="connsiteX4-645" fmla="*/ 774547 w 1347630"/>
                  <a:gd name="connsiteY4-646" fmla="*/ 0 h 966439"/>
                  <a:gd name="connsiteX5-647" fmla="*/ 914347 w 1347630"/>
                  <a:gd name="connsiteY5-648" fmla="*/ 966439 h 966439"/>
                  <a:gd name="connsiteX6-649" fmla="*/ 1078907 w 1347630"/>
                  <a:gd name="connsiteY6-650" fmla="*/ 191689 h 966439"/>
                  <a:gd name="connsiteX7-651" fmla="*/ 1105802 w 1347630"/>
                  <a:gd name="connsiteY7-652" fmla="*/ 400437 h 966439"/>
                  <a:gd name="connsiteX8-653" fmla="*/ 1347630 w 1347630"/>
                  <a:gd name="connsiteY8-654" fmla="*/ 399914 h 966439"/>
                  <a:gd name="connsiteX0-655" fmla="*/ 0 w 1347630"/>
                  <a:gd name="connsiteY0-656" fmla="*/ 447437 h 966439"/>
                  <a:gd name="connsiteX1-657" fmla="*/ 296257 w 1347630"/>
                  <a:gd name="connsiteY1-658" fmla="*/ 451263 h 966439"/>
                  <a:gd name="connsiteX2-659" fmla="*/ 399176 w 1347630"/>
                  <a:gd name="connsiteY2-660" fmla="*/ 193041 h 966439"/>
                  <a:gd name="connsiteX3-661" fmla="*/ 577767 w 1347630"/>
                  <a:gd name="connsiteY3-662" fmla="*/ 779957 h 966439"/>
                  <a:gd name="connsiteX4-663" fmla="*/ 774547 w 1347630"/>
                  <a:gd name="connsiteY4-664" fmla="*/ 0 h 966439"/>
                  <a:gd name="connsiteX5-665" fmla="*/ 914347 w 1347630"/>
                  <a:gd name="connsiteY5-666" fmla="*/ 966439 h 966439"/>
                  <a:gd name="connsiteX6-667" fmla="*/ 1078907 w 1347630"/>
                  <a:gd name="connsiteY6-668" fmla="*/ 191689 h 966439"/>
                  <a:gd name="connsiteX7-669" fmla="*/ 1105802 w 1347630"/>
                  <a:gd name="connsiteY7-670" fmla="*/ 400437 h 966439"/>
                  <a:gd name="connsiteX8-671" fmla="*/ 1172128 w 1347630"/>
                  <a:gd name="connsiteY8-672" fmla="*/ 396291 h 966439"/>
                  <a:gd name="connsiteX9" fmla="*/ 1347630 w 1347630"/>
                  <a:gd name="connsiteY9" fmla="*/ 399914 h 966439"/>
                  <a:gd name="connsiteX0-673" fmla="*/ 0 w 1347630"/>
                  <a:gd name="connsiteY0-674" fmla="*/ 447437 h 966439"/>
                  <a:gd name="connsiteX1-675" fmla="*/ 296257 w 1347630"/>
                  <a:gd name="connsiteY1-676" fmla="*/ 451263 h 966439"/>
                  <a:gd name="connsiteX2-677" fmla="*/ 399176 w 1347630"/>
                  <a:gd name="connsiteY2-678" fmla="*/ 193041 h 966439"/>
                  <a:gd name="connsiteX3-679" fmla="*/ 577767 w 1347630"/>
                  <a:gd name="connsiteY3-680" fmla="*/ 779957 h 966439"/>
                  <a:gd name="connsiteX4-681" fmla="*/ 774547 w 1347630"/>
                  <a:gd name="connsiteY4-682" fmla="*/ 0 h 966439"/>
                  <a:gd name="connsiteX5-683" fmla="*/ 914347 w 1347630"/>
                  <a:gd name="connsiteY5-684" fmla="*/ 966439 h 966439"/>
                  <a:gd name="connsiteX6-685" fmla="*/ 1078907 w 1347630"/>
                  <a:gd name="connsiteY6-686" fmla="*/ 191689 h 966439"/>
                  <a:gd name="connsiteX7-687" fmla="*/ 1126529 w 1347630"/>
                  <a:gd name="connsiteY7-688" fmla="*/ 669886 h 966439"/>
                  <a:gd name="connsiteX8-689" fmla="*/ 1172128 w 1347630"/>
                  <a:gd name="connsiteY8-690" fmla="*/ 396291 h 966439"/>
                  <a:gd name="connsiteX9-691" fmla="*/ 1347630 w 1347630"/>
                  <a:gd name="connsiteY9-692" fmla="*/ 399914 h 966439"/>
                  <a:gd name="connsiteX0-693" fmla="*/ 0 w 1459555"/>
                  <a:gd name="connsiteY0-694" fmla="*/ 447437 h 966439"/>
                  <a:gd name="connsiteX1-695" fmla="*/ 296257 w 1459555"/>
                  <a:gd name="connsiteY1-696" fmla="*/ 451263 h 966439"/>
                  <a:gd name="connsiteX2-697" fmla="*/ 399176 w 1459555"/>
                  <a:gd name="connsiteY2-698" fmla="*/ 193041 h 966439"/>
                  <a:gd name="connsiteX3-699" fmla="*/ 577767 w 1459555"/>
                  <a:gd name="connsiteY3-700" fmla="*/ 779957 h 966439"/>
                  <a:gd name="connsiteX4-701" fmla="*/ 774547 w 1459555"/>
                  <a:gd name="connsiteY4-702" fmla="*/ 0 h 966439"/>
                  <a:gd name="connsiteX5-703" fmla="*/ 914347 w 1459555"/>
                  <a:gd name="connsiteY5-704" fmla="*/ 966439 h 966439"/>
                  <a:gd name="connsiteX6-705" fmla="*/ 1078907 w 1459555"/>
                  <a:gd name="connsiteY6-706" fmla="*/ 191689 h 966439"/>
                  <a:gd name="connsiteX7-707" fmla="*/ 1126529 w 1459555"/>
                  <a:gd name="connsiteY7-708" fmla="*/ 669886 h 966439"/>
                  <a:gd name="connsiteX8-709" fmla="*/ 1172128 w 1459555"/>
                  <a:gd name="connsiteY8-710" fmla="*/ 396291 h 966439"/>
                  <a:gd name="connsiteX9-711" fmla="*/ 1459555 w 1459555"/>
                  <a:gd name="connsiteY9-712" fmla="*/ 395769 h 966439"/>
                  <a:gd name="connsiteX0-713" fmla="*/ 0 w 1459555"/>
                  <a:gd name="connsiteY0-714" fmla="*/ 447437 h 966439"/>
                  <a:gd name="connsiteX1-715" fmla="*/ 296257 w 1459555"/>
                  <a:gd name="connsiteY1-716" fmla="*/ 451263 h 966439"/>
                  <a:gd name="connsiteX2-717" fmla="*/ 399176 w 1459555"/>
                  <a:gd name="connsiteY2-718" fmla="*/ 193041 h 966439"/>
                  <a:gd name="connsiteX3-719" fmla="*/ 577767 w 1459555"/>
                  <a:gd name="connsiteY3-720" fmla="*/ 779957 h 966439"/>
                  <a:gd name="connsiteX4-721" fmla="*/ 728948 w 1459555"/>
                  <a:gd name="connsiteY4-722" fmla="*/ 0 h 966439"/>
                  <a:gd name="connsiteX5-723" fmla="*/ 914347 w 1459555"/>
                  <a:gd name="connsiteY5-724" fmla="*/ 966439 h 966439"/>
                  <a:gd name="connsiteX6-725" fmla="*/ 1078907 w 1459555"/>
                  <a:gd name="connsiteY6-726" fmla="*/ 191689 h 966439"/>
                  <a:gd name="connsiteX7-727" fmla="*/ 1126529 w 1459555"/>
                  <a:gd name="connsiteY7-728" fmla="*/ 669886 h 966439"/>
                  <a:gd name="connsiteX8-729" fmla="*/ 1172128 w 1459555"/>
                  <a:gd name="connsiteY8-730" fmla="*/ 396291 h 966439"/>
                  <a:gd name="connsiteX9-731" fmla="*/ 1459555 w 1459555"/>
                  <a:gd name="connsiteY9-732" fmla="*/ 395769 h 966439"/>
                  <a:gd name="connsiteX0-733" fmla="*/ 0 w 1459555"/>
                  <a:gd name="connsiteY0-734" fmla="*/ 447437 h 966439"/>
                  <a:gd name="connsiteX1-735" fmla="*/ 296257 w 1459555"/>
                  <a:gd name="connsiteY1-736" fmla="*/ 451263 h 966439"/>
                  <a:gd name="connsiteX2-737" fmla="*/ 399176 w 1459555"/>
                  <a:gd name="connsiteY2-738" fmla="*/ 193041 h 966439"/>
                  <a:gd name="connsiteX3-739" fmla="*/ 540458 w 1459555"/>
                  <a:gd name="connsiteY3-740" fmla="*/ 721922 h 966439"/>
                  <a:gd name="connsiteX4-741" fmla="*/ 728948 w 1459555"/>
                  <a:gd name="connsiteY4-742" fmla="*/ 0 h 966439"/>
                  <a:gd name="connsiteX5-743" fmla="*/ 914347 w 1459555"/>
                  <a:gd name="connsiteY5-744" fmla="*/ 966439 h 966439"/>
                  <a:gd name="connsiteX6-745" fmla="*/ 1078907 w 1459555"/>
                  <a:gd name="connsiteY6-746" fmla="*/ 191689 h 966439"/>
                  <a:gd name="connsiteX7-747" fmla="*/ 1126529 w 1459555"/>
                  <a:gd name="connsiteY7-748" fmla="*/ 669886 h 966439"/>
                  <a:gd name="connsiteX8-749" fmla="*/ 1172128 w 1459555"/>
                  <a:gd name="connsiteY8-750" fmla="*/ 396291 h 966439"/>
                  <a:gd name="connsiteX9-751" fmla="*/ 1459555 w 1459555"/>
                  <a:gd name="connsiteY9-752" fmla="*/ 395769 h 966439"/>
                  <a:gd name="connsiteX0-753" fmla="*/ 0 w 1459555"/>
                  <a:gd name="connsiteY0-754" fmla="*/ 447437 h 875241"/>
                  <a:gd name="connsiteX1-755" fmla="*/ 296257 w 1459555"/>
                  <a:gd name="connsiteY1-756" fmla="*/ 451263 h 875241"/>
                  <a:gd name="connsiteX2-757" fmla="*/ 399176 w 1459555"/>
                  <a:gd name="connsiteY2-758" fmla="*/ 193041 h 875241"/>
                  <a:gd name="connsiteX3-759" fmla="*/ 540458 w 1459555"/>
                  <a:gd name="connsiteY3-760" fmla="*/ 721922 h 875241"/>
                  <a:gd name="connsiteX4-761" fmla="*/ 728948 w 1459555"/>
                  <a:gd name="connsiteY4-762" fmla="*/ 0 h 875241"/>
                  <a:gd name="connsiteX5-763" fmla="*/ 901911 w 1459555"/>
                  <a:gd name="connsiteY5-764" fmla="*/ 875241 h 875241"/>
                  <a:gd name="connsiteX6-765" fmla="*/ 1078907 w 1459555"/>
                  <a:gd name="connsiteY6-766" fmla="*/ 191689 h 875241"/>
                  <a:gd name="connsiteX7-767" fmla="*/ 1126529 w 1459555"/>
                  <a:gd name="connsiteY7-768" fmla="*/ 669886 h 875241"/>
                  <a:gd name="connsiteX8-769" fmla="*/ 1172128 w 1459555"/>
                  <a:gd name="connsiteY8-770" fmla="*/ 396291 h 875241"/>
                  <a:gd name="connsiteX9-771" fmla="*/ 1459555 w 1459555"/>
                  <a:gd name="connsiteY9-772" fmla="*/ 395769 h 875241"/>
                  <a:gd name="connsiteX0-773" fmla="*/ 0 w 1459555"/>
                  <a:gd name="connsiteY0-774" fmla="*/ 447437 h 924985"/>
                  <a:gd name="connsiteX1-775" fmla="*/ 296257 w 1459555"/>
                  <a:gd name="connsiteY1-776" fmla="*/ 451263 h 924985"/>
                  <a:gd name="connsiteX2-777" fmla="*/ 399176 w 1459555"/>
                  <a:gd name="connsiteY2-778" fmla="*/ 193041 h 924985"/>
                  <a:gd name="connsiteX3-779" fmla="*/ 540458 w 1459555"/>
                  <a:gd name="connsiteY3-780" fmla="*/ 721922 h 924985"/>
                  <a:gd name="connsiteX4-781" fmla="*/ 728948 w 1459555"/>
                  <a:gd name="connsiteY4-782" fmla="*/ 0 h 924985"/>
                  <a:gd name="connsiteX5-783" fmla="*/ 918493 w 1459555"/>
                  <a:gd name="connsiteY5-784" fmla="*/ 924985 h 924985"/>
                  <a:gd name="connsiteX6-785" fmla="*/ 1078907 w 1459555"/>
                  <a:gd name="connsiteY6-786" fmla="*/ 191689 h 924985"/>
                  <a:gd name="connsiteX7-787" fmla="*/ 1126529 w 1459555"/>
                  <a:gd name="connsiteY7-788" fmla="*/ 669886 h 924985"/>
                  <a:gd name="connsiteX8-789" fmla="*/ 1172128 w 1459555"/>
                  <a:gd name="connsiteY8-790" fmla="*/ 396291 h 924985"/>
                  <a:gd name="connsiteX9-791" fmla="*/ 1459555 w 1459555"/>
                  <a:gd name="connsiteY9-792" fmla="*/ 395769 h 924985"/>
                  <a:gd name="connsiteX0-793" fmla="*/ 0 w 1459555"/>
                  <a:gd name="connsiteY0-794" fmla="*/ 447437 h 924985"/>
                  <a:gd name="connsiteX1-795" fmla="*/ 296257 w 1459555"/>
                  <a:gd name="connsiteY1-796" fmla="*/ 451263 h 924985"/>
                  <a:gd name="connsiteX2-797" fmla="*/ 399176 w 1459555"/>
                  <a:gd name="connsiteY2-798" fmla="*/ 193041 h 924985"/>
                  <a:gd name="connsiteX3-799" fmla="*/ 540458 w 1459555"/>
                  <a:gd name="connsiteY3-800" fmla="*/ 721922 h 924985"/>
                  <a:gd name="connsiteX4-801" fmla="*/ 728948 w 1459555"/>
                  <a:gd name="connsiteY4-802" fmla="*/ 0 h 924985"/>
                  <a:gd name="connsiteX5-803" fmla="*/ 918493 w 1459555"/>
                  <a:gd name="connsiteY5-804" fmla="*/ 924985 h 924985"/>
                  <a:gd name="connsiteX6-805" fmla="*/ 1078907 w 1459555"/>
                  <a:gd name="connsiteY6-806" fmla="*/ 191689 h 924985"/>
                  <a:gd name="connsiteX7-807" fmla="*/ 1130674 w 1459555"/>
                  <a:gd name="connsiteY7-808" fmla="*/ 645014 h 924985"/>
                  <a:gd name="connsiteX8-809" fmla="*/ 1172128 w 1459555"/>
                  <a:gd name="connsiteY8-810" fmla="*/ 396291 h 924985"/>
                  <a:gd name="connsiteX9-811" fmla="*/ 1459555 w 1459555"/>
                  <a:gd name="connsiteY9-812" fmla="*/ 395769 h 924985"/>
                  <a:gd name="connsiteX0-813" fmla="*/ 0 w 1459555"/>
                  <a:gd name="connsiteY0-814" fmla="*/ 447437 h 924985"/>
                  <a:gd name="connsiteX1-815" fmla="*/ 296257 w 1459555"/>
                  <a:gd name="connsiteY1-816" fmla="*/ 451263 h 924985"/>
                  <a:gd name="connsiteX2-817" fmla="*/ 399176 w 1459555"/>
                  <a:gd name="connsiteY2-818" fmla="*/ 193041 h 924985"/>
                  <a:gd name="connsiteX3-819" fmla="*/ 540458 w 1459555"/>
                  <a:gd name="connsiteY3-820" fmla="*/ 721922 h 924985"/>
                  <a:gd name="connsiteX4-821" fmla="*/ 728948 w 1459555"/>
                  <a:gd name="connsiteY4-822" fmla="*/ 0 h 924985"/>
                  <a:gd name="connsiteX5-823" fmla="*/ 918493 w 1459555"/>
                  <a:gd name="connsiteY5-824" fmla="*/ 924985 h 924985"/>
                  <a:gd name="connsiteX6-825" fmla="*/ 1078907 w 1459555"/>
                  <a:gd name="connsiteY6-826" fmla="*/ 191689 h 924985"/>
                  <a:gd name="connsiteX7-827" fmla="*/ 1130674 w 1459555"/>
                  <a:gd name="connsiteY7-828" fmla="*/ 645014 h 924985"/>
                  <a:gd name="connsiteX8-829" fmla="*/ 1197000 w 1459555"/>
                  <a:gd name="connsiteY8-830" fmla="*/ 396291 h 924985"/>
                  <a:gd name="connsiteX9-831" fmla="*/ 1459555 w 1459555"/>
                  <a:gd name="connsiteY9-832" fmla="*/ 395769 h 924985"/>
                  <a:gd name="connsiteX0-833" fmla="*/ 0 w 1459555"/>
                  <a:gd name="connsiteY0-834" fmla="*/ 447437 h 924985"/>
                  <a:gd name="connsiteX1-835" fmla="*/ 296257 w 1459555"/>
                  <a:gd name="connsiteY1-836" fmla="*/ 451263 h 924985"/>
                  <a:gd name="connsiteX2-837" fmla="*/ 399176 w 1459555"/>
                  <a:gd name="connsiteY2-838" fmla="*/ 193041 h 924985"/>
                  <a:gd name="connsiteX3-839" fmla="*/ 540458 w 1459555"/>
                  <a:gd name="connsiteY3-840" fmla="*/ 721922 h 924985"/>
                  <a:gd name="connsiteX4-841" fmla="*/ 728948 w 1459555"/>
                  <a:gd name="connsiteY4-842" fmla="*/ 0 h 924985"/>
                  <a:gd name="connsiteX5-843" fmla="*/ 918493 w 1459555"/>
                  <a:gd name="connsiteY5-844" fmla="*/ 924985 h 924985"/>
                  <a:gd name="connsiteX6-845" fmla="*/ 1035655 w 1459555"/>
                  <a:gd name="connsiteY6-846" fmla="*/ 178381 h 924985"/>
                  <a:gd name="connsiteX7-847" fmla="*/ 1130674 w 1459555"/>
                  <a:gd name="connsiteY7-848" fmla="*/ 645014 h 924985"/>
                  <a:gd name="connsiteX8-849" fmla="*/ 1197000 w 1459555"/>
                  <a:gd name="connsiteY8-850" fmla="*/ 396291 h 924985"/>
                  <a:gd name="connsiteX9-851" fmla="*/ 1459555 w 1459555"/>
                  <a:gd name="connsiteY9-852" fmla="*/ 395769 h 924985"/>
                  <a:gd name="connsiteX0-853" fmla="*/ 0 w 1459555"/>
                  <a:gd name="connsiteY0-854" fmla="*/ 447437 h 924985"/>
                  <a:gd name="connsiteX1-855" fmla="*/ 296257 w 1459555"/>
                  <a:gd name="connsiteY1-856" fmla="*/ 451263 h 924985"/>
                  <a:gd name="connsiteX2-857" fmla="*/ 399176 w 1459555"/>
                  <a:gd name="connsiteY2-858" fmla="*/ 193041 h 924985"/>
                  <a:gd name="connsiteX3-859" fmla="*/ 540458 w 1459555"/>
                  <a:gd name="connsiteY3-860" fmla="*/ 721922 h 924985"/>
                  <a:gd name="connsiteX4-861" fmla="*/ 728948 w 1459555"/>
                  <a:gd name="connsiteY4-862" fmla="*/ 0 h 924985"/>
                  <a:gd name="connsiteX5-863" fmla="*/ 918493 w 1459555"/>
                  <a:gd name="connsiteY5-864" fmla="*/ 924985 h 924985"/>
                  <a:gd name="connsiteX6-865" fmla="*/ 1022347 w 1459555"/>
                  <a:gd name="connsiteY6-866" fmla="*/ 168401 h 924985"/>
                  <a:gd name="connsiteX7-867" fmla="*/ 1130674 w 1459555"/>
                  <a:gd name="connsiteY7-868" fmla="*/ 645014 h 924985"/>
                  <a:gd name="connsiteX8-869" fmla="*/ 1197000 w 1459555"/>
                  <a:gd name="connsiteY8-870" fmla="*/ 396291 h 924985"/>
                  <a:gd name="connsiteX9-871" fmla="*/ 1459555 w 1459555"/>
                  <a:gd name="connsiteY9-872" fmla="*/ 395769 h 924985"/>
                  <a:gd name="connsiteX0-873" fmla="*/ 0 w 1459555"/>
                  <a:gd name="connsiteY0-874" fmla="*/ 447437 h 924985"/>
                  <a:gd name="connsiteX1-875" fmla="*/ 296257 w 1459555"/>
                  <a:gd name="connsiteY1-876" fmla="*/ 451263 h 924985"/>
                  <a:gd name="connsiteX2-877" fmla="*/ 412484 w 1459555"/>
                  <a:gd name="connsiteY2-878" fmla="*/ 166426 h 924985"/>
                  <a:gd name="connsiteX3-879" fmla="*/ 540458 w 1459555"/>
                  <a:gd name="connsiteY3-880" fmla="*/ 721922 h 924985"/>
                  <a:gd name="connsiteX4-881" fmla="*/ 728948 w 1459555"/>
                  <a:gd name="connsiteY4-882" fmla="*/ 0 h 924985"/>
                  <a:gd name="connsiteX5-883" fmla="*/ 918493 w 1459555"/>
                  <a:gd name="connsiteY5-884" fmla="*/ 924985 h 924985"/>
                  <a:gd name="connsiteX6-885" fmla="*/ 1022347 w 1459555"/>
                  <a:gd name="connsiteY6-886" fmla="*/ 168401 h 924985"/>
                  <a:gd name="connsiteX7-887" fmla="*/ 1130674 w 1459555"/>
                  <a:gd name="connsiteY7-888" fmla="*/ 645014 h 924985"/>
                  <a:gd name="connsiteX8-889" fmla="*/ 1197000 w 1459555"/>
                  <a:gd name="connsiteY8-890" fmla="*/ 396291 h 924985"/>
                  <a:gd name="connsiteX9-891" fmla="*/ 1459555 w 1459555"/>
                  <a:gd name="connsiteY9-892" fmla="*/ 395769 h 924985"/>
                  <a:gd name="connsiteX0-893" fmla="*/ 0 w 1459555"/>
                  <a:gd name="connsiteY0-894" fmla="*/ 474053 h 951601"/>
                  <a:gd name="connsiteX1-895" fmla="*/ 296257 w 1459555"/>
                  <a:gd name="connsiteY1-896" fmla="*/ 477879 h 951601"/>
                  <a:gd name="connsiteX2-897" fmla="*/ 412484 w 1459555"/>
                  <a:gd name="connsiteY2-898" fmla="*/ 193042 h 951601"/>
                  <a:gd name="connsiteX3-899" fmla="*/ 540458 w 1459555"/>
                  <a:gd name="connsiteY3-900" fmla="*/ 748538 h 951601"/>
                  <a:gd name="connsiteX4-901" fmla="*/ 718966 w 1459555"/>
                  <a:gd name="connsiteY4-902" fmla="*/ 0 h 951601"/>
                  <a:gd name="connsiteX5-903" fmla="*/ 918493 w 1459555"/>
                  <a:gd name="connsiteY5-904" fmla="*/ 951601 h 951601"/>
                  <a:gd name="connsiteX6-905" fmla="*/ 1022347 w 1459555"/>
                  <a:gd name="connsiteY6-906" fmla="*/ 195017 h 951601"/>
                  <a:gd name="connsiteX7-907" fmla="*/ 1130674 w 1459555"/>
                  <a:gd name="connsiteY7-908" fmla="*/ 671630 h 951601"/>
                  <a:gd name="connsiteX8-909" fmla="*/ 1197000 w 1459555"/>
                  <a:gd name="connsiteY8-910" fmla="*/ 422907 h 951601"/>
                  <a:gd name="connsiteX9-911" fmla="*/ 1459555 w 1459555"/>
                  <a:gd name="connsiteY9-912" fmla="*/ 422385 h 951601"/>
                  <a:gd name="connsiteX0-913" fmla="*/ 0 w 1459555"/>
                  <a:gd name="connsiteY0-914" fmla="*/ 474053 h 954928"/>
                  <a:gd name="connsiteX1-915" fmla="*/ 296257 w 1459555"/>
                  <a:gd name="connsiteY1-916" fmla="*/ 477879 h 954928"/>
                  <a:gd name="connsiteX2-917" fmla="*/ 412484 w 1459555"/>
                  <a:gd name="connsiteY2-918" fmla="*/ 193042 h 954928"/>
                  <a:gd name="connsiteX3-919" fmla="*/ 540458 w 1459555"/>
                  <a:gd name="connsiteY3-920" fmla="*/ 748538 h 954928"/>
                  <a:gd name="connsiteX4-921" fmla="*/ 718966 w 1459555"/>
                  <a:gd name="connsiteY4-922" fmla="*/ 0 h 954928"/>
                  <a:gd name="connsiteX5-923" fmla="*/ 891876 w 1459555"/>
                  <a:gd name="connsiteY5-924" fmla="*/ 954928 h 954928"/>
                  <a:gd name="connsiteX6-925" fmla="*/ 1022347 w 1459555"/>
                  <a:gd name="connsiteY6-926" fmla="*/ 195017 h 954928"/>
                  <a:gd name="connsiteX7-927" fmla="*/ 1130674 w 1459555"/>
                  <a:gd name="connsiteY7-928" fmla="*/ 671630 h 954928"/>
                  <a:gd name="connsiteX8-929" fmla="*/ 1197000 w 1459555"/>
                  <a:gd name="connsiteY8-930" fmla="*/ 422907 h 954928"/>
                  <a:gd name="connsiteX9-931" fmla="*/ 1459555 w 1459555"/>
                  <a:gd name="connsiteY9-932" fmla="*/ 422385 h 9549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57" y="connsiteY7-58"/>
                  </a:cxn>
                  <a:cxn ang="0">
                    <a:pos x="connsiteX8-635" y="connsiteY8-636"/>
                  </a:cxn>
                  <a:cxn ang="0">
                    <a:pos x="connsiteX9-691" y="connsiteY9-692"/>
                  </a:cxn>
                </a:cxnLst>
                <a:rect l="l" t="t" r="r" b="b"/>
                <a:pathLst>
                  <a:path w="1459555" h="954928">
                    <a:moveTo>
                      <a:pt x="0" y="474053"/>
                    </a:moveTo>
                    <a:lnTo>
                      <a:pt x="296257" y="477879"/>
                    </a:lnTo>
                    <a:lnTo>
                      <a:pt x="412484" y="193042"/>
                    </a:lnTo>
                    <a:lnTo>
                      <a:pt x="540458" y="748538"/>
                    </a:lnTo>
                    <a:lnTo>
                      <a:pt x="718966" y="0"/>
                    </a:lnTo>
                    <a:lnTo>
                      <a:pt x="891876" y="954928"/>
                    </a:lnTo>
                    <a:lnTo>
                      <a:pt x="1022347" y="195017"/>
                    </a:lnTo>
                    <a:lnTo>
                      <a:pt x="1130674" y="671630"/>
                    </a:lnTo>
                    <a:lnTo>
                      <a:pt x="1197000" y="422907"/>
                    </a:lnTo>
                    <a:lnTo>
                      <a:pt x="1459555" y="422385"/>
                    </a:lnTo>
                  </a:path>
                </a:pathLst>
              </a:custGeom>
              <a:noFill/>
              <a:ln w="762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grpSp>
      <p:grpSp>
        <p:nvGrpSpPr>
          <p:cNvPr id="9" name="그룹 21"/>
          <p:cNvGrpSpPr/>
          <p:nvPr/>
        </p:nvGrpSpPr>
        <p:grpSpPr>
          <a:xfrm>
            <a:off x="3685515" y="4534962"/>
            <a:ext cx="2436862" cy="1561995"/>
            <a:chOff x="4165655" y="4789090"/>
            <a:chExt cx="1849676" cy="1185617"/>
          </a:xfrm>
        </p:grpSpPr>
        <p:sp>
          <p:nvSpPr>
            <p:cNvPr id="10" name="Freeform 25"/>
            <p:cNvSpPr/>
            <p:nvPr/>
          </p:nvSpPr>
          <p:spPr>
            <a:xfrm rot="5400000">
              <a:off x="4596561" y="4555937"/>
              <a:ext cx="1185617" cy="1651923"/>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1" fmla="*/ 0 w 1404518"/>
                <a:gd name="connsiteY0-2" fmla="*/ 1053388 h 2070201"/>
                <a:gd name="connsiteX1-3" fmla="*/ 124358 w 1404518"/>
                <a:gd name="connsiteY1-4" fmla="*/ 1382572 h 2070201"/>
                <a:gd name="connsiteX2-5" fmla="*/ 292608 w 1404518"/>
                <a:gd name="connsiteY2-6" fmla="*/ 1675180 h 2070201"/>
                <a:gd name="connsiteX3-7" fmla="*/ 687628 w 1404518"/>
                <a:gd name="connsiteY3-8" fmla="*/ 2070201 h 2070201"/>
                <a:gd name="connsiteX4-9" fmla="*/ 1302105 w 1404518"/>
                <a:gd name="connsiteY4-10" fmla="*/ 2018995 h 2070201"/>
                <a:gd name="connsiteX5-11" fmla="*/ 1404518 w 1404518"/>
                <a:gd name="connsiteY5-12" fmla="*/ 1155801 h 2070201"/>
                <a:gd name="connsiteX6-13" fmla="*/ 1221638 w 1404518"/>
                <a:gd name="connsiteY6-14" fmla="*/ 768096 h 2070201"/>
                <a:gd name="connsiteX7-15" fmla="*/ 1177747 w 1404518"/>
                <a:gd name="connsiteY7-16" fmla="*/ 965606 h 2070201"/>
                <a:gd name="connsiteX8-17" fmla="*/ 1024128 w 1404518"/>
                <a:gd name="connsiteY8-18" fmla="*/ 694944 h 2070201"/>
                <a:gd name="connsiteX9-19" fmla="*/ 921715 w 1404518"/>
                <a:gd name="connsiteY9-20" fmla="*/ 929030 h 2070201"/>
                <a:gd name="connsiteX10-21" fmla="*/ 877824 w 1404518"/>
                <a:gd name="connsiteY10-22" fmla="*/ 629107 h 2070201"/>
                <a:gd name="connsiteX11-23" fmla="*/ 709574 w 1404518"/>
                <a:gd name="connsiteY11-24" fmla="*/ 936345 h 2070201"/>
                <a:gd name="connsiteX12-25" fmla="*/ 526694 w 1404518"/>
                <a:gd name="connsiteY12-26" fmla="*/ 0 h 2070201"/>
                <a:gd name="connsiteX13-27" fmla="*/ 468172 w 1404518"/>
                <a:gd name="connsiteY13-28" fmla="*/ 1338681 h 2070201"/>
                <a:gd name="connsiteX14-29" fmla="*/ 321868 w 1404518"/>
                <a:gd name="connsiteY14-30" fmla="*/ 1287475 h 2070201"/>
                <a:gd name="connsiteX15-31" fmla="*/ 0 w 1404518"/>
                <a:gd name="connsiteY15-32" fmla="*/ 1053388 h 2070201"/>
                <a:gd name="connsiteX0-33" fmla="*/ 0 w 1404518"/>
                <a:gd name="connsiteY0-34" fmla="*/ 1053388 h 2070201"/>
                <a:gd name="connsiteX1-35" fmla="*/ 124358 w 1404518"/>
                <a:gd name="connsiteY1-36" fmla="*/ 1382572 h 2070201"/>
                <a:gd name="connsiteX2-37" fmla="*/ 292608 w 1404518"/>
                <a:gd name="connsiteY2-38" fmla="*/ 1741017 h 2070201"/>
                <a:gd name="connsiteX3-39" fmla="*/ 687628 w 1404518"/>
                <a:gd name="connsiteY3-40" fmla="*/ 2070201 h 2070201"/>
                <a:gd name="connsiteX4-41" fmla="*/ 1302105 w 1404518"/>
                <a:gd name="connsiteY4-42" fmla="*/ 2018995 h 2070201"/>
                <a:gd name="connsiteX5-43" fmla="*/ 1404518 w 1404518"/>
                <a:gd name="connsiteY5-44" fmla="*/ 1155801 h 2070201"/>
                <a:gd name="connsiteX6-45" fmla="*/ 1221638 w 1404518"/>
                <a:gd name="connsiteY6-46" fmla="*/ 768096 h 2070201"/>
                <a:gd name="connsiteX7-47" fmla="*/ 1177747 w 1404518"/>
                <a:gd name="connsiteY7-48" fmla="*/ 965606 h 2070201"/>
                <a:gd name="connsiteX8-49" fmla="*/ 1024128 w 1404518"/>
                <a:gd name="connsiteY8-50" fmla="*/ 694944 h 2070201"/>
                <a:gd name="connsiteX9-51" fmla="*/ 921715 w 1404518"/>
                <a:gd name="connsiteY9-52" fmla="*/ 929030 h 2070201"/>
                <a:gd name="connsiteX10-53" fmla="*/ 877824 w 1404518"/>
                <a:gd name="connsiteY10-54" fmla="*/ 629107 h 2070201"/>
                <a:gd name="connsiteX11-55" fmla="*/ 709574 w 1404518"/>
                <a:gd name="connsiteY11-56" fmla="*/ 936345 h 2070201"/>
                <a:gd name="connsiteX12-57" fmla="*/ 526694 w 1404518"/>
                <a:gd name="connsiteY12-58" fmla="*/ 0 h 2070201"/>
                <a:gd name="connsiteX13-59" fmla="*/ 468172 w 1404518"/>
                <a:gd name="connsiteY13-60" fmla="*/ 1338681 h 2070201"/>
                <a:gd name="connsiteX14-61" fmla="*/ 321868 w 1404518"/>
                <a:gd name="connsiteY14-62" fmla="*/ 1287475 h 2070201"/>
                <a:gd name="connsiteX15-63" fmla="*/ 0 w 1404518"/>
                <a:gd name="connsiteY15-64" fmla="*/ 1053388 h 2070201"/>
                <a:gd name="connsiteX0-65" fmla="*/ 0 w 1404518"/>
                <a:gd name="connsiteY0-66" fmla="*/ 1053388 h 2070201"/>
                <a:gd name="connsiteX1-67" fmla="*/ 124358 w 1404518"/>
                <a:gd name="connsiteY1-68" fmla="*/ 1382572 h 2070201"/>
                <a:gd name="connsiteX2-69" fmla="*/ 292608 w 1404518"/>
                <a:gd name="connsiteY2-70" fmla="*/ 1741017 h 2070201"/>
                <a:gd name="connsiteX3-71" fmla="*/ 687628 w 1404518"/>
                <a:gd name="connsiteY3-72" fmla="*/ 2070201 h 2070201"/>
                <a:gd name="connsiteX4-73" fmla="*/ 1302105 w 1404518"/>
                <a:gd name="connsiteY4-74" fmla="*/ 2018995 h 2070201"/>
                <a:gd name="connsiteX5-75" fmla="*/ 1404518 w 1404518"/>
                <a:gd name="connsiteY5-76" fmla="*/ 1155801 h 2070201"/>
                <a:gd name="connsiteX6-77" fmla="*/ 1221638 w 1404518"/>
                <a:gd name="connsiteY6-78" fmla="*/ 768096 h 2070201"/>
                <a:gd name="connsiteX7-79" fmla="*/ 1177747 w 1404518"/>
                <a:gd name="connsiteY7-80" fmla="*/ 965606 h 2070201"/>
                <a:gd name="connsiteX8-81" fmla="*/ 1024128 w 1404518"/>
                <a:gd name="connsiteY8-82" fmla="*/ 694944 h 2070201"/>
                <a:gd name="connsiteX9-83" fmla="*/ 921715 w 1404518"/>
                <a:gd name="connsiteY9-84" fmla="*/ 929030 h 2070201"/>
                <a:gd name="connsiteX10-85" fmla="*/ 877824 w 1404518"/>
                <a:gd name="connsiteY10-86" fmla="*/ 629107 h 2070201"/>
                <a:gd name="connsiteX11-87" fmla="*/ 709574 w 1404518"/>
                <a:gd name="connsiteY11-88" fmla="*/ 936345 h 2070201"/>
                <a:gd name="connsiteX12-89" fmla="*/ 526694 w 1404518"/>
                <a:gd name="connsiteY12-90" fmla="*/ 0 h 2070201"/>
                <a:gd name="connsiteX13-91" fmla="*/ 468172 w 1404518"/>
                <a:gd name="connsiteY13-92" fmla="*/ 1338681 h 2070201"/>
                <a:gd name="connsiteX14-93" fmla="*/ 321868 w 1404518"/>
                <a:gd name="connsiteY14-94" fmla="*/ 1287475 h 2070201"/>
                <a:gd name="connsiteX15-95" fmla="*/ 0 w 1404518"/>
                <a:gd name="connsiteY15-96" fmla="*/ 1053388 h 2070201"/>
                <a:gd name="connsiteX0-97" fmla="*/ 0 w 1404518"/>
                <a:gd name="connsiteY0-98" fmla="*/ 1053388 h 2070201"/>
                <a:gd name="connsiteX1-99" fmla="*/ 124358 w 1404518"/>
                <a:gd name="connsiteY1-100" fmla="*/ 1382572 h 2070201"/>
                <a:gd name="connsiteX2-101" fmla="*/ 292608 w 1404518"/>
                <a:gd name="connsiteY2-102" fmla="*/ 1741017 h 2070201"/>
                <a:gd name="connsiteX3-103" fmla="*/ 687628 w 1404518"/>
                <a:gd name="connsiteY3-104" fmla="*/ 2070201 h 2070201"/>
                <a:gd name="connsiteX4-105" fmla="*/ 1302105 w 1404518"/>
                <a:gd name="connsiteY4-106" fmla="*/ 2018995 h 2070201"/>
                <a:gd name="connsiteX5-107" fmla="*/ 1404518 w 1404518"/>
                <a:gd name="connsiteY5-108" fmla="*/ 1155801 h 2070201"/>
                <a:gd name="connsiteX6-109" fmla="*/ 1221638 w 1404518"/>
                <a:gd name="connsiteY6-110" fmla="*/ 768096 h 2070201"/>
                <a:gd name="connsiteX7-111" fmla="*/ 1177747 w 1404518"/>
                <a:gd name="connsiteY7-112" fmla="*/ 965606 h 2070201"/>
                <a:gd name="connsiteX8-113" fmla="*/ 1024128 w 1404518"/>
                <a:gd name="connsiteY8-114" fmla="*/ 694944 h 2070201"/>
                <a:gd name="connsiteX9-115" fmla="*/ 921715 w 1404518"/>
                <a:gd name="connsiteY9-116" fmla="*/ 929030 h 2070201"/>
                <a:gd name="connsiteX10-117" fmla="*/ 877824 w 1404518"/>
                <a:gd name="connsiteY10-118" fmla="*/ 629107 h 2070201"/>
                <a:gd name="connsiteX11-119" fmla="*/ 709574 w 1404518"/>
                <a:gd name="connsiteY11-120" fmla="*/ 936345 h 2070201"/>
                <a:gd name="connsiteX12-121" fmla="*/ 526694 w 1404518"/>
                <a:gd name="connsiteY12-122" fmla="*/ 0 h 2070201"/>
                <a:gd name="connsiteX13-123" fmla="*/ 468172 w 1404518"/>
                <a:gd name="connsiteY13-124" fmla="*/ 1338681 h 2070201"/>
                <a:gd name="connsiteX14-125" fmla="*/ 321868 w 1404518"/>
                <a:gd name="connsiteY14-126" fmla="*/ 1287475 h 2070201"/>
                <a:gd name="connsiteX15-127" fmla="*/ 0 w 1404518"/>
                <a:gd name="connsiteY15-128" fmla="*/ 1053388 h 2070201"/>
                <a:gd name="connsiteX0-129" fmla="*/ 0 w 1404518"/>
                <a:gd name="connsiteY0-130" fmla="*/ 1053388 h 2070201"/>
                <a:gd name="connsiteX1-131" fmla="*/ 124358 w 1404518"/>
                <a:gd name="connsiteY1-132" fmla="*/ 1382572 h 2070201"/>
                <a:gd name="connsiteX2-133" fmla="*/ 292608 w 1404518"/>
                <a:gd name="connsiteY2-134" fmla="*/ 1741017 h 2070201"/>
                <a:gd name="connsiteX3-135" fmla="*/ 687628 w 1404518"/>
                <a:gd name="connsiteY3-136" fmla="*/ 2070201 h 2070201"/>
                <a:gd name="connsiteX4-137" fmla="*/ 1331366 w 1404518"/>
                <a:gd name="connsiteY4-138" fmla="*/ 2055571 h 2070201"/>
                <a:gd name="connsiteX5-139" fmla="*/ 1404518 w 1404518"/>
                <a:gd name="connsiteY5-140" fmla="*/ 1155801 h 2070201"/>
                <a:gd name="connsiteX6-141" fmla="*/ 1221638 w 1404518"/>
                <a:gd name="connsiteY6-142" fmla="*/ 768096 h 2070201"/>
                <a:gd name="connsiteX7-143" fmla="*/ 1177747 w 1404518"/>
                <a:gd name="connsiteY7-144" fmla="*/ 965606 h 2070201"/>
                <a:gd name="connsiteX8-145" fmla="*/ 1024128 w 1404518"/>
                <a:gd name="connsiteY8-146" fmla="*/ 694944 h 2070201"/>
                <a:gd name="connsiteX9-147" fmla="*/ 921715 w 1404518"/>
                <a:gd name="connsiteY9-148" fmla="*/ 929030 h 2070201"/>
                <a:gd name="connsiteX10-149" fmla="*/ 877824 w 1404518"/>
                <a:gd name="connsiteY10-150" fmla="*/ 629107 h 2070201"/>
                <a:gd name="connsiteX11-151" fmla="*/ 709574 w 1404518"/>
                <a:gd name="connsiteY11-152" fmla="*/ 936345 h 2070201"/>
                <a:gd name="connsiteX12-153" fmla="*/ 526694 w 1404518"/>
                <a:gd name="connsiteY12-154" fmla="*/ 0 h 2070201"/>
                <a:gd name="connsiteX13-155" fmla="*/ 468172 w 1404518"/>
                <a:gd name="connsiteY13-156" fmla="*/ 1338681 h 2070201"/>
                <a:gd name="connsiteX14-157" fmla="*/ 321868 w 1404518"/>
                <a:gd name="connsiteY14-158" fmla="*/ 1287475 h 2070201"/>
                <a:gd name="connsiteX15-159" fmla="*/ 0 w 1404518"/>
                <a:gd name="connsiteY15-160" fmla="*/ 1053388 h 2070201"/>
                <a:gd name="connsiteX0-161" fmla="*/ 0 w 1404518"/>
                <a:gd name="connsiteY0-162" fmla="*/ 1053388 h 2070201"/>
                <a:gd name="connsiteX1-163" fmla="*/ 124358 w 1404518"/>
                <a:gd name="connsiteY1-164" fmla="*/ 1382572 h 2070201"/>
                <a:gd name="connsiteX2-165" fmla="*/ 292608 w 1404518"/>
                <a:gd name="connsiteY2-166" fmla="*/ 1741017 h 2070201"/>
                <a:gd name="connsiteX3-167" fmla="*/ 687628 w 1404518"/>
                <a:gd name="connsiteY3-168" fmla="*/ 2070201 h 2070201"/>
                <a:gd name="connsiteX4-169" fmla="*/ 1294790 w 1404518"/>
                <a:gd name="connsiteY4-170" fmla="*/ 2055571 h 2070201"/>
                <a:gd name="connsiteX5-171" fmla="*/ 1404518 w 1404518"/>
                <a:gd name="connsiteY5-172" fmla="*/ 1155801 h 2070201"/>
                <a:gd name="connsiteX6-173" fmla="*/ 1221638 w 1404518"/>
                <a:gd name="connsiteY6-174" fmla="*/ 768096 h 2070201"/>
                <a:gd name="connsiteX7-175" fmla="*/ 1177747 w 1404518"/>
                <a:gd name="connsiteY7-176" fmla="*/ 965606 h 2070201"/>
                <a:gd name="connsiteX8-177" fmla="*/ 1024128 w 1404518"/>
                <a:gd name="connsiteY8-178" fmla="*/ 694944 h 2070201"/>
                <a:gd name="connsiteX9-179" fmla="*/ 921715 w 1404518"/>
                <a:gd name="connsiteY9-180" fmla="*/ 929030 h 2070201"/>
                <a:gd name="connsiteX10-181" fmla="*/ 877824 w 1404518"/>
                <a:gd name="connsiteY10-182" fmla="*/ 629107 h 2070201"/>
                <a:gd name="connsiteX11-183" fmla="*/ 709574 w 1404518"/>
                <a:gd name="connsiteY11-184" fmla="*/ 936345 h 2070201"/>
                <a:gd name="connsiteX12-185" fmla="*/ 526694 w 1404518"/>
                <a:gd name="connsiteY12-186" fmla="*/ 0 h 2070201"/>
                <a:gd name="connsiteX13-187" fmla="*/ 468172 w 1404518"/>
                <a:gd name="connsiteY13-188" fmla="*/ 1338681 h 2070201"/>
                <a:gd name="connsiteX14-189" fmla="*/ 321868 w 1404518"/>
                <a:gd name="connsiteY14-190" fmla="*/ 1287475 h 2070201"/>
                <a:gd name="connsiteX15-191" fmla="*/ 0 w 1404518"/>
                <a:gd name="connsiteY15-192" fmla="*/ 1053388 h 2070201"/>
                <a:gd name="connsiteX0-193" fmla="*/ 0 w 1404518"/>
                <a:gd name="connsiteY0-194" fmla="*/ 1053388 h 2070201"/>
                <a:gd name="connsiteX1-195" fmla="*/ 124358 w 1404518"/>
                <a:gd name="connsiteY1-196" fmla="*/ 1382572 h 2070201"/>
                <a:gd name="connsiteX2-197" fmla="*/ 292608 w 1404518"/>
                <a:gd name="connsiteY2-198" fmla="*/ 1741017 h 2070201"/>
                <a:gd name="connsiteX3-199" fmla="*/ 687628 w 1404518"/>
                <a:gd name="connsiteY3-200" fmla="*/ 2070201 h 2070201"/>
                <a:gd name="connsiteX4-201" fmla="*/ 1294790 w 1404518"/>
                <a:gd name="connsiteY4-202" fmla="*/ 2055571 h 2070201"/>
                <a:gd name="connsiteX5-203" fmla="*/ 1404518 w 1404518"/>
                <a:gd name="connsiteY5-204" fmla="*/ 1155801 h 2070201"/>
                <a:gd name="connsiteX6-205" fmla="*/ 1221638 w 1404518"/>
                <a:gd name="connsiteY6-206" fmla="*/ 768096 h 2070201"/>
                <a:gd name="connsiteX7-207" fmla="*/ 1177747 w 1404518"/>
                <a:gd name="connsiteY7-208" fmla="*/ 965606 h 2070201"/>
                <a:gd name="connsiteX8-209" fmla="*/ 1024128 w 1404518"/>
                <a:gd name="connsiteY8-210" fmla="*/ 694944 h 2070201"/>
                <a:gd name="connsiteX9-211" fmla="*/ 921715 w 1404518"/>
                <a:gd name="connsiteY9-212" fmla="*/ 929030 h 2070201"/>
                <a:gd name="connsiteX10-213" fmla="*/ 877824 w 1404518"/>
                <a:gd name="connsiteY10-214" fmla="*/ 629107 h 2070201"/>
                <a:gd name="connsiteX11-215" fmla="*/ 709574 w 1404518"/>
                <a:gd name="connsiteY11-216" fmla="*/ 936345 h 2070201"/>
                <a:gd name="connsiteX12-217" fmla="*/ 526694 w 1404518"/>
                <a:gd name="connsiteY12-218" fmla="*/ 0 h 2070201"/>
                <a:gd name="connsiteX13-219" fmla="*/ 468172 w 1404518"/>
                <a:gd name="connsiteY13-220" fmla="*/ 1338681 h 2070201"/>
                <a:gd name="connsiteX14-221" fmla="*/ 321868 w 1404518"/>
                <a:gd name="connsiteY14-222" fmla="*/ 1287475 h 2070201"/>
                <a:gd name="connsiteX15-223" fmla="*/ 0 w 1404518"/>
                <a:gd name="connsiteY15-224" fmla="*/ 1053388 h 2070201"/>
                <a:gd name="connsiteX0-225" fmla="*/ 0 w 1413093"/>
                <a:gd name="connsiteY0-226" fmla="*/ 1053388 h 2070201"/>
                <a:gd name="connsiteX1-227" fmla="*/ 124358 w 1413093"/>
                <a:gd name="connsiteY1-228" fmla="*/ 1382572 h 2070201"/>
                <a:gd name="connsiteX2-229" fmla="*/ 292608 w 1413093"/>
                <a:gd name="connsiteY2-230" fmla="*/ 1741017 h 2070201"/>
                <a:gd name="connsiteX3-231" fmla="*/ 687628 w 1413093"/>
                <a:gd name="connsiteY3-232" fmla="*/ 2070201 h 2070201"/>
                <a:gd name="connsiteX4-233" fmla="*/ 1294790 w 1413093"/>
                <a:gd name="connsiteY4-234" fmla="*/ 2055571 h 2070201"/>
                <a:gd name="connsiteX5-235" fmla="*/ 1404518 w 1413093"/>
                <a:gd name="connsiteY5-236" fmla="*/ 1155801 h 2070201"/>
                <a:gd name="connsiteX6-237" fmla="*/ 1221638 w 1413093"/>
                <a:gd name="connsiteY6-238" fmla="*/ 768096 h 2070201"/>
                <a:gd name="connsiteX7-239" fmla="*/ 1177747 w 1413093"/>
                <a:gd name="connsiteY7-240" fmla="*/ 965606 h 2070201"/>
                <a:gd name="connsiteX8-241" fmla="*/ 1024128 w 1413093"/>
                <a:gd name="connsiteY8-242" fmla="*/ 694944 h 2070201"/>
                <a:gd name="connsiteX9-243" fmla="*/ 921715 w 1413093"/>
                <a:gd name="connsiteY9-244" fmla="*/ 929030 h 2070201"/>
                <a:gd name="connsiteX10-245" fmla="*/ 877824 w 1413093"/>
                <a:gd name="connsiteY10-246" fmla="*/ 629107 h 2070201"/>
                <a:gd name="connsiteX11-247" fmla="*/ 709574 w 1413093"/>
                <a:gd name="connsiteY11-248" fmla="*/ 936345 h 2070201"/>
                <a:gd name="connsiteX12-249" fmla="*/ 526694 w 1413093"/>
                <a:gd name="connsiteY12-250" fmla="*/ 0 h 2070201"/>
                <a:gd name="connsiteX13-251" fmla="*/ 468172 w 1413093"/>
                <a:gd name="connsiteY13-252" fmla="*/ 1338681 h 2070201"/>
                <a:gd name="connsiteX14-253" fmla="*/ 321868 w 1413093"/>
                <a:gd name="connsiteY14-254" fmla="*/ 1287475 h 2070201"/>
                <a:gd name="connsiteX15-255" fmla="*/ 0 w 1413093"/>
                <a:gd name="connsiteY15-256" fmla="*/ 1053388 h 2070201"/>
                <a:gd name="connsiteX0-257" fmla="*/ 0 w 1413093"/>
                <a:gd name="connsiteY0-258" fmla="*/ 1053388 h 2070201"/>
                <a:gd name="connsiteX1-259" fmla="*/ 124358 w 1413093"/>
                <a:gd name="connsiteY1-260" fmla="*/ 1382572 h 2070201"/>
                <a:gd name="connsiteX2-261" fmla="*/ 292608 w 1413093"/>
                <a:gd name="connsiteY2-262" fmla="*/ 1741017 h 2070201"/>
                <a:gd name="connsiteX3-263" fmla="*/ 687628 w 1413093"/>
                <a:gd name="connsiteY3-264" fmla="*/ 2070201 h 2070201"/>
                <a:gd name="connsiteX4-265" fmla="*/ 1294790 w 1413093"/>
                <a:gd name="connsiteY4-266" fmla="*/ 2055571 h 2070201"/>
                <a:gd name="connsiteX5-267" fmla="*/ 1404518 w 1413093"/>
                <a:gd name="connsiteY5-268" fmla="*/ 1155801 h 2070201"/>
                <a:gd name="connsiteX6-269" fmla="*/ 1221638 w 1413093"/>
                <a:gd name="connsiteY6-270" fmla="*/ 768096 h 2070201"/>
                <a:gd name="connsiteX7-271" fmla="*/ 1177747 w 1413093"/>
                <a:gd name="connsiteY7-272" fmla="*/ 965606 h 2070201"/>
                <a:gd name="connsiteX8-273" fmla="*/ 1024128 w 1413093"/>
                <a:gd name="connsiteY8-274" fmla="*/ 694944 h 2070201"/>
                <a:gd name="connsiteX9-275" fmla="*/ 921715 w 1413093"/>
                <a:gd name="connsiteY9-276" fmla="*/ 929030 h 2070201"/>
                <a:gd name="connsiteX10-277" fmla="*/ 877824 w 1413093"/>
                <a:gd name="connsiteY10-278" fmla="*/ 629107 h 2070201"/>
                <a:gd name="connsiteX11-279" fmla="*/ 709574 w 1413093"/>
                <a:gd name="connsiteY11-280" fmla="*/ 936345 h 2070201"/>
                <a:gd name="connsiteX12-281" fmla="*/ 526694 w 1413093"/>
                <a:gd name="connsiteY12-282" fmla="*/ 0 h 2070201"/>
                <a:gd name="connsiteX13-283" fmla="*/ 468172 w 1413093"/>
                <a:gd name="connsiteY13-284" fmla="*/ 1338681 h 2070201"/>
                <a:gd name="connsiteX14-285" fmla="*/ 321868 w 1413093"/>
                <a:gd name="connsiteY14-286" fmla="*/ 1287475 h 2070201"/>
                <a:gd name="connsiteX15-287" fmla="*/ 0 w 1413093"/>
                <a:gd name="connsiteY15-288" fmla="*/ 1053388 h 2070201"/>
                <a:gd name="connsiteX0-289" fmla="*/ 0 w 1404608"/>
                <a:gd name="connsiteY0-290" fmla="*/ 1053388 h 2070201"/>
                <a:gd name="connsiteX1-291" fmla="*/ 124358 w 1404608"/>
                <a:gd name="connsiteY1-292" fmla="*/ 1382572 h 2070201"/>
                <a:gd name="connsiteX2-293" fmla="*/ 292608 w 1404608"/>
                <a:gd name="connsiteY2-294" fmla="*/ 1741017 h 2070201"/>
                <a:gd name="connsiteX3-295" fmla="*/ 687628 w 1404608"/>
                <a:gd name="connsiteY3-296" fmla="*/ 2070201 h 2070201"/>
                <a:gd name="connsiteX4-297" fmla="*/ 1294790 w 1404608"/>
                <a:gd name="connsiteY4-298" fmla="*/ 2055571 h 2070201"/>
                <a:gd name="connsiteX5-299" fmla="*/ 1404518 w 1404608"/>
                <a:gd name="connsiteY5-300" fmla="*/ 1155801 h 2070201"/>
                <a:gd name="connsiteX6-301" fmla="*/ 1221638 w 1404608"/>
                <a:gd name="connsiteY6-302" fmla="*/ 768096 h 2070201"/>
                <a:gd name="connsiteX7-303" fmla="*/ 1177747 w 1404608"/>
                <a:gd name="connsiteY7-304" fmla="*/ 965606 h 2070201"/>
                <a:gd name="connsiteX8-305" fmla="*/ 1024128 w 1404608"/>
                <a:gd name="connsiteY8-306" fmla="*/ 694944 h 2070201"/>
                <a:gd name="connsiteX9-307" fmla="*/ 921715 w 1404608"/>
                <a:gd name="connsiteY9-308" fmla="*/ 929030 h 2070201"/>
                <a:gd name="connsiteX10-309" fmla="*/ 877824 w 1404608"/>
                <a:gd name="connsiteY10-310" fmla="*/ 629107 h 2070201"/>
                <a:gd name="connsiteX11-311" fmla="*/ 709574 w 1404608"/>
                <a:gd name="connsiteY11-312" fmla="*/ 936345 h 2070201"/>
                <a:gd name="connsiteX12-313" fmla="*/ 526694 w 1404608"/>
                <a:gd name="connsiteY12-314" fmla="*/ 0 h 2070201"/>
                <a:gd name="connsiteX13-315" fmla="*/ 468172 w 1404608"/>
                <a:gd name="connsiteY13-316" fmla="*/ 1338681 h 2070201"/>
                <a:gd name="connsiteX14-317" fmla="*/ 321868 w 1404608"/>
                <a:gd name="connsiteY14-318" fmla="*/ 1287475 h 2070201"/>
                <a:gd name="connsiteX15-319" fmla="*/ 0 w 1404608"/>
                <a:gd name="connsiteY15-320" fmla="*/ 1053388 h 2070201"/>
                <a:gd name="connsiteX0-321" fmla="*/ 0 w 1404608"/>
                <a:gd name="connsiteY0-322" fmla="*/ 1053388 h 2070201"/>
                <a:gd name="connsiteX1-323" fmla="*/ 124358 w 1404608"/>
                <a:gd name="connsiteY1-324" fmla="*/ 1382572 h 2070201"/>
                <a:gd name="connsiteX2-325" fmla="*/ 292608 w 1404608"/>
                <a:gd name="connsiteY2-326" fmla="*/ 1741017 h 2070201"/>
                <a:gd name="connsiteX3-327" fmla="*/ 687628 w 1404608"/>
                <a:gd name="connsiteY3-328" fmla="*/ 2070201 h 2070201"/>
                <a:gd name="connsiteX4-329" fmla="*/ 1294790 w 1404608"/>
                <a:gd name="connsiteY4-330" fmla="*/ 2055571 h 2070201"/>
                <a:gd name="connsiteX5-331" fmla="*/ 1404518 w 1404608"/>
                <a:gd name="connsiteY5-332" fmla="*/ 1155801 h 2070201"/>
                <a:gd name="connsiteX6-333" fmla="*/ 1221638 w 1404608"/>
                <a:gd name="connsiteY6-334" fmla="*/ 768096 h 2070201"/>
                <a:gd name="connsiteX7-335" fmla="*/ 1177747 w 1404608"/>
                <a:gd name="connsiteY7-336" fmla="*/ 965606 h 2070201"/>
                <a:gd name="connsiteX8-337" fmla="*/ 1024128 w 1404608"/>
                <a:gd name="connsiteY8-338" fmla="*/ 694944 h 2070201"/>
                <a:gd name="connsiteX9-339" fmla="*/ 921715 w 1404608"/>
                <a:gd name="connsiteY9-340" fmla="*/ 929030 h 2070201"/>
                <a:gd name="connsiteX10-341" fmla="*/ 877824 w 1404608"/>
                <a:gd name="connsiteY10-342" fmla="*/ 629107 h 2070201"/>
                <a:gd name="connsiteX11-343" fmla="*/ 709574 w 1404608"/>
                <a:gd name="connsiteY11-344" fmla="*/ 936345 h 2070201"/>
                <a:gd name="connsiteX12-345" fmla="*/ 526694 w 1404608"/>
                <a:gd name="connsiteY12-346" fmla="*/ 0 h 2070201"/>
                <a:gd name="connsiteX13-347" fmla="*/ 468172 w 1404608"/>
                <a:gd name="connsiteY13-348" fmla="*/ 1338681 h 2070201"/>
                <a:gd name="connsiteX14-349" fmla="*/ 321868 w 1404608"/>
                <a:gd name="connsiteY14-350" fmla="*/ 1287475 h 2070201"/>
                <a:gd name="connsiteX15-351" fmla="*/ 0 w 1404608"/>
                <a:gd name="connsiteY15-352" fmla="*/ 1053388 h 2070201"/>
                <a:gd name="connsiteX0-353" fmla="*/ 0 w 1404608"/>
                <a:gd name="connsiteY0-354" fmla="*/ 1053388 h 2070201"/>
                <a:gd name="connsiteX1-355" fmla="*/ 124358 w 1404608"/>
                <a:gd name="connsiteY1-356" fmla="*/ 1382572 h 2070201"/>
                <a:gd name="connsiteX2-357" fmla="*/ 292608 w 1404608"/>
                <a:gd name="connsiteY2-358" fmla="*/ 1741017 h 2070201"/>
                <a:gd name="connsiteX3-359" fmla="*/ 687628 w 1404608"/>
                <a:gd name="connsiteY3-360" fmla="*/ 2070201 h 2070201"/>
                <a:gd name="connsiteX4-361" fmla="*/ 1294790 w 1404608"/>
                <a:gd name="connsiteY4-362" fmla="*/ 2055571 h 2070201"/>
                <a:gd name="connsiteX5-363" fmla="*/ 1404518 w 1404608"/>
                <a:gd name="connsiteY5-364" fmla="*/ 1155801 h 2070201"/>
                <a:gd name="connsiteX6-365" fmla="*/ 1221638 w 1404608"/>
                <a:gd name="connsiteY6-366" fmla="*/ 768096 h 2070201"/>
                <a:gd name="connsiteX7-367" fmla="*/ 1177747 w 1404608"/>
                <a:gd name="connsiteY7-368" fmla="*/ 965606 h 2070201"/>
                <a:gd name="connsiteX8-369" fmla="*/ 1024128 w 1404608"/>
                <a:gd name="connsiteY8-370" fmla="*/ 694944 h 2070201"/>
                <a:gd name="connsiteX9-371" fmla="*/ 921715 w 1404608"/>
                <a:gd name="connsiteY9-372" fmla="*/ 929030 h 2070201"/>
                <a:gd name="connsiteX10-373" fmla="*/ 877824 w 1404608"/>
                <a:gd name="connsiteY10-374" fmla="*/ 629107 h 2070201"/>
                <a:gd name="connsiteX11-375" fmla="*/ 709574 w 1404608"/>
                <a:gd name="connsiteY11-376" fmla="*/ 936345 h 2070201"/>
                <a:gd name="connsiteX12-377" fmla="*/ 526694 w 1404608"/>
                <a:gd name="connsiteY12-378" fmla="*/ 0 h 2070201"/>
                <a:gd name="connsiteX13-379" fmla="*/ 468172 w 1404608"/>
                <a:gd name="connsiteY13-380" fmla="*/ 1338681 h 2070201"/>
                <a:gd name="connsiteX14-381" fmla="*/ 321868 w 1404608"/>
                <a:gd name="connsiteY14-382" fmla="*/ 1287475 h 2070201"/>
                <a:gd name="connsiteX15-383" fmla="*/ 0 w 1404608"/>
                <a:gd name="connsiteY15-384" fmla="*/ 1053388 h 2070201"/>
                <a:gd name="connsiteX0-385" fmla="*/ 0 w 1404608"/>
                <a:gd name="connsiteY0-386" fmla="*/ 1053388 h 2070201"/>
                <a:gd name="connsiteX1-387" fmla="*/ 124358 w 1404608"/>
                <a:gd name="connsiteY1-388" fmla="*/ 1382572 h 2070201"/>
                <a:gd name="connsiteX2-389" fmla="*/ 292608 w 1404608"/>
                <a:gd name="connsiteY2-390" fmla="*/ 1741017 h 2070201"/>
                <a:gd name="connsiteX3-391" fmla="*/ 687628 w 1404608"/>
                <a:gd name="connsiteY3-392" fmla="*/ 2070201 h 2070201"/>
                <a:gd name="connsiteX4-393" fmla="*/ 1294790 w 1404608"/>
                <a:gd name="connsiteY4-394" fmla="*/ 2055571 h 2070201"/>
                <a:gd name="connsiteX5-395" fmla="*/ 1404518 w 1404608"/>
                <a:gd name="connsiteY5-396" fmla="*/ 1155801 h 2070201"/>
                <a:gd name="connsiteX6-397" fmla="*/ 1221638 w 1404608"/>
                <a:gd name="connsiteY6-398" fmla="*/ 768096 h 2070201"/>
                <a:gd name="connsiteX7-399" fmla="*/ 1177747 w 1404608"/>
                <a:gd name="connsiteY7-400" fmla="*/ 965606 h 2070201"/>
                <a:gd name="connsiteX8-401" fmla="*/ 1024128 w 1404608"/>
                <a:gd name="connsiteY8-402" fmla="*/ 694944 h 2070201"/>
                <a:gd name="connsiteX9-403" fmla="*/ 921715 w 1404608"/>
                <a:gd name="connsiteY9-404" fmla="*/ 929030 h 2070201"/>
                <a:gd name="connsiteX10-405" fmla="*/ 877824 w 1404608"/>
                <a:gd name="connsiteY10-406" fmla="*/ 629107 h 2070201"/>
                <a:gd name="connsiteX11-407" fmla="*/ 709574 w 1404608"/>
                <a:gd name="connsiteY11-408" fmla="*/ 936345 h 2070201"/>
                <a:gd name="connsiteX12-409" fmla="*/ 526694 w 1404608"/>
                <a:gd name="connsiteY12-410" fmla="*/ 0 h 2070201"/>
                <a:gd name="connsiteX13-411" fmla="*/ 468172 w 1404608"/>
                <a:gd name="connsiteY13-412" fmla="*/ 1338681 h 2070201"/>
                <a:gd name="connsiteX14-413" fmla="*/ 321868 w 1404608"/>
                <a:gd name="connsiteY14-414" fmla="*/ 1287475 h 2070201"/>
                <a:gd name="connsiteX15-415" fmla="*/ 0 w 1404608"/>
                <a:gd name="connsiteY15-416" fmla="*/ 1053388 h 2070201"/>
                <a:gd name="connsiteX0-417" fmla="*/ 0 w 1404608"/>
                <a:gd name="connsiteY0-418" fmla="*/ 1053388 h 2070201"/>
                <a:gd name="connsiteX1-419" fmla="*/ 124358 w 1404608"/>
                <a:gd name="connsiteY1-420" fmla="*/ 1382572 h 2070201"/>
                <a:gd name="connsiteX2-421" fmla="*/ 292608 w 1404608"/>
                <a:gd name="connsiteY2-422" fmla="*/ 1741017 h 2070201"/>
                <a:gd name="connsiteX3-423" fmla="*/ 687628 w 1404608"/>
                <a:gd name="connsiteY3-424" fmla="*/ 2070201 h 2070201"/>
                <a:gd name="connsiteX4-425" fmla="*/ 1294790 w 1404608"/>
                <a:gd name="connsiteY4-426" fmla="*/ 2055571 h 2070201"/>
                <a:gd name="connsiteX5-427" fmla="*/ 1404518 w 1404608"/>
                <a:gd name="connsiteY5-428" fmla="*/ 1155801 h 2070201"/>
                <a:gd name="connsiteX6-429" fmla="*/ 1221638 w 1404608"/>
                <a:gd name="connsiteY6-430" fmla="*/ 768096 h 2070201"/>
                <a:gd name="connsiteX7-431" fmla="*/ 1177747 w 1404608"/>
                <a:gd name="connsiteY7-432" fmla="*/ 965606 h 2070201"/>
                <a:gd name="connsiteX8-433" fmla="*/ 980236 w 1404608"/>
                <a:gd name="connsiteY8-434" fmla="*/ 694944 h 2070201"/>
                <a:gd name="connsiteX9-435" fmla="*/ 921715 w 1404608"/>
                <a:gd name="connsiteY9-436" fmla="*/ 929030 h 2070201"/>
                <a:gd name="connsiteX10-437" fmla="*/ 877824 w 1404608"/>
                <a:gd name="connsiteY10-438" fmla="*/ 629107 h 2070201"/>
                <a:gd name="connsiteX11-439" fmla="*/ 709574 w 1404608"/>
                <a:gd name="connsiteY11-440" fmla="*/ 936345 h 2070201"/>
                <a:gd name="connsiteX12-441" fmla="*/ 526694 w 1404608"/>
                <a:gd name="connsiteY12-442" fmla="*/ 0 h 2070201"/>
                <a:gd name="connsiteX13-443" fmla="*/ 468172 w 1404608"/>
                <a:gd name="connsiteY13-444" fmla="*/ 1338681 h 2070201"/>
                <a:gd name="connsiteX14-445" fmla="*/ 321868 w 1404608"/>
                <a:gd name="connsiteY14-446" fmla="*/ 1287475 h 2070201"/>
                <a:gd name="connsiteX15-447" fmla="*/ 0 w 1404608"/>
                <a:gd name="connsiteY15-448" fmla="*/ 1053388 h 2070201"/>
                <a:gd name="connsiteX0-449" fmla="*/ 0 w 1404608"/>
                <a:gd name="connsiteY0-450" fmla="*/ 1053388 h 2070201"/>
                <a:gd name="connsiteX1-451" fmla="*/ 124358 w 1404608"/>
                <a:gd name="connsiteY1-452" fmla="*/ 1382572 h 2070201"/>
                <a:gd name="connsiteX2-453" fmla="*/ 292608 w 1404608"/>
                <a:gd name="connsiteY2-454" fmla="*/ 1741017 h 2070201"/>
                <a:gd name="connsiteX3-455" fmla="*/ 687628 w 1404608"/>
                <a:gd name="connsiteY3-456" fmla="*/ 2070201 h 2070201"/>
                <a:gd name="connsiteX4-457" fmla="*/ 1294790 w 1404608"/>
                <a:gd name="connsiteY4-458" fmla="*/ 2055571 h 2070201"/>
                <a:gd name="connsiteX5-459" fmla="*/ 1404518 w 1404608"/>
                <a:gd name="connsiteY5-460" fmla="*/ 1155801 h 2070201"/>
                <a:gd name="connsiteX6-461" fmla="*/ 1221638 w 1404608"/>
                <a:gd name="connsiteY6-462" fmla="*/ 768096 h 2070201"/>
                <a:gd name="connsiteX7-463" fmla="*/ 1177747 w 1404608"/>
                <a:gd name="connsiteY7-464" fmla="*/ 965606 h 2070201"/>
                <a:gd name="connsiteX8-465" fmla="*/ 980236 w 1404608"/>
                <a:gd name="connsiteY8-466" fmla="*/ 694944 h 2070201"/>
                <a:gd name="connsiteX9-467" fmla="*/ 921715 w 1404608"/>
                <a:gd name="connsiteY9-468" fmla="*/ 929030 h 2070201"/>
                <a:gd name="connsiteX10-469" fmla="*/ 877824 w 1404608"/>
                <a:gd name="connsiteY10-470" fmla="*/ 629107 h 2070201"/>
                <a:gd name="connsiteX11-471" fmla="*/ 709574 w 1404608"/>
                <a:gd name="connsiteY11-472" fmla="*/ 936345 h 2070201"/>
                <a:gd name="connsiteX12-473" fmla="*/ 526694 w 1404608"/>
                <a:gd name="connsiteY12-474" fmla="*/ 0 h 2070201"/>
                <a:gd name="connsiteX13-475" fmla="*/ 468172 w 1404608"/>
                <a:gd name="connsiteY13-476" fmla="*/ 1338681 h 2070201"/>
                <a:gd name="connsiteX14-477" fmla="*/ 321868 w 1404608"/>
                <a:gd name="connsiteY14-478" fmla="*/ 1287475 h 2070201"/>
                <a:gd name="connsiteX15-479" fmla="*/ 0 w 1404608"/>
                <a:gd name="connsiteY15-480" fmla="*/ 1053388 h 2070201"/>
                <a:gd name="connsiteX0-481" fmla="*/ 0 w 1404608"/>
                <a:gd name="connsiteY0-482" fmla="*/ 1053388 h 2070201"/>
                <a:gd name="connsiteX1-483" fmla="*/ 124358 w 1404608"/>
                <a:gd name="connsiteY1-484" fmla="*/ 1382572 h 2070201"/>
                <a:gd name="connsiteX2-485" fmla="*/ 292608 w 1404608"/>
                <a:gd name="connsiteY2-486" fmla="*/ 1741017 h 2070201"/>
                <a:gd name="connsiteX3-487" fmla="*/ 687628 w 1404608"/>
                <a:gd name="connsiteY3-488" fmla="*/ 2070201 h 2070201"/>
                <a:gd name="connsiteX4-489" fmla="*/ 1294790 w 1404608"/>
                <a:gd name="connsiteY4-490" fmla="*/ 2055571 h 2070201"/>
                <a:gd name="connsiteX5-491" fmla="*/ 1404518 w 1404608"/>
                <a:gd name="connsiteY5-492" fmla="*/ 1155801 h 2070201"/>
                <a:gd name="connsiteX6-493" fmla="*/ 1221638 w 1404608"/>
                <a:gd name="connsiteY6-494" fmla="*/ 768096 h 2070201"/>
                <a:gd name="connsiteX7-495" fmla="*/ 1177747 w 1404608"/>
                <a:gd name="connsiteY7-496" fmla="*/ 965606 h 2070201"/>
                <a:gd name="connsiteX8-497" fmla="*/ 980236 w 1404608"/>
                <a:gd name="connsiteY8-498" fmla="*/ 694944 h 2070201"/>
                <a:gd name="connsiteX9-499" fmla="*/ 921715 w 1404608"/>
                <a:gd name="connsiteY9-500" fmla="*/ 929030 h 2070201"/>
                <a:gd name="connsiteX10-501" fmla="*/ 790042 w 1404608"/>
                <a:gd name="connsiteY10-502" fmla="*/ 599846 h 2070201"/>
                <a:gd name="connsiteX11-503" fmla="*/ 709574 w 1404608"/>
                <a:gd name="connsiteY11-504" fmla="*/ 936345 h 2070201"/>
                <a:gd name="connsiteX12-505" fmla="*/ 526694 w 1404608"/>
                <a:gd name="connsiteY12-506" fmla="*/ 0 h 2070201"/>
                <a:gd name="connsiteX13-507" fmla="*/ 468172 w 1404608"/>
                <a:gd name="connsiteY13-508" fmla="*/ 1338681 h 2070201"/>
                <a:gd name="connsiteX14-509" fmla="*/ 321868 w 1404608"/>
                <a:gd name="connsiteY14-510" fmla="*/ 1287475 h 2070201"/>
                <a:gd name="connsiteX15-511" fmla="*/ 0 w 1404608"/>
                <a:gd name="connsiteY15-512" fmla="*/ 1053388 h 2070201"/>
                <a:gd name="connsiteX0-513" fmla="*/ 0 w 1404608"/>
                <a:gd name="connsiteY0-514" fmla="*/ 1053388 h 2070201"/>
                <a:gd name="connsiteX1-515" fmla="*/ 124358 w 1404608"/>
                <a:gd name="connsiteY1-516" fmla="*/ 1382572 h 2070201"/>
                <a:gd name="connsiteX2-517" fmla="*/ 292608 w 1404608"/>
                <a:gd name="connsiteY2-518" fmla="*/ 1741017 h 2070201"/>
                <a:gd name="connsiteX3-519" fmla="*/ 687628 w 1404608"/>
                <a:gd name="connsiteY3-520" fmla="*/ 2070201 h 2070201"/>
                <a:gd name="connsiteX4-521" fmla="*/ 1294790 w 1404608"/>
                <a:gd name="connsiteY4-522" fmla="*/ 2055571 h 2070201"/>
                <a:gd name="connsiteX5-523" fmla="*/ 1404518 w 1404608"/>
                <a:gd name="connsiteY5-524" fmla="*/ 1155801 h 2070201"/>
                <a:gd name="connsiteX6-525" fmla="*/ 1221638 w 1404608"/>
                <a:gd name="connsiteY6-526" fmla="*/ 768096 h 2070201"/>
                <a:gd name="connsiteX7-527" fmla="*/ 1177747 w 1404608"/>
                <a:gd name="connsiteY7-528" fmla="*/ 965606 h 2070201"/>
                <a:gd name="connsiteX8-529" fmla="*/ 980236 w 1404608"/>
                <a:gd name="connsiteY8-530" fmla="*/ 694944 h 2070201"/>
                <a:gd name="connsiteX9-531" fmla="*/ 921715 w 1404608"/>
                <a:gd name="connsiteY9-532" fmla="*/ 929030 h 2070201"/>
                <a:gd name="connsiteX10-533" fmla="*/ 738836 w 1404608"/>
                <a:gd name="connsiteY10-534" fmla="*/ 592531 h 2070201"/>
                <a:gd name="connsiteX11-535" fmla="*/ 709574 w 1404608"/>
                <a:gd name="connsiteY11-536" fmla="*/ 936345 h 2070201"/>
                <a:gd name="connsiteX12-537" fmla="*/ 526694 w 1404608"/>
                <a:gd name="connsiteY12-538" fmla="*/ 0 h 2070201"/>
                <a:gd name="connsiteX13-539" fmla="*/ 468172 w 1404608"/>
                <a:gd name="connsiteY13-540" fmla="*/ 1338681 h 2070201"/>
                <a:gd name="connsiteX14-541" fmla="*/ 321868 w 1404608"/>
                <a:gd name="connsiteY14-542" fmla="*/ 1287475 h 2070201"/>
                <a:gd name="connsiteX15-543" fmla="*/ 0 w 1404608"/>
                <a:gd name="connsiteY15-544" fmla="*/ 1053388 h 2070201"/>
                <a:gd name="connsiteX0-545" fmla="*/ 0 w 1404608"/>
                <a:gd name="connsiteY0-546" fmla="*/ 1053388 h 2070201"/>
                <a:gd name="connsiteX1-547" fmla="*/ 124358 w 1404608"/>
                <a:gd name="connsiteY1-548" fmla="*/ 1382572 h 2070201"/>
                <a:gd name="connsiteX2-549" fmla="*/ 292608 w 1404608"/>
                <a:gd name="connsiteY2-550" fmla="*/ 1741017 h 2070201"/>
                <a:gd name="connsiteX3-551" fmla="*/ 687628 w 1404608"/>
                <a:gd name="connsiteY3-552" fmla="*/ 2070201 h 2070201"/>
                <a:gd name="connsiteX4-553" fmla="*/ 1294790 w 1404608"/>
                <a:gd name="connsiteY4-554" fmla="*/ 2055571 h 2070201"/>
                <a:gd name="connsiteX5-555" fmla="*/ 1404518 w 1404608"/>
                <a:gd name="connsiteY5-556" fmla="*/ 1155801 h 2070201"/>
                <a:gd name="connsiteX6-557" fmla="*/ 1221638 w 1404608"/>
                <a:gd name="connsiteY6-558" fmla="*/ 768096 h 2070201"/>
                <a:gd name="connsiteX7-559" fmla="*/ 1177747 w 1404608"/>
                <a:gd name="connsiteY7-560" fmla="*/ 965606 h 2070201"/>
                <a:gd name="connsiteX8-561" fmla="*/ 980236 w 1404608"/>
                <a:gd name="connsiteY8-562" fmla="*/ 694944 h 2070201"/>
                <a:gd name="connsiteX9-563" fmla="*/ 921715 w 1404608"/>
                <a:gd name="connsiteY9-564" fmla="*/ 929030 h 2070201"/>
                <a:gd name="connsiteX10-565" fmla="*/ 738836 w 1404608"/>
                <a:gd name="connsiteY10-566" fmla="*/ 592531 h 2070201"/>
                <a:gd name="connsiteX11-567" fmla="*/ 709574 w 1404608"/>
                <a:gd name="connsiteY11-568" fmla="*/ 936345 h 2070201"/>
                <a:gd name="connsiteX12-569" fmla="*/ 526694 w 1404608"/>
                <a:gd name="connsiteY12-570" fmla="*/ 0 h 2070201"/>
                <a:gd name="connsiteX13-571" fmla="*/ 468172 w 1404608"/>
                <a:gd name="connsiteY13-572" fmla="*/ 1338681 h 2070201"/>
                <a:gd name="connsiteX14-573" fmla="*/ 321868 w 1404608"/>
                <a:gd name="connsiteY14-574" fmla="*/ 1287475 h 2070201"/>
                <a:gd name="connsiteX15-575" fmla="*/ 0 w 1404608"/>
                <a:gd name="connsiteY15-576" fmla="*/ 1053388 h 2070201"/>
                <a:gd name="connsiteX0-577" fmla="*/ 0 w 1404608"/>
                <a:gd name="connsiteY0-578" fmla="*/ 1053388 h 2070201"/>
                <a:gd name="connsiteX1-579" fmla="*/ 124358 w 1404608"/>
                <a:gd name="connsiteY1-580" fmla="*/ 1382572 h 2070201"/>
                <a:gd name="connsiteX2-581" fmla="*/ 292608 w 1404608"/>
                <a:gd name="connsiteY2-582" fmla="*/ 1741017 h 2070201"/>
                <a:gd name="connsiteX3-583" fmla="*/ 687628 w 1404608"/>
                <a:gd name="connsiteY3-584" fmla="*/ 2070201 h 2070201"/>
                <a:gd name="connsiteX4-585" fmla="*/ 1294790 w 1404608"/>
                <a:gd name="connsiteY4-586" fmla="*/ 2055571 h 2070201"/>
                <a:gd name="connsiteX5-587" fmla="*/ 1404518 w 1404608"/>
                <a:gd name="connsiteY5-588" fmla="*/ 1155801 h 2070201"/>
                <a:gd name="connsiteX6-589" fmla="*/ 1221638 w 1404608"/>
                <a:gd name="connsiteY6-590" fmla="*/ 768096 h 2070201"/>
                <a:gd name="connsiteX7-591" fmla="*/ 1177747 w 1404608"/>
                <a:gd name="connsiteY7-592" fmla="*/ 965606 h 2070201"/>
                <a:gd name="connsiteX8-593" fmla="*/ 980236 w 1404608"/>
                <a:gd name="connsiteY8-594" fmla="*/ 694944 h 2070201"/>
                <a:gd name="connsiteX9-595" fmla="*/ 921715 w 1404608"/>
                <a:gd name="connsiteY9-596" fmla="*/ 929030 h 2070201"/>
                <a:gd name="connsiteX10-597" fmla="*/ 738836 w 1404608"/>
                <a:gd name="connsiteY10-598" fmla="*/ 592531 h 2070201"/>
                <a:gd name="connsiteX11-599" fmla="*/ 709574 w 1404608"/>
                <a:gd name="connsiteY11-600" fmla="*/ 936345 h 2070201"/>
                <a:gd name="connsiteX12-601" fmla="*/ 702259 w 1404608"/>
                <a:gd name="connsiteY12-602" fmla="*/ 629107 h 2070201"/>
                <a:gd name="connsiteX13-603" fmla="*/ 526694 w 1404608"/>
                <a:gd name="connsiteY13-604" fmla="*/ 0 h 2070201"/>
                <a:gd name="connsiteX14-605" fmla="*/ 468172 w 1404608"/>
                <a:gd name="connsiteY14-606" fmla="*/ 1338681 h 2070201"/>
                <a:gd name="connsiteX15-607" fmla="*/ 321868 w 1404608"/>
                <a:gd name="connsiteY15-608" fmla="*/ 1287475 h 2070201"/>
                <a:gd name="connsiteX16" fmla="*/ 0 w 1404608"/>
                <a:gd name="connsiteY16" fmla="*/ 1053388 h 2070201"/>
                <a:gd name="connsiteX0-609" fmla="*/ 0 w 1404608"/>
                <a:gd name="connsiteY0-610" fmla="*/ 1056935 h 2073748"/>
                <a:gd name="connsiteX1-611" fmla="*/ 124358 w 1404608"/>
                <a:gd name="connsiteY1-612" fmla="*/ 1386119 h 2073748"/>
                <a:gd name="connsiteX2-613" fmla="*/ 292608 w 1404608"/>
                <a:gd name="connsiteY2-614" fmla="*/ 1744564 h 2073748"/>
                <a:gd name="connsiteX3-615" fmla="*/ 687628 w 1404608"/>
                <a:gd name="connsiteY3-616" fmla="*/ 2073748 h 2073748"/>
                <a:gd name="connsiteX4-617" fmla="*/ 1294790 w 1404608"/>
                <a:gd name="connsiteY4-618" fmla="*/ 2059118 h 2073748"/>
                <a:gd name="connsiteX5-619" fmla="*/ 1404518 w 1404608"/>
                <a:gd name="connsiteY5-620" fmla="*/ 1159348 h 2073748"/>
                <a:gd name="connsiteX6-621" fmla="*/ 1221638 w 1404608"/>
                <a:gd name="connsiteY6-622" fmla="*/ 771643 h 2073748"/>
                <a:gd name="connsiteX7-623" fmla="*/ 1177747 w 1404608"/>
                <a:gd name="connsiteY7-624" fmla="*/ 969153 h 2073748"/>
                <a:gd name="connsiteX8-625" fmla="*/ 980236 w 1404608"/>
                <a:gd name="connsiteY8-626" fmla="*/ 698491 h 2073748"/>
                <a:gd name="connsiteX9-627" fmla="*/ 921715 w 1404608"/>
                <a:gd name="connsiteY9-628" fmla="*/ 932577 h 2073748"/>
                <a:gd name="connsiteX10-629" fmla="*/ 738836 w 1404608"/>
                <a:gd name="connsiteY10-630" fmla="*/ 596078 h 2073748"/>
                <a:gd name="connsiteX11-631" fmla="*/ 709574 w 1404608"/>
                <a:gd name="connsiteY11-632" fmla="*/ 939892 h 2073748"/>
                <a:gd name="connsiteX12-633" fmla="*/ 526694 w 1404608"/>
                <a:gd name="connsiteY12-634" fmla="*/ 3547 h 2073748"/>
                <a:gd name="connsiteX13-635" fmla="*/ 468172 w 1404608"/>
                <a:gd name="connsiteY13-636" fmla="*/ 1342228 h 2073748"/>
                <a:gd name="connsiteX14-637" fmla="*/ 321868 w 1404608"/>
                <a:gd name="connsiteY14-638" fmla="*/ 1291022 h 2073748"/>
                <a:gd name="connsiteX15-639" fmla="*/ 0 w 1404608"/>
                <a:gd name="connsiteY15-640" fmla="*/ 1056935 h 2073748"/>
                <a:gd name="connsiteX0-641" fmla="*/ 0 w 1404608"/>
                <a:gd name="connsiteY0-642" fmla="*/ 1056935 h 2073748"/>
                <a:gd name="connsiteX1-643" fmla="*/ 124358 w 1404608"/>
                <a:gd name="connsiteY1-644" fmla="*/ 1386119 h 2073748"/>
                <a:gd name="connsiteX2-645" fmla="*/ 292608 w 1404608"/>
                <a:gd name="connsiteY2-646" fmla="*/ 1744564 h 2073748"/>
                <a:gd name="connsiteX3-647" fmla="*/ 687628 w 1404608"/>
                <a:gd name="connsiteY3-648" fmla="*/ 2073748 h 2073748"/>
                <a:gd name="connsiteX4-649" fmla="*/ 1294790 w 1404608"/>
                <a:gd name="connsiteY4-650" fmla="*/ 2059118 h 2073748"/>
                <a:gd name="connsiteX5-651" fmla="*/ 1404518 w 1404608"/>
                <a:gd name="connsiteY5-652" fmla="*/ 1159348 h 2073748"/>
                <a:gd name="connsiteX6-653" fmla="*/ 1221638 w 1404608"/>
                <a:gd name="connsiteY6-654" fmla="*/ 771643 h 2073748"/>
                <a:gd name="connsiteX7-655" fmla="*/ 1177747 w 1404608"/>
                <a:gd name="connsiteY7-656" fmla="*/ 969153 h 2073748"/>
                <a:gd name="connsiteX8-657" fmla="*/ 980236 w 1404608"/>
                <a:gd name="connsiteY8-658" fmla="*/ 698491 h 2073748"/>
                <a:gd name="connsiteX9-659" fmla="*/ 921715 w 1404608"/>
                <a:gd name="connsiteY9-660" fmla="*/ 932577 h 2073748"/>
                <a:gd name="connsiteX10-661" fmla="*/ 738836 w 1404608"/>
                <a:gd name="connsiteY10-662" fmla="*/ 596078 h 2073748"/>
                <a:gd name="connsiteX11-663" fmla="*/ 709574 w 1404608"/>
                <a:gd name="connsiteY11-664" fmla="*/ 939892 h 2073748"/>
                <a:gd name="connsiteX12-665" fmla="*/ 526694 w 1404608"/>
                <a:gd name="connsiteY12-666" fmla="*/ 3547 h 2073748"/>
                <a:gd name="connsiteX13-667" fmla="*/ 468172 w 1404608"/>
                <a:gd name="connsiteY13-668" fmla="*/ 1342228 h 2073748"/>
                <a:gd name="connsiteX14-669" fmla="*/ 321868 w 1404608"/>
                <a:gd name="connsiteY14-670" fmla="*/ 1291022 h 2073748"/>
                <a:gd name="connsiteX15-671" fmla="*/ 0 w 1404608"/>
                <a:gd name="connsiteY15-672" fmla="*/ 1056935 h 2073748"/>
                <a:gd name="connsiteX0-673" fmla="*/ 0 w 1404608"/>
                <a:gd name="connsiteY0-674" fmla="*/ 1056935 h 2073748"/>
                <a:gd name="connsiteX1-675" fmla="*/ 124358 w 1404608"/>
                <a:gd name="connsiteY1-676" fmla="*/ 1386119 h 2073748"/>
                <a:gd name="connsiteX2-677" fmla="*/ 292608 w 1404608"/>
                <a:gd name="connsiteY2-678" fmla="*/ 1744564 h 2073748"/>
                <a:gd name="connsiteX3-679" fmla="*/ 687628 w 1404608"/>
                <a:gd name="connsiteY3-680" fmla="*/ 2073748 h 2073748"/>
                <a:gd name="connsiteX4-681" fmla="*/ 1294790 w 1404608"/>
                <a:gd name="connsiteY4-682" fmla="*/ 2059118 h 2073748"/>
                <a:gd name="connsiteX5-683" fmla="*/ 1404518 w 1404608"/>
                <a:gd name="connsiteY5-684" fmla="*/ 1159348 h 2073748"/>
                <a:gd name="connsiteX6-685" fmla="*/ 1221638 w 1404608"/>
                <a:gd name="connsiteY6-686" fmla="*/ 771643 h 2073748"/>
                <a:gd name="connsiteX7-687" fmla="*/ 1177747 w 1404608"/>
                <a:gd name="connsiteY7-688" fmla="*/ 969153 h 2073748"/>
                <a:gd name="connsiteX8-689" fmla="*/ 980236 w 1404608"/>
                <a:gd name="connsiteY8-690" fmla="*/ 698491 h 2073748"/>
                <a:gd name="connsiteX9-691" fmla="*/ 921715 w 1404608"/>
                <a:gd name="connsiteY9-692" fmla="*/ 932577 h 2073748"/>
                <a:gd name="connsiteX10-693" fmla="*/ 738836 w 1404608"/>
                <a:gd name="connsiteY10-694" fmla="*/ 596078 h 2073748"/>
                <a:gd name="connsiteX11-695" fmla="*/ 709574 w 1404608"/>
                <a:gd name="connsiteY11-696" fmla="*/ 939892 h 2073748"/>
                <a:gd name="connsiteX12-697" fmla="*/ 526694 w 1404608"/>
                <a:gd name="connsiteY12-698" fmla="*/ 3547 h 2073748"/>
                <a:gd name="connsiteX13-699" fmla="*/ 468172 w 1404608"/>
                <a:gd name="connsiteY13-700" fmla="*/ 1342228 h 2073748"/>
                <a:gd name="connsiteX14-701" fmla="*/ 321868 w 1404608"/>
                <a:gd name="connsiteY14-702" fmla="*/ 1291022 h 2073748"/>
                <a:gd name="connsiteX15-703" fmla="*/ 0 w 1404608"/>
                <a:gd name="connsiteY15-704" fmla="*/ 1056935 h 2073748"/>
                <a:gd name="connsiteX0-705" fmla="*/ 0 w 1404608"/>
                <a:gd name="connsiteY0-706" fmla="*/ 1058942 h 2075755"/>
                <a:gd name="connsiteX1-707" fmla="*/ 124358 w 1404608"/>
                <a:gd name="connsiteY1-708" fmla="*/ 1388126 h 2075755"/>
                <a:gd name="connsiteX2-709" fmla="*/ 292608 w 1404608"/>
                <a:gd name="connsiteY2-710" fmla="*/ 1746571 h 2075755"/>
                <a:gd name="connsiteX3-711" fmla="*/ 687628 w 1404608"/>
                <a:gd name="connsiteY3-712" fmla="*/ 2075755 h 2075755"/>
                <a:gd name="connsiteX4-713" fmla="*/ 1294790 w 1404608"/>
                <a:gd name="connsiteY4-714" fmla="*/ 2061125 h 2075755"/>
                <a:gd name="connsiteX5-715" fmla="*/ 1404518 w 1404608"/>
                <a:gd name="connsiteY5-716" fmla="*/ 1161355 h 2075755"/>
                <a:gd name="connsiteX6-717" fmla="*/ 1221638 w 1404608"/>
                <a:gd name="connsiteY6-718" fmla="*/ 773650 h 2075755"/>
                <a:gd name="connsiteX7-719" fmla="*/ 1177747 w 1404608"/>
                <a:gd name="connsiteY7-720" fmla="*/ 971160 h 2075755"/>
                <a:gd name="connsiteX8-721" fmla="*/ 980236 w 1404608"/>
                <a:gd name="connsiteY8-722" fmla="*/ 700498 h 2075755"/>
                <a:gd name="connsiteX9-723" fmla="*/ 921715 w 1404608"/>
                <a:gd name="connsiteY9-724" fmla="*/ 934584 h 2075755"/>
                <a:gd name="connsiteX10-725" fmla="*/ 738836 w 1404608"/>
                <a:gd name="connsiteY10-726" fmla="*/ 598085 h 2075755"/>
                <a:gd name="connsiteX11-727" fmla="*/ 709574 w 1404608"/>
                <a:gd name="connsiteY11-728" fmla="*/ 941899 h 2075755"/>
                <a:gd name="connsiteX12-729" fmla="*/ 526694 w 1404608"/>
                <a:gd name="connsiteY12-730" fmla="*/ 5554 h 2075755"/>
                <a:gd name="connsiteX13-731" fmla="*/ 468172 w 1404608"/>
                <a:gd name="connsiteY13-732" fmla="*/ 1344235 h 2075755"/>
                <a:gd name="connsiteX14-733" fmla="*/ 321868 w 1404608"/>
                <a:gd name="connsiteY14-734" fmla="*/ 1293029 h 2075755"/>
                <a:gd name="connsiteX15-735" fmla="*/ 0 w 1404608"/>
                <a:gd name="connsiteY15-736" fmla="*/ 1058942 h 2075755"/>
                <a:gd name="connsiteX0-737" fmla="*/ 0 w 1404608"/>
                <a:gd name="connsiteY0-738" fmla="*/ 1029958 h 2046771"/>
                <a:gd name="connsiteX1-739" fmla="*/ 124358 w 1404608"/>
                <a:gd name="connsiteY1-740" fmla="*/ 1359142 h 2046771"/>
                <a:gd name="connsiteX2-741" fmla="*/ 292608 w 1404608"/>
                <a:gd name="connsiteY2-742" fmla="*/ 1717587 h 2046771"/>
                <a:gd name="connsiteX3-743" fmla="*/ 687628 w 1404608"/>
                <a:gd name="connsiteY3-744" fmla="*/ 2046771 h 2046771"/>
                <a:gd name="connsiteX4-745" fmla="*/ 1294790 w 1404608"/>
                <a:gd name="connsiteY4-746" fmla="*/ 2032141 h 2046771"/>
                <a:gd name="connsiteX5-747" fmla="*/ 1404518 w 1404608"/>
                <a:gd name="connsiteY5-748" fmla="*/ 1132371 h 2046771"/>
                <a:gd name="connsiteX6-749" fmla="*/ 1221638 w 1404608"/>
                <a:gd name="connsiteY6-750" fmla="*/ 744666 h 2046771"/>
                <a:gd name="connsiteX7-751" fmla="*/ 1177747 w 1404608"/>
                <a:gd name="connsiteY7-752" fmla="*/ 942176 h 2046771"/>
                <a:gd name="connsiteX8-753" fmla="*/ 980236 w 1404608"/>
                <a:gd name="connsiteY8-754" fmla="*/ 671514 h 2046771"/>
                <a:gd name="connsiteX9-755" fmla="*/ 921715 w 1404608"/>
                <a:gd name="connsiteY9-756" fmla="*/ 905600 h 2046771"/>
                <a:gd name="connsiteX10-757" fmla="*/ 738836 w 1404608"/>
                <a:gd name="connsiteY10-758" fmla="*/ 569101 h 2046771"/>
                <a:gd name="connsiteX11-759" fmla="*/ 709574 w 1404608"/>
                <a:gd name="connsiteY11-760" fmla="*/ 912915 h 2046771"/>
                <a:gd name="connsiteX12-761" fmla="*/ 526694 w 1404608"/>
                <a:gd name="connsiteY12-762" fmla="*/ 5831 h 2046771"/>
                <a:gd name="connsiteX13-763" fmla="*/ 468172 w 1404608"/>
                <a:gd name="connsiteY13-764" fmla="*/ 1315251 h 2046771"/>
                <a:gd name="connsiteX14-765" fmla="*/ 321868 w 1404608"/>
                <a:gd name="connsiteY14-766" fmla="*/ 1264045 h 2046771"/>
                <a:gd name="connsiteX15-767" fmla="*/ 0 w 1404608"/>
                <a:gd name="connsiteY15-768" fmla="*/ 1029958 h 2046771"/>
                <a:gd name="connsiteX0-769" fmla="*/ 0 w 1404608"/>
                <a:gd name="connsiteY0-770" fmla="*/ 1024127 h 2040940"/>
                <a:gd name="connsiteX1-771" fmla="*/ 124358 w 1404608"/>
                <a:gd name="connsiteY1-772" fmla="*/ 1353311 h 2040940"/>
                <a:gd name="connsiteX2-773" fmla="*/ 292608 w 1404608"/>
                <a:gd name="connsiteY2-774" fmla="*/ 1711756 h 2040940"/>
                <a:gd name="connsiteX3-775" fmla="*/ 687628 w 1404608"/>
                <a:gd name="connsiteY3-776" fmla="*/ 2040940 h 2040940"/>
                <a:gd name="connsiteX4-777" fmla="*/ 1294790 w 1404608"/>
                <a:gd name="connsiteY4-778" fmla="*/ 2026310 h 2040940"/>
                <a:gd name="connsiteX5-779" fmla="*/ 1404518 w 1404608"/>
                <a:gd name="connsiteY5-780" fmla="*/ 1126540 h 2040940"/>
                <a:gd name="connsiteX6-781" fmla="*/ 1221638 w 1404608"/>
                <a:gd name="connsiteY6-782" fmla="*/ 738835 h 2040940"/>
                <a:gd name="connsiteX7-783" fmla="*/ 1177747 w 1404608"/>
                <a:gd name="connsiteY7-784" fmla="*/ 936345 h 2040940"/>
                <a:gd name="connsiteX8-785" fmla="*/ 980236 w 1404608"/>
                <a:gd name="connsiteY8-786" fmla="*/ 665683 h 2040940"/>
                <a:gd name="connsiteX9-787" fmla="*/ 921715 w 1404608"/>
                <a:gd name="connsiteY9-788" fmla="*/ 899769 h 2040940"/>
                <a:gd name="connsiteX10-789" fmla="*/ 738836 w 1404608"/>
                <a:gd name="connsiteY10-790" fmla="*/ 563270 h 2040940"/>
                <a:gd name="connsiteX11-791" fmla="*/ 709574 w 1404608"/>
                <a:gd name="connsiteY11-792" fmla="*/ 907084 h 2040940"/>
                <a:gd name="connsiteX12-793" fmla="*/ 526694 w 1404608"/>
                <a:gd name="connsiteY12-794" fmla="*/ 0 h 2040940"/>
                <a:gd name="connsiteX13-795" fmla="*/ 468172 w 1404608"/>
                <a:gd name="connsiteY13-796" fmla="*/ 1309420 h 2040940"/>
                <a:gd name="connsiteX14-797" fmla="*/ 321868 w 1404608"/>
                <a:gd name="connsiteY14-798" fmla="*/ 1258214 h 2040940"/>
                <a:gd name="connsiteX15-799" fmla="*/ 0 w 1404608"/>
                <a:gd name="connsiteY15-800" fmla="*/ 1024127 h 2040940"/>
                <a:gd name="connsiteX0-801" fmla="*/ 0 w 1404608"/>
                <a:gd name="connsiteY0-802" fmla="*/ 1024614 h 2041427"/>
                <a:gd name="connsiteX1-803" fmla="*/ 124358 w 1404608"/>
                <a:gd name="connsiteY1-804" fmla="*/ 1353798 h 2041427"/>
                <a:gd name="connsiteX2-805" fmla="*/ 292608 w 1404608"/>
                <a:gd name="connsiteY2-806" fmla="*/ 1712243 h 2041427"/>
                <a:gd name="connsiteX3-807" fmla="*/ 687628 w 1404608"/>
                <a:gd name="connsiteY3-808" fmla="*/ 2041427 h 2041427"/>
                <a:gd name="connsiteX4-809" fmla="*/ 1294790 w 1404608"/>
                <a:gd name="connsiteY4-810" fmla="*/ 2026797 h 2041427"/>
                <a:gd name="connsiteX5-811" fmla="*/ 1404518 w 1404608"/>
                <a:gd name="connsiteY5-812" fmla="*/ 1127027 h 2041427"/>
                <a:gd name="connsiteX6-813" fmla="*/ 1221638 w 1404608"/>
                <a:gd name="connsiteY6-814" fmla="*/ 739322 h 2041427"/>
                <a:gd name="connsiteX7-815" fmla="*/ 1177747 w 1404608"/>
                <a:gd name="connsiteY7-816" fmla="*/ 936832 h 2041427"/>
                <a:gd name="connsiteX8-817" fmla="*/ 980236 w 1404608"/>
                <a:gd name="connsiteY8-818" fmla="*/ 666170 h 2041427"/>
                <a:gd name="connsiteX9-819" fmla="*/ 921715 w 1404608"/>
                <a:gd name="connsiteY9-820" fmla="*/ 900256 h 2041427"/>
                <a:gd name="connsiteX10-821" fmla="*/ 738836 w 1404608"/>
                <a:gd name="connsiteY10-822" fmla="*/ 563757 h 2041427"/>
                <a:gd name="connsiteX11-823" fmla="*/ 709574 w 1404608"/>
                <a:gd name="connsiteY11-824" fmla="*/ 907571 h 2041427"/>
                <a:gd name="connsiteX12-825" fmla="*/ 526694 w 1404608"/>
                <a:gd name="connsiteY12-826" fmla="*/ 487 h 2041427"/>
                <a:gd name="connsiteX13-827" fmla="*/ 468172 w 1404608"/>
                <a:gd name="connsiteY13-828" fmla="*/ 1309907 h 2041427"/>
                <a:gd name="connsiteX14-829" fmla="*/ 321868 w 1404608"/>
                <a:gd name="connsiteY14-830" fmla="*/ 1258701 h 2041427"/>
                <a:gd name="connsiteX15-831" fmla="*/ 0 w 1404608"/>
                <a:gd name="connsiteY15-832" fmla="*/ 1024614 h 2041427"/>
                <a:gd name="connsiteX0-833" fmla="*/ 0 w 1404608"/>
                <a:gd name="connsiteY0-834" fmla="*/ 1024614 h 2041427"/>
                <a:gd name="connsiteX1-835" fmla="*/ 124358 w 1404608"/>
                <a:gd name="connsiteY1-836" fmla="*/ 1353798 h 2041427"/>
                <a:gd name="connsiteX2-837" fmla="*/ 292608 w 1404608"/>
                <a:gd name="connsiteY2-838" fmla="*/ 1712243 h 2041427"/>
                <a:gd name="connsiteX3-839" fmla="*/ 687628 w 1404608"/>
                <a:gd name="connsiteY3-840" fmla="*/ 2041427 h 2041427"/>
                <a:gd name="connsiteX4-841" fmla="*/ 1294790 w 1404608"/>
                <a:gd name="connsiteY4-842" fmla="*/ 2026797 h 2041427"/>
                <a:gd name="connsiteX5-843" fmla="*/ 1404518 w 1404608"/>
                <a:gd name="connsiteY5-844" fmla="*/ 1127027 h 2041427"/>
                <a:gd name="connsiteX6-845" fmla="*/ 1221638 w 1404608"/>
                <a:gd name="connsiteY6-846" fmla="*/ 739322 h 2041427"/>
                <a:gd name="connsiteX7-847" fmla="*/ 1177747 w 1404608"/>
                <a:gd name="connsiteY7-848" fmla="*/ 936832 h 2041427"/>
                <a:gd name="connsiteX8-849" fmla="*/ 980236 w 1404608"/>
                <a:gd name="connsiteY8-850" fmla="*/ 666170 h 2041427"/>
                <a:gd name="connsiteX9-851" fmla="*/ 921715 w 1404608"/>
                <a:gd name="connsiteY9-852" fmla="*/ 900256 h 2041427"/>
                <a:gd name="connsiteX10-853" fmla="*/ 738836 w 1404608"/>
                <a:gd name="connsiteY10-854" fmla="*/ 563757 h 2041427"/>
                <a:gd name="connsiteX11-855" fmla="*/ 709574 w 1404608"/>
                <a:gd name="connsiteY11-856" fmla="*/ 907571 h 2041427"/>
                <a:gd name="connsiteX12-857" fmla="*/ 526694 w 1404608"/>
                <a:gd name="connsiteY12-858" fmla="*/ 487 h 2041427"/>
                <a:gd name="connsiteX13-859" fmla="*/ 468172 w 1404608"/>
                <a:gd name="connsiteY13-860" fmla="*/ 1309907 h 2041427"/>
                <a:gd name="connsiteX14-861" fmla="*/ 321868 w 1404608"/>
                <a:gd name="connsiteY14-862" fmla="*/ 1258701 h 2041427"/>
                <a:gd name="connsiteX15-863" fmla="*/ 0 w 1404608"/>
                <a:gd name="connsiteY15-864" fmla="*/ 1024614 h 2041427"/>
                <a:gd name="connsiteX0-865" fmla="*/ 0 w 1404608"/>
                <a:gd name="connsiteY0-866" fmla="*/ 1024370 h 2041183"/>
                <a:gd name="connsiteX1-867" fmla="*/ 124358 w 1404608"/>
                <a:gd name="connsiteY1-868" fmla="*/ 1353554 h 2041183"/>
                <a:gd name="connsiteX2-869" fmla="*/ 292608 w 1404608"/>
                <a:gd name="connsiteY2-870" fmla="*/ 1711999 h 2041183"/>
                <a:gd name="connsiteX3-871" fmla="*/ 687628 w 1404608"/>
                <a:gd name="connsiteY3-872" fmla="*/ 2041183 h 2041183"/>
                <a:gd name="connsiteX4-873" fmla="*/ 1294790 w 1404608"/>
                <a:gd name="connsiteY4-874" fmla="*/ 2026553 h 2041183"/>
                <a:gd name="connsiteX5-875" fmla="*/ 1404518 w 1404608"/>
                <a:gd name="connsiteY5-876" fmla="*/ 1126783 h 2041183"/>
                <a:gd name="connsiteX6-877" fmla="*/ 1221638 w 1404608"/>
                <a:gd name="connsiteY6-878" fmla="*/ 739078 h 2041183"/>
                <a:gd name="connsiteX7-879" fmla="*/ 1177747 w 1404608"/>
                <a:gd name="connsiteY7-880" fmla="*/ 936588 h 2041183"/>
                <a:gd name="connsiteX8-881" fmla="*/ 980236 w 1404608"/>
                <a:gd name="connsiteY8-882" fmla="*/ 665926 h 2041183"/>
                <a:gd name="connsiteX9-883" fmla="*/ 921715 w 1404608"/>
                <a:gd name="connsiteY9-884" fmla="*/ 900012 h 2041183"/>
                <a:gd name="connsiteX10-885" fmla="*/ 738836 w 1404608"/>
                <a:gd name="connsiteY10-886" fmla="*/ 563513 h 2041183"/>
                <a:gd name="connsiteX11-887" fmla="*/ 709574 w 1404608"/>
                <a:gd name="connsiteY11-888" fmla="*/ 907327 h 2041183"/>
                <a:gd name="connsiteX12-889" fmla="*/ 526694 w 1404608"/>
                <a:gd name="connsiteY12-890" fmla="*/ 243 h 2041183"/>
                <a:gd name="connsiteX13-891" fmla="*/ 468172 w 1404608"/>
                <a:gd name="connsiteY13-892" fmla="*/ 1309663 h 2041183"/>
                <a:gd name="connsiteX14-893" fmla="*/ 321868 w 1404608"/>
                <a:gd name="connsiteY14-894" fmla="*/ 1258457 h 2041183"/>
                <a:gd name="connsiteX15-895" fmla="*/ 0 w 1404608"/>
                <a:gd name="connsiteY15-896" fmla="*/ 1024370 h 2041183"/>
                <a:gd name="connsiteX0-897" fmla="*/ 0 w 1404608"/>
                <a:gd name="connsiteY0-898" fmla="*/ 1024383 h 2041196"/>
                <a:gd name="connsiteX1-899" fmla="*/ 124358 w 1404608"/>
                <a:gd name="connsiteY1-900" fmla="*/ 1353567 h 2041196"/>
                <a:gd name="connsiteX2-901" fmla="*/ 292608 w 1404608"/>
                <a:gd name="connsiteY2-902" fmla="*/ 1712012 h 2041196"/>
                <a:gd name="connsiteX3-903" fmla="*/ 687628 w 1404608"/>
                <a:gd name="connsiteY3-904" fmla="*/ 2041196 h 2041196"/>
                <a:gd name="connsiteX4-905" fmla="*/ 1294790 w 1404608"/>
                <a:gd name="connsiteY4-906" fmla="*/ 2026566 h 2041196"/>
                <a:gd name="connsiteX5-907" fmla="*/ 1404518 w 1404608"/>
                <a:gd name="connsiteY5-908" fmla="*/ 1126796 h 2041196"/>
                <a:gd name="connsiteX6-909" fmla="*/ 1221638 w 1404608"/>
                <a:gd name="connsiteY6-910" fmla="*/ 739091 h 2041196"/>
                <a:gd name="connsiteX7-911" fmla="*/ 1177747 w 1404608"/>
                <a:gd name="connsiteY7-912" fmla="*/ 936601 h 2041196"/>
                <a:gd name="connsiteX8-913" fmla="*/ 980236 w 1404608"/>
                <a:gd name="connsiteY8-914" fmla="*/ 665939 h 2041196"/>
                <a:gd name="connsiteX9-915" fmla="*/ 921715 w 1404608"/>
                <a:gd name="connsiteY9-916" fmla="*/ 900025 h 2041196"/>
                <a:gd name="connsiteX10-917" fmla="*/ 738836 w 1404608"/>
                <a:gd name="connsiteY10-918" fmla="*/ 563526 h 2041196"/>
                <a:gd name="connsiteX11-919" fmla="*/ 709574 w 1404608"/>
                <a:gd name="connsiteY11-920" fmla="*/ 907340 h 2041196"/>
                <a:gd name="connsiteX12-921" fmla="*/ 526694 w 1404608"/>
                <a:gd name="connsiteY12-922" fmla="*/ 256 h 2041196"/>
                <a:gd name="connsiteX13-923" fmla="*/ 453541 w 1404608"/>
                <a:gd name="connsiteY13-924" fmla="*/ 1258469 h 2041196"/>
                <a:gd name="connsiteX14-925" fmla="*/ 321868 w 1404608"/>
                <a:gd name="connsiteY14-926" fmla="*/ 1258470 h 2041196"/>
                <a:gd name="connsiteX15-927" fmla="*/ 0 w 1404608"/>
                <a:gd name="connsiteY15-928" fmla="*/ 1024383 h 2041196"/>
                <a:gd name="connsiteX0-929" fmla="*/ 0 w 1404608"/>
                <a:gd name="connsiteY0-930" fmla="*/ 1024383 h 2041196"/>
                <a:gd name="connsiteX1-931" fmla="*/ 124358 w 1404608"/>
                <a:gd name="connsiteY1-932" fmla="*/ 1353567 h 2041196"/>
                <a:gd name="connsiteX2-933" fmla="*/ 292608 w 1404608"/>
                <a:gd name="connsiteY2-934" fmla="*/ 1712012 h 2041196"/>
                <a:gd name="connsiteX3-935" fmla="*/ 687628 w 1404608"/>
                <a:gd name="connsiteY3-936" fmla="*/ 2041196 h 2041196"/>
                <a:gd name="connsiteX4-937" fmla="*/ 1294790 w 1404608"/>
                <a:gd name="connsiteY4-938" fmla="*/ 2026566 h 2041196"/>
                <a:gd name="connsiteX5-939" fmla="*/ 1404518 w 1404608"/>
                <a:gd name="connsiteY5-940" fmla="*/ 1126796 h 2041196"/>
                <a:gd name="connsiteX6-941" fmla="*/ 1221638 w 1404608"/>
                <a:gd name="connsiteY6-942" fmla="*/ 739091 h 2041196"/>
                <a:gd name="connsiteX7-943" fmla="*/ 1177747 w 1404608"/>
                <a:gd name="connsiteY7-944" fmla="*/ 936601 h 2041196"/>
                <a:gd name="connsiteX8-945" fmla="*/ 980236 w 1404608"/>
                <a:gd name="connsiteY8-946" fmla="*/ 665939 h 2041196"/>
                <a:gd name="connsiteX9-947" fmla="*/ 921715 w 1404608"/>
                <a:gd name="connsiteY9-948" fmla="*/ 900025 h 2041196"/>
                <a:gd name="connsiteX10-949" fmla="*/ 738836 w 1404608"/>
                <a:gd name="connsiteY10-950" fmla="*/ 563526 h 2041196"/>
                <a:gd name="connsiteX11-951" fmla="*/ 709574 w 1404608"/>
                <a:gd name="connsiteY11-952" fmla="*/ 907340 h 2041196"/>
                <a:gd name="connsiteX12-953" fmla="*/ 526694 w 1404608"/>
                <a:gd name="connsiteY12-954" fmla="*/ 256 h 2041196"/>
                <a:gd name="connsiteX13-955" fmla="*/ 453541 w 1404608"/>
                <a:gd name="connsiteY13-956" fmla="*/ 1258469 h 2041196"/>
                <a:gd name="connsiteX14-957" fmla="*/ 321868 w 1404608"/>
                <a:gd name="connsiteY14-958" fmla="*/ 1258470 h 2041196"/>
                <a:gd name="connsiteX15-959" fmla="*/ 0 w 1404608"/>
                <a:gd name="connsiteY15-960" fmla="*/ 1024383 h 2041196"/>
                <a:gd name="connsiteX0-961" fmla="*/ 0 w 1404608"/>
                <a:gd name="connsiteY0-962" fmla="*/ 1024369 h 2041182"/>
                <a:gd name="connsiteX1-963" fmla="*/ 124358 w 1404608"/>
                <a:gd name="connsiteY1-964" fmla="*/ 1353553 h 2041182"/>
                <a:gd name="connsiteX2-965" fmla="*/ 292608 w 1404608"/>
                <a:gd name="connsiteY2-966" fmla="*/ 1711998 h 2041182"/>
                <a:gd name="connsiteX3-967" fmla="*/ 687628 w 1404608"/>
                <a:gd name="connsiteY3-968" fmla="*/ 2041182 h 2041182"/>
                <a:gd name="connsiteX4-969" fmla="*/ 1294790 w 1404608"/>
                <a:gd name="connsiteY4-970" fmla="*/ 2026552 h 2041182"/>
                <a:gd name="connsiteX5-971" fmla="*/ 1404518 w 1404608"/>
                <a:gd name="connsiteY5-972" fmla="*/ 1126782 h 2041182"/>
                <a:gd name="connsiteX6-973" fmla="*/ 1221638 w 1404608"/>
                <a:gd name="connsiteY6-974" fmla="*/ 739077 h 2041182"/>
                <a:gd name="connsiteX7-975" fmla="*/ 1177747 w 1404608"/>
                <a:gd name="connsiteY7-976" fmla="*/ 936587 h 2041182"/>
                <a:gd name="connsiteX8-977" fmla="*/ 980236 w 1404608"/>
                <a:gd name="connsiteY8-978" fmla="*/ 665925 h 2041182"/>
                <a:gd name="connsiteX9-979" fmla="*/ 921715 w 1404608"/>
                <a:gd name="connsiteY9-980" fmla="*/ 900011 h 2041182"/>
                <a:gd name="connsiteX10-981" fmla="*/ 738836 w 1404608"/>
                <a:gd name="connsiteY10-982" fmla="*/ 563512 h 2041182"/>
                <a:gd name="connsiteX11-983" fmla="*/ 709574 w 1404608"/>
                <a:gd name="connsiteY11-984" fmla="*/ 907326 h 2041182"/>
                <a:gd name="connsiteX12-985" fmla="*/ 526694 w 1404608"/>
                <a:gd name="connsiteY12-986" fmla="*/ 242 h 2041182"/>
                <a:gd name="connsiteX13-987" fmla="*/ 456712 w 1404608"/>
                <a:gd name="connsiteY13-988" fmla="*/ 1312361 h 2041182"/>
                <a:gd name="connsiteX14-989" fmla="*/ 321868 w 1404608"/>
                <a:gd name="connsiteY14-990" fmla="*/ 1258456 h 2041182"/>
                <a:gd name="connsiteX15-991" fmla="*/ 0 w 1404608"/>
                <a:gd name="connsiteY15-992" fmla="*/ 1024369 h 2041182"/>
                <a:gd name="connsiteX0-993" fmla="*/ 0 w 1404608"/>
                <a:gd name="connsiteY0-994" fmla="*/ 1024369 h 2041182"/>
                <a:gd name="connsiteX1-995" fmla="*/ 124358 w 1404608"/>
                <a:gd name="connsiteY1-996" fmla="*/ 1353553 h 2041182"/>
                <a:gd name="connsiteX2-997" fmla="*/ 292608 w 1404608"/>
                <a:gd name="connsiteY2-998" fmla="*/ 1711998 h 2041182"/>
                <a:gd name="connsiteX3-999" fmla="*/ 687628 w 1404608"/>
                <a:gd name="connsiteY3-1000" fmla="*/ 2041182 h 2041182"/>
                <a:gd name="connsiteX4-1001" fmla="*/ 1294790 w 1404608"/>
                <a:gd name="connsiteY4-1002" fmla="*/ 2026552 h 2041182"/>
                <a:gd name="connsiteX5-1003" fmla="*/ 1404518 w 1404608"/>
                <a:gd name="connsiteY5-1004" fmla="*/ 1126782 h 2041182"/>
                <a:gd name="connsiteX6-1005" fmla="*/ 1221638 w 1404608"/>
                <a:gd name="connsiteY6-1006" fmla="*/ 739077 h 2041182"/>
                <a:gd name="connsiteX7-1007" fmla="*/ 1177747 w 1404608"/>
                <a:gd name="connsiteY7-1008" fmla="*/ 936587 h 2041182"/>
                <a:gd name="connsiteX8-1009" fmla="*/ 980236 w 1404608"/>
                <a:gd name="connsiteY8-1010" fmla="*/ 665925 h 2041182"/>
                <a:gd name="connsiteX9-1011" fmla="*/ 921715 w 1404608"/>
                <a:gd name="connsiteY9-1012" fmla="*/ 900011 h 2041182"/>
                <a:gd name="connsiteX10-1013" fmla="*/ 738836 w 1404608"/>
                <a:gd name="connsiteY10-1014" fmla="*/ 563512 h 2041182"/>
                <a:gd name="connsiteX11-1015" fmla="*/ 709574 w 1404608"/>
                <a:gd name="connsiteY11-1016" fmla="*/ 907326 h 2041182"/>
                <a:gd name="connsiteX12-1017" fmla="*/ 526694 w 1404608"/>
                <a:gd name="connsiteY12-1018" fmla="*/ 242 h 2041182"/>
                <a:gd name="connsiteX13-1019" fmla="*/ 456712 w 1404608"/>
                <a:gd name="connsiteY13-1020" fmla="*/ 1312361 h 2041182"/>
                <a:gd name="connsiteX14-1021" fmla="*/ 321868 w 1404608"/>
                <a:gd name="connsiteY14-1022" fmla="*/ 1258456 h 2041182"/>
                <a:gd name="connsiteX15-1023" fmla="*/ 0 w 1404608"/>
                <a:gd name="connsiteY15-1024" fmla="*/ 1024369 h 2041182"/>
                <a:gd name="connsiteX0-1025" fmla="*/ 0 w 1404608"/>
                <a:gd name="connsiteY0-1026" fmla="*/ 1024369 h 2041182"/>
                <a:gd name="connsiteX1-1027" fmla="*/ 124358 w 1404608"/>
                <a:gd name="connsiteY1-1028" fmla="*/ 1353553 h 2041182"/>
                <a:gd name="connsiteX2-1029" fmla="*/ 292608 w 1404608"/>
                <a:gd name="connsiteY2-1030" fmla="*/ 1711998 h 2041182"/>
                <a:gd name="connsiteX3-1031" fmla="*/ 687628 w 1404608"/>
                <a:gd name="connsiteY3-1032" fmla="*/ 2041182 h 2041182"/>
                <a:gd name="connsiteX4-1033" fmla="*/ 1294790 w 1404608"/>
                <a:gd name="connsiteY4-1034" fmla="*/ 2026552 h 2041182"/>
                <a:gd name="connsiteX5-1035" fmla="*/ 1404518 w 1404608"/>
                <a:gd name="connsiteY5-1036" fmla="*/ 1126782 h 2041182"/>
                <a:gd name="connsiteX6-1037" fmla="*/ 1221638 w 1404608"/>
                <a:gd name="connsiteY6-1038" fmla="*/ 739077 h 2041182"/>
                <a:gd name="connsiteX7-1039" fmla="*/ 1177747 w 1404608"/>
                <a:gd name="connsiteY7-1040" fmla="*/ 936587 h 2041182"/>
                <a:gd name="connsiteX8-1041" fmla="*/ 980236 w 1404608"/>
                <a:gd name="connsiteY8-1042" fmla="*/ 665925 h 2041182"/>
                <a:gd name="connsiteX9-1043" fmla="*/ 921715 w 1404608"/>
                <a:gd name="connsiteY9-1044" fmla="*/ 900011 h 2041182"/>
                <a:gd name="connsiteX10-1045" fmla="*/ 738836 w 1404608"/>
                <a:gd name="connsiteY10-1046" fmla="*/ 563512 h 2041182"/>
                <a:gd name="connsiteX11-1047" fmla="*/ 709574 w 1404608"/>
                <a:gd name="connsiteY11-1048" fmla="*/ 907326 h 2041182"/>
                <a:gd name="connsiteX12-1049" fmla="*/ 526694 w 1404608"/>
                <a:gd name="connsiteY12-1050" fmla="*/ 242 h 2041182"/>
                <a:gd name="connsiteX13-1051" fmla="*/ 456712 w 1404608"/>
                <a:gd name="connsiteY13-1052" fmla="*/ 1312361 h 2041182"/>
                <a:gd name="connsiteX14-1053" fmla="*/ 321868 w 1404608"/>
                <a:gd name="connsiteY14-1054" fmla="*/ 1258456 h 2041182"/>
                <a:gd name="connsiteX15-1055" fmla="*/ 0 w 1404608"/>
                <a:gd name="connsiteY15-1056" fmla="*/ 1024369 h 2041182"/>
                <a:gd name="connsiteX0-1057" fmla="*/ 0 w 1420463"/>
                <a:gd name="connsiteY0-1058" fmla="*/ 957779 h 2041182"/>
                <a:gd name="connsiteX1-1059" fmla="*/ 140213 w 1420463"/>
                <a:gd name="connsiteY1-1060" fmla="*/ 1353553 h 2041182"/>
                <a:gd name="connsiteX2-1061" fmla="*/ 308463 w 1420463"/>
                <a:gd name="connsiteY2-1062" fmla="*/ 1711998 h 2041182"/>
                <a:gd name="connsiteX3-1063" fmla="*/ 703483 w 1420463"/>
                <a:gd name="connsiteY3-1064" fmla="*/ 2041182 h 2041182"/>
                <a:gd name="connsiteX4-1065" fmla="*/ 1310645 w 1420463"/>
                <a:gd name="connsiteY4-1066" fmla="*/ 2026552 h 2041182"/>
                <a:gd name="connsiteX5-1067" fmla="*/ 1420373 w 1420463"/>
                <a:gd name="connsiteY5-1068" fmla="*/ 1126782 h 2041182"/>
                <a:gd name="connsiteX6-1069" fmla="*/ 1237493 w 1420463"/>
                <a:gd name="connsiteY6-1070" fmla="*/ 739077 h 2041182"/>
                <a:gd name="connsiteX7-1071" fmla="*/ 1193602 w 1420463"/>
                <a:gd name="connsiteY7-1072" fmla="*/ 936587 h 2041182"/>
                <a:gd name="connsiteX8-1073" fmla="*/ 996091 w 1420463"/>
                <a:gd name="connsiteY8-1074" fmla="*/ 665925 h 2041182"/>
                <a:gd name="connsiteX9-1075" fmla="*/ 937570 w 1420463"/>
                <a:gd name="connsiteY9-1076" fmla="*/ 900011 h 2041182"/>
                <a:gd name="connsiteX10-1077" fmla="*/ 754691 w 1420463"/>
                <a:gd name="connsiteY10-1078" fmla="*/ 563512 h 2041182"/>
                <a:gd name="connsiteX11-1079" fmla="*/ 725429 w 1420463"/>
                <a:gd name="connsiteY11-1080" fmla="*/ 907326 h 2041182"/>
                <a:gd name="connsiteX12-1081" fmla="*/ 542549 w 1420463"/>
                <a:gd name="connsiteY12-1082" fmla="*/ 242 h 2041182"/>
                <a:gd name="connsiteX13-1083" fmla="*/ 472567 w 1420463"/>
                <a:gd name="connsiteY13-1084" fmla="*/ 1312361 h 2041182"/>
                <a:gd name="connsiteX14-1085" fmla="*/ 337723 w 1420463"/>
                <a:gd name="connsiteY14-1086" fmla="*/ 1258456 h 2041182"/>
                <a:gd name="connsiteX15-1087" fmla="*/ 0 w 1420463"/>
                <a:gd name="connsiteY15-1088" fmla="*/ 957779 h 2041182"/>
                <a:gd name="connsiteX0-1089" fmla="*/ 0 w 1420463"/>
                <a:gd name="connsiteY0-1090" fmla="*/ 957779 h 2041182"/>
                <a:gd name="connsiteX1-1091" fmla="*/ 140213 w 1420463"/>
                <a:gd name="connsiteY1-1092" fmla="*/ 1353553 h 2041182"/>
                <a:gd name="connsiteX2-1093" fmla="*/ 308463 w 1420463"/>
                <a:gd name="connsiteY2-1094" fmla="*/ 1711998 h 2041182"/>
                <a:gd name="connsiteX3-1095" fmla="*/ 703483 w 1420463"/>
                <a:gd name="connsiteY3-1096" fmla="*/ 2041182 h 2041182"/>
                <a:gd name="connsiteX4-1097" fmla="*/ 1310645 w 1420463"/>
                <a:gd name="connsiteY4-1098" fmla="*/ 2026552 h 2041182"/>
                <a:gd name="connsiteX5-1099" fmla="*/ 1420373 w 1420463"/>
                <a:gd name="connsiteY5-1100" fmla="*/ 1126782 h 2041182"/>
                <a:gd name="connsiteX6-1101" fmla="*/ 1237493 w 1420463"/>
                <a:gd name="connsiteY6-1102" fmla="*/ 739077 h 2041182"/>
                <a:gd name="connsiteX7-1103" fmla="*/ 1193602 w 1420463"/>
                <a:gd name="connsiteY7-1104" fmla="*/ 936587 h 2041182"/>
                <a:gd name="connsiteX8-1105" fmla="*/ 996091 w 1420463"/>
                <a:gd name="connsiteY8-1106" fmla="*/ 665925 h 2041182"/>
                <a:gd name="connsiteX9-1107" fmla="*/ 937570 w 1420463"/>
                <a:gd name="connsiteY9-1108" fmla="*/ 900011 h 2041182"/>
                <a:gd name="connsiteX10-1109" fmla="*/ 754691 w 1420463"/>
                <a:gd name="connsiteY10-1110" fmla="*/ 563512 h 2041182"/>
                <a:gd name="connsiteX11-1111" fmla="*/ 725429 w 1420463"/>
                <a:gd name="connsiteY11-1112" fmla="*/ 907326 h 2041182"/>
                <a:gd name="connsiteX12-1113" fmla="*/ 542549 w 1420463"/>
                <a:gd name="connsiteY12-1114" fmla="*/ 242 h 2041182"/>
                <a:gd name="connsiteX13-1115" fmla="*/ 472567 w 1420463"/>
                <a:gd name="connsiteY13-1116" fmla="*/ 1312361 h 2041182"/>
                <a:gd name="connsiteX14-1117" fmla="*/ 337723 w 1420463"/>
                <a:gd name="connsiteY14-1118" fmla="*/ 1258456 h 2041182"/>
                <a:gd name="connsiteX15-1119" fmla="*/ 0 w 1420463"/>
                <a:gd name="connsiteY15-1120" fmla="*/ 957779 h 2041182"/>
                <a:gd name="connsiteX0-1121" fmla="*/ 719 w 1421182"/>
                <a:gd name="connsiteY0-1122" fmla="*/ 957779 h 2041182"/>
                <a:gd name="connsiteX1-1123" fmla="*/ 140932 w 1421182"/>
                <a:gd name="connsiteY1-1124" fmla="*/ 1353553 h 2041182"/>
                <a:gd name="connsiteX2-1125" fmla="*/ 309182 w 1421182"/>
                <a:gd name="connsiteY2-1126" fmla="*/ 1711998 h 2041182"/>
                <a:gd name="connsiteX3-1127" fmla="*/ 704202 w 1421182"/>
                <a:gd name="connsiteY3-1128" fmla="*/ 2041182 h 2041182"/>
                <a:gd name="connsiteX4-1129" fmla="*/ 1311364 w 1421182"/>
                <a:gd name="connsiteY4-1130" fmla="*/ 2026552 h 2041182"/>
                <a:gd name="connsiteX5-1131" fmla="*/ 1421092 w 1421182"/>
                <a:gd name="connsiteY5-1132" fmla="*/ 1126782 h 2041182"/>
                <a:gd name="connsiteX6-1133" fmla="*/ 1238212 w 1421182"/>
                <a:gd name="connsiteY6-1134" fmla="*/ 739077 h 2041182"/>
                <a:gd name="connsiteX7-1135" fmla="*/ 1194321 w 1421182"/>
                <a:gd name="connsiteY7-1136" fmla="*/ 936587 h 2041182"/>
                <a:gd name="connsiteX8-1137" fmla="*/ 996810 w 1421182"/>
                <a:gd name="connsiteY8-1138" fmla="*/ 665925 h 2041182"/>
                <a:gd name="connsiteX9-1139" fmla="*/ 938289 w 1421182"/>
                <a:gd name="connsiteY9-1140" fmla="*/ 900011 h 2041182"/>
                <a:gd name="connsiteX10-1141" fmla="*/ 755410 w 1421182"/>
                <a:gd name="connsiteY10-1142" fmla="*/ 563512 h 2041182"/>
                <a:gd name="connsiteX11-1143" fmla="*/ 726148 w 1421182"/>
                <a:gd name="connsiteY11-1144" fmla="*/ 907326 h 2041182"/>
                <a:gd name="connsiteX12-1145" fmla="*/ 543268 w 1421182"/>
                <a:gd name="connsiteY12-1146" fmla="*/ 242 h 2041182"/>
                <a:gd name="connsiteX13-1147" fmla="*/ 473286 w 1421182"/>
                <a:gd name="connsiteY13-1148" fmla="*/ 1312361 h 2041182"/>
                <a:gd name="connsiteX14-1149" fmla="*/ 338442 w 1421182"/>
                <a:gd name="connsiteY14-1150" fmla="*/ 1258456 h 2041182"/>
                <a:gd name="connsiteX15-1151" fmla="*/ 719 w 1421182"/>
                <a:gd name="connsiteY15-1152" fmla="*/ 957779 h 2041182"/>
                <a:gd name="connsiteX0-1153" fmla="*/ 719 w 1421182"/>
                <a:gd name="connsiteY0-1154" fmla="*/ 957779 h 2041182"/>
                <a:gd name="connsiteX1-1155" fmla="*/ 140932 w 1421182"/>
                <a:gd name="connsiteY1-1156" fmla="*/ 1353553 h 2041182"/>
                <a:gd name="connsiteX2-1157" fmla="*/ 309182 w 1421182"/>
                <a:gd name="connsiteY2-1158" fmla="*/ 1711998 h 2041182"/>
                <a:gd name="connsiteX3-1159" fmla="*/ 704202 w 1421182"/>
                <a:gd name="connsiteY3-1160" fmla="*/ 2041182 h 2041182"/>
                <a:gd name="connsiteX4-1161" fmla="*/ 1311364 w 1421182"/>
                <a:gd name="connsiteY4-1162" fmla="*/ 2026552 h 2041182"/>
                <a:gd name="connsiteX5-1163" fmla="*/ 1421092 w 1421182"/>
                <a:gd name="connsiteY5-1164" fmla="*/ 1126782 h 2041182"/>
                <a:gd name="connsiteX6-1165" fmla="*/ 1238212 w 1421182"/>
                <a:gd name="connsiteY6-1166" fmla="*/ 739077 h 2041182"/>
                <a:gd name="connsiteX7-1167" fmla="*/ 1194321 w 1421182"/>
                <a:gd name="connsiteY7-1168" fmla="*/ 936587 h 2041182"/>
                <a:gd name="connsiteX8-1169" fmla="*/ 996810 w 1421182"/>
                <a:gd name="connsiteY8-1170" fmla="*/ 665925 h 2041182"/>
                <a:gd name="connsiteX9-1171" fmla="*/ 938289 w 1421182"/>
                <a:gd name="connsiteY9-1172" fmla="*/ 900011 h 2041182"/>
                <a:gd name="connsiteX10-1173" fmla="*/ 736384 w 1421182"/>
                <a:gd name="connsiteY10-1174" fmla="*/ 563512 h 2041182"/>
                <a:gd name="connsiteX11-1175" fmla="*/ 726148 w 1421182"/>
                <a:gd name="connsiteY11-1176" fmla="*/ 907326 h 2041182"/>
                <a:gd name="connsiteX12-1177" fmla="*/ 543268 w 1421182"/>
                <a:gd name="connsiteY12-1178" fmla="*/ 242 h 2041182"/>
                <a:gd name="connsiteX13-1179" fmla="*/ 473286 w 1421182"/>
                <a:gd name="connsiteY13-1180" fmla="*/ 1312361 h 2041182"/>
                <a:gd name="connsiteX14-1181" fmla="*/ 338442 w 1421182"/>
                <a:gd name="connsiteY14-1182" fmla="*/ 1258456 h 2041182"/>
                <a:gd name="connsiteX15-1183" fmla="*/ 719 w 1421182"/>
                <a:gd name="connsiteY15-1184" fmla="*/ 957779 h 2041182"/>
                <a:gd name="connsiteX0-1185" fmla="*/ 719 w 1421182"/>
                <a:gd name="connsiteY0-1186" fmla="*/ 957779 h 2041182"/>
                <a:gd name="connsiteX1-1187" fmla="*/ 140932 w 1421182"/>
                <a:gd name="connsiteY1-1188" fmla="*/ 1353553 h 2041182"/>
                <a:gd name="connsiteX2-1189" fmla="*/ 309182 w 1421182"/>
                <a:gd name="connsiteY2-1190" fmla="*/ 1711998 h 2041182"/>
                <a:gd name="connsiteX3-1191" fmla="*/ 704202 w 1421182"/>
                <a:gd name="connsiteY3-1192" fmla="*/ 2041182 h 2041182"/>
                <a:gd name="connsiteX4-1193" fmla="*/ 1311364 w 1421182"/>
                <a:gd name="connsiteY4-1194" fmla="*/ 2026552 h 2041182"/>
                <a:gd name="connsiteX5-1195" fmla="*/ 1421092 w 1421182"/>
                <a:gd name="connsiteY5-1196" fmla="*/ 1126782 h 2041182"/>
                <a:gd name="connsiteX6-1197" fmla="*/ 1238212 w 1421182"/>
                <a:gd name="connsiteY6-1198" fmla="*/ 739077 h 2041182"/>
                <a:gd name="connsiteX7-1199" fmla="*/ 1194321 w 1421182"/>
                <a:gd name="connsiteY7-1200" fmla="*/ 936587 h 2041182"/>
                <a:gd name="connsiteX8-1201" fmla="*/ 996810 w 1421182"/>
                <a:gd name="connsiteY8-1202" fmla="*/ 665925 h 2041182"/>
                <a:gd name="connsiteX9-1203" fmla="*/ 938289 w 1421182"/>
                <a:gd name="connsiteY9-1204" fmla="*/ 900011 h 2041182"/>
                <a:gd name="connsiteX10-1205" fmla="*/ 711016 w 1421182"/>
                <a:gd name="connsiteY10-1206" fmla="*/ 569854 h 2041182"/>
                <a:gd name="connsiteX11-1207" fmla="*/ 726148 w 1421182"/>
                <a:gd name="connsiteY11-1208" fmla="*/ 907326 h 2041182"/>
                <a:gd name="connsiteX12-1209" fmla="*/ 543268 w 1421182"/>
                <a:gd name="connsiteY12-1210" fmla="*/ 242 h 2041182"/>
                <a:gd name="connsiteX13-1211" fmla="*/ 473286 w 1421182"/>
                <a:gd name="connsiteY13-1212" fmla="*/ 1312361 h 2041182"/>
                <a:gd name="connsiteX14-1213" fmla="*/ 338442 w 1421182"/>
                <a:gd name="connsiteY14-1214" fmla="*/ 1258456 h 2041182"/>
                <a:gd name="connsiteX15-1215" fmla="*/ 719 w 1421182"/>
                <a:gd name="connsiteY15-1216" fmla="*/ 957779 h 2041182"/>
                <a:gd name="connsiteX0-1217" fmla="*/ 719 w 1421182"/>
                <a:gd name="connsiteY0-1218" fmla="*/ 957779 h 2041182"/>
                <a:gd name="connsiteX1-1219" fmla="*/ 140932 w 1421182"/>
                <a:gd name="connsiteY1-1220" fmla="*/ 1353553 h 2041182"/>
                <a:gd name="connsiteX2-1221" fmla="*/ 309182 w 1421182"/>
                <a:gd name="connsiteY2-1222" fmla="*/ 1711998 h 2041182"/>
                <a:gd name="connsiteX3-1223" fmla="*/ 704202 w 1421182"/>
                <a:gd name="connsiteY3-1224" fmla="*/ 2041182 h 2041182"/>
                <a:gd name="connsiteX4-1225" fmla="*/ 1311364 w 1421182"/>
                <a:gd name="connsiteY4-1226" fmla="*/ 2026552 h 2041182"/>
                <a:gd name="connsiteX5-1227" fmla="*/ 1421092 w 1421182"/>
                <a:gd name="connsiteY5-1228" fmla="*/ 1126782 h 2041182"/>
                <a:gd name="connsiteX6-1229" fmla="*/ 1238212 w 1421182"/>
                <a:gd name="connsiteY6-1230" fmla="*/ 739077 h 2041182"/>
                <a:gd name="connsiteX7-1231" fmla="*/ 1194321 w 1421182"/>
                <a:gd name="connsiteY7-1232" fmla="*/ 936587 h 2041182"/>
                <a:gd name="connsiteX8-1233" fmla="*/ 996810 w 1421182"/>
                <a:gd name="connsiteY8-1234" fmla="*/ 665925 h 2041182"/>
                <a:gd name="connsiteX9-1235" fmla="*/ 938289 w 1421182"/>
                <a:gd name="connsiteY9-1236" fmla="*/ 900011 h 2041182"/>
                <a:gd name="connsiteX10-1237" fmla="*/ 711016 w 1421182"/>
                <a:gd name="connsiteY10-1238" fmla="*/ 569854 h 2041182"/>
                <a:gd name="connsiteX11-1239" fmla="*/ 726148 w 1421182"/>
                <a:gd name="connsiteY11-1240" fmla="*/ 907326 h 2041182"/>
                <a:gd name="connsiteX12-1241" fmla="*/ 543268 w 1421182"/>
                <a:gd name="connsiteY12-1242" fmla="*/ 242 h 2041182"/>
                <a:gd name="connsiteX13-1243" fmla="*/ 473286 w 1421182"/>
                <a:gd name="connsiteY13-1244" fmla="*/ 1312361 h 2041182"/>
                <a:gd name="connsiteX14-1245" fmla="*/ 338442 w 1421182"/>
                <a:gd name="connsiteY14-1246" fmla="*/ 1258456 h 2041182"/>
                <a:gd name="connsiteX15-1247" fmla="*/ 719 w 1421182"/>
                <a:gd name="connsiteY15-1248" fmla="*/ 957779 h 2041182"/>
                <a:gd name="connsiteX0-1249" fmla="*/ 719 w 1421182"/>
                <a:gd name="connsiteY0-1250" fmla="*/ 957779 h 2041182"/>
                <a:gd name="connsiteX1-1251" fmla="*/ 140932 w 1421182"/>
                <a:gd name="connsiteY1-1252" fmla="*/ 1353553 h 2041182"/>
                <a:gd name="connsiteX2-1253" fmla="*/ 309182 w 1421182"/>
                <a:gd name="connsiteY2-1254" fmla="*/ 1711998 h 2041182"/>
                <a:gd name="connsiteX3-1255" fmla="*/ 704202 w 1421182"/>
                <a:gd name="connsiteY3-1256" fmla="*/ 2041182 h 2041182"/>
                <a:gd name="connsiteX4-1257" fmla="*/ 1311364 w 1421182"/>
                <a:gd name="connsiteY4-1258" fmla="*/ 2026552 h 2041182"/>
                <a:gd name="connsiteX5-1259" fmla="*/ 1421092 w 1421182"/>
                <a:gd name="connsiteY5-1260" fmla="*/ 1126782 h 2041182"/>
                <a:gd name="connsiteX6-1261" fmla="*/ 1238212 w 1421182"/>
                <a:gd name="connsiteY6-1262" fmla="*/ 739077 h 2041182"/>
                <a:gd name="connsiteX7-1263" fmla="*/ 1194321 w 1421182"/>
                <a:gd name="connsiteY7-1264" fmla="*/ 936587 h 2041182"/>
                <a:gd name="connsiteX8-1265" fmla="*/ 996810 w 1421182"/>
                <a:gd name="connsiteY8-1266" fmla="*/ 665925 h 2041182"/>
                <a:gd name="connsiteX9-1267" fmla="*/ 938289 w 1421182"/>
                <a:gd name="connsiteY9-1268" fmla="*/ 900011 h 2041182"/>
                <a:gd name="connsiteX10-1269" fmla="*/ 711016 w 1421182"/>
                <a:gd name="connsiteY10-1270" fmla="*/ 569854 h 2041182"/>
                <a:gd name="connsiteX11-1271" fmla="*/ 726148 w 1421182"/>
                <a:gd name="connsiteY11-1272" fmla="*/ 907326 h 2041182"/>
                <a:gd name="connsiteX12-1273" fmla="*/ 543268 w 1421182"/>
                <a:gd name="connsiteY12-1274" fmla="*/ 242 h 2041182"/>
                <a:gd name="connsiteX13-1275" fmla="*/ 473286 w 1421182"/>
                <a:gd name="connsiteY13-1276" fmla="*/ 1312361 h 2041182"/>
                <a:gd name="connsiteX14-1277" fmla="*/ 338442 w 1421182"/>
                <a:gd name="connsiteY14-1278" fmla="*/ 1258456 h 2041182"/>
                <a:gd name="connsiteX15-1279" fmla="*/ 719 w 1421182"/>
                <a:gd name="connsiteY15-1280" fmla="*/ 957779 h 2041182"/>
                <a:gd name="connsiteX0-1281" fmla="*/ 719 w 1421182"/>
                <a:gd name="connsiteY0-1282" fmla="*/ 957779 h 2041182"/>
                <a:gd name="connsiteX1-1283" fmla="*/ 140932 w 1421182"/>
                <a:gd name="connsiteY1-1284" fmla="*/ 1353553 h 2041182"/>
                <a:gd name="connsiteX2-1285" fmla="*/ 309182 w 1421182"/>
                <a:gd name="connsiteY2-1286" fmla="*/ 1711998 h 2041182"/>
                <a:gd name="connsiteX3-1287" fmla="*/ 704202 w 1421182"/>
                <a:gd name="connsiteY3-1288" fmla="*/ 2041182 h 2041182"/>
                <a:gd name="connsiteX4-1289" fmla="*/ 1311364 w 1421182"/>
                <a:gd name="connsiteY4-1290" fmla="*/ 2026552 h 2041182"/>
                <a:gd name="connsiteX5-1291" fmla="*/ 1421092 w 1421182"/>
                <a:gd name="connsiteY5-1292" fmla="*/ 1126782 h 2041182"/>
                <a:gd name="connsiteX6-1293" fmla="*/ 1238212 w 1421182"/>
                <a:gd name="connsiteY6-1294" fmla="*/ 739077 h 2041182"/>
                <a:gd name="connsiteX7-1295" fmla="*/ 1194321 w 1421182"/>
                <a:gd name="connsiteY7-1296" fmla="*/ 936587 h 2041182"/>
                <a:gd name="connsiteX8-1297" fmla="*/ 996810 w 1421182"/>
                <a:gd name="connsiteY8-1298" fmla="*/ 665925 h 2041182"/>
                <a:gd name="connsiteX9-1299" fmla="*/ 938289 w 1421182"/>
                <a:gd name="connsiteY9-1300" fmla="*/ 900011 h 2041182"/>
                <a:gd name="connsiteX10-1301" fmla="*/ 711016 w 1421182"/>
                <a:gd name="connsiteY10-1302" fmla="*/ 569854 h 2041182"/>
                <a:gd name="connsiteX11-1303" fmla="*/ 726148 w 1421182"/>
                <a:gd name="connsiteY11-1304" fmla="*/ 907326 h 2041182"/>
                <a:gd name="connsiteX12-1305" fmla="*/ 543268 w 1421182"/>
                <a:gd name="connsiteY12-1306" fmla="*/ 242 h 2041182"/>
                <a:gd name="connsiteX13-1307" fmla="*/ 473286 w 1421182"/>
                <a:gd name="connsiteY13-1308" fmla="*/ 1312361 h 2041182"/>
                <a:gd name="connsiteX14-1309" fmla="*/ 338442 w 1421182"/>
                <a:gd name="connsiteY14-1310" fmla="*/ 1258456 h 2041182"/>
                <a:gd name="connsiteX15-1311" fmla="*/ 719 w 1421182"/>
                <a:gd name="connsiteY15-1312" fmla="*/ 957779 h 2041182"/>
                <a:gd name="connsiteX0-1313" fmla="*/ 719 w 1421182"/>
                <a:gd name="connsiteY0-1314" fmla="*/ 957779 h 2041182"/>
                <a:gd name="connsiteX1-1315" fmla="*/ 140932 w 1421182"/>
                <a:gd name="connsiteY1-1316" fmla="*/ 1353553 h 2041182"/>
                <a:gd name="connsiteX2-1317" fmla="*/ 309182 w 1421182"/>
                <a:gd name="connsiteY2-1318" fmla="*/ 1711998 h 2041182"/>
                <a:gd name="connsiteX3-1319" fmla="*/ 704202 w 1421182"/>
                <a:gd name="connsiteY3-1320" fmla="*/ 2041182 h 2041182"/>
                <a:gd name="connsiteX4-1321" fmla="*/ 1311364 w 1421182"/>
                <a:gd name="connsiteY4-1322" fmla="*/ 2026552 h 2041182"/>
                <a:gd name="connsiteX5-1323" fmla="*/ 1421092 w 1421182"/>
                <a:gd name="connsiteY5-1324" fmla="*/ 1126782 h 2041182"/>
                <a:gd name="connsiteX6-1325" fmla="*/ 1238212 w 1421182"/>
                <a:gd name="connsiteY6-1326" fmla="*/ 739077 h 2041182"/>
                <a:gd name="connsiteX7-1327" fmla="*/ 1194321 w 1421182"/>
                <a:gd name="connsiteY7-1328" fmla="*/ 936587 h 2041182"/>
                <a:gd name="connsiteX8-1329" fmla="*/ 996810 w 1421182"/>
                <a:gd name="connsiteY8-1330" fmla="*/ 665925 h 2041182"/>
                <a:gd name="connsiteX9-1331" fmla="*/ 947802 w 1421182"/>
                <a:gd name="connsiteY9-1332" fmla="*/ 906353 h 2041182"/>
                <a:gd name="connsiteX10-1333" fmla="*/ 711016 w 1421182"/>
                <a:gd name="connsiteY10-1334" fmla="*/ 569854 h 2041182"/>
                <a:gd name="connsiteX11-1335" fmla="*/ 726148 w 1421182"/>
                <a:gd name="connsiteY11-1336" fmla="*/ 907326 h 2041182"/>
                <a:gd name="connsiteX12-1337" fmla="*/ 543268 w 1421182"/>
                <a:gd name="connsiteY12-1338" fmla="*/ 242 h 2041182"/>
                <a:gd name="connsiteX13-1339" fmla="*/ 473286 w 1421182"/>
                <a:gd name="connsiteY13-1340" fmla="*/ 1312361 h 2041182"/>
                <a:gd name="connsiteX14-1341" fmla="*/ 338442 w 1421182"/>
                <a:gd name="connsiteY14-1342" fmla="*/ 1258456 h 2041182"/>
                <a:gd name="connsiteX15-1343" fmla="*/ 719 w 1421182"/>
                <a:gd name="connsiteY15-1344" fmla="*/ 957779 h 2041182"/>
                <a:gd name="connsiteX0-1345" fmla="*/ 719 w 1421182"/>
                <a:gd name="connsiteY0-1346" fmla="*/ 957779 h 2041182"/>
                <a:gd name="connsiteX1-1347" fmla="*/ 140932 w 1421182"/>
                <a:gd name="connsiteY1-1348" fmla="*/ 1353553 h 2041182"/>
                <a:gd name="connsiteX2-1349" fmla="*/ 309182 w 1421182"/>
                <a:gd name="connsiteY2-1350" fmla="*/ 1711998 h 2041182"/>
                <a:gd name="connsiteX3-1351" fmla="*/ 704202 w 1421182"/>
                <a:gd name="connsiteY3-1352" fmla="*/ 2041182 h 2041182"/>
                <a:gd name="connsiteX4-1353" fmla="*/ 1311364 w 1421182"/>
                <a:gd name="connsiteY4-1354" fmla="*/ 2026552 h 2041182"/>
                <a:gd name="connsiteX5-1355" fmla="*/ 1421092 w 1421182"/>
                <a:gd name="connsiteY5-1356" fmla="*/ 1126782 h 2041182"/>
                <a:gd name="connsiteX6-1357" fmla="*/ 1238212 w 1421182"/>
                <a:gd name="connsiteY6-1358" fmla="*/ 739077 h 2041182"/>
                <a:gd name="connsiteX7-1359" fmla="*/ 1194321 w 1421182"/>
                <a:gd name="connsiteY7-1360" fmla="*/ 936587 h 2041182"/>
                <a:gd name="connsiteX8-1361" fmla="*/ 996810 w 1421182"/>
                <a:gd name="connsiteY8-1362" fmla="*/ 665925 h 2041182"/>
                <a:gd name="connsiteX9-1363" fmla="*/ 947802 w 1421182"/>
                <a:gd name="connsiteY9-1364" fmla="*/ 906353 h 2041182"/>
                <a:gd name="connsiteX10-1365" fmla="*/ 711016 w 1421182"/>
                <a:gd name="connsiteY10-1366" fmla="*/ 569854 h 2041182"/>
                <a:gd name="connsiteX11-1367" fmla="*/ 726148 w 1421182"/>
                <a:gd name="connsiteY11-1368" fmla="*/ 907326 h 2041182"/>
                <a:gd name="connsiteX12-1369" fmla="*/ 543268 w 1421182"/>
                <a:gd name="connsiteY12-1370" fmla="*/ 242 h 2041182"/>
                <a:gd name="connsiteX13-1371" fmla="*/ 473286 w 1421182"/>
                <a:gd name="connsiteY13-1372" fmla="*/ 1312361 h 2041182"/>
                <a:gd name="connsiteX14-1373" fmla="*/ 338442 w 1421182"/>
                <a:gd name="connsiteY14-1374" fmla="*/ 1258456 h 2041182"/>
                <a:gd name="connsiteX15-1375" fmla="*/ 719 w 1421182"/>
                <a:gd name="connsiteY15-1376" fmla="*/ 957779 h 2041182"/>
                <a:gd name="connsiteX0-1377" fmla="*/ 719 w 1421182"/>
                <a:gd name="connsiteY0-1378" fmla="*/ 957779 h 2041182"/>
                <a:gd name="connsiteX1-1379" fmla="*/ 140932 w 1421182"/>
                <a:gd name="connsiteY1-1380" fmla="*/ 1353553 h 2041182"/>
                <a:gd name="connsiteX2-1381" fmla="*/ 309182 w 1421182"/>
                <a:gd name="connsiteY2-1382" fmla="*/ 1711998 h 2041182"/>
                <a:gd name="connsiteX3-1383" fmla="*/ 704202 w 1421182"/>
                <a:gd name="connsiteY3-1384" fmla="*/ 2041182 h 2041182"/>
                <a:gd name="connsiteX4-1385" fmla="*/ 1311364 w 1421182"/>
                <a:gd name="connsiteY4-1386" fmla="*/ 2026552 h 2041182"/>
                <a:gd name="connsiteX5-1387" fmla="*/ 1421092 w 1421182"/>
                <a:gd name="connsiteY5-1388" fmla="*/ 1126782 h 2041182"/>
                <a:gd name="connsiteX6-1389" fmla="*/ 1238212 w 1421182"/>
                <a:gd name="connsiteY6-1390" fmla="*/ 739077 h 2041182"/>
                <a:gd name="connsiteX7-1391" fmla="*/ 1194321 w 1421182"/>
                <a:gd name="connsiteY7-1392" fmla="*/ 936587 h 2041182"/>
                <a:gd name="connsiteX8-1393" fmla="*/ 996810 w 1421182"/>
                <a:gd name="connsiteY8-1394" fmla="*/ 665925 h 2041182"/>
                <a:gd name="connsiteX9-1395" fmla="*/ 947802 w 1421182"/>
                <a:gd name="connsiteY9-1396" fmla="*/ 906353 h 2041182"/>
                <a:gd name="connsiteX10-1397" fmla="*/ 711016 w 1421182"/>
                <a:gd name="connsiteY10-1398" fmla="*/ 569854 h 2041182"/>
                <a:gd name="connsiteX11-1399" fmla="*/ 726148 w 1421182"/>
                <a:gd name="connsiteY11-1400" fmla="*/ 907326 h 2041182"/>
                <a:gd name="connsiteX12-1401" fmla="*/ 543268 w 1421182"/>
                <a:gd name="connsiteY12-1402" fmla="*/ 242 h 2041182"/>
                <a:gd name="connsiteX13-1403" fmla="*/ 473286 w 1421182"/>
                <a:gd name="connsiteY13-1404" fmla="*/ 1312361 h 2041182"/>
                <a:gd name="connsiteX14-1405" fmla="*/ 338442 w 1421182"/>
                <a:gd name="connsiteY14-1406" fmla="*/ 1258456 h 2041182"/>
                <a:gd name="connsiteX15-1407" fmla="*/ 719 w 1421182"/>
                <a:gd name="connsiteY15-1408" fmla="*/ 957779 h 2041182"/>
                <a:gd name="connsiteX0-1409" fmla="*/ 719 w 1421182"/>
                <a:gd name="connsiteY0-1410" fmla="*/ 957779 h 2041182"/>
                <a:gd name="connsiteX1-1411" fmla="*/ 140932 w 1421182"/>
                <a:gd name="connsiteY1-1412" fmla="*/ 1353553 h 2041182"/>
                <a:gd name="connsiteX2-1413" fmla="*/ 309182 w 1421182"/>
                <a:gd name="connsiteY2-1414" fmla="*/ 1711998 h 2041182"/>
                <a:gd name="connsiteX3-1415" fmla="*/ 704202 w 1421182"/>
                <a:gd name="connsiteY3-1416" fmla="*/ 2041182 h 2041182"/>
                <a:gd name="connsiteX4-1417" fmla="*/ 1311364 w 1421182"/>
                <a:gd name="connsiteY4-1418" fmla="*/ 2026552 h 2041182"/>
                <a:gd name="connsiteX5-1419" fmla="*/ 1421092 w 1421182"/>
                <a:gd name="connsiteY5-1420" fmla="*/ 1126782 h 2041182"/>
                <a:gd name="connsiteX6-1421" fmla="*/ 1238212 w 1421182"/>
                <a:gd name="connsiteY6-1422" fmla="*/ 739077 h 2041182"/>
                <a:gd name="connsiteX7-1423" fmla="*/ 1194321 w 1421182"/>
                <a:gd name="connsiteY7-1424" fmla="*/ 936587 h 2041182"/>
                <a:gd name="connsiteX8-1425" fmla="*/ 996810 w 1421182"/>
                <a:gd name="connsiteY8-1426" fmla="*/ 665925 h 2041182"/>
                <a:gd name="connsiteX9-1427" fmla="*/ 947802 w 1421182"/>
                <a:gd name="connsiteY9-1428" fmla="*/ 906353 h 2041182"/>
                <a:gd name="connsiteX10-1429" fmla="*/ 711016 w 1421182"/>
                <a:gd name="connsiteY10-1430" fmla="*/ 569854 h 2041182"/>
                <a:gd name="connsiteX11-1431" fmla="*/ 726148 w 1421182"/>
                <a:gd name="connsiteY11-1432" fmla="*/ 907326 h 2041182"/>
                <a:gd name="connsiteX12-1433" fmla="*/ 543268 w 1421182"/>
                <a:gd name="connsiteY12-1434" fmla="*/ 242 h 2041182"/>
                <a:gd name="connsiteX13-1435" fmla="*/ 473286 w 1421182"/>
                <a:gd name="connsiteY13-1436" fmla="*/ 1312361 h 2041182"/>
                <a:gd name="connsiteX14-1437" fmla="*/ 338442 w 1421182"/>
                <a:gd name="connsiteY14-1438" fmla="*/ 1258456 h 2041182"/>
                <a:gd name="connsiteX15-1439" fmla="*/ 719 w 1421182"/>
                <a:gd name="connsiteY15-1440" fmla="*/ 957779 h 2041182"/>
                <a:gd name="connsiteX0-1441" fmla="*/ 719 w 1421182"/>
                <a:gd name="connsiteY0-1442" fmla="*/ 957779 h 2041182"/>
                <a:gd name="connsiteX1-1443" fmla="*/ 140932 w 1421182"/>
                <a:gd name="connsiteY1-1444" fmla="*/ 1353553 h 2041182"/>
                <a:gd name="connsiteX2-1445" fmla="*/ 309182 w 1421182"/>
                <a:gd name="connsiteY2-1446" fmla="*/ 1711998 h 2041182"/>
                <a:gd name="connsiteX3-1447" fmla="*/ 704202 w 1421182"/>
                <a:gd name="connsiteY3-1448" fmla="*/ 2041182 h 2041182"/>
                <a:gd name="connsiteX4-1449" fmla="*/ 1311364 w 1421182"/>
                <a:gd name="connsiteY4-1450" fmla="*/ 2026552 h 2041182"/>
                <a:gd name="connsiteX5-1451" fmla="*/ 1421092 w 1421182"/>
                <a:gd name="connsiteY5-1452" fmla="*/ 1126782 h 2041182"/>
                <a:gd name="connsiteX6-1453" fmla="*/ 1238212 w 1421182"/>
                <a:gd name="connsiteY6-1454" fmla="*/ 739077 h 2041182"/>
                <a:gd name="connsiteX7-1455" fmla="*/ 1194321 w 1421182"/>
                <a:gd name="connsiteY7-1456" fmla="*/ 936587 h 2041182"/>
                <a:gd name="connsiteX8-1457" fmla="*/ 955588 w 1421182"/>
                <a:gd name="connsiteY8-1458" fmla="*/ 659583 h 2041182"/>
                <a:gd name="connsiteX9-1459" fmla="*/ 947802 w 1421182"/>
                <a:gd name="connsiteY9-1460" fmla="*/ 906353 h 2041182"/>
                <a:gd name="connsiteX10-1461" fmla="*/ 711016 w 1421182"/>
                <a:gd name="connsiteY10-1462" fmla="*/ 569854 h 2041182"/>
                <a:gd name="connsiteX11-1463" fmla="*/ 726148 w 1421182"/>
                <a:gd name="connsiteY11-1464" fmla="*/ 907326 h 2041182"/>
                <a:gd name="connsiteX12-1465" fmla="*/ 543268 w 1421182"/>
                <a:gd name="connsiteY12-1466" fmla="*/ 242 h 2041182"/>
                <a:gd name="connsiteX13-1467" fmla="*/ 473286 w 1421182"/>
                <a:gd name="connsiteY13-1468" fmla="*/ 1312361 h 2041182"/>
                <a:gd name="connsiteX14-1469" fmla="*/ 338442 w 1421182"/>
                <a:gd name="connsiteY14-1470" fmla="*/ 1258456 h 2041182"/>
                <a:gd name="connsiteX15-1471" fmla="*/ 719 w 1421182"/>
                <a:gd name="connsiteY15-1472" fmla="*/ 957779 h 2041182"/>
                <a:gd name="connsiteX0-1473" fmla="*/ 719 w 1421182"/>
                <a:gd name="connsiteY0-1474" fmla="*/ 957779 h 2041182"/>
                <a:gd name="connsiteX1-1475" fmla="*/ 140932 w 1421182"/>
                <a:gd name="connsiteY1-1476" fmla="*/ 1353553 h 2041182"/>
                <a:gd name="connsiteX2-1477" fmla="*/ 309182 w 1421182"/>
                <a:gd name="connsiteY2-1478" fmla="*/ 1711998 h 2041182"/>
                <a:gd name="connsiteX3-1479" fmla="*/ 704202 w 1421182"/>
                <a:gd name="connsiteY3-1480" fmla="*/ 2041182 h 2041182"/>
                <a:gd name="connsiteX4-1481" fmla="*/ 1311364 w 1421182"/>
                <a:gd name="connsiteY4-1482" fmla="*/ 2026552 h 2041182"/>
                <a:gd name="connsiteX5-1483" fmla="*/ 1421092 w 1421182"/>
                <a:gd name="connsiteY5-1484" fmla="*/ 1126782 h 2041182"/>
                <a:gd name="connsiteX6-1485" fmla="*/ 1238212 w 1421182"/>
                <a:gd name="connsiteY6-1486" fmla="*/ 739077 h 2041182"/>
                <a:gd name="connsiteX7-1487" fmla="*/ 1178466 w 1421182"/>
                <a:gd name="connsiteY7-1488" fmla="*/ 927074 h 2041182"/>
                <a:gd name="connsiteX8-1489" fmla="*/ 955588 w 1421182"/>
                <a:gd name="connsiteY8-1490" fmla="*/ 659583 h 2041182"/>
                <a:gd name="connsiteX9-1491" fmla="*/ 947802 w 1421182"/>
                <a:gd name="connsiteY9-1492" fmla="*/ 906353 h 2041182"/>
                <a:gd name="connsiteX10-1493" fmla="*/ 711016 w 1421182"/>
                <a:gd name="connsiteY10-1494" fmla="*/ 569854 h 2041182"/>
                <a:gd name="connsiteX11-1495" fmla="*/ 726148 w 1421182"/>
                <a:gd name="connsiteY11-1496" fmla="*/ 907326 h 2041182"/>
                <a:gd name="connsiteX12-1497" fmla="*/ 543268 w 1421182"/>
                <a:gd name="connsiteY12-1498" fmla="*/ 242 h 2041182"/>
                <a:gd name="connsiteX13-1499" fmla="*/ 473286 w 1421182"/>
                <a:gd name="connsiteY13-1500" fmla="*/ 1312361 h 2041182"/>
                <a:gd name="connsiteX14-1501" fmla="*/ 338442 w 1421182"/>
                <a:gd name="connsiteY14-1502" fmla="*/ 1258456 h 2041182"/>
                <a:gd name="connsiteX15-1503" fmla="*/ 719 w 1421182"/>
                <a:gd name="connsiteY15-1504" fmla="*/ 957779 h 2041182"/>
                <a:gd name="connsiteX0-1505" fmla="*/ 719 w 1421182"/>
                <a:gd name="connsiteY0-1506" fmla="*/ 957779 h 2041182"/>
                <a:gd name="connsiteX1-1507" fmla="*/ 140932 w 1421182"/>
                <a:gd name="connsiteY1-1508" fmla="*/ 1353553 h 2041182"/>
                <a:gd name="connsiteX2-1509" fmla="*/ 309182 w 1421182"/>
                <a:gd name="connsiteY2-1510" fmla="*/ 1711998 h 2041182"/>
                <a:gd name="connsiteX3-1511" fmla="*/ 704202 w 1421182"/>
                <a:gd name="connsiteY3-1512" fmla="*/ 2041182 h 2041182"/>
                <a:gd name="connsiteX4-1513" fmla="*/ 1311364 w 1421182"/>
                <a:gd name="connsiteY4-1514" fmla="*/ 2026552 h 2041182"/>
                <a:gd name="connsiteX5-1515" fmla="*/ 1421092 w 1421182"/>
                <a:gd name="connsiteY5-1516" fmla="*/ 1126782 h 2041182"/>
                <a:gd name="connsiteX6-1517" fmla="*/ 1238212 w 1421182"/>
                <a:gd name="connsiteY6-1518" fmla="*/ 739077 h 2041182"/>
                <a:gd name="connsiteX7-1519" fmla="*/ 1178466 w 1421182"/>
                <a:gd name="connsiteY7-1520" fmla="*/ 927074 h 2041182"/>
                <a:gd name="connsiteX8-1521" fmla="*/ 955588 w 1421182"/>
                <a:gd name="connsiteY8-1522" fmla="*/ 659583 h 2041182"/>
                <a:gd name="connsiteX9-1523" fmla="*/ 947802 w 1421182"/>
                <a:gd name="connsiteY9-1524" fmla="*/ 906353 h 2041182"/>
                <a:gd name="connsiteX10-1525" fmla="*/ 711016 w 1421182"/>
                <a:gd name="connsiteY10-1526" fmla="*/ 569854 h 2041182"/>
                <a:gd name="connsiteX11-1527" fmla="*/ 726148 w 1421182"/>
                <a:gd name="connsiteY11-1528" fmla="*/ 907326 h 2041182"/>
                <a:gd name="connsiteX12-1529" fmla="*/ 543268 w 1421182"/>
                <a:gd name="connsiteY12-1530" fmla="*/ 242 h 2041182"/>
                <a:gd name="connsiteX13-1531" fmla="*/ 473286 w 1421182"/>
                <a:gd name="connsiteY13-1532" fmla="*/ 1312361 h 2041182"/>
                <a:gd name="connsiteX14-1533" fmla="*/ 338442 w 1421182"/>
                <a:gd name="connsiteY14-1534" fmla="*/ 1258456 h 2041182"/>
                <a:gd name="connsiteX15-1535" fmla="*/ 719 w 1421182"/>
                <a:gd name="connsiteY15-1536" fmla="*/ 957779 h 2041182"/>
                <a:gd name="connsiteX0-1537" fmla="*/ 719 w 1421182"/>
                <a:gd name="connsiteY0-1538" fmla="*/ 957779 h 2041182"/>
                <a:gd name="connsiteX1-1539" fmla="*/ 140932 w 1421182"/>
                <a:gd name="connsiteY1-1540" fmla="*/ 1353553 h 2041182"/>
                <a:gd name="connsiteX2-1541" fmla="*/ 309182 w 1421182"/>
                <a:gd name="connsiteY2-1542" fmla="*/ 1711998 h 2041182"/>
                <a:gd name="connsiteX3-1543" fmla="*/ 704202 w 1421182"/>
                <a:gd name="connsiteY3-1544" fmla="*/ 2041182 h 2041182"/>
                <a:gd name="connsiteX4-1545" fmla="*/ 1311364 w 1421182"/>
                <a:gd name="connsiteY4-1546" fmla="*/ 2026552 h 2041182"/>
                <a:gd name="connsiteX5-1547" fmla="*/ 1421092 w 1421182"/>
                <a:gd name="connsiteY5-1548" fmla="*/ 1126782 h 2041182"/>
                <a:gd name="connsiteX6-1549" fmla="*/ 1238212 w 1421182"/>
                <a:gd name="connsiteY6-1550" fmla="*/ 739077 h 2041182"/>
                <a:gd name="connsiteX7-1551" fmla="*/ 1178466 w 1421182"/>
                <a:gd name="connsiteY7-1552" fmla="*/ 927074 h 2041182"/>
                <a:gd name="connsiteX8-1553" fmla="*/ 955588 w 1421182"/>
                <a:gd name="connsiteY8-1554" fmla="*/ 618361 h 2041182"/>
                <a:gd name="connsiteX9-1555" fmla="*/ 947802 w 1421182"/>
                <a:gd name="connsiteY9-1556" fmla="*/ 906353 h 2041182"/>
                <a:gd name="connsiteX10-1557" fmla="*/ 711016 w 1421182"/>
                <a:gd name="connsiteY10-1558" fmla="*/ 569854 h 2041182"/>
                <a:gd name="connsiteX11-1559" fmla="*/ 726148 w 1421182"/>
                <a:gd name="connsiteY11-1560" fmla="*/ 907326 h 2041182"/>
                <a:gd name="connsiteX12-1561" fmla="*/ 543268 w 1421182"/>
                <a:gd name="connsiteY12-1562" fmla="*/ 242 h 2041182"/>
                <a:gd name="connsiteX13-1563" fmla="*/ 473286 w 1421182"/>
                <a:gd name="connsiteY13-1564" fmla="*/ 1312361 h 2041182"/>
                <a:gd name="connsiteX14-1565" fmla="*/ 338442 w 1421182"/>
                <a:gd name="connsiteY14-1566" fmla="*/ 1258456 h 2041182"/>
                <a:gd name="connsiteX15-1567" fmla="*/ 719 w 1421182"/>
                <a:gd name="connsiteY15-1568" fmla="*/ 957779 h 2041182"/>
                <a:gd name="connsiteX0-1569" fmla="*/ 719 w 1421182"/>
                <a:gd name="connsiteY0-1570" fmla="*/ 957779 h 2041182"/>
                <a:gd name="connsiteX1-1571" fmla="*/ 140932 w 1421182"/>
                <a:gd name="connsiteY1-1572" fmla="*/ 1353553 h 2041182"/>
                <a:gd name="connsiteX2-1573" fmla="*/ 309182 w 1421182"/>
                <a:gd name="connsiteY2-1574" fmla="*/ 1711998 h 2041182"/>
                <a:gd name="connsiteX3-1575" fmla="*/ 704202 w 1421182"/>
                <a:gd name="connsiteY3-1576" fmla="*/ 2041182 h 2041182"/>
                <a:gd name="connsiteX4-1577" fmla="*/ 1311364 w 1421182"/>
                <a:gd name="connsiteY4-1578" fmla="*/ 2026552 h 2041182"/>
                <a:gd name="connsiteX5-1579" fmla="*/ 1421092 w 1421182"/>
                <a:gd name="connsiteY5-1580" fmla="*/ 1126782 h 2041182"/>
                <a:gd name="connsiteX6-1581" fmla="*/ 1238212 w 1421182"/>
                <a:gd name="connsiteY6-1582" fmla="*/ 739077 h 2041182"/>
                <a:gd name="connsiteX7-1583" fmla="*/ 1178466 w 1421182"/>
                <a:gd name="connsiteY7-1584" fmla="*/ 927074 h 2041182"/>
                <a:gd name="connsiteX8-1585" fmla="*/ 955588 w 1421182"/>
                <a:gd name="connsiteY8-1586" fmla="*/ 618361 h 2041182"/>
                <a:gd name="connsiteX9-1587" fmla="*/ 947802 w 1421182"/>
                <a:gd name="connsiteY9-1588" fmla="*/ 906353 h 2041182"/>
                <a:gd name="connsiteX10-1589" fmla="*/ 711016 w 1421182"/>
                <a:gd name="connsiteY10-1590" fmla="*/ 569854 h 2041182"/>
                <a:gd name="connsiteX11-1591" fmla="*/ 726148 w 1421182"/>
                <a:gd name="connsiteY11-1592" fmla="*/ 907326 h 2041182"/>
                <a:gd name="connsiteX12-1593" fmla="*/ 543268 w 1421182"/>
                <a:gd name="connsiteY12-1594" fmla="*/ 242 h 2041182"/>
                <a:gd name="connsiteX13-1595" fmla="*/ 473286 w 1421182"/>
                <a:gd name="connsiteY13-1596" fmla="*/ 1312361 h 2041182"/>
                <a:gd name="connsiteX14-1597" fmla="*/ 338442 w 1421182"/>
                <a:gd name="connsiteY14-1598" fmla="*/ 1258456 h 2041182"/>
                <a:gd name="connsiteX15-1599" fmla="*/ 719 w 1421182"/>
                <a:gd name="connsiteY15-1600" fmla="*/ 957779 h 2041182"/>
                <a:gd name="connsiteX0-1601" fmla="*/ 719 w 1421182"/>
                <a:gd name="connsiteY0-1602" fmla="*/ 957779 h 2041182"/>
                <a:gd name="connsiteX1-1603" fmla="*/ 140932 w 1421182"/>
                <a:gd name="connsiteY1-1604" fmla="*/ 1353553 h 2041182"/>
                <a:gd name="connsiteX2-1605" fmla="*/ 309182 w 1421182"/>
                <a:gd name="connsiteY2-1606" fmla="*/ 1711998 h 2041182"/>
                <a:gd name="connsiteX3-1607" fmla="*/ 704202 w 1421182"/>
                <a:gd name="connsiteY3-1608" fmla="*/ 2041182 h 2041182"/>
                <a:gd name="connsiteX4-1609" fmla="*/ 1311364 w 1421182"/>
                <a:gd name="connsiteY4-1610" fmla="*/ 2026552 h 2041182"/>
                <a:gd name="connsiteX5-1611" fmla="*/ 1421092 w 1421182"/>
                <a:gd name="connsiteY5-1612" fmla="*/ 1126782 h 2041182"/>
                <a:gd name="connsiteX6-1613" fmla="*/ 1238212 w 1421182"/>
                <a:gd name="connsiteY6-1614" fmla="*/ 739077 h 2041182"/>
                <a:gd name="connsiteX7-1615" fmla="*/ 1178466 w 1421182"/>
                <a:gd name="connsiteY7-1616" fmla="*/ 927074 h 2041182"/>
                <a:gd name="connsiteX8-1617" fmla="*/ 955588 w 1421182"/>
                <a:gd name="connsiteY8-1618" fmla="*/ 618361 h 2041182"/>
                <a:gd name="connsiteX9-1619" fmla="*/ 947802 w 1421182"/>
                <a:gd name="connsiteY9-1620" fmla="*/ 906353 h 2041182"/>
                <a:gd name="connsiteX10-1621" fmla="*/ 711016 w 1421182"/>
                <a:gd name="connsiteY10-1622" fmla="*/ 569854 h 2041182"/>
                <a:gd name="connsiteX11-1623" fmla="*/ 726148 w 1421182"/>
                <a:gd name="connsiteY11-1624" fmla="*/ 907326 h 2041182"/>
                <a:gd name="connsiteX12-1625" fmla="*/ 543268 w 1421182"/>
                <a:gd name="connsiteY12-1626" fmla="*/ 242 h 2041182"/>
                <a:gd name="connsiteX13-1627" fmla="*/ 473286 w 1421182"/>
                <a:gd name="connsiteY13-1628" fmla="*/ 1312361 h 2041182"/>
                <a:gd name="connsiteX14-1629" fmla="*/ 338442 w 1421182"/>
                <a:gd name="connsiteY14-1630" fmla="*/ 1258456 h 2041182"/>
                <a:gd name="connsiteX15-1631" fmla="*/ 719 w 1421182"/>
                <a:gd name="connsiteY15-1632" fmla="*/ 957779 h 2041182"/>
                <a:gd name="connsiteX0-1633" fmla="*/ 719 w 1421182"/>
                <a:gd name="connsiteY0-1634" fmla="*/ 957779 h 2041182"/>
                <a:gd name="connsiteX1-1635" fmla="*/ 140932 w 1421182"/>
                <a:gd name="connsiteY1-1636" fmla="*/ 1353553 h 2041182"/>
                <a:gd name="connsiteX2-1637" fmla="*/ 309182 w 1421182"/>
                <a:gd name="connsiteY2-1638" fmla="*/ 1711998 h 2041182"/>
                <a:gd name="connsiteX3-1639" fmla="*/ 704202 w 1421182"/>
                <a:gd name="connsiteY3-1640" fmla="*/ 2041182 h 2041182"/>
                <a:gd name="connsiteX4-1641" fmla="*/ 1311364 w 1421182"/>
                <a:gd name="connsiteY4-1642" fmla="*/ 2026552 h 2041182"/>
                <a:gd name="connsiteX5-1643" fmla="*/ 1421092 w 1421182"/>
                <a:gd name="connsiteY5-1644" fmla="*/ 1126782 h 2041182"/>
                <a:gd name="connsiteX6-1645" fmla="*/ 1187477 w 1421182"/>
                <a:gd name="connsiteY6-1646" fmla="*/ 691513 h 2041182"/>
                <a:gd name="connsiteX7-1647" fmla="*/ 1178466 w 1421182"/>
                <a:gd name="connsiteY7-1648" fmla="*/ 927074 h 2041182"/>
                <a:gd name="connsiteX8-1649" fmla="*/ 955588 w 1421182"/>
                <a:gd name="connsiteY8-1650" fmla="*/ 618361 h 2041182"/>
                <a:gd name="connsiteX9-1651" fmla="*/ 947802 w 1421182"/>
                <a:gd name="connsiteY9-1652" fmla="*/ 906353 h 2041182"/>
                <a:gd name="connsiteX10-1653" fmla="*/ 711016 w 1421182"/>
                <a:gd name="connsiteY10-1654" fmla="*/ 569854 h 2041182"/>
                <a:gd name="connsiteX11-1655" fmla="*/ 726148 w 1421182"/>
                <a:gd name="connsiteY11-1656" fmla="*/ 907326 h 2041182"/>
                <a:gd name="connsiteX12-1657" fmla="*/ 543268 w 1421182"/>
                <a:gd name="connsiteY12-1658" fmla="*/ 242 h 2041182"/>
                <a:gd name="connsiteX13-1659" fmla="*/ 473286 w 1421182"/>
                <a:gd name="connsiteY13-1660" fmla="*/ 1312361 h 2041182"/>
                <a:gd name="connsiteX14-1661" fmla="*/ 338442 w 1421182"/>
                <a:gd name="connsiteY14-1662" fmla="*/ 1258456 h 2041182"/>
                <a:gd name="connsiteX15-1663" fmla="*/ 719 w 1421182"/>
                <a:gd name="connsiteY15-1664" fmla="*/ 957779 h 2041182"/>
                <a:gd name="connsiteX0-1665" fmla="*/ 719 w 1421182"/>
                <a:gd name="connsiteY0-1666" fmla="*/ 957779 h 2041182"/>
                <a:gd name="connsiteX1-1667" fmla="*/ 140932 w 1421182"/>
                <a:gd name="connsiteY1-1668" fmla="*/ 1353553 h 2041182"/>
                <a:gd name="connsiteX2-1669" fmla="*/ 309182 w 1421182"/>
                <a:gd name="connsiteY2-1670" fmla="*/ 1711998 h 2041182"/>
                <a:gd name="connsiteX3-1671" fmla="*/ 704202 w 1421182"/>
                <a:gd name="connsiteY3-1672" fmla="*/ 2041182 h 2041182"/>
                <a:gd name="connsiteX4-1673" fmla="*/ 1311364 w 1421182"/>
                <a:gd name="connsiteY4-1674" fmla="*/ 2026552 h 2041182"/>
                <a:gd name="connsiteX5-1675" fmla="*/ 1421092 w 1421182"/>
                <a:gd name="connsiteY5-1676" fmla="*/ 1126782 h 2041182"/>
                <a:gd name="connsiteX6-1677" fmla="*/ 1187477 w 1421182"/>
                <a:gd name="connsiteY6-1678" fmla="*/ 691513 h 2041182"/>
                <a:gd name="connsiteX7-1679" fmla="*/ 1178466 w 1421182"/>
                <a:gd name="connsiteY7-1680" fmla="*/ 927074 h 2041182"/>
                <a:gd name="connsiteX8-1681" fmla="*/ 955588 w 1421182"/>
                <a:gd name="connsiteY8-1682" fmla="*/ 618361 h 2041182"/>
                <a:gd name="connsiteX9-1683" fmla="*/ 947802 w 1421182"/>
                <a:gd name="connsiteY9-1684" fmla="*/ 906353 h 2041182"/>
                <a:gd name="connsiteX10-1685" fmla="*/ 711016 w 1421182"/>
                <a:gd name="connsiteY10-1686" fmla="*/ 569854 h 2041182"/>
                <a:gd name="connsiteX11-1687" fmla="*/ 726148 w 1421182"/>
                <a:gd name="connsiteY11-1688" fmla="*/ 907326 h 2041182"/>
                <a:gd name="connsiteX12-1689" fmla="*/ 543268 w 1421182"/>
                <a:gd name="connsiteY12-1690" fmla="*/ 242 h 2041182"/>
                <a:gd name="connsiteX13-1691" fmla="*/ 473286 w 1421182"/>
                <a:gd name="connsiteY13-1692" fmla="*/ 1312361 h 2041182"/>
                <a:gd name="connsiteX14-1693" fmla="*/ 338442 w 1421182"/>
                <a:gd name="connsiteY14-1694" fmla="*/ 1258456 h 2041182"/>
                <a:gd name="connsiteX15-1695" fmla="*/ 719 w 1421182"/>
                <a:gd name="connsiteY15-1696" fmla="*/ 957779 h 2041182"/>
                <a:gd name="connsiteX0-1697" fmla="*/ 719 w 1421182"/>
                <a:gd name="connsiteY0-1698" fmla="*/ 957779 h 2041182"/>
                <a:gd name="connsiteX1-1699" fmla="*/ 140932 w 1421182"/>
                <a:gd name="connsiteY1-1700" fmla="*/ 1353553 h 2041182"/>
                <a:gd name="connsiteX2-1701" fmla="*/ 309182 w 1421182"/>
                <a:gd name="connsiteY2-1702" fmla="*/ 1711998 h 2041182"/>
                <a:gd name="connsiteX3-1703" fmla="*/ 704202 w 1421182"/>
                <a:gd name="connsiteY3-1704" fmla="*/ 2041182 h 2041182"/>
                <a:gd name="connsiteX4-1705" fmla="*/ 1311364 w 1421182"/>
                <a:gd name="connsiteY4-1706" fmla="*/ 2026552 h 2041182"/>
                <a:gd name="connsiteX5-1707" fmla="*/ 1421092 w 1421182"/>
                <a:gd name="connsiteY5-1708" fmla="*/ 1126782 h 2041182"/>
                <a:gd name="connsiteX6-1709" fmla="*/ 1187477 w 1421182"/>
                <a:gd name="connsiteY6-1710" fmla="*/ 691513 h 2041182"/>
                <a:gd name="connsiteX7-1711" fmla="*/ 1178466 w 1421182"/>
                <a:gd name="connsiteY7-1712" fmla="*/ 927074 h 2041182"/>
                <a:gd name="connsiteX8-1713" fmla="*/ 927050 w 1421182"/>
                <a:gd name="connsiteY8-1714" fmla="*/ 615190 h 2041182"/>
                <a:gd name="connsiteX9-1715" fmla="*/ 947802 w 1421182"/>
                <a:gd name="connsiteY9-1716" fmla="*/ 906353 h 2041182"/>
                <a:gd name="connsiteX10-1717" fmla="*/ 711016 w 1421182"/>
                <a:gd name="connsiteY10-1718" fmla="*/ 569854 h 2041182"/>
                <a:gd name="connsiteX11-1719" fmla="*/ 726148 w 1421182"/>
                <a:gd name="connsiteY11-1720" fmla="*/ 907326 h 2041182"/>
                <a:gd name="connsiteX12-1721" fmla="*/ 543268 w 1421182"/>
                <a:gd name="connsiteY12-1722" fmla="*/ 242 h 2041182"/>
                <a:gd name="connsiteX13-1723" fmla="*/ 473286 w 1421182"/>
                <a:gd name="connsiteY13-1724" fmla="*/ 1312361 h 2041182"/>
                <a:gd name="connsiteX14-1725" fmla="*/ 338442 w 1421182"/>
                <a:gd name="connsiteY14-1726" fmla="*/ 1258456 h 2041182"/>
                <a:gd name="connsiteX15-1727" fmla="*/ 719 w 1421182"/>
                <a:gd name="connsiteY15-1728" fmla="*/ 957779 h 2041182"/>
                <a:gd name="connsiteX0-1729" fmla="*/ 719 w 1421182"/>
                <a:gd name="connsiteY0-1730" fmla="*/ 957779 h 2041182"/>
                <a:gd name="connsiteX1-1731" fmla="*/ 140932 w 1421182"/>
                <a:gd name="connsiteY1-1732" fmla="*/ 1353553 h 2041182"/>
                <a:gd name="connsiteX2-1733" fmla="*/ 309182 w 1421182"/>
                <a:gd name="connsiteY2-1734" fmla="*/ 1711998 h 2041182"/>
                <a:gd name="connsiteX3-1735" fmla="*/ 704202 w 1421182"/>
                <a:gd name="connsiteY3-1736" fmla="*/ 2041182 h 2041182"/>
                <a:gd name="connsiteX4-1737" fmla="*/ 1311364 w 1421182"/>
                <a:gd name="connsiteY4-1738" fmla="*/ 2026552 h 2041182"/>
                <a:gd name="connsiteX5-1739" fmla="*/ 1421092 w 1421182"/>
                <a:gd name="connsiteY5-1740" fmla="*/ 1126782 h 2041182"/>
                <a:gd name="connsiteX6-1741" fmla="*/ 1187477 w 1421182"/>
                <a:gd name="connsiteY6-1742" fmla="*/ 691513 h 2041182"/>
                <a:gd name="connsiteX7-1743" fmla="*/ 1178466 w 1421182"/>
                <a:gd name="connsiteY7-1744" fmla="*/ 927074 h 2041182"/>
                <a:gd name="connsiteX8-1745" fmla="*/ 927050 w 1421182"/>
                <a:gd name="connsiteY8-1746" fmla="*/ 615190 h 2041182"/>
                <a:gd name="connsiteX9-1747" fmla="*/ 947802 w 1421182"/>
                <a:gd name="connsiteY9-1748" fmla="*/ 906353 h 2041182"/>
                <a:gd name="connsiteX10-1749" fmla="*/ 711016 w 1421182"/>
                <a:gd name="connsiteY10-1750" fmla="*/ 569854 h 2041182"/>
                <a:gd name="connsiteX11-1751" fmla="*/ 726148 w 1421182"/>
                <a:gd name="connsiteY11-1752" fmla="*/ 907326 h 2041182"/>
                <a:gd name="connsiteX12-1753" fmla="*/ 543268 w 1421182"/>
                <a:gd name="connsiteY12-1754" fmla="*/ 242 h 2041182"/>
                <a:gd name="connsiteX13-1755" fmla="*/ 473286 w 1421182"/>
                <a:gd name="connsiteY13-1756" fmla="*/ 1312361 h 2041182"/>
                <a:gd name="connsiteX14-1757" fmla="*/ 338442 w 1421182"/>
                <a:gd name="connsiteY14-1758" fmla="*/ 1258456 h 2041182"/>
                <a:gd name="connsiteX15-1759" fmla="*/ 719 w 1421182"/>
                <a:gd name="connsiteY15-1760" fmla="*/ 957779 h 2041182"/>
                <a:gd name="connsiteX0-1761" fmla="*/ 719 w 1421182"/>
                <a:gd name="connsiteY0-1762" fmla="*/ 957779 h 2041182"/>
                <a:gd name="connsiteX1-1763" fmla="*/ 140932 w 1421182"/>
                <a:gd name="connsiteY1-1764" fmla="*/ 1353553 h 2041182"/>
                <a:gd name="connsiteX2-1765" fmla="*/ 309182 w 1421182"/>
                <a:gd name="connsiteY2-1766" fmla="*/ 1711998 h 2041182"/>
                <a:gd name="connsiteX3-1767" fmla="*/ 704202 w 1421182"/>
                <a:gd name="connsiteY3-1768" fmla="*/ 2041182 h 2041182"/>
                <a:gd name="connsiteX4-1769" fmla="*/ 1311364 w 1421182"/>
                <a:gd name="connsiteY4-1770" fmla="*/ 2026552 h 2041182"/>
                <a:gd name="connsiteX5-1771" fmla="*/ 1421092 w 1421182"/>
                <a:gd name="connsiteY5-1772" fmla="*/ 1126782 h 2041182"/>
                <a:gd name="connsiteX6-1773" fmla="*/ 1187477 w 1421182"/>
                <a:gd name="connsiteY6-1774" fmla="*/ 691513 h 2041182"/>
                <a:gd name="connsiteX7-1775" fmla="*/ 1178466 w 1421182"/>
                <a:gd name="connsiteY7-1776" fmla="*/ 927074 h 2041182"/>
                <a:gd name="connsiteX8-1777" fmla="*/ 927050 w 1421182"/>
                <a:gd name="connsiteY8-1778" fmla="*/ 615190 h 2041182"/>
                <a:gd name="connsiteX9-1779" fmla="*/ 947802 w 1421182"/>
                <a:gd name="connsiteY9-1780" fmla="*/ 906353 h 2041182"/>
                <a:gd name="connsiteX10-1781" fmla="*/ 711016 w 1421182"/>
                <a:gd name="connsiteY10-1782" fmla="*/ 569854 h 2041182"/>
                <a:gd name="connsiteX11-1783" fmla="*/ 726148 w 1421182"/>
                <a:gd name="connsiteY11-1784" fmla="*/ 907326 h 2041182"/>
                <a:gd name="connsiteX12-1785" fmla="*/ 543268 w 1421182"/>
                <a:gd name="connsiteY12-1786" fmla="*/ 242 h 2041182"/>
                <a:gd name="connsiteX13-1787" fmla="*/ 473286 w 1421182"/>
                <a:gd name="connsiteY13-1788" fmla="*/ 1312361 h 2041182"/>
                <a:gd name="connsiteX14-1789" fmla="*/ 338442 w 1421182"/>
                <a:gd name="connsiteY14-1790" fmla="*/ 1258456 h 2041182"/>
                <a:gd name="connsiteX15-1791" fmla="*/ 719 w 1421182"/>
                <a:gd name="connsiteY15-1792" fmla="*/ 957779 h 2041182"/>
                <a:gd name="connsiteX0-1793" fmla="*/ 719 w 1421182"/>
                <a:gd name="connsiteY0-1794" fmla="*/ 957779 h 2041182"/>
                <a:gd name="connsiteX1-1795" fmla="*/ 140932 w 1421182"/>
                <a:gd name="connsiteY1-1796" fmla="*/ 1353553 h 2041182"/>
                <a:gd name="connsiteX2-1797" fmla="*/ 309182 w 1421182"/>
                <a:gd name="connsiteY2-1798" fmla="*/ 1711998 h 2041182"/>
                <a:gd name="connsiteX3-1799" fmla="*/ 704202 w 1421182"/>
                <a:gd name="connsiteY3-1800" fmla="*/ 2041182 h 2041182"/>
                <a:gd name="connsiteX4-1801" fmla="*/ 1311364 w 1421182"/>
                <a:gd name="connsiteY4-1802" fmla="*/ 2026552 h 2041182"/>
                <a:gd name="connsiteX5-1803" fmla="*/ 1421092 w 1421182"/>
                <a:gd name="connsiteY5-1804" fmla="*/ 1126782 h 2041182"/>
                <a:gd name="connsiteX6-1805" fmla="*/ 1187477 w 1421182"/>
                <a:gd name="connsiteY6-1806" fmla="*/ 691513 h 2041182"/>
                <a:gd name="connsiteX7-1807" fmla="*/ 1178466 w 1421182"/>
                <a:gd name="connsiteY7-1808" fmla="*/ 927074 h 2041182"/>
                <a:gd name="connsiteX8-1809" fmla="*/ 927050 w 1421182"/>
                <a:gd name="connsiteY8-1810" fmla="*/ 615190 h 2041182"/>
                <a:gd name="connsiteX9-1811" fmla="*/ 947802 w 1421182"/>
                <a:gd name="connsiteY9-1812" fmla="*/ 906353 h 2041182"/>
                <a:gd name="connsiteX10-1813" fmla="*/ 711016 w 1421182"/>
                <a:gd name="connsiteY10-1814" fmla="*/ 569854 h 2041182"/>
                <a:gd name="connsiteX11-1815" fmla="*/ 726148 w 1421182"/>
                <a:gd name="connsiteY11-1816" fmla="*/ 907326 h 2041182"/>
                <a:gd name="connsiteX12-1817" fmla="*/ 543268 w 1421182"/>
                <a:gd name="connsiteY12-1818" fmla="*/ 242 h 2041182"/>
                <a:gd name="connsiteX13-1819" fmla="*/ 473286 w 1421182"/>
                <a:gd name="connsiteY13-1820" fmla="*/ 1312361 h 2041182"/>
                <a:gd name="connsiteX14-1821" fmla="*/ 338442 w 1421182"/>
                <a:gd name="connsiteY14-1822" fmla="*/ 1258456 h 2041182"/>
                <a:gd name="connsiteX15-1823" fmla="*/ 719 w 1421182"/>
                <a:gd name="connsiteY15-1824" fmla="*/ 957779 h 2041182"/>
                <a:gd name="connsiteX0-1825" fmla="*/ 719 w 1421182"/>
                <a:gd name="connsiteY0-1826" fmla="*/ 957779 h 2041182"/>
                <a:gd name="connsiteX1-1827" fmla="*/ 140932 w 1421182"/>
                <a:gd name="connsiteY1-1828" fmla="*/ 1353553 h 2041182"/>
                <a:gd name="connsiteX2-1829" fmla="*/ 309182 w 1421182"/>
                <a:gd name="connsiteY2-1830" fmla="*/ 1711998 h 2041182"/>
                <a:gd name="connsiteX3-1831" fmla="*/ 704202 w 1421182"/>
                <a:gd name="connsiteY3-1832" fmla="*/ 2041182 h 2041182"/>
                <a:gd name="connsiteX4-1833" fmla="*/ 1311364 w 1421182"/>
                <a:gd name="connsiteY4-1834" fmla="*/ 2026552 h 2041182"/>
                <a:gd name="connsiteX5-1835" fmla="*/ 1421092 w 1421182"/>
                <a:gd name="connsiteY5-1836" fmla="*/ 1126782 h 2041182"/>
                <a:gd name="connsiteX6-1837" fmla="*/ 1162110 w 1421182"/>
                <a:gd name="connsiteY6-1838" fmla="*/ 682000 h 2041182"/>
                <a:gd name="connsiteX7-1839" fmla="*/ 1178466 w 1421182"/>
                <a:gd name="connsiteY7-1840" fmla="*/ 927074 h 2041182"/>
                <a:gd name="connsiteX8-1841" fmla="*/ 927050 w 1421182"/>
                <a:gd name="connsiteY8-1842" fmla="*/ 615190 h 2041182"/>
                <a:gd name="connsiteX9-1843" fmla="*/ 947802 w 1421182"/>
                <a:gd name="connsiteY9-1844" fmla="*/ 906353 h 2041182"/>
                <a:gd name="connsiteX10-1845" fmla="*/ 711016 w 1421182"/>
                <a:gd name="connsiteY10-1846" fmla="*/ 569854 h 2041182"/>
                <a:gd name="connsiteX11-1847" fmla="*/ 726148 w 1421182"/>
                <a:gd name="connsiteY11-1848" fmla="*/ 907326 h 2041182"/>
                <a:gd name="connsiteX12-1849" fmla="*/ 543268 w 1421182"/>
                <a:gd name="connsiteY12-1850" fmla="*/ 242 h 2041182"/>
                <a:gd name="connsiteX13-1851" fmla="*/ 473286 w 1421182"/>
                <a:gd name="connsiteY13-1852" fmla="*/ 1312361 h 2041182"/>
                <a:gd name="connsiteX14-1853" fmla="*/ 338442 w 1421182"/>
                <a:gd name="connsiteY14-1854" fmla="*/ 1258456 h 2041182"/>
                <a:gd name="connsiteX15-1855" fmla="*/ 719 w 1421182"/>
                <a:gd name="connsiteY15-1856" fmla="*/ 957779 h 2041182"/>
                <a:gd name="connsiteX0-1857" fmla="*/ 719 w 1421182"/>
                <a:gd name="connsiteY0-1858" fmla="*/ 957779 h 2041182"/>
                <a:gd name="connsiteX1-1859" fmla="*/ 140932 w 1421182"/>
                <a:gd name="connsiteY1-1860" fmla="*/ 1353553 h 2041182"/>
                <a:gd name="connsiteX2-1861" fmla="*/ 309182 w 1421182"/>
                <a:gd name="connsiteY2-1862" fmla="*/ 1711998 h 2041182"/>
                <a:gd name="connsiteX3-1863" fmla="*/ 704202 w 1421182"/>
                <a:gd name="connsiteY3-1864" fmla="*/ 2041182 h 2041182"/>
                <a:gd name="connsiteX4-1865" fmla="*/ 1311364 w 1421182"/>
                <a:gd name="connsiteY4-1866" fmla="*/ 2026552 h 2041182"/>
                <a:gd name="connsiteX5-1867" fmla="*/ 1421092 w 1421182"/>
                <a:gd name="connsiteY5-1868" fmla="*/ 1126782 h 2041182"/>
                <a:gd name="connsiteX6-1869" fmla="*/ 1162110 w 1421182"/>
                <a:gd name="connsiteY6-1870" fmla="*/ 682000 h 2041182"/>
                <a:gd name="connsiteX7-1871" fmla="*/ 1178466 w 1421182"/>
                <a:gd name="connsiteY7-1872" fmla="*/ 927074 h 2041182"/>
                <a:gd name="connsiteX8-1873" fmla="*/ 927050 w 1421182"/>
                <a:gd name="connsiteY8-1874" fmla="*/ 615190 h 2041182"/>
                <a:gd name="connsiteX9-1875" fmla="*/ 947802 w 1421182"/>
                <a:gd name="connsiteY9-1876" fmla="*/ 906353 h 2041182"/>
                <a:gd name="connsiteX10-1877" fmla="*/ 711016 w 1421182"/>
                <a:gd name="connsiteY10-1878" fmla="*/ 569854 h 2041182"/>
                <a:gd name="connsiteX11-1879" fmla="*/ 726148 w 1421182"/>
                <a:gd name="connsiteY11-1880" fmla="*/ 907326 h 2041182"/>
                <a:gd name="connsiteX12-1881" fmla="*/ 543268 w 1421182"/>
                <a:gd name="connsiteY12-1882" fmla="*/ 242 h 2041182"/>
                <a:gd name="connsiteX13-1883" fmla="*/ 473286 w 1421182"/>
                <a:gd name="connsiteY13-1884" fmla="*/ 1312361 h 2041182"/>
                <a:gd name="connsiteX14-1885" fmla="*/ 338442 w 1421182"/>
                <a:gd name="connsiteY14-1886" fmla="*/ 1258456 h 2041182"/>
                <a:gd name="connsiteX15-1887" fmla="*/ 719 w 1421182"/>
                <a:gd name="connsiteY15-1888" fmla="*/ 957779 h 2041182"/>
                <a:gd name="connsiteX0-1889" fmla="*/ 719 w 1421182"/>
                <a:gd name="connsiteY0-1890" fmla="*/ 957779 h 2041182"/>
                <a:gd name="connsiteX1-1891" fmla="*/ 140932 w 1421182"/>
                <a:gd name="connsiteY1-1892" fmla="*/ 1353553 h 2041182"/>
                <a:gd name="connsiteX2-1893" fmla="*/ 309182 w 1421182"/>
                <a:gd name="connsiteY2-1894" fmla="*/ 1711998 h 2041182"/>
                <a:gd name="connsiteX3-1895" fmla="*/ 704202 w 1421182"/>
                <a:gd name="connsiteY3-1896" fmla="*/ 2041182 h 2041182"/>
                <a:gd name="connsiteX4-1897" fmla="*/ 1311364 w 1421182"/>
                <a:gd name="connsiteY4-1898" fmla="*/ 2026552 h 2041182"/>
                <a:gd name="connsiteX5-1899" fmla="*/ 1421092 w 1421182"/>
                <a:gd name="connsiteY5-1900" fmla="*/ 1126782 h 2041182"/>
                <a:gd name="connsiteX6-1901" fmla="*/ 1162110 w 1421182"/>
                <a:gd name="connsiteY6-1902" fmla="*/ 682000 h 2041182"/>
                <a:gd name="connsiteX7-1903" fmla="*/ 1178466 w 1421182"/>
                <a:gd name="connsiteY7-1904" fmla="*/ 927074 h 2041182"/>
                <a:gd name="connsiteX8-1905" fmla="*/ 927050 w 1421182"/>
                <a:gd name="connsiteY8-1906" fmla="*/ 615190 h 2041182"/>
                <a:gd name="connsiteX9-1907" fmla="*/ 947802 w 1421182"/>
                <a:gd name="connsiteY9-1908" fmla="*/ 906353 h 2041182"/>
                <a:gd name="connsiteX10-1909" fmla="*/ 711016 w 1421182"/>
                <a:gd name="connsiteY10-1910" fmla="*/ 569854 h 2041182"/>
                <a:gd name="connsiteX11-1911" fmla="*/ 726148 w 1421182"/>
                <a:gd name="connsiteY11-1912" fmla="*/ 907326 h 2041182"/>
                <a:gd name="connsiteX12-1913" fmla="*/ 543268 w 1421182"/>
                <a:gd name="connsiteY12-1914" fmla="*/ 242 h 2041182"/>
                <a:gd name="connsiteX13-1915" fmla="*/ 473286 w 1421182"/>
                <a:gd name="connsiteY13-1916" fmla="*/ 1312361 h 2041182"/>
                <a:gd name="connsiteX14-1917" fmla="*/ 338442 w 1421182"/>
                <a:gd name="connsiteY14-1918" fmla="*/ 1258456 h 2041182"/>
                <a:gd name="connsiteX15-1919" fmla="*/ 719 w 1421182"/>
                <a:gd name="connsiteY15-1920" fmla="*/ 957779 h 2041182"/>
                <a:gd name="connsiteX0-1921" fmla="*/ 719 w 1421182"/>
                <a:gd name="connsiteY0-1922" fmla="*/ 957779 h 2041182"/>
                <a:gd name="connsiteX1-1923" fmla="*/ 140932 w 1421182"/>
                <a:gd name="connsiteY1-1924" fmla="*/ 1353553 h 2041182"/>
                <a:gd name="connsiteX2-1925" fmla="*/ 309182 w 1421182"/>
                <a:gd name="connsiteY2-1926" fmla="*/ 1711998 h 2041182"/>
                <a:gd name="connsiteX3-1927" fmla="*/ 704202 w 1421182"/>
                <a:gd name="connsiteY3-1928" fmla="*/ 2041182 h 2041182"/>
                <a:gd name="connsiteX4-1929" fmla="*/ 1311364 w 1421182"/>
                <a:gd name="connsiteY4-1930" fmla="*/ 2026552 h 2041182"/>
                <a:gd name="connsiteX5-1931" fmla="*/ 1421092 w 1421182"/>
                <a:gd name="connsiteY5-1932" fmla="*/ 1126782 h 2041182"/>
                <a:gd name="connsiteX6-1933" fmla="*/ 1162110 w 1421182"/>
                <a:gd name="connsiteY6-1934" fmla="*/ 682000 h 2041182"/>
                <a:gd name="connsiteX7-1935" fmla="*/ 1178466 w 1421182"/>
                <a:gd name="connsiteY7-1936" fmla="*/ 927074 h 2041182"/>
                <a:gd name="connsiteX8-1937" fmla="*/ 927050 w 1421182"/>
                <a:gd name="connsiteY8-1938" fmla="*/ 615190 h 2041182"/>
                <a:gd name="connsiteX9-1939" fmla="*/ 947802 w 1421182"/>
                <a:gd name="connsiteY9-1940" fmla="*/ 906353 h 2041182"/>
                <a:gd name="connsiteX10-1941" fmla="*/ 711016 w 1421182"/>
                <a:gd name="connsiteY10-1942" fmla="*/ 569854 h 2041182"/>
                <a:gd name="connsiteX11-1943" fmla="*/ 729319 w 1421182"/>
                <a:gd name="connsiteY11-1944" fmla="*/ 958061 h 2041182"/>
                <a:gd name="connsiteX12-1945" fmla="*/ 543268 w 1421182"/>
                <a:gd name="connsiteY12-1946" fmla="*/ 242 h 2041182"/>
                <a:gd name="connsiteX13-1947" fmla="*/ 473286 w 1421182"/>
                <a:gd name="connsiteY13-1948" fmla="*/ 1312361 h 2041182"/>
                <a:gd name="connsiteX14-1949" fmla="*/ 338442 w 1421182"/>
                <a:gd name="connsiteY14-1950" fmla="*/ 1258456 h 2041182"/>
                <a:gd name="connsiteX15-1951" fmla="*/ 719 w 1421182"/>
                <a:gd name="connsiteY15-1952" fmla="*/ 957779 h 2041182"/>
                <a:gd name="connsiteX0-1953" fmla="*/ 719 w 1421182"/>
                <a:gd name="connsiteY0-1954" fmla="*/ 957779 h 2041182"/>
                <a:gd name="connsiteX1-1955" fmla="*/ 140932 w 1421182"/>
                <a:gd name="connsiteY1-1956" fmla="*/ 1353553 h 2041182"/>
                <a:gd name="connsiteX2-1957" fmla="*/ 309182 w 1421182"/>
                <a:gd name="connsiteY2-1958" fmla="*/ 1711998 h 2041182"/>
                <a:gd name="connsiteX3-1959" fmla="*/ 704202 w 1421182"/>
                <a:gd name="connsiteY3-1960" fmla="*/ 2041182 h 2041182"/>
                <a:gd name="connsiteX4-1961" fmla="*/ 1311364 w 1421182"/>
                <a:gd name="connsiteY4-1962" fmla="*/ 2026552 h 2041182"/>
                <a:gd name="connsiteX5-1963" fmla="*/ 1421092 w 1421182"/>
                <a:gd name="connsiteY5-1964" fmla="*/ 1126782 h 2041182"/>
                <a:gd name="connsiteX6-1965" fmla="*/ 1162110 w 1421182"/>
                <a:gd name="connsiteY6-1966" fmla="*/ 682000 h 2041182"/>
                <a:gd name="connsiteX7-1967" fmla="*/ 1178466 w 1421182"/>
                <a:gd name="connsiteY7-1968" fmla="*/ 927074 h 2041182"/>
                <a:gd name="connsiteX8-1969" fmla="*/ 927050 w 1421182"/>
                <a:gd name="connsiteY8-1970" fmla="*/ 615190 h 2041182"/>
                <a:gd name="connsiteX9-1971" fmla="*/ 957315 w 1421182"/>
                <a:gd name="connsiteY9-1972" fmla="*/ 944404 h 2041182"/>
                <a:gd name="connsiteX10-1973" fmla="*/ 711016 w 1421182"/>
                <a:gd name="connsiteY10-1974" fmla="*/ 569854 h 2041182"/>
                <a:gd name="connsiteX11-1975" fmla="*/ 729319 w 1421182"/>
                <a:gd name="connsiteY11-1976" fmla="*/ 958061 h 2041182"/>
                <a:gd name="connsiteX12-1977" fmla="*/ 543268 w 1421182"/>
                <a:gd name="connsiteY12-1978" fmla="*/ 242 h 2041182"/>
                <a:gd name="connsiteX13-1979" fmla="*/ 473286 w 1421182"/>
                <a:gd name="connsiteY13-1980" fmla="*/ 1312361 h 2041182"/>
                <a:gd name="connsiteX14-1981" fmla="*/ 338442 w 1421182"/>
                <a:gd name="connsiteY14-1982" fmla="*/ 1258456 h 2041182"/>
                <a:gd name="connsiteX15-1983" fmla="*/ 719 w 1421182"/>
                <a:gd name="connsiteY15-1984" fmla="*/ 957779 h 2041182"/>
                <a:gd name="connsiteX0-1985" fmla="*/ 719 w 1421182"/>
                <a:gd name="connsiteY0-1986" fmla="*/ 957779 h 2041182"/>
                <a:gd name="connsiteX1-1987" fmla="*/ 140932 w 1421182"/>
                <a:gd name="connsiteY1-1988" fmla="*/ 1353553 h 2041182"/>
                <a:gd name="connsiteX2-1989" fmla="*/ 309182 w 1421182"/>
                <a:gd name="connsiteY2-1990" fmla="*/ 1711998 h 2041182"/>
                <a:gd name="connsiteX3-1991" fmla="*/ 704202 w 1421182"/>
                <a:gd name="connsiteY3-1992" fmla="*/ 2041182 h 2041182"/>
                <a:gd name="connsiteX4-1993" fmla="*/ 1311364 w 1421182"/>
                <a:gd name="connsiteY4-1994" fmla="*/ 2026552 h 2041182"/>
                <a:gd name="connsiteX5-1995" fmla="*/ 1421092 w 1421182"/>
                <a:gd name="connsiteY5-1996" fmla="*/ 1126782 h 2041182"/>
                <a:gd name="connsiteX6-1997" fmla="*/ 1162110 w 1421182"/>
                <a:gd name="connsiteY6-1998" fmla="*/ 682000 h 2041182"/>
                <a:gd name="connsiteX7-1999" fmla="*/ 1178466 w 1421182"/>
                <a:gd name="connsiteY7-2000" fmla="*/ 927074 h 2041182"/>
                <a:gd name="connsiteX8-2001" fmla="*/ 927050 w 1421182"/>
                <a:gd name="connsiteY8-2002" fmla="*/ 615190 h 2041182"/>
                <a:gd name="connsiteX9-2003" fmla="*/ 957315 w 1421182"/>
                <a:gd name="connsiteY9-2004" fmla="*/ 944404 h 2041182"/>
                <a:gd name="connsiteX10-2005" fmla="*/ 711016 w 1421182"/>
                <a:gd name="connsiteY10-2006" fmla="*/ 569854 h 2041182"/>
                <a:gd name="connsiteX11-2007" fmla="*/ 729319 w 1421182"/>
                <a:gd name="connsiteY11-2008" fmla="*/ 958061 h 2041182"/>
                <a:gd name="connsiteX12-2009" fmla="*/ 543268 w 1421182"/>
                <a:gd name="connsiteY12-2010" fmla="*/ 242 h 2041182"/>
                <a:gd name="connsiteX13-2011" fmla="*/ 473286 w 1421182"/>
                <a:gd name="connsiteY13-2012" fmla="*/ 1312361 h 2041182"/>
                <a:gd name="connsiteX14-2013" fmla="*/ 338442 w 1421182"/>
                <a:gd name="connsiteY14-2014" fmla="*/ 1258456 h 2041182"/>
                <a:gd name="connsiteX15-2015" fmla="*/ 719 w 1421182"/>
                <a:gd name="connsiteY15-2016" fmla="*/ 957779 h 2041182"/>
                <a:gd name="connsiteX0-2017" fmla="*/ 719 w 1421182"/>
                <a:gd name="connsiteY0-2018" fmla="*/ 957779 h 2041182"/>
                <a:gd name="connsiteX1-2019" fmla="*/ 140932 w 1421182"/>
                <a:gd name="connsiteY1-2020" fmla="*/ 1353553 h 2041182"/>
                <a:gd name="connsiteX2-2021" fmla="*/ 309182 w 1421182"/>
                <a:gd name="connsiteY2-2022" fmla="*/ 1711998 h 2041182"/>
                <a:gd name="connsiteX3-2023" fmla="*/ 704202 w 1421182"/>
                <a:gd name="connsiteY3-2024" fmla="*/ 2041182 h 2041182"/>
                <a:gd name="connsiteX4-2025" fmla="*/ 1311364 w 1421182"/>
                <a:gd name="connsiteY4-2026" fmla="*/ 2026552 h 2041182"/>
                <a:gd name="connsiteX5-2027" fmla="*/ 1421092 w 1421182"/>
                <a:gd name="connsiteY5-2028" fmla="*/ 1126782 h 2041182"/>
                <a:gd name="connsiteX6-2029" fmla="*/ 1162110 w 1421182"/>
                <a:gd name="connsiteY6-2030" fmla="*/ 682000 h 2041182"/>
                <a:gd name="connsiteX7-2031" fmla="*/ 1168953 w 1421182"/>
                <a:gd name="connsiteY7-2032" fmla="*/ 968296 h 2041182"/>
                <a:gd name="connsiteX8-2033" fmla="*/ 927050 w 1421182"/>
                <a:gd name="connsiteY8-2034" fmla="*/ 615190 h 2041182"/>
                <a:gd name="connsiteX9-2035" fmla="*/ 957315 w 1421182"/>
                <a:gd name="connsiteY9-2036" fmla="*/ 944404 h 2041182"/>
                <a:gd name="connsiteX10-2037" fmla="*/ 711016 w 1421182"/>
                <a:gd name="connsiteY10-2038" fmla="*/ 569854 h 2041182"/>
                <a:gd name="connsiteX11-2039" fmla="*/ 729319 w 1421182"/>
                <a:gd name="connsiteY11-2040" fmla="*/ 958061 h 2041182"/>
                <a:gd name="connsiteX12-2041" fmla="*/ 543268 w 1421182"/>
                <a:gd name="connsiteY12-2042" fmla="*/ 242 h 2041182"/>
                <a:gd name="connsiteX13-2043" fmla="*/ 473286 w 1421182"/>
                <a:gd name="connsiteY13-2044" fmla="*/ 1312361 h 2041182"/>
                <a:gd name="connsiteX14-2045" fmla="*/ 338442 w 1421182"/>
                <a:gd name="connsiteY14-2046" fmla="*/ 1258456 h 2041182"/>
                <a:gd name="connsiteX15-2047" fmla="*/ 719 w 1421182"/>
                <a:gd name="connsiteY15-2048" fmla="*/ 957779 h 2041182"/>
                <a:gd name="connsiteX0-2049" fmla="*/ 719 w 1421182"/>
                <a:gd name="connsiteY0-2050" fmla="*/ 957779 h 2041182"/>
                <a:gd name="connsiteX1-2051" fmla="*/ 140932 w 1421182"/>
                <a:gd name="connsiteY1-2052" fmla="*/ 1353553 h 2041182"/>
                <a:gd name="connsiteX2-2053" fmla="*/ 309182 w 1421182"/>
                <a:gd name="connsiteY2-2054" fmla="*/ 1711998 h 2041182"/>
                <a:gd name="connsiteX3-2055" fmla="*/ 704202 w 1421182"/>
                <a:gd name="connsiteY3-2056" fmla="*/ 2041182 h 2041182"/>
                <a:gd name="connsiteX4-2057" fmla="*/ 1311364 w 1421182"/>
                <a:gd name="connsiteY4-2058" fmla="*/ 2026552 h 2041182"/>
                <a:gd name="connsiteX5-2059" fmla="*/ 1421092 w 1421182"/>
                <a:gd name="connsiteY5-2060" fmla="*/ 1126782 h 2041182"/>
                <a:gd name="connsiteX6-2061" fmla="*/ 1162110 w 1421182"/>
                <a:gd name="connsiteY6-2062" fmla="*/ 682000 h 2041182"/>
                <a:gd name="connsiteX7-2063" fmla="*/ 1168953 w 1421182"/>
                <a:gd name="connsiteY7-2064" fmla="*/ 968296 h 2041182"/>
                <a:gd name="connsiteX8-2065" fmla="*/ 927050 w 1421182"/>
                <a:gd name="connsiteY8-2066" fmla="*/ 615190 h 2041182"/>
                <a:gd name="connsiteX9-2067" fmla="*/ 957315 w 1421182"/>
                <a:gd name="connsiteY9-2068" fmla="*/ 944404 h 2041182"/>
                <a:gd name="connsiteX10-2069" fmla="*/ 711016 w 1421182"/>
                <a:gd name="connsiteY10-2070" fmla="*/ 569854 h 2041182"/>
                <a:gd name="connsiteX11-2071" fmla="*/ 729319 w 1421182"/>
                <a:gd name="connsiteY11-2072" fmla="*/ 958061 h 2041182"/>
                <a:gd name="connsiteX12-2073" fmla="*/ 543268 w 1421182"/>
                <a:gd name="connsiteY12-2074" fmla="*/ 242 h 2041182"/>
                <a:gd name="connsiteX13-2075" fmla="*/ 473286 w 1421182"/>
                <a:gd name="connsiteY13-2076" fmla="*/ 1312361 h 2041182"/>
                <a:gd name="connsiteX14-2077" fmla="*/ 338442 w 1421182"/>
                <a:gd name="connsiteY14-2078" fmla="*/ 1258456 h 2041182"/>
                <a:gd name="connsiteX15-2079" fmla="*/ 719 w 1421182"/>
                <a:gd name="connsiteY15-2080" fmla="*/ 957779 h 2041182"/>
                <a:gd name="connsiteX0-2081" fmla="*/ 719 w 1421182"/>
                <a:gd name="connsiteY0-2082" fmla="*/ 957779 h 2041182"/>
                <a:gd name="connsiteX1-2083" fmla="*/ 140932 w 1421182"/>
                <a:gd name="connsiteY1-2084" fmla="*/ 1353553 h 2041182"/>
                <a:gd name="connsiteX2-2085" fmla="*/ 309182 w 1421182"/>
                <a:gd name="connsiteY2-2086" fmla="*/ 1711998 h 2041182"/>
                <a:gd name="connsiteX3-2087" fmla="*/ 704202 w 1421182"/>
                <a:gd name="connsiteY3-2088" fmla="*/ 2041182 h 2041182"/>
                <a:gd name="connsiteX4-2089" fmla="*/ 1311364 w 1421182"/>
                <a:gd name="connsiteY4-2090" fmla="*/ 2026552 h 2041182"/>
                <a:gd name="connsiteX5-2091" fmla="*/ 1421092 w 1421182"/>
                <a:gd name="connsiteY5-2092" fmla="*/ 1126782 h 2041182"/>
                <a:gd name="connsiteX6-2093" fmla="*/ 1162110 w 1421182"/>
                <a:gd name="connsiteY6-2094" fmla="*/ 682000 h 2041182"/>
                <a:gd name="connsiteX7-2095" fmla="*/ 1168953 w 1421182"/>
                <a:gd name="connsiteY7-2096" fmla="*/ 968296 h 2041182"/>
                <a:gd name="connsiteX8-2097" fmla="*/ 927050 w 1421182"/>
                <a:gd name="connsiteY8-2098" fmla="*/ 615190 h 2041182"/>
                <a:gd name="connsiteX9-2099" fmla="*/ 957315 w 1421182"/>
                <a:gd name="connsiteY9-2100" fmla="*/ 944404 h 2041182"/>
                <a:gd name="connsiteX10-2101" fmla="*/ 711016 w 1421182"/>
                <a:gd name="connsiteY10-2102" fmla="*/ 569854 h 2041182"/>
                <a:gd name="connsiteX11-2103" fmla="*/ 729319 w 1421182"/>
                <a:gd name="connsiteY11-2104" fmla="*/ 958061 h 2041182"/>
                <a:gd name="connsiteX12-2105" fmla="*/ 543268 w 1421182"/>
                <a:gd name="connsiteY12-2106" fmla="*/ 242 h 2041182"/>
                <a:gd name="connsiteX13-2107" fmla="*/ 473286 w 1421182"/>
                <a:gd name="connsiteY13-2108" fmla="*/ 1312361 h 2041182"/>
                <a:gd name="connsiteX14-2109" fmla="*/ 338442 w 1421182"/>
                <a:gd name="connsiteY14-2110" fmla="*/ 1258456 h 2041182"/>
                <a:gd name="connsiteX15-2111" fmla="*/ 719 w 1421182"/>
                <a:gd name="connsiteY15-2112" fmla="*/ 957779 h 2041182"/>
                <a:gd name="connsiteX0-2113" fmla="*/ 719 w 1421182"/>
                <a:gd name="connsiteY0-2114" fmla="*/ 957779 h 2041182"/>
                <a:gd name="connsiteX1-2115" fmla="*/ 140932 w 1421182"/>
                <a:gd name="connsiteY1-2116" fmla="*/ 1353553 h 2041182"/>
                <a:gd name="connsiteX2-2117" fmla="*/ 309182 w 1421182"/>
                <a:gd name="connsiteY2-2118" fmla="*/ 1711998 h 2041182"/>
                <a:gd name="connsiteX3-2119" fmla="*/ 704202 w 1421182"/>
                <a:gd name="connsiteY3-2120" fmla="*/ 2041182 h 2041182"/>
                <a:gd name="connsiteX4-2121" fmla="*/ 1311364 w 1421182"/>
                <a:gd name="connsiteY4-2122" fmla="*/ 2026552 h 2041182"/>
                <a:gd name="connsiteX5-2123" fmla="*/ 1421092 w 1421182"/>
                <a:gd name="connsiteY5-2124" fmla="*/ 1126782 h 2041182"/>
                <a:gd name="connsiteX6-2125" fmla="*/ 1152597 w 1421182"/>
                <a:gd name="connsiteY6-2126" fmla="*/ 669316 h 2041182"/>
                <a:gd name="connsiteX7-2127" fmla="*/ 1168953 w 1421182"/>
                <a:gd name="connsiteY7-2128" fmla="*/ 968296 h 2041182"/>
                <a:gd name="connsiteX8-2129" fmla="*/ 927050 w 1421182"/>
                <a:gd name="connsiteY8-2130" fmla="*/ 615190 h 2041182"/>
                <a:gd name="connsiteX9-2131" fmla="*/ 957315 w 1421182"/>
                <a:gd name="connsiteY9-2132" fmla="*/ 944404 h 2041182"/>
                <a:gd name="connsiteX10-2133" fmla="*/ 711016 w 1421182"/>
                <a:gd name="connsiteY10-2134" fmla="*/ 569854 h 2041182"/>
                <a:gd name="connsiteX11-2135" fmla="*/ 729319 w 1421182"/>
                <a:gd name="connsiteY11-2136" fmla="*/ 958061 h 2041182"/>
                <a:gd name="connsiteX12-2137" fmla="*/ 543268 w 1421182"/>
                <a:gd name="connsiteY12-2138" fmla="*/ 242 h 2041182"/>
                <a:gd name="connsiteX13-2139" fmla="*/ 473286 w 1421182"/>
                <a:gd name="connsiteY13-2140" fmla="*/ 1312361 h 2041182"/>
                <a:gd name="connsiteX14-2141" fmla="*/ 338442 w 1421182"/>
                <a:gd name="connsiteY14-2142" fmla="*/ 1258456 h 2041182"/>
                <a:gd name="connsiteX15-2143" fmla="*/ 719 w 1421182"/>
                <a:gd name="connsiteY15-2144" fmla="*/ 957779 h 2041182"/>
                <a:gd name="connsiteX0-2145" fmla="*/ 719 w 1421182"/>
                <a:gd name="connsiteY0-2146" fmla="*/ 957537 h 2040940"/>
                <a:gd name="connsiteX1-2147" fmla="*/ 140932 w 1421182"/>
                <a:gd name="connsiteY1-2148" fmla="*/ 1353311 h 2040940"/>
                <a:gd name="connsiteX2-2149" fmla="*/ 309182 w 1421182"/>
                <a:gd name="connsiteY2-2150" fmla="*/ 1711756 h 2040940"/>
                <a:gd name="connsiteX3-2151" fmla="*/ 704202 w 1421182"/>
                <a:gd name="connsiteY3-2152" fmla="*/ 2040940 h 2040940"/>
                <a:gd name="connsiteX4-2153" fmla="*/ 1311364 w 1421182"/>
                <a:gd name="connsiteY4-2154" fmla="*/ 2026310 h 2040940"/>
                <a:gd name="connsiteX5-2155" fmla="*/ 1421092 w 1421182"/>
                <a:gd name="connsiteY5-2156" fmla="*/ 1126540 h 2040940"/>
                <a:gd name="connsiteX6-2157" fmla="*/ 1152597 w 1421182"/>
                <a:gd name="connsiteY6-2158" fmla="*/ 669074 h 2040940"/>
                <a:gd name="connsiteX7-2159" fmla="*/ 1168953 w 1421182"/>
                <a:gd name="connsiteY7-2160" fmla="*/ 968054 h 2040940"/>
                <a:gd name="connsiteX8-2161" fmla="*/ 927050 w 1421182"/>
                <a:gd name="connsiteY8-2162" fmla="*/ 614948 h 2040940"/>
                <a:gd name="connsiteX9-2163" fmla="*/ 957315 w 1421182"/>
                <a:gd name="connsiteY9-2164" fmla="*/ 944162 h 2040940"/>
                <a:gd name="connsiteX10-2165" fmla="*/ 711016 w 1421182"/>
                <a:gd name="connsiteY10-2166" fmla="*/ 569612 h 2040940"/>
                <a:gd name="connsiteX11-2167" fmla="*/ 729319 w 1421182"/>
                <a:gd name="connsiteY11-2168" fmla="*/ 957819 h 2040940"/>
                <a:gd name="connsiteX12-2169" fmla="*/ 543268 w 1421182"/>
                <a:gd name="connsiteY12-2170" fmla="*/ 0 h 2040940"/>
                <a:gd name="connsiteX13-2171" fmla="*/ 473286 w 1421182"/>
                <a:gd name="connsiteY13-2172" fmla="*/ 1312119 h 2040940"/>
                <a:gd name="connsiteX14-2173" fmla="*/ 338442 w 1421182"/>
                <a:gd name="connsiteY14-2174" fmla="*/ 1258214 h 2040940"/>
                <a:gd name="connsiteX15-2175" fmla="*/ 719 w 1421182"/>
                <a:gd name="connsiteY15-2176" fmla="*/ 957537 h 2040940"/>
                <a:gd name="connsiteX0-2177" fmla="*/ 719 w 1421182"/>
                <a:gd name="connsiteY0-2178" fmla="*/ 957545 h 2040948"/>
                <a:gd name="connsiteX1-2179" fmla="*/ 140932 w 1421182"/>
                <a:gd name="connsiteY1-2180" fmla="*/ 1353319 h 2040948"/>
                <a:gd name="connsiteX2-2181" fmla="*/ 309182 w 1421182"/>
                <a:gd name="connsiteY2-2182" fmla="*/ 1711764 h 2040948"/>
                <a:gd name="connsiteX3-2183" fmla="*/ 704202 w 1421182"/>
                <a:gd name="connsiteY3-2184" fmla="*/ 2040948 h 2040948"/>
                <a:gd name="connsiteX4-2185" fmla="*/ 1311364 w 1421182"/>
                <a:gd name="connsiteY4-2186" fmla="*/ 2026318 h 2040948"/>
                <a:gd name="connsiteX5-2187" fmla="*/ 1421092 w 1421182"/>
                <a:gd name="connsiteY5-2188" fmla="*/ 1126548 h 2040948"/>
                <a:gd name="connsiteX6-2189" fmla="*/ 1152597 w 1421182"/>
                <a:gd name="connsiteY6-2190" fmla="*/ 669082 h 2040948"/>
                <a:gd name="connsiteX7-2191" fmla="*/ 1168953 w 1421182"/>
                <a:gd name="connsiteY7-2192" fmla="*/ 968062 h 2040948"/>
                <a:gd name="connsiteX8-2193" fmla="*/ 927050 w 1421182"/>
                <a:gd name="connsiteY8-2194" fmla="*/ 614956 h 2040948"/>
                <a:gd name="connsiteX9-2195" fmla="*/ 957315 w 1421182"/>
                <a:gd name="connsiteY9-2196" fmla="*/ 944170 h 2040948"/>
                <a:gd name="connsiteX10-2197" fmla="*/ 711016 w 1421182"/>
                <a:gd name="connsiteY10-2198" fmla="*/ 569620 h 2040948"/>
                <a:gd name="connsiteX11-2199" fmla="*/ 729319 w 1421182"/>
                <a:gd name="connsiteY11-2200" fmla="*/ 957827 h 2040948"/>
                <a:gd name="connsiteX12-2201" fmla="*/ 543268 w 1421182"/>
                <a:gd name="connsiteY12-2202" fmla="*/ 8 h 2040948"/>
                <a:gd name="connsiteX13-2203" fmla="*/ 473286 w 1421182"/>
                <a:gd name="connsiteY13-2204" fmla="*/ 1312127 h 2040948"/>
                <a:gd name="connsiteX14-2205" fmla="*/ 338442 w 1421182"/>
                <a:gd name="connsiteY14-2206" fmla="*/ 1258222 h 2040948"/>
                <a:gd name="connsiteX15-2207" fmla="*/ 719 w 1421182"/>
                <a:gd name="connsiteY15-2208" fmla="*/ 957545 h 2040948"/>
                <a:gd name="connsiteX0-2209" fmla="*/ 719 w 1421182"/>
                <a:gd name="connsiteY0-2210" fmla="*/ 957545 h 2040948"/>
                <a:gd name="connsiteX1-2211" fmla="*/ 140932 w 1421182"/>
                <a:gd name="connsiteY1-2212" fmla="*/ 1353319 h 2040948"/>
                <a:gd name="connsiteX2-2213" fmla="*/ 309182 w 1421182"/>
                <a:gd name="connsiteY2-2214" fmla="*/ 1711764 h 2040948"/>
                <a:gd name="connsiteX3-2215" fmla="*/ 704202 w 1421182"/>
                <a:gd name="connsiteY3-2216" fmla="*/ 2040948 h 2040948"/>
                <a:gd name="connsiteX4-2217" fmla="*/ 1311364 w 1421182"/>
                <a:gd name="connsiteY4-2218" fmla="*/ 2026318 h 2040948"/>
                <a:gd name="connsiteX5-2219" fmla="*/ 1421092 w 1421182"/>
                <a:gd name="connsiteY5-2220" fmla="*/ 1126548 h 2040948"/>
                <a:gd name="connsiteX6-2221" fmla="*/ 1152597 w 1421182"/>
                <a:gd name="connsiteY6-2222" fmla="*/ 669082 h 2040948"/>
                <a:gd name="connsiteX7-2223" fmla="*/ 1168953 w 1421182"/>
                <a:gd name="connsiteY7-2224" fmla="*/ 968062 h 2040948"/>
                <a:gd name="connsiteX8-2225" fmla="*/ 927050 w 1421182"/>
                <a:gd name="connsiteY8-2226" fmla="*/ 614956 h 2040948"/>
                <a:gd name="connsiteX9-2227" fmla="*/ 957315 w 1421182"/>
                <a:gd name="connsiteY9-2228" fmla="*/ 944170 h 2040948"/>
                <a:gd name="connsiteX10-2229" fmla="*/ 711016 w 1421182"/>
                <a:gd name="connsiteY10-2230" fmla="*/ 569620 h 2040948"/>
                <a:gd name="connsiteX11-2231" fmla="*/ 729319 w 1421182"/>
                <a:gd name="connsiteY11-2232" fmla="*/ 957827 h 2040948"/>
                <a:gd name="connsiteX12-2233" fmla="*/ 543268 w 1421182"/>
                <a:gd name="connsiteY12-2234" fmla="*/ 8 h 2040948"/>
                <a:gd name="connsiteX13-2235" fmla="*/ 473286 w 1421182"/>
                <a:gd name="connsiteY13-2236" fmla="*/ 1312127 h 2040948"/>
                <a:gd name="connsiteX14-2237" fmla="*/ 338442 w 1421182"/>
                <a:gd name="connsiteY14-2238" fmla="*/ 1258222 h 2040948"/>
                <a:gd name="connsiteX15-2239" fmla="*/ 719 w 1421182"/>
                <a:gd name="connsiteY15-2240" fmla="*/ 957545 h 2040948"/>
                <a:gd name="connsiteX0-2241" fmla="*/ 719 w 1421182"/>
                <a:gd name="connsiteY0-2242" fmla="*/ 957545 h 2026318"/>
                <a:gd name="connsiteX1-2243" fmla="*/ 140932 w 1421182"/>
                <a:gd name="connsiteY1-2244" fmla="*/ 1353319 h 2026318"/>
                <a:gd name="connsiteX2-2245" fmla="*/ 309182 w 1421182"/>
                <a:gd name="connsiteY2-2246" fmla="*/ 1711764 h 2026318"/>
                <a:gd name="connsiteX3-2247" fmla="*/ 693290 w 1421182"/>
                <a:gd name="connsiteY3-2248" fmla="*/ 2019121 h 2026318"/>
                <a:gd name="connsiteX4-2249" fmla="*/ 1311364 w 1421182"/>
                <a:gd name="connsiteY4-2250" fmla="*/ 2026318 h 2026318"/>
                <a:gd name="connsiteX5-2251" fmla="*/ 1421092 w 1421182"/>
                <a:gd name="connsiteY5-2252" fmla="*/ 1126548 h 2026318"/>
                <a:gd name="connsiteX6-2253" fmla="*/ 1152597 w 1421182"/>
                <a:gd name="connsiteY6-2254" fmla="*/ 669082 h 2026318"/>
                <a:gd name="connsiteX7-2255" fmla="*/ 1168953 w 1421182"/>
                <a:gd name="connsiteY7-2256" fmla="*/ 968062 h 2026318"/>
                <a:gd name="connsiteX8-2257" fmla="*/ 927050 w 1421182"/>
                <a:gd name="connsiteY8-2258" fmla="*/ 614956 h 2026318"/>
                <a:gd name="connsiteX9-2259" fmla="*/ 957315 w 1421182"/>
                <a:gd name="connsiteY9-2260" fmla="*/ 944170 h 2026318"/>
                <a:gd name="connsiteX10-2261" fmla="*/ 711016 w 1421182"/>
                <a:gd name="connsiteY10-2262" fmla="*/ 569620 h 2026318"/>
                <a:gd name="connsiteX11-2263" fmla="*/ 729319 w 1421182"/>
                <a:gd name="connsiteY11-2264" fmla="*/ 957827 h 2026318"/>
                <a:gd name="connsiteX12-2265" fmla="*/ 543268 w 1421182"/>
                <a:gd name="connsiteY12-2266" fmla="*/ 8 h 2026318"/>
                <a:gd name="connsiteX13-2267" fmla="*/ 473286 w 1421182"/>
                <a:gd name="connsiteY13-2268" fmla="*/ 1312127 h 2026318"/>
                <a:gd name="connsiteX14-2269" fmla="*/ 338442 w 1421182"/>
                <a:gd name="connsiteY14-2270" fmla="*/ 1258222 h 2026318"/>
                <a:gd name="connsiteX15-2271" fmla="*/ 719 w 1421182"/>
                <a:gd name="connsiteY15-2272" fmla="*/ 957545 h 2026318"/>
                <a:gd name="connsiteX0-2273" fmla="*/ 719 w 1421182"/>
                <a:gd name="connsiteY0-2274" fmla="*/ 957545 h 2295953"/>
                <a:gd name="connsiteX1-2275" fmla="*/ 140932 w 1421182"/>
                <a:gd name="connsiteY1-2276" fmla="*/ 1353319 h 2295953"/>
                <a:gd name="connsiteX2-2277" fmla="*/ 309182 w 1421182"/>
                <a:gd name="connsiteY2-2278" fmla="*/ 1711764 h 2295953"/>
                <a:gd name="connsiteX3-2279" fmla="*/ 693290 w 1421182"/>
                <a:gd name="connsiteY3-2280" fmla="*/ 2019121 h 2295953"/>
                <a:gd name="connsiteX4-2281" fmla="*/ 722524 w 1421182"/>
                <a:gd name="connsiteY4-2282" fmla="*/ 2295953 h 2295953"/>
                <a:gd name="connsiteX5-2283" fmla="*/ 1311364 w 1421182"/>
                <a:gd name="connsiteY5-2284" fmla="*/ 2026318 h 2295953"/>
                <a:gd name="connsiteX6-2285" fmla="*/ 1421092 w 1421182"/>
                <a:gd name="connsiteY6-2286" fmla="*/ 1126548 h 2295953"/>
                <a:gd name="connsiteX7-2287" fmla="*/ 1152597 w 1421182"/>
                <a:gd name="connsiteY7-2288" fmla="*/ 669082 h 2295953"/>
                <a:gd name="connsiteX8-2289" fmla="*/ 1168953 w 1421182"/>
                <a:gd name="connsiteY8-2290" fmla="*/ 968062 h 2295953"/>
                <a:gd name="connsiteX9-2291" fmla="*/ 927050 w 1421182"/>
                <a:gd name="connsiteY9-2292" fmla="*/ 614956 h 2295953"/>
                <a:gd name="connsiteX10-2293" fmla="*/ 957315 w 1421182"/>
                <a:gd name="connsiteY10-2294" fmla="*/ 944170 h 2295953"/>
                <a:gd name="connsiteX11-2295" fmla="*/ 711016 w 1421182"/>
                <a:gd name="connsiteY11-2296" fmla="*/ 569620 h 2295953"/>
                <a:gd name="connsiteX12-2297" fmla="*/ 729319 w 1421182"/>
                <a:gd name="connsiteY12-2298" fmla="*/ 957827 h 2295953"/>
                <a:gd name="connsiteX13-2299" fmla="*/ 543268 w 1421182"/>
                <a:gd name="connsiteY13-2300" fmla="*/ 8 h 2295953"/>
                <a:gd name="connsiteX14-2301" fmla="*/ 473286 w 1421182"/>
                <a:gd name="connsiteY14-2302" fmla="*/ 1312127 h 2295953"/>
                <a:gd name="connsiteX15-2303" fmla="*/ 338442 w 1421182"/>
                <a:gd name="connsiteY15-2304" fmla="*/ 1258222 h 2295953"/>
                <a:gd name="connsiteX16-2305" fmla="*/ 719 w 1421182"/>
                <a:gd name="connsiteY16-2306" fmla="*/ 957545 h 2295953"/>
                <a:gd name="connsiteX0-2307" fmla="*/ 719 w 1421182"/>
                <a:gd name="connsiteY0-2308" fmla="*/ 957545 h 2317397"/>
                <a:gd name="connsiteX1-2309" fmla="*/ 140932 w 1421182"/>
                <a:gd name="connsiteY1-2310" fmla="*/ 1353319 h 2317397"/>
                <a:gd name="connsiteX2-2311" fmla="*/ 309182 w 1421182"/>
                <a:gd name="connsiteY2-2312" fmla="*/ 1711764 h 2317397"/>
                <a:gd name="connsiteX3-2313" fmla="*/ 693290 w 1421182"/>
                <a:gd name="connsiteY3-2314" fmla="*/ 2019121 h 2317397"/>
                <a:gd name="connsiteX4-2315" fmla="*/ 722524 w 1421182"/>
                <a:gd name="connsiteY4-2316" fmla="*/ 2295953 h 2317397"/>
                <a:gd name="connsiteX5-2317" fmla="*/ 1170733 w 1421182"/>
                <a:gd name="connsiteY5-2318" fmla="*/ 2300858 h 2317397"/>
                <a:gd name="connsiteX6-2319" fmla="*/ 1311364 w 1421182"/>
                <a:gd name="connsiteY6-2320" fmla="*/ 2026318 h 2317397"/>
                <a:gd name="connsiteX7-2321" fmla="*/ 1421092 w 1421182"/>
                <a:gd name="connsiteY7-2322" fmla="*/ 1126548 h 2317397"/>
                <a:gd name="connsiteX8-2323" fmla="*/ 1152597 w 1421182"/>
                <a:gd name="connsiteY8-2324" fmla="*/ 669082 h 2317397"/>
                <a:gd name="connsiteX9-2325" fmla="*/ 1168953 w 1421182"/>
                <a:gd name="connsiteY9-2326" fmla="*/ 968062 h 2317397"/>
                <a:gd name="connsiteX10-2327" fmla="*/ 927050 w 1421182"/>
                <a:gd name="connsiteY10-2328" fmla="*/ 614956 h 2317397"/>
                <a:gd name="connsiteX11-2329" fmla="*/ 957315 w 1421182"/>
                <a:gd name="connsiteY11-2330" fmla="*/ 944170 h 2317397"/>
                <a:gd name="connsiteX12-2331" fmla="*/ 711016 w 1421182"/>
                <a:gd name="connsiteY12-2332" fmla="*/ 569620 h 2317397"/>
                <a:gd name="connsiteX13-2333" fmla="*/ 729319 w 1421182"/>
                <a:gd name="connsiteY13-2334" fmla="*/ 957827 h 2317397"/>
                <a:gd name="connsiteX14-2335" fmla="*/ 543268 w 1421182"/>
                <a:gd name="connsiteY14-2336" fmla="*/ 8 h 2317397"/>
                <a:gd name="connsiteX15-2337" fmla="*/ 473286 w 1421182"/>
                <a:gd name="connsiteY15-2338" fmla="*/ 1312127 h 2317397"/>
                <a:gd name="connsiteX16-2339" fmla="*/ 338442 w 1421182"/>
                <a:gd name="connsiteY16-2340" fmla="*/ 1258222 h 2317397"/>
                <a:gd name="connsiteX17" fmla="*/ 719 w 1421182"/>
                <a:gd name="connsiteY17" fmla="*/ 957545 h 2317397"/>
                <a:gd name="connsiteX0-2341" fmla="*/ 719 w 1421182"/>
                <a:gd name="connsiteY0-2342" fmla="*/ 957545 h 2317397"/>
                <a:gd name="connsiteX1-2343" fmla="*/ 140932 w 1421182"/>
                <a:gd name="connsiteY1-2344" fmla="*/ 1353319 h 2317397"/>
                <a:gd name="connsiteX2-2345" fmla="*/ 309182 w 1421182"/>
                <a:gd name="connsiteY2-2346" fmla="*/ 1711764 h 2317397"/>
                <a:gd name="connsiteX3-2347" fmla="*/ 626141 w 1421182"/>
                <a:gd name="connsiteY3-2348" fmla="*/ 1985150 h 2317397"/>
                <a:gd name="connsiteX4-2349" fmla="*/ 722524 w 1421182"/>
                <a:gd name="connsiteY4-2350" fmla="*/ 2295953 h 2317397"/>
                <a:gd name="connsiteX5-2351" fmla="*/ 1170733 w 1421182"/>
                <a:gd name="connsiteY5-2352" fmla="*/ 2300858 h 2317397"/>
                <a:gd name="connsiteX6-2353" fmla="*/ 1311364 w 1421182"/>
                <a:gd name="connsiteY6-2354" fmla="*/ 2026318 h 2317397"/>
                <a:gd name="connsiteX7-2355" fmla="*/ 1421092 w 1421182"/>
                <a:gd name="connsiteY7-2356" fmla="*/ 1126548 h 2317397"/>
                <a:gd name="connsiteX8-2357" fmla="*/ 1152597 w 1421182"/>
                <a:gd name="connsiteY8-2358" fmla="*/ 669082 h 2317397"/>
                <a:gd name="connsiteX9-2359" fmla="*/ 1168953 w 1421182"/>
                <a:gd name="connsiteY9-2360" fmla="*/ 968062 h 2317397"/>
                <a:gd name="connsiteX10-2361" fmla="*/ 927050 w 1421182"/>
                <a:gd name="connsiteY10-2362" fmla="*/ 614956 h 2317397"/>
                <a:gd name="connsiteX11-2363" fmla="*/ 957315 w 1421182"/>
                <a:gd name="connsiteY11-2364" fmla="*/ 944170 h 2317397"/>
                <a:gd name="connsiteX12-2365" fmla="*/ 711016 w 1421182"/>
                <a:gd name="connsiteY12-2366" fmla="*/ 569620 h 2317397"/>
                <a:gd name="connsiteX13-2367" fmla="*/ 729319 w 1421182"/>
                <a:gd name="connsiteY13-2368" fmla="*/ 957827 h 2317397"/>
                <a:gd name="connsiteX14-2369" fmla="*/ 543268 w 1421182"/>
                <a:gd name="connsiteY14-2370" fmla="*/ 8 h 2317397"/>
                <a:gd name="connsiteX15-2371" fmla="*/ 473286 w 1421182"/>
                <a:gd name="connsiteY15-2372" fmla="*/ 1312127 h 2317397"/>
                <a:gd name="connsiteX16-2373" fmla="*/ 338442 w 1421182"/>
                <a:gd name="connsiteY16-2374" fmla="*/ 1258222 h 2317397"/>
                <a:gd name="connsiteX17-2375" fmla="*/ 719 w 1421182"/>
                <a:gd name="connsiteY17-2376" fmla="*/ 957545 h 2317397"/>
                <a:gd name="connsiteX0-2377" fmla="*/ 719 w 1421182"/>
                <a:gd name="connsiteY0-2378" fmla="*/ 957545 h 2314785"/>
                <a:gd name="connsiteX1-2379" fmla="*/ 140932 w 1421182"/>
                <a:gd name="connsiteY1-2380" fmla="*/ 1353319 h 2314785"/>
                <a:gd name="connsiteX2-2381" fmla="*/ 309182 w 1421182"/>
                <a:gd name="connsiteY2-2382" fmla="*/ 1711764 h 2314785"/>
                <a:gd name="connsiteX3-2383" fmla="*/ 626141 w 1421182"/>
                <a:gd name="connsiteY3-2384" fmla="*/ 1985150 h 2314785"/>
                <a:gd name="connsiteX4-2385" fmla="*/ 658780 w 1421182"/>
                <a:gd name="connsiteY4-2386" fmla="*/ 2266927 h 2314785"/>
                <a:gd name="connsiteX5-2387" fmla="*/ 1170733 w 1421182"/>
                <a:gd name="connsiteY5-2388" fmla="*/ 2300858 h 2314785"/>
                <a:gd name="connsiteX6-2389" fmla="*/ 1311364 w 1421182"/>
                <a:gd name="connsiteY6-2390" fmla="*/ 2026318 h 2314785"/>
                <a:gd name="connsiteX7-2391" fmla="*/ 1421092 w 1421182"/>
                <a:gd name="connsiteY7-2392" fmla="*/ 1126548 h 2314785"/>
                <a:gd name="connsiteX8-2393" fmla="*/ 1152597 w 1421182"/>
                <a:gd name="connsiteY8-2394" fmla="*/ 669082 h 2314785"/>
                <a:gd name="connsiteX9-2395" fmla="*/ 1168953 w 1421182"/>
                <a:gd name="connsiteY9-2396" fmla="*/ 968062 h 2314785"/>
                <a:gd name="connsiteX10-2397" fmla="*/ 927050 w 1421182"/>
                <a:gd name="connsiteY10-2398" fmla="*/ 614956 h 2314785"/>
                <a:gd name="connsiteX11-2399" fmla="*/ 957315 w 1421182"/>
                <a:gd name="connsiteY11-2400" fmla="*/ 944170 h 2314785"/>
                <a:gd name="connsiteX12-2401" fmla="*/ 711016 w 1421182"/>
                <a:gd name="connsiteY12-2402" fmla="*/ 569620 h 2314785"/>
                <a:gd name="connsiteX13-2403" fmla="*/ 729319 w 1421182"/>
                <a:gd name="connsiteY13-2404" fmla="*/ 957827 h 2314785"/>
                <a:gd name="connsiteX14-2405" fmla="*/ 543268 w 1421182"/>
                <a:gd name="connsiteY14-2406" fmla="*/ 8 h 2314785"/>
                <a:gd name="connsiteX15-2407" fmla="*/ 473286 w 1421182"/>
                <a:gd name="connsiteY15-2408" fmla="*/ 1312127 h 2314785"/>
                <a:gd name="connsiteX16-2409" fmla="*/ 338442 w 1421182"/>
                <a:gd name="connsiteY16-2410" fmla="*/ 1258222 h 2314785"/>
                <a:gd name="connsiteX17-2411" fmla="*/ 719 w 1421182"/>
                <a:gd name="connsiteY17-2412" fmla="*/ 957545 h 2314785"/>
                <a:gd name="connsiteX0-2413" fmla="*/ 719 w 1421182"/>
                <a:gd name="connsiteY0-2414" fmla="*/ 957545 h 2323891"/>
                <a:gd name="connsiteX1-2415" fmla="*/ 140932 w 1421182"/>
                <a:gd name="connsiteY1-2416" fmla="*/ 1353319 h 2323891"/>
                <a:gd name="connsiteX2-2417" fmla="*/ 309182 w 1421182"/>
                <a:gd name="connsiteY2-2418" fmla="*/ 1711764 h 2323891"/>
                <a:gd name="connsiteX3-2419" fmla="*/ 626141 w 1421182"/>
                <a:gd name="connsiteY3-2420" fmla="*/ 1985150 h 2323891"/>
                <a:gd name="connsiteX4-2421" fmla="*/ 658780 w 1421182"/>
                <a:gd name="connsiteY4-2422" fmla="*/ 2266927 h 2323891"/>
                <a:gd name="connsiteX5-2423" fmla="*/ 1170733 w 1421182"/>
                <a:gd name="connsiteY5-2424" fmla="*/ 2300858 h 2323891"/>
                <a:gd name="connsiteX6-2425" fmla="*/ 1311364 w 1421182"/>
                <a:gd name="connsiteY6-2426" fmla="*/ 2026318 h 2323891"/>
                <a:gd name="connsiteX7-2427" fmla="*/ 1421092 w 1421182"/>
                <a:gd name="connsiteY7-2428" fmla="*/ 1126548 h 2323891"/>
                <a:gd name="connsiteX8-2429" fmla="*/ 1152597 w 1421182"/>
                <a:gd name="connsiteY8-2430" fmla="*/ 669082 h 2323891"/>
                <a:gd name="connsiteX9-2431" fmla="*/ 1168953 w 1421182"/>
                <a:gd name="connsiteY9-2432" fmla="*/ 968062 h 2323891"/>
                <a:gd name="connsiteX10-2433" fmla="*/ 927050 w 1421182"/>
                <a:gd name="connsiteY10-2434" fmla="*/ 614956 h 2323891"/>
                <a:gd name="connsiteX11-2435" fmla="*/ 957315 w 1421182"/>
                <a:gd name="connsiteY11-2436" fmla="*/ 944170 h 2323891"/>
                <a:gd name="connsiteX12-2437" fmla="*/ 711016 w 1421182"/>
                <a:gd name="connsiteY12-2438" fmla="*/ 569620 h 2323891"/>
                <a:gd name="connsiteX13-2439" fmla="*/ 729319 w 1421182"/>
                <a:gd name="connsiteY13-2440" fmla="*/ 957827 h 2323891"/>
                <a:gd name="connsiteX14-2441" fmla="*/ 543268 w 1421182"/>
                <a:gd name="connsiteY14-2442" fmla="*/ 8 h 2323891"/>
                <a:gd name="connsiteX15-2443" fmla="*/ 473286 w 1421182"/>
                <a:gd name="connsiteY15-2444" fmla="*/ 1312127 h 2323891"/>
                <a:gd name="connsiteX16-2445" fmla="*/ 338442 w 1421182"/>
                <a:gd name="connsiteY16-2446" fmla="*/ 1258222 h 2323891"/>
                <a:gd name="connsiteX17-2447" fmla="*/ 719 w 1421182"/>
                <a:gd name="connsiteY17-2448" fmla="*/ 957545 h 2323891"/>
                <a:gd name="connsiteX0-2449" fmla="*/ 719 w 1421182"/>
                <a:gd name="connsiteY0-2450" fmla="*/ 957545 h 2358736"/>
                <a:gd name="connsiteX1-2451" fmla="*/ 140932 w 1421182"/>
                <a:gd name="connsiteY1-2452" fmla="*/ 1353319 h 2358736"/>
                <a:gd name="connsiteX2-2453" fmla="*/ 309182 w 1421182"/>
                <a:gd name="connsiteY2-2454" fmla="*/ 1711764 h 2358736"/>
                <a:gd name="connsiteX3-2455" fmla="*/ 626141 w 1421182"/>
                <a:gd name="connsiteY3-2456" fmla="*/ 1985150 h 2358736"/>
                <a:gd name="connsiteX4-2457" fmla="*/ 658780 w 1421182"/>
                <a:gd name="connsiteY4-2458" fmla="*/ 2266927 h 2358736"/>
                <a:gd name="connsiteX5-2459" fmla="*/ 1227989 w 1421182"/>
                <a:gd name="connsiteY5-2460" fmla="*/ 2341644 h 2358736"/>
                <a:gd name="connsiteX6-2461" fmla="*/ 1311364 w 1421182"/>
                <a:gd name="connsiteY6-2462" fmla="*/ 2026318 h 2358736"/>
                <a:gd name="connsiteX7-2463" fmla="*/ 1421092 w 1421182"/>
                <a:gd name="connsiteY7-2464" fmla="*/ 1126548 h 2358736"/>
                <a:gd name="connsiteX8-2465" fmla="*/ 1152597 w 1421182"/>
                <a:gd name="connsiteY8-2466" fmla="*/ 669082 h 2358736"/>
                <a:gd name="connsiteX9-2467" fmla="*/ 1168953 w 1421182"/>
                <a:gd name="connsiteY9-2468" fmla="*/ 968062 h 2358736"/>
                <a:gd name="connsiteX10-2469" fmla="*/ 927050 w 1421182"/>
                <a:gd name="connsiteY10-2470" fmla="*/ 614956 h 2358736"/>
                <a:gd name="connsiteX11-2471" fmla="*/ 957315 w 1421182"/>
                <a:gd name="connsiteY11-2472" fmla="*/ 944170 h 2358736"/>
                <a:gd name="connsiteX12-2473" fmla="*/ 711016 w 1421182"/>
                <a:gd name="connsiteY12-2474" fmla="*/ 569620 h 2358736"/>
                <a:gd name="connsiteX13-2475" fmla="*/ 729319 w 1421182"/>
                <a:gd name="connsiteY13-2476" fmla="*/ 957827 h 2358736"/>
                <a:gd name="connsiteX14-2477" fmla="*/ 543268 w 1421182"/>
                <a:gd name="connsiteY14-2478" fmla="*/ 8 h 2358736"/>
                <a:gd name="connsiteX15-2479" fmla="*/ 473286 w 1421182"/>
                <a:gd name="connsiteY15-2480" fmla="*/ 1312127 h 2358736"/>
                <a:gd name="connsiteX16-2481" fmla="*/ 338442 w 1421182"/>
                <a:gd name="connsiteY16-2482" fmla="*/ 1258222 h 2358736"/>
                <a:gd name="connsiteX17-2483" fmla="*/ 719 w 1421182"/>
                <a:gd name="connsiteY17-2484" fmla="*/ 957545 h 2358736"/>
                <a:gd name="connsiteX0-2485" fmla="*/ 719 w 1421182"/>
                <a:gd name="connsiteY0-2486" fmla="*/ 957545 h 2341644"/>
                <a:gd name="connsiteX1-2487" fmla="*/ 140932 w 1421182"/>
                <a:gd name="connsiteY1-2488" fmla="*/ 1353319 h 2341644"/>
                <a:gd name="connsiteX2-2489" fmla="*/ 309182 w 1421182"/>
                <a:gd name="connsiteY2-2490" fmla="*/ 1711764 h 2341644"/>
                <a:gd name="connsiteX3-2491" fmla="*/ 626141 w 1421182"/>
                <a:gd name="connsiteY3-2492" fmla="*/ 1985150 h 2341644"/>
                <a:gd name="connsiteX4-2493" fmla="*/ 658780 w 1421182"/>
                <a:gd name="connsiteY4-2494" fmla="*/ 2266927 h 2341644"/>
                <a:gd name="connsiteX5-2495" fmla="*/ 1227989 w 1421182"/>
                <a:gd name="connsiteY5-2496" fmla="*/ 2341644 h 2341644"/>
                <a:gd name="connsiteX6-2497" fmla="*/ 1311364 w 1421182"/>
                <a:gd name="connsiteY6-2498" fmla="*/ 2026318 h 2341644"/>
                <a:gd name="connsiteX7-2499" fmla="*/ 1421092 w 1421182"/>
                <a:gd name="connsiteY7-2500" fmla="*/ 1126548 h 2341644"/>
                <a:gd name="connsiteX8-2501" fmla="*/ 1152597 w 1421182"/>
                <a:gd name="connsiteY8-2502" fmla="*/ 669082 h 2341644"/>
                <a:gd name="connsiteX9-2503" fmla="*/ 1168953 w 1421182"/>
                <a:gd name="connsiteY9-2504" fmla="*/ 968062 h 2341644"/>
                <a:gd name="connsiteX10-2505" fmla="*/ 927050 w 1421182"/>
                <a:gd name="connsiteY10-2506" fmla="*/ 614956 h 2341644"/>
                <a:gd name="connsiteX11-2507" fmla="*/ 957315 w 1421182"/>
                <a:gd name="connsiteY11-2508" fmla="*/ 944170 h 2341644"/>
                <a:gd name="connsiteX12-2509" fmla="*/ 711016 w 1421182"/>
                <a:gd name="connsiteY12-2510" fmla="*/ 569620 h 2341644"/>
                <a:gd name="connsiteX13-2511" fmla="*/ 729319 w 1421182"/>
                <a:gd name="connsiteY13-2512" fmla="*/ 957827 h 2341644"/>
                <a:gd name="connsiteX14-2513" fmla="*/ 543268 w 1421182"/>
                <a:gd name="connsiteY14-2514" fmla="*/ 8 h 2341644"/>
                <a:gd name="connsiteX15-2515" fmla="*/ 473286 w 1421182"/>
                <a:gd name="connsiteY15-2516" fmla="*/ 1312127 h 2341644"/>
                <a:gd name="connsiteX16-2517" fmla="*/ 338442 w 1421182"/>
                <a:gd name="connsiteY16-2518" fmla="*/ 1258222 h 2341644"/>
                <a:gd name="connsiteX17-2519" fmla="*/ 719 w 1421182"/>
                <a:gd name="connsiteY17-2520" fmla="*/ 957545 h 2341644"/>
                <a:gd name="connsiteX0-2521" fmla="*/ 719 w 1421092"/>
                <a:gd name="connsiteY0-2522" fmla="*/ 957545 h 2341644"/>
                <a:gd name="connsiteX1-2523" fmla="*/ 140932 w 1421092"/>
                <a:gd name="connsiteY1-2524" fmla="*/ 1353319 h 2341644"/>
                <a:gd name="connsiteX2-2525" fmla="*/ 309182 w 1421092"/>
                <a:gd name="connsiteY2-2526" fmla="*/ 1711764 h 2341644"/>
                <a:gd name="connsiteX3-2527" fmla="*/ 626141 w 1421092"/>
                <a:gd name="connsiteY3-2528" fmla="*/ 1985150 h 2341644"/>
                <a:gd name="connsiteX4-2529" fmla="*/ 658780 w 1421092"/>
                <a:gd name="connsiteY4-2530" fmla="*/ 2266927 h 2341644"/>
                <a:gd name="connsiteX5-2531" fmla="*/ 1227989 w 1421092"/>
                <a:gd name="connsiteY5-2532" fmla="*/ 2341644 h 2341644"/>
                <a:gd name="connsiteX6-2533" fmla="*/ 1262460 w 1421092"/>
                <a:gd name="connsiteY6-2534" fmla="*/ 1987074 h 2341644"/>
                <a:gd name="connsiteX7-2535" fmla="*/ 1421092 w 1421092"/>
                <a:gd name="connsiteY7-2536" fmla="*/ 1126548 h 2341644"/>
                <a:gd name="connsiteX8-2537" fmla="*/ 1152597 w 1421092"/>
                <a:gd name="connsiteY8-2538" fmla="*/ 669082 h 2341644"/>
                <a:gd name="connsiteX9-2539" fmla="*/ 1168953 w 1421092"/>
                <a:gd name="connsiteY9-2540" fmla="*/ 968062 h 2341644"/>
                <a:gd name="connsiteX10-2541" fmla="*/ 927050 w 1421092"/>
                <a:gd name="connsiteY10-2542" fmla="*/ 614956 h 2341644"/>
                <a:gd name="connsiteX11-2543" fmla="*/ 957315 w 1421092"/>
                <a:gd name="connsiteY11-2544" fmla="*/ 944170 h 2341644"/>
                <a:gd name="connsiteX12-2545" fmla="*/ 711016 w 1421092"/>
                <a:gd name="connsiteY12-2546" fmla="*/ 569620 h 2341644"/>
                <a:gd name="connsiteX13-2547" fmla="*/ 729319 w 1421092"/>
                <a:gd name="connsiteY13-2548" fmla="*/ 957827 h 2341644"/>
                <a:gd name="connsiteX14-2549" fmla="*/ 543268 w 1421092"/>
                <a:gd name="connsiteY14-2550" fmla="*/ 8 h 2341644"/>
                <a:gd name="connsiteX15-2551" fmla="*/ 473286 w 1421092"/>
                <a:gd name="connsiteY15-2552" fmla="*/ 1312127 h 2341644"/>
                <a:gd name="connsiteX16-2553" fmla="*/ 338442 w 1421092"/>
                <a:gd name="connsiteY16-2554" fmla="*/ 1258222 h 2341644"/>
                <a:gd name="connsiteX17-2555" fmla="*/ 719 w 1421092"/>
                <a:gd name="connsiteY17-2556" fmla="*/ 957545 h 2341644"/>
                <a:gd name="connsiteX0-2557" fmla="*/ 719 w 1421109"/>
                <a:gd name="connsiteY0-2558" fmla="*/ 957545 h 2341644"/>
                <a:gd name="connsiteX1-2559" fmla="*/ 140932 w 1421109"/>
                <a:gd name="connsiteY1-2560" fmla="*/ 1353319 h 2341644"/>
                <a:gd name="connsiteX2-2561" fmla="*/ 309182 w 1421109"/>
                <a:gd name="connsiteY2-2562" fmla="*/ 1711764 h 2341644"/>
                <a:gd name="connsiteX3-2563" fmla="*/ 626141 w 1421109"/>
                <a:gd name="connsiteY3-2564" fmla="*/ 1985150 h 2341644"/>
                <a:gd name="connsiteX4-2565" fmla="*/ 658780 w 1421109"/>
                <a:gd name="connsiteY4-2566" fmla="*/ 2266927 h 2341644"/>
                <a:gd name="connsiteX5-2567" fmla="*/ 1227989 w 1421109"/>
                <a:gd name="connsiteY5-2568" fmla="*/ 2341644 h 2341644"/>
                <a:gd name="connsiteX6-2569" fmla="*/ 1262460 w 1421109"/>
                <a:gd name="connsiteY6-2570" fmla="*/ 1987074 h 2341644"/>
                <a:gd name="connsiteX7-2571" fmla="*/ 1421092 w 1421109"/>
                <a:gd name="connsiteY7-2572" fmla="*/ 1126548 h 2341644"/>
                <a:gd name="connsiteX8-2573" fmla="*/ 1152597 w 1421109"/>
                <a:gd name="connsiteY8-2574" fmla="*/ 669082 h 2341644"/>
                <a:gd name="connsiteX9-2575" fmla="*/ 1168953 w 1421109"/>
                <a:gd name="connsiteY9-2576" fmla="*/ 968062 h 2341644"/>
                <a:gd name="connsiteX10-2577" fmla="*/ 927050 w 1421109"/>
                <a:gd name="connsiteY10-2578" fmla="*/ 614956 h 2341644"/>
                <a:gd name="connsiteX11-2579" fmla="*/ 957315 w 1421109"/>
                <a:gd name="connsiteY11-2580" fmla="*/ 944170 h 2341644"/>
                <a:gd name="connsiteX12-2581" fmla="*/ 711016 w 1421109"/>
                <a:gd name="connsiteY12-2582" fmla="*/ 569620 h 2341644"/>
                <a:gd name="connsiteX13-2583" fmla="*/ 729319 w 1421109"/>
                <a:gd name="connsiteY13-2584" fmla="*/ 957827 h 2341644"/>
                <a:gd name="connsiteX14-2585" fmla="*/ 543268 w 1421109"/>
                <a:gd name="connsiteY14-2586" fmla="*/ 8 h 2341644"/>
                <a:gd name="connsiteX15-2587" fmla="*/ 473286 w 1421109"/>
                <a:gd name="connsiteY15-2588" fmla="*/ 1312127 h 2341644"/>
                <a:gd name="connsiteX16-2589" fmla="*/ 338442 w 1421109"/>
                <a:gd name="connsiteY16-2590" fmla="*/ 1258222 h 2341644"/>
                <a:gd name="connsiteX17-2591" fmla="*/ 719 w 1421109"/>
                <a:gd name="connsiteY17-2592" fmla="*/ 957545 h 2341644"/>
                <a:gd name="connsiteX0-2593" fmla="*/ 719 w 1421109"/>
                <a:gd name="connsiteY0-2594" fmla="*/ 957545 h 2341644"/>
                <a:gd name="connsiteX1-2595" fmla="*/ 140932 w 1421109"/>
                <a:gd name="connsiteY1-2596" fmla="*/ 1353319 h 2341644"/>
                <a:gd name="connsiteX2-2597" fmla="*/ 309182 w 1421109"/>
                <a:gd name="connsiteY2-2598" fmla="*/ 1711764 h 2341644"/>
                <a:gd name="connsiteX3-2599" fmla="*/ 626141 w 1421109"/>
                <a:gd name="connsiteY3-2600" fmla="*/ 1985150 h 2341644"/>
                <a:gd name="connsiteX4-2601" fmla="*/ 658780 w 1421109"/>
                <a:gd name="connsiteY4-2602" fmla="*/ 2266927 h 2341644"/>
                <a:gd name="connsiteX5-2603" fmla="*/ 1227989 w 1421109"/>
                <a:gd name="connsiteY5-2604" fmla="*/ 2341644 h 2341644"/>
                <a:gd name="connsiteX6-2605" fmla="*/ 1262460 w 1421109"/>
                <a:gd name="connsiteY6-2606" fmla="*/ 1987074 h 2341644"/>
                <a:gd name="connsiteX7-2607" fmla="*/ 1421092 w 1421109"/>
                <a:gd name="connsiteY7-2608" fmla="*/ 1126548 h 2341644"/>
                <a:gd name="connsiteX8-2609" fmla="*/ 1152597 w 1421109"/>
                <a:gd name="connsiteY8-2610" fmla="*/ 669082 h 2341644"/>
                <a:gd name="connsiteX9-2611" fmla="*/ 1168953 w 1421109"/>
                <a:gd name="connsiteY9-2612" fmla="*/ 968062 h 2341644"/>
                <a:gd name="connsiteX10-2613" fmla="*/ 927050 w 1421109"/>
                <a:gd name="connsiteY10-2614" fmla="*/ 614956 h 2341644"/>
                <a:gd name="connsiteX11-2615" fmla="*/ 957315 w 1421109"/>
                <a:gd name="connsiteY11-2616" fmla="*/ 944170 h 2341644"/>
                <a:gd name="connsiteX12-2617" fmla="*/ 711016 w 1421109"/>
                <a:gd name="connsiteY12-2618" fmla="*/ 569620 h 2341644"/>
                <a:gd name="connsiteX13-2619" fmla="*/ 729319 w 1421109"/>
                <a:gd name="connsiteY13-2620" fmla="*/ 957827 h 2341644"/>
                <a:gd name="connsiteX14-2621" fmla="*/ 543268 w 1421109"/>
                <a:gd name="connsiteY14-2622" fmla="*/ 8 h 2341644"/>
                <a:gd name="connsiteX15-2623" fmla="*/ 473286 w 1421109"/>
                <a:gd name="connsiteY15-2624" fmla="*/ 1312127 h 2341644"/>
                <a:gd name="connsiteX16-2625" fmla="*/ 338442 w 1421109"/>
                <a:gd name="connsiteY16-2626" fmla="*/ 1258222 h 2341644"/>
                <a:gd name="connsiteX17-2627" fmla="*/ 719 w 1421109"/>
                <a:gd name="connsiteY17-2628" fmla="*/ 957545 h 2341644"/>
                <a:gd name="connsiteX0-2629" fmla="*/ 719 w 1421109"/>
                <a:gd name="connsiteY0-2630" fmla="*/ 957545 h 2341644"/>
                <a:gd name="connsiteX1-2631" fmla="*/ 140932 w 1421109"/>
                <a:gd name="connsiteY1-2632" fmla="*/ 1353319 h 2341644"/>
                <a:gd name="connsiteX2-2633" fmla="*/ 309182 w 1421109"/>
                <a:gd name="connsiteY2-2634" fmla="*/ 1711764 h 2341644"/>
                <a:gd name="connsiteX3-2635" fmla="*/ 626141 w 1421109"/>
                <a:gd name="connsiteY3-2636" fmla="*/ 1985150 h 2341644"/>
                <a:gd name="connsiteX4-2637" fmla="*/ 622941 w 1421109"/>
                <a:gd name="connsiteY4-2638" fmla="*/ 2320778 h 2341644"/>
                <a:gd name="connsiteX5-2639" fmla="*/ 1227989 w 1421109"/>
                <a:gd name="connsiteY5-2640" fmla="*/ 2341644 h 2341644"/>
                <a:gd name="connsiteX6-2641" fmla="*/ 1262460 w 1421109"/>
                <a:gd name="connsiteY6-2642" fmla="*/ 1987074 h 2341644"/>
                <a:gd name="connsiteX7-2643" fmla="*/ 1421092 w 1421109"/>
                <a:gd name="connsiteY7-2644" fmla="*/ 1126548 h 2341644"/>
                <a:gd name="connsiteX8-2645" fmla="*/ 1152597 w 1421109"/>
                <a:gd name="connsiteY8-2646" fmla="*/ 669082 h 2341644"/>
                <a:gd name="connsiteX9-2647" fmla="*/ 1168953 w 1421109"/>
                <a:gd name="connsiteY9-2648" fmla="*/ 968062 h 2341644"/>
                <a:gd name="connsiteX10-2649" fmla="*/ 927050 w 1421109"/>
                <a:gd name="connsiteY10-2650" fmla="*/ 614956 h 2341644"/>
                <a:gd name="connsiteX11-2651" fmla="*/ 957315 w 1421109"/>
                <a:gd name="connsiteY11-2652" fmla="*/ 944170 h 2341644"/>
                <a:gd name="connsiteX12-2653" fmla="*/ 711016 w 1421109"/>
                <a:gd name="connsiteY12-2654" fmla="*/ 569620 h 2341644"/>
                <a:gd name="connsiteX13-2655" fmla="*/ 729319 w 1421109"/>
                <a:gd name="connsiteY13-2656" fmla="*/ 957827 h 2341644"/>
                <a:gd name="connsiteX14-2657" fmla="*/ 543268 w 1421109"/>
                <a:gd name="connsiteY14-2658" fmla="*/ 8 h 2341644"/>
                <a:gd name="connsiteX15-2659" fmla="*/ 473286 w 1421109"/>
                <a:gd name="connsiteY15-2660" fmla="*/ 1312127 h 2341644"/>
                <a:gd name="connsiteX16-2661" fmla="*/ 338442 w 1421109"/>
                <a:gd name="connsiteY16-2662" fmla="*/ 1258222 h 2341644"/>
                <a:gd name="connsiteX17-2663" fmla="*/ 719 w 1421109"/>
                <a:gd name="connsiteY17-2664" fmla="*/ 957545 h 2341644"/>
                <a:gd name="connsiteX0-2665" fmla="*/ 719 w 1421109"/>
                <a:gd name="connsiteY0-2666" fmla="*/ 957545 h 2341644"/>
                <a:gd name="connsiteX1-2667" fmla="*/ 140932 w 1421109"/>
                <a:gd name="connsiteY1-2668" fmla="*/ 1353319 h 2341644"/>
                <a:gd name="connsiteX2-2669" fmla="*/ 309182 w 1421109"/>
                <a:gd name="connsiteY2-2670" fmla="*/ 1711764 h 2341644"/>
                <a:gd name="connsiteX3-2671" fmla="*/ 548773 w 1421109"/>
                <a:gd name="connsiteY3-2672" fmla="*/ 1936338 h 2341644"/>
                <a:gd name="connsiteX4-2673" fmla="*/ 622941 w 1421109"/>
                <a:gd name="connsiteY4-2674" fmla="*/ 2320778 h 2341644"/>
                <a:gd name="connsiteX5-2675" fmla="*/ 1227989 w 1421109"/>
                <a:gd name="connsiteY5-2676" fmla="*/ 2341644 h 2341644"/>
                <a:gd name="connsiteX6-2677" fmla="*/ 1262460 w 1421109"/>
                <a:gd name="connsiteY6-2678" fmla="*/ 1987074 h 2341644"/>
                <a:gd name="connsiteX7-2679" fmla="*/ 1421092 w 1421109"/>
                <a:gd name="connsiteY7-2680" fmla="*/ 1126548 h 2341644"/>
                <a:gd name="connsiteX8-2681" fmla="*/ 1152597 w 1421109"/>
                <a:gd name="connsiteY8-2682" fmla="*/ 669082 h 2341644"/>
                <a:gd name="connsiteX9-2683" fmla="*/ 1168953 w 1421109"/>
                <a:gd name="connsiteY9-2684" fmla="*/ 968062 h 2341644"/>
                <a:gd name="connsiteX10-2685" fmla="*/ 927050 w 1421109"/>
                <a:gd name="connsiteY10-2686" fmla="*/ 614956 h 2341644"/>
                <a:gd name="connsiteX11-2687" fmla="*/ 957315 w 1421109"/>
                <a:gd name="connsiteY11-2688" fmla="*/ 944170 h 2341644"/>
                <a:gd name="connsiteX12-2689" fmla="*/ 711016 w 1421109"/>
                <a:gd name="connsiteY12-2690" fmla="*/ 569620 h 2341644"/>
                <a:gd name="connsiteX13-2691" fmla="*/ 729319 w 1421109"/>
                <a:gd name="connsiteY13-2692" fmla="*/ 957827 h 2341644"/>
                <a:gd name="connsiteX14-2693" fmla="*/ 543268 w 1421109"/>
                <a:gd name="connsiteY14-2694" fmla="*/ 8 h 2341644"/>
                <a:gd name="connsiteX15-2695" fmla="*/ 473286 w 1421109"/>
                <a:gd name="connsiteY15-2696" fmla="*/ 1312127 h 2341644"/>
                <a:gd name="connsiteX16-2697" fmla="*/ 338442 w 1421109"/>
                <a:gd name="connsiteY16-2698" fmla="*/ 1258222 h 2341644"/>
                <a:gd name="connsiteX17-2699" fmla="*/ 719 w 1421109"/>
                <a:gd name="connsiteY17-2700" fmla="*/ 957545 h 2341644"/>
                <a:gd name="connsiteX0-2701" fmla="*/ 719 w 1421109"/>
                <a:gd name="connsiteY0-2702" fmla="*/ 957545 h 2341644"/>
                <a:gd name="connsiteX1-2703" fmla="*/ 140932 w 1421109"/>
                <a:gd name="connsiteY1-2704" fmla="*/ 1353319 h 2341644"/>
                <a:gd name="connsiteX2-2705" fmla="*/ 309182 w 1421109"/>
                <a:gd name="connsiteY2-2706" fmla="*/ 1711764 h 2341644"/>
                <a:gd name="connsiteX3-2707" fmla="*/ 548773 w 1421109"/>
                <a:gd name="connsiteY3-2708" fmla="*/ 1936338 h 2341644"/>
                <a:gd name="connsiteX4-2709" fmla="*/ 557331 w 1421109"/>
                <a:gd name="connsiteY4-2710" fmla="*/ 2278453 h 2341644"/>
                <a:gd name="connsiteX5-2711" fmla="*/ 1227989 w 1421109"/>
                <a:gd name="connsiteY5-2712" fmla="*/ 2341644 h 2341644"/>
                <a:gd name="connsiteX6-2713" fmla="*/ 1262460 w 1421109"/>
                <a:gd name="connsiteY6-2714" fmla="*/ 1987074 h 2341644"/>
                <a:gd name="connsiteX7-2715" fmla="*/ 1421092 w 1421109"/>
                <a:gd name="connsiteY7-2716" fmla="*/ 1126548 h 2341644"/>
                <a:gd name="connsiteX8-2717" fmla="*/ 1152597 w 1421109"/>
                <a:gd name="connsiteY8-2718" fmla="*/ 669082 h 2341644"/>
                <a:gd name="connsiteX9-2719" fmla="*/ 1168953 w 1421109"/>
                <a:gd name="connsiteY9-2720" fmla="*/ 968062 h 2341644"/>
                <a:gd name="connsiteX10-2721" fmla="*/ 927050 w 1421109"/>
                <a:gd name="connsiteY10-2722" fmla="*/ 614956 h 2341644"/>
                <a:gd name="connsiteX11-2723" fmla="*/ 957315 w 1421109"/>
                <a:gd name="connsiteY11-2724" fmla="*/ 944170 h 2341644"/>
                <a:gd name="connsiteX12-2725" fmla="*/ 711016 w 1421109"/>
                <a:gd name="connsiteY12-2726" fmla="*/ 569620 h 2341644"/>
                <a:gd name="connsiteX13-2727" fmla="*/ 729319 w 1421109"/>
                <a:gd name="connsiteY13-2728" fmla="*/ 957827 h 2341644"/>
                <a:gd name="connsiteX14-2729" fmla="*/ 543268 w 1421109"/>
                <a:gd name="connsiteY14-2730" fmla="*/ 8 h 2341644"/>
                <a:gd name="connsiteX15-2731" fmla="*/ 473286 w 1421109"/>
                <a:gd name="connsiteY15-2732" fmla="*/ 1312127 h 2341644"/>
                <a:gd name="connsiteX16-2733" fmla="*/ 338442 w 1421109"/>
                <a:gd name="connsiteY16-2734" fmla="*/ 1258222 h 2341644"/>
                <a:gd name="connsiteX17-2735" fmla="*/ 719 w 1421109"/>
                <a:gd name="connsiteY17-2736" fmla="*/ 957545 h 2341644"/>
                <a:gd name="connsiteX0-2737" fmla="*/ 719 w 1421109"/>
                <a:gd name="connsiteY0-2738" fmla="*/ 957545 h 2341644"/>
                <a:gd name="connsiteX1-2739" fmla="*/ 140932 w 1421109"/>
                <a:gd name="connsiteY1-2740" fmla="*/ 1353319 h 2341644"/>
                <a:gd name="connsiteX2-2741" fmla="*/ 309182 w 1421109"/>
                <a:gd name="connsiteY2-2742" fmla="*/ 1711764 h 2341644"/>
                <a:gd name="connsiteX3-2743" fmla="*/ 548773 w 1421109"/>
                <a:gd name="connsiteY3-2744" fmla="*/ 1936338 h 2341644"/>
                <a:gd name="connsiteX4-2745" fmla="*/ 601148 w 1421109"/>
                <a:gd name="connsiteY4-2746" fmla="*/ 2297232 h 2341644"/>
                <a:gd name="connsiteX5-2747" fmla="*/ 1227989 w 1421109"/>
                <a:gd name="connsiteY5-2748" fmla="*/ 2341644 h 2341644"/>
                <a:gd name="connsiteX6-2749" fmla="*/ 1262460 w 1421109"/>
                <a:gd name="connsiteY6-2750" fmla="*/ 1987074 h 2341644"/>
                <a:gd name="connsiteX7-2751" fmla="*/ 1421092 w 1421109"/>
                <a:gd name="connsiteY7-2752" fmla="*/ 1126548 h 2341644"/>
                <a:gd name="connsiteX8-2753" fmla="*/ 1152597 w 1421109"/>
                <a:gd name="connsiteY8-2754" fmla="*/ 669082 h 2341644"/>
                <a:gd name="connsiteX9-2755" fmla="*/ 1168953 w 1421109"/>
                <a:gd name="connsiteY9-2756" fmla="*/ 968062 h 2341644"/>
                <a:gd name="connsiteX10-2757" fmla="*/ 927050 w 1421109"/>
                <a:gd name="connsiteY10-2758" fmla="*/ 614956 h 2341644"/>
                <a:gd name="connsiteX11-2759" fmla="*/ 957315 w 1421109"/>
                <a:gd name="connsiteY11-2760" fmla="*/ 944170 h 2341644"/>
                <a:gd name="connsiteX12-2761" fmla="*/ 711016 w 1421109"/>
                <a:gd name="connsiteY12-2762" fmla="*/ 569620 h 2341644"/>
                <a:gd name="connsiteX13-2763" fmla="*/ 729319 w 1421109"/>
                <a:gd name="connsiteY13-2764" fmla="*/ 957827 h 2341644"/>
                <a:gd name="connsiteX14-2765" fmla="*/ 543268 w 1421109"/>
                <a:gd name="connsiteY14-2766" fmla="*/ 8 h 2341644"/>
                <a:gd name="connsiteX15-2767" fmla="*/ 473286 w 1421109"/>
                <a:gd name="connsiteY15-2768" fmla="*/ 1312127 h 2341644"/>
                <a:gd name="connsiteX16-2769" fmla="*/ 338442 w 1421109"/>
                <a:gd name="connsiteY16-2770" fmla="*/ 1258222 h 2341644"/>
                <a:gd name="connsiteX17-2771" fmla="*/ 719 w 1421109"/>
                <a:gd name="connsiteY17-2772" fmla="*/ 957545 h 2341644"/>
                <a:gd name="connsiteX0-2773" fmla="*/ 719 w 1421109"/>
                <a:gd name="connsiteY0-2774" fmla="*/ 957545 h 2310754"/>
                <a:gd name="connsiteX1-2775" fmla="*/ 140932 w 1421109"/>
                <a:gd name="connsiteY1-2776" fmla="*/ 1353319 h 2310754"/>
                <a:gd name="connsiteX2-2777" fmla="*/ 309182 w 1421109"/>
                <a:gd name="connsiteY2-2778" fmla="*/ 1711764 h 2310754"/>
                <a:gd name="connsiteX3-2779" fmla="*/ 548773 w 1421109"/>
                <a:gd name="connsiteY3-2780" fmla="*/ 1936338 h 2310754"/>
                <a:gd name="connsiteX4-2781" fmla="*/ 601148 w 1421109"/>
                <a:gd name="connsiteY4-2782" fmla="*/ 2297232 h 2310754"/>
                <a:gd name="connsiteX5-2783" fmla="*/ 1253027 w 1421109"/>
                <a:gd name="connsiteY5-2784" fmla="*/ 2310347 h 2310754"/>
                <a:gd name="connsiteX6-2785" fmla="*/ 1262460 w 1421109"/>
                <a:gd name="connsiteY6-2786" fmla="*/ 1987074 h 2310754"/>
                <a:gd name="connsiteX7-2787" fmla="*/ 1421092 w 1421109"/>
                <a:gd name="connsiteY7-2788" fmla="*/ 1126548 h 2310754"/>
                <a:gd name="connsiteX8-2789" fmla="*/ 1152597 w 1421109"/>
                <a:gd name="connsiteY8-2790" fmla="*/ 669082 h 2310754"/>
                <a:gd name="connsiteX9-2791" fmla="*/ 1168953 w 1421109"/>
                <a:gd name="connsiteY9-2792" fmla="*/ 968062 h 2310754"/>
                <a:gd name="connsiteX10-2793" fmla="*/ 927050 w 1421109"/>
                <a:gd name="connsiteY10-2794" fmla="*/ 614956 h 2310754"/>
                <a:gd name="connsiteX11-2795" fmla="*/ 957315 w 1421109"/>
                <a:gd name="connsiteY11-2796" fmla="*/ 944170 h 2310754"/>
                <a:gd name="connsiteX12-2797" fmla="*/ 711016 w 1421109"/>
                <a:gd name="connsiteY12-2798" fmla="*/ 569620 h 2310754"/>
                <a:gd name="connsiteX13-2799" fmla="*/ 729319 w 1421109"/>
                <a:gd name="connsiteY13-2800" fmla="*/ 957827 h 2310754"/>
                <a:gd name="connsiteX14-2801" fmla="*/ 543268 w 1421109"/>
                <a:gd name="connsiteY14-2802" fmla="*/ 8 h 2310754"/>
                <a:gd name="connsiteX15-2803" fmla="*/ 473286 w 1421109"/>
                <a:gd name="connsiteY15-2804" fmla="*/ 1312127 h 2310754"/>
                <a:gd name="connsiteX16-2805" fmla="*/ 338442 w 1421109"/>
                <a:gd name="connsiteY16-2806" fmla="*/ 1258222 h 2310754"/>
                <a:gd name="connsiteX17-2807" fmla="*/ 719 w 1421109"/>
                <a:gd name="connsiteY17-2808" fmla="*/ 957545 h 2310754"/>
                <a:gd name="connsiteX0-2809" fmla="*/ 719 w 1421109"/>
                <a:gd name="connsiteY0-2810" fmla="*/ 957545 h 2310755"/>
                <a:gd name="connsiteX1-2811" fmla="*/ 140932 w 1421109"/>
                <a:gd name="connsiteY1-2812" fmla="*/ 1353319 h 2310755"/>
                <a:gd name="connsiteX2-2813" fmla="*/ 309182 w 1421109"/>
                <a:gd name="connsiteY2-2814" fmla="*/ 1711764 h 2310755"/>
                <a:gd name="connsiteX3-2815" fmla="*/ 548773 w 1421109"/>
                <a:gd name="connsiteY3-2816" fmla="*/ 1936338 h 2310755"/>
                <a:gd name="connsiteX4-2817" fmla="*/ 601148 w 1421109"/>
                <a:gd name="connsiteY4-2818" fmla="*/ 2297232 h 2310755"/>
                <a:gd name="connsiteX5-2819" fmla="*/ 1253027 w 1421109"/>
                <a:gd name="connsiteY5-2820" fmla="*/ 2310347 h 2310755"/>
                <a:gd name="connsiteX6-2821" fmla="*/ 1262460 w 1421109"/>
                <a:gd name="connsiteY6-2822" fmla="*/ 1987074 h 2310755"/>
                <a:gd name="connsiteX7-2823" fmla="*/ 1421092 w 1421109"/>
                <a:gd name="connsiteY7-2824" fmla="*/ 1126548 h 2310755"/>
                <a:gd name="connsiteX8-2825" fmla="*/ 1152597 w 1421109"/>
                <a:gd name="connsiteY8-2826" fmla="*/ 669082 h 2310755"/>
                <a:gd name="connsiteX9-2827" fmla="*/ 1168953 w 1421109"/>
                <a:gd name="connsiteY9-2828" fmla="*/ 968062 h 2310755"/>
                <a:gd name="connsiteX10-2829" fmla="*/ 927050 w 1421109"/>
                <a:gd name="connsiteY10-2830" fmla="*/ 614956 h 2310755"/>
                <a:gd name="connsiteX11-2831" fmla="*/ 957315 w 1421109"/>
                <a:gd name="connsiteY11-2832" fmla="*/ 944170 h 2310755"/>
                <a:gd name="connsiteX12-2833" fmla="*/ 711016 w 1421109"/>
                <a:gd name="connsiteY12-2834" fmla="*/ 569620 h 2310755"/>
                <a:gd name="connsiteX13-2835" fmla="*/ 729319 w 1421109"/>
                <a:gd name="connsiteY13-2836" fmla="*/ 957827 h 2310755"/>
                <a:gd name="connsiteX14-2837" fmla="*/ 543268 w 1421109"/>
                <a:gd name="connsiteY14-2838" fmla="*/ 8 h 2310755"/>
                <a:gd name="connsiteX15-2839" fmla="*/ 473286 w 1421109"/>
                <a:gd name="connsiteY15-2840" fmla="*/ 1312127 h 2310755"/>
                <a:gd name="connsiteX16-2841" fmla="*/ 338442 w 1421109"/>
                <a:gd name="connsiteY16-2842" fmla="*/ 1258222 h 2310755"/>
                <a:gd name="connsiteX17-2843" fmla="*/ 719 w 1421109"/>
                <a:gd name="connsiteY17-2844" fmla="*/ 957545 h 2310755"/>
                <a:gd name="connsiteX0-2845" fmla="*/ 719 w 1421109"/>
                <a:gd name="connsiteY0-2846" fmla="*/ 957545 h 2310755"/>
                <a:gd name="connsiteX1-2847" fmla="*/ 140932 w 1421109"/>
                <a:gd name="connsiteY1-2848" fmla="*/ 1353319 h 2310755"/>
                <a:gd name="connsiteX2-2849" fmla="*/ 309182 w 1421109"/>
                <a:gd name="connsiteY2-2850" fmla="*/ 1711764 h 2310755"/>
                <a:gd name="connsiteX3-2851" fmla="*/ 548773 w 1421109"/>
                <a:gd name="connsiteY3-2852" fmla="*/ 1936338 h 2310755"/>
                <a:gd name="connsiteX4-2853" fmla="*/ 582370 w 1421109"/>
                <a:gd name="connsiteY4-2854" fmla="*/ 2297232 h 2310755"/>
                <a:gd name="connsiteX5-2855" fmla="*/ 1253027 w 1421109"/>
                <a:gd name="connsiteY5-2856" fmla="*/ 2310347 h 2310755"/>
                <a:gd name="connsiteX6-2857" fmla="*/ 1262460 w 1421109"/>
                <a:gd name="connsiteY6-2858" fmla="*/ 1987074 h 2310755"/>
                <a:gd name="connsiteX7-2859" fmla="*/ 1421092 w 1421109"/>
                <a:gd name="connsiteY7-2860" fmla="*/ 1126548 h 2310755"/>
                <a:gd name="connsiteX8-2861" fmla="*/ 1152597 w 1421109"/>
                <a:gd name="connsiteY8-2862" fmla="*/ 669082 h 2310755"/>
                <a:gd name="connsiteX9-2863" fmla="*/ 1168953 w 1421109"/>
                <a:gd name="connsiteY9-2864" fmla="*/ 968062 h 2310755"/>
                <a:gd name="connsiteX10-2865" fmla="*/ 927050 w 1421109"/>
                <a:gd name="connsiteY10-2866" fmla="*/ 614956 h 2310755"/>
                <a:gd name="connsiteX11-2867" fmla="*/ 957315 w 1421109"/>
                <a:gd name="connsiteY11-2868" fmla="*/ 944170 h 2310755"/>
                <a:gd name="connsiteX12-2869" fmla="*/ 711016 w 1421109"/>
                <a:gd name="connsiteY12-2870" fmla="*/ 569620 h 2310755"/>
                <a:gd name="connsiteX13-2871" fmla="*/ 729319 w 1421109"/>
                <a:gd name="connsiteY13-2872" fmla="*/ 957827 h 2310755"/>
                <a:gd name="connsiteX14-2873" fmla="*/ 543268 w 1421109"/>
                <a:gd name="connsiteY14-2874" fmla="*/ 8 h 2310755"/>
                <a:gd name="connsiteX15-2875" fmla="*/ 473286 w 1421109"/>
                <a:gd name="connsiteY15-2876" fmla="*/ 1312127 h 2310755"/>
                <a:gd name="connsiteX16-2877" fmla="*/ 338442 w 1421109"/>
                <a:gd name="connsiteY16-2878" fmla="*/ 1258222 h 2310755"/>
                <a:gd name="connsiteX17-2879" fmla="*/ 719 w 1421109"/>
                <a:gd name="connsiteY17-2880" fmla="*/ 957545 h 2310755"/>
                <a:gd name="connsiteX0-2881" fmla="*/ 719 w 1421109"/>
                <a:gd name="connsiteY0-2882" fmla="*/ 957545 h 2310755"/>
                <a:gd name="connsiteX1-2883" fmla="*/ 140932 w 1421109"/>
                <a:gd name="connsiteY1-2884" fmla="*/ 1353319 h 2310755"/>
                <a:gd name="connsiteX2-2885" fmla="*/ 309182 w 1421109"/>
                <a:gd name="connsiteY2-2886" fmla="*/ 1711764 h 2310755"/>
                <a:gd name="connsiteX3-2887" fmla="*/ 548773 w 1421109"/>
                <a:gd name="connsiteY3-2888" fmla="*/ 1936338 h 2310755"/>
                <a:gd name="connsiteX4-2889" fmla="*/ 582370 w 1421109"/>
                <a:gd name="connsiteY4-2890" fmla="*/ 2297232 h 2310755"/>
                <a:gd name="connsiteX5-2891" fmla="*/ 1253027 w 1421109"/>
                <a:gd name="connsiteY5-2892" fmla="*/ 2310347 h 2310755"/>
                <a:gd name="connsiteX6-2893" fmla="*/ 1262460 w 1421109"/>
                <a:gd name="connsiteY6-2894" fmla="*/ 1987074 h 2310755"/>
                <a:gd name="connsiteX7-2895" fmla="*/ 1421092 w 1421109"/>
                <a:gd name="connsiteY7-2896" fmla="*/ 1126548 h 2310755"/>
                <a:gd name="connsiteX8-2897" fmla="*/ 1152597 w 1421109"/>
                <a:gd name="connsiteY8-2898" fmla="*/ 669082 h 2310755"/>
                <a:gd name="connsiteX9-2899" fmla="*/ 1168953 w 1421109"/>
                <a:gd name="connsiteY9-2900" fmla="*/ 968062 h 2310755"/>
                <a:gd name="connsiteX10-2901" fmla="*/ 927050 w 1421109"/>
                <a:gd name="connsiteY10-2902" fmla="*/ 614956 h 2310755"/>
                <a:gd name="connsiteX11-2903" fmla="*/ 957315 w 1421109"/>
                <a:gd name="connsiteY11-2904" fmla="*/ 944170 h 2310755"/>
                <a:gd name="connsiteX12-2905" fmla="*/ 711016 w 1421109"/>
                <a:gd name="connsiteY12-2906" fmla="*/ 569620 h 2310755"/>
                <a:gd name="connsiteX13-2907" fmla="*/ 729319 w 1421109"/>
                <a:gd name="connsiteY13-2908" fmla="*/ 957827 h 2310755"/>
                <a:gd name="connsiteX14-2909" fmla="*/ 543268 w 1421109"/>
                <a:gd name="connsiteY14-2910" fmla="*/ 8 h 2310755"/>
                <a:gd name="connsiteX15-2911" fmla="*/ 473286 w 1421109"/>
                <a:gd name="connsiteY15-2912" fmla="*/ 1312127 h 2310755"/>
                <a:gd name="connsiteX16-2913" fmla="*/ 338442 w 1421109"/>
                <a:gd name="connsiteY16-2914" fmla="*/ 1258222 h 2310755"/>
                <a:gd name="connsiteX17-2915" fmla="*/ 719 w 1421109"/>
                <a:gd name="connsiteY17-2916" fmla="*/ 957545 h 2310755"/>
                <a:gd name="connsiteX0-2917" fmla="*/ 719 w 1421109"/>
                <a:gd name="connsiteY0-2918" fmla="*/ 957545 h 2310347"/>
                <a:gd name="connsiteX1-2919" fmla="*/ 140932 w 1421109"/>
                <a:gd name="connsiteY1-2920" fmla="*/ 1353319 h 2310347"/>
                <a:gd name="connsiteX2-2921" fmla="*/ 309182 w 1421109"/>
                <a:gd name="connsiteY2-2922" fmla="*/ 1711764 h 2310347"/>
                <a:gd name="connsiteX3-2923" fmla="*/ 548773 w 1421109"/>
                <a:gd name="connsiteY3-2924" fmla="*/ 1936338 h 2310347"/>
                <a:gd name="connsiteX4-2925" fmla="*/ 582370 w 1421109"/>
                <a:gd name="connsiteY4-2926" fmla="*/ 2297232 h 2310347"/>
                <a:gd name="connsiteX5-2927" fmla="*/ 1253027 w 1421109"/>
                <a:gd name="connsiteY5-2928" fmla="*/ 2310347 h 2310347"/>
                <a:gd name="connsiteX6-2929" fmla="*/ 1262460 w 1421109"/>
                <a:gd name="connsiteY6-2930" fmla="*/ 1987074 h 2310347"/>
                <a:gd name="connsiteX7-2931" fmla="*/ 1421092 w 1421109"/>
                <a:gd name="connsiteY7-2932" fmla="*/ 1126548 h 2310347"/>
                <a:gd name="connsiteX8-2933" fmla="*/ 1152597 w 1421109"/>
                <a:gd name="connsiteY8-2934" fmla="*/ 669082 h 2310347"/>
                <a:gd name="connsiteX9-2935" fmla="*/ 1168953 w 1421109"/>
                <a:gd name="connsiteY9-2936" fmla="*/ 968062 h 2310347"/>
                <a:gd name="connsiteX10-2937" fmla="*/ 927050 w 1421109"/>
                <a:gd name="connsiteY10-2938" fmla="*/ 614956 h 2310347"/>
                <a:gd name="connsiteX11-2939" fmla="*/ 957315 w 1421109"/>
                <a:gd name="connsiteY11-2940" fmla="*/ 944170 h 2310347"/>
                <a:gd name="connsiteX12-2941" fmla="*/ 711016 w 1421109"/>
                <a:gd name="connsiteY12-2942" fmla="*/ 569620 h 2310347"/>
                <a:gd name="connsiteX13-2943" fmla="*/ 729319 w 1421109"/>
                <a:gd name="connsiteY13-2944" fmla="*/ 957827 h 2310347"/>
                <a:gd name="connsiteX14-2945" fmla="*/ 543268 w 1421109"/>
                <a:gd name="connsiteY14-2946" fmla="*/ 8 h 2310347"/>
                <a:gd name="connsiteX15-2947" fmla="*/ 473286 w 1421109"/>
                <a:gd name="connsiteY15-2948" fmla="*/ 1312127 h 2310347"/>
                <a:gd name="connsiteX16-2949" fmla="*/ 338442 w 1421109"/>
                <a:gd name="connsiteY16-2950" fmla="*/ 1258222 h 2310347"/>
                <a:gd name="connsiteX17-2951" fmla="*/ 719 w 1421109"/>
                <a:gd name="connsiteY17-2952" fmla="*/ 957545 h 2310347"/>
                <a:gd name="connsiteX0-2953" fmla="*/ 719 w 1423213"/>
                <a:gd name="connsiteY0-2954" fmla="*/ 957545 h 2310347"/>
                <a:gd name="connsiteX1-2955" fmla="*/ 140932 w 1423213"/>
                <a:gd name="connsiteY1-2956" fmla="*/ 1353319 h 2310347"/>
                <a:gd name="connsiteX2-2957" fmla="*/ 309182 w 1423213"/>
                <a:gd name="connsiteY2-2958" fmla="*/ 1711764 h 2310347"/>
                <a:gd name="connsiteX3-2959" fmla="*/ 548773 w 1423213"/>
                <a:gd name="connsiteY3-2960" fmla="*/ 1936338 h 2310347"/>
                <a:gd name="connsiteX4-2961" fmla="*/ 582370 w 1423213"/>
                <a:gd name="connsiteY4-2962" fmla="*/ 2297232 h 2310347"/>
                <a:gd name="connsiteX5-2963" fmla="*/ 1253027 w 1423213"/>
                <a:gd name="connsiteY5-2964" fmla="*/ 2310347 h 2310347"/>
                <a:gd name="connsiteX6-2965" fmla="*/ 1262460 w 1423213"/>
                <a:gd name="connsiteY6-2966" fmla="*/ 1987074 h 2310347"/>
                <a:gd name="connsiteX7-2967" fmla="*/ 1421092 w 1423213"/>
                <a:gd name="connsiteY7-2968" fmla="*/ 1126548 h 2310347"/>
                <a:gd name="connsiteX8-2969" fmla="*/ 1378773 w 1423213"/>
                <a:gd name="connsiteY8-2970" fmla="*/ 734522 h 2310347"/>
                <a:gd name="connsiteX9-2971" fmla="*/ 1152597 w 1423213"/>
                <a:gd name="connsiteY9-2972" fmla="*/ 669082 h 2310347"/>
                <a:gd name="connsiteX10-2973" fmla="*/ 1168953 w 1423213"/>
                <a:gd name="connsiteY10-2974" fmla="*/ 968062 h 2310347"/>
                <a:gd name="connsiteX11-2975" fmla="*/ 927050 w 1423213"/>
                <a:gd name="connsiteY11-2976" fmla="*/ 614956 h 2310347"/>
                <a:gd name="connsiteX12-2977" fmla="*/ 957315 w 1423213"/>
                <a:gd name="connsiteY12-2978" fmla="*/ 944170 h 2310347"/>
                <a:gd name="connsiteX13-2979" fmla="*/ 711016 w 1423213"/>
                <a:gd name="connsiteY13-2980" fmla="*/ 569620 h 2310347"/>
                <a:gd name="connsiteX14-2981" fmla="*/ 729319 w 1423213"/>
                <a:gd name="connsiteY14-2982" fmla="*/ 957827 h 2310347"/>
                <a:gd name="connsiteX15-2983" fmla="*/ 543268 w 1423213"/>
                <a:gd name="connsiteY15-2984" fmla="*/ 8 h 2310347"/>
                <a:gd name="connsiteX16-2985" fmla="*/ 473286 w 1423213"/>
                <a:gd name="connsiteY16-2986" fmla="*/ 1312127 h 2310347"/>
                <a:gd name="connsiteX17-2987" fmla="*/ 338442 w 1423213"/>
                <a:gd name="connsiteY17-2988" fmla="*/ 1258222 h 2310347"/>
                <a:gd name="connsiteX18" fmla="*/ 719 w 1423213"/>
                <a:gd name="connsiteY18" fmla="*/ 957545 h 2310347"/>
                <a:gd name="connsiteX0-2989" fmla="*/ 719 w 1423213"/>
                <a:gd name="connsiteY0-2990" fmla="*/ 957545 h 2310347"/>
                <a:gd name="connsiteX1-2991" fmla="*/ 140932 w 1423213"/>
                <a:gd name="connsiteY1-2992" fmla="*/ 1353319 h 2310347"/>
                <a:gd name="connsiteX2-2993" fmla="*/ 309182 w 1423213"/>
                <a:gd name="connsiteY2-2994" fmla="*/ 1711764 h 2310347"/>
                <a:gd name="connsiteX3-2995" fmla="*/ 548773 w 1423213"/>
                <a:gd name="connsiteY3-2996" fmla="*/ 1936338 h 2310347"/>
                <a:gd name="connsiteX4-2997" fmla="*/ 582370 w 1423213"/>
                <a:gd name="connsiteY4-2998" fmla="*/ 2297232 h 2310347"/>
                <a:gd name="connsiteX5-2999" fmla="*/ 1253027 w 1423213"/>
                <a:gd name="connsiteY5-3000" fmla="*/ 2310347 h 2310347"/>
                <a:gd name="connsiteX6-3001" fmla="*/ 1262460 w 1423213"/>
                <a:gd name="connsiteY6-3002" fmla="*/ 1987074 h 2310347"/>
                <a:gd name="connsiteX7-3003" fmla="*/ 1421092 w 1423213"/>
                <a:gd name="connsiteY7-3004" fmla="*/ 1126548 h 2310347"/>
                <a:gd name="connsiteX8-3005" fmla="*/ 1378773 w 1423213"/>
                <a:gd name="connsiteY8-3006" fmla="*/ 734522 h 2310347"/>
                <a:gd name="connsiteX9-3007" fmla="*/ 1152597 w 1423213"/>
                <a:gd name="connsiteY9-3008" fmla="*/ 669082 h 2310347"/>
                <a:gd name="connsiteX10-3009" fmla="*/ 1168953 w 1423213"/>
                <a:gd name="connsiteY10-3010" fmla="*/ 968062 h 2310347"/>
                <a:gd name="connsiteX11-3011" fmla="*/ 927050 w 1423213"/>
                <a:gd name="connsiteY11-3012" fmla="*/ 614956 h 2310347"/>
                <a:gd name="connsiteX12-3013" fmla="*/ 957315 w 1423213"/>
                <a:gd name="connsiteY12-3014" fmla="*/ 944170 h 2310347"/>
                <a:gd name="connsiteX13-3015" fmla="*/ 711016 w 1423213"/>
                <a:gd name="connsiteY13-3016" fmla="*/ 569620 h 2310347"/>
                <a:gd name="connsiteX14-3017" fmla="*/ 729319 w 1423213"/>
                <a:gd name="connsiteY14-3018" fmla="*/ 957827 h 2310347"/>
                <a:gd name="connsiteX15-3019" fmla="*/ 543268 w 1423213"/>
                <a:gd name="connsiteY15-3020" fmla="*/ 8 h 2310347"/>
                <a:gd name="connsiteX16-3021" fmla="*/ 473286 w 1423213"/>
                <a:gd name="connsiteY16-3022" fmla="*/ 1312127 h 2310347"/>
                <a:gd name="connsiteX17-3023" fmla="*/ 338442 w 1423213"/>
                <a:gd name="connsiteY17-3024" fmla="*/ 1258222 h 2310347"/>
                <a:gd name="connsiteX18-3025" fmla="*/ 719 w 1423213"/>
                <a:gd name="connsiteY18-3026" fmla="*/ 957545 h 2310347"/>
                <a:gd name="connsiteX0-3027" fmla="*/ 719 w 1423213"/>
                <a:gd name="connsiteY0-3028" fmla="*/ 957545 h 2310347"/>
                <a:gd name="connsiteX1-3029" fmla="*/ 140932 w 1423213"/>
                <a:gd name="connsiteY1-3030" fmla="*/ 1353319 h 2310347"/>
                <a:gd name="connsiteX2-3031" fmla="*/ 309182 w 1423213"/>
                <a:gd name="connsiteY2-3032" fmla="*/ 1711764 h 2310347"/>
                <a:gd name="connsiteX3-3033" fmla="*/ 548773 w 1423213"/>
                <a:gd name="connsiteY3-3034" fmla="*/ 1936338 h 2310347"/>
                <a:gd name="connsiteX4-3035" fmla="*/ 582370 w 1423213"/>
                <a:gd name="connsiteY4-3036" fmla="*/ 2297232 h 2310347"/>
                <a:gd name="connsiteX5-3037" fmla="*/ 1253027 w 1423213"/>
                <a:gd name="connsiteY5-3038" fmla="*/ 2310347 h 2310347"/>
                <a:gd name="connsiteX6-3039" fmla="*/ 1262460 w 1423213"/>
                <a:gd name="connsiteY6-3040" fmla="*/ 1987074 h 2310347"/>
                <a:gd name="connsiteX7-3041" fmla="*/ 1421092 w 1423213"/>
                <a:gd name="connsiteY7-3042" fmla="*/ 1126548 h 2310347"/>
                <a:gd name="connsiteX8-3043" fmla="*/ 1378773 w 1423213"/>
                <a:gd name="connsiteY8-3044" fmla="*/ 734522 h 2310347"/>
                <a:gd name="connsiteX9-3045" fmla="*/ 1176719 w 1423213"/>
                <a:gd name="connsiteY9-3046" fmla="*/ 664258 h 2310347"/>
                <a:gd name="connsiteX10-3047" fmla="*/ 1168953 w 1423213"/>
                <a:gd name="connsiteY10-3048" fmla="*/ 968062 h 2310347"/>
                <a:gd name="connsiteX11-3049" fmla="*/ 927050 w 1423213"/>
                <a:gd name="connsiteY11-3050" fmla="*/ 614956 h 2310347"/>
                <a:gd name="connsiteX12-3051" fmla="*/ 957315 w 1423213"/>
                <a:gd name="connsiteY12-3052" fmla="*/ 944170 h 2310347"/>
                <a:gd name="connsiteX13-3053" fmla="*/ 711016 w 1423213"/>
                <a:gd name="connsiteY13-3054" fmla="*/ 569620 h 2310347"/>
                <a:gd name="connsiteX14-3055" fmla="*/ 729319 w 1423213"/>
                <a:gd name="connsiteY14-3056" fmla="*/ 957827 h 2310347"/>
                <a:gd name="connsiteX15-3057" fmla="*/ 543268 w 1423213"/>
                <a:gd name="connsiteY15-3058" fmla="*/ 8 h 2310347"/>
                <a:gd name="connsiteX16-3059" fmla="*/ 473286 w 1423213"/>
                <a:gd name="connsiteY16-3060" fmla="*/ 1312127 h 2310347"/>
                <a:gd name="connsiteX17-3061" fmla="*/ 338442 w 1423213"/>
                <a:gd name="connsiteY17-3062" fmla="*/ 1258222 h 2310347"/>
                <a:gd name="connsiteX18-3063" fmla="*/ 719 w 1423213"/>
                <a:gd name="connsiteY18-3064" fmla="*/ 957545 h 2310347"/>
                <a:gd name="connsiteX0-3065" fmla="*/ 719 w 1423213"/>
                <a:gd name="connsiteY0-3066" fmla="*/ 957545 h 2310347"/>
                <a:gd name="connsiteX1-3067" fmla="*/ 140932 w 1423213"/>
                <a:gd name="connsiteY1-3068" fmla="*/ 1353319 h 2310347"/>
                <a:gd name="connsiteX2-3069" fmla="*/ 309182 w 1423213"/>
                <a:gd name="connsiteY2-3070" fmla="*/ 1711764 h 2310347"/>
                <a:gd name="connsiteX3-3071" fmla="*/ 548773 w 1423213"/>
                <a:gd name="connsiteY3-3072" fmla="*/ 1936338 h 2310347"/>
                <a:gd name="connsiteX4-3073" fmla="*/ 582370 w 1423213"/>
                <a:gd name="connsiteY4-3074" fmla="*/ 2297232 h 2310347"/>
                <a:gd name="connsiteX5-3075" fmla="*/ 1253027 w 1423213"/>
                <a:gd name="connsiteY5-3076" fmla="*/ 2310347 h 2310347"/>
                <a:gd name="connsiteX6-3077" fmla="*/ 1262460 w 1423213"/>
                <a:gd name="connsiteY6-3078" fmla="*/ 1987074 h 2310347"/>
                <a:gd name="connsiteX7-3079" fmla="*/ 1421092 w 1423213"/>
                <a:gd name="connsiteY7-3080" fmla="*/ 1126548 h 2310347"/>
                <a:gd name="connsiteX8-3081" fmla="*/ 1378773 w 1423213"/>
                <a:gd name="connsiteY8-3082" fmla="*/ 734522 h 2310347"/>
                <a:gd name="connsiteX9-3083" fmla="*/ 1176719 w 1423213"/>
                <a:gd name="connsiteY9-3084" fmla="*/ 664258 h 2310347"/>
                <a:gd name="connsiteX10-3085" fmla="*/ 1168953 w 1423213"/>
                <a:gd name="connsiteY10-3086" fmla="*/ 968062 h 2310347"/>
                <a:gd name="connsiteX11-3087" fmla="*/ 1156855 w 1423213"/>
                <a:gd name="connsiteY11-3088" fmla="*/ 657333 h 2310347"/>
                <a:gd name="connsiteX12-3089" fmla="*/ 927050 w 1423213"/>
                <a:gd name="connsiteY12-3090" fmla="*/ 614956 h 2310347"/>
                <a:gd name="connsiteX13-3091" fmla="*/ 957315 w 1423213"/>
                <a:gd name="connsiteY13-3092" fmla="*/ 944170 h 2310347"/>
                <a:gd name="connsiteX14-3093" fmla="*/ 711016 w 1423213"/>
                <a:gd name="connsiteY14-3094" fmla="*/ 569620 h 2310347"/>
                <a:gd name="connsiteX15-3095" fmla="*/ 729319 w 1423213"/>
                <a:gd name="connsiteY15-3096" fmla="*/ 957827 h 2310347"/>
                <a:gd name="connsiteX16-3097" fmla="*/ 543268 w 1423213"/>
                <a:gd name="connsiteY16-3098" fmla="*/ 8 h 2310347"/>
                <a:gd name="connsiteX17-3099" fmla="*/ 473286 w 1423213"/>
                <a:gd name="connsiteY17-3100" fmla="*/ 1312127 h 2310347"/>
                <a:gd name="connsiteX18-3101" fmla="*/ 338442 w 1423213"/>
                <a:gd name="connsiteY18-3102" fmla="*/ 1258222 h 2310347"/>
                <a:gd name="connsiteX19" fmla="*/ 719 w 1423213"/>
                <a:gd name="connsiteY19" fmla="*/ 957545 h 2310347"/>
                <a:gd name="connsiteX0-3103" fmla="*/ 719 w 1423213"/>
                <a:gd name="connsiteY0-3104" fmla="*/ 957545 h 2310347"/>
                <a:gd name="connsiteX1-3105" fmla="*/ 140932 w 1423213"/>
                <a:gd name="connsiteY1-3106" fmla="*/ 1353319 h 2310347"/>
                <a:gd name="connsiteX2-3107" fmla="*/ 309182 w 1423213"/>
                <a:gd name="connsiteY2-3108" fmla="*/ 1711764 h 2310347"/>
                <a:gd name="connsiteX3-3109" fmla="*/ 548773 w 1423213"/>
                <a:gd name="connsiteY3-3110" fmla="*/ 1936338 h 2310347"/>
                <a:gd name="connsiteX4-3111" fmla="*/ 582370 w 1423213"/>
                <a:gd name="connsiteY4-3112" fmla="*/ 2297232 h 2310347"/>
                <a:gd name="connsiteX5-3113" fmla="*/ 1253027 w 1423213"/>
                <a:gd name="connsiteY5-3114" fmla="*/ 2310347 h 2310347"/>
                <a:gd name="connsiteX6-3115" fmla="*/ 1262460 w 1423213"/>
                <a:gd name="connsiteY6-3116" fmla="*/ 1987074 h 2310347"/>
                <a:gd name="connsiteX7-3117" fmla="*/ 1421092 w 1423213"/>
                <a:gd name="connsiteY7-3118" fmla="*/ 1126548 h 2310347"/>
                <a:gd name="connsiteX8-3119" fmla="*/ 1378773 w 1423213"/>
                <a:gd name="connsiteY8-3120" fmla="*/ 734522 h 2310347"/>
                <a:gd name="connsiteX9-3121" fmla="*/ 1176719 w 1423213"/>
                <a:gd name="connsiteY9-3122" fmla="*/ 664258 h 2310347"/>
                <a:gd name="connsiteX10-3123" fmla="*/ 1168953 w 1423213"/>
                <a:gd name="connsiteY10-3124" fmla="*/ 968062 h 2310347"/>
                <a:gd name="connsiteX11-3125" fmla="*/ 1156855 w 1423213"/>
                <a:gd name="connsiteY11-3126" fmla="*/ 657333 h 2310347"/>
                <a:gd name="connsiteX12-3127" fmla="*/ 927050 w 1423213"/>
                <a:gd name="connsiteY12-3128" fmla="*/ 614956 h 2310347"/>
                <a:gd name="connsiteX13-3129" fmla="*/ 957315 w 1423213"/>
                <a:gd name="connsiteY13-3130" fmla="*/ 944170 h 2310347"/>
                <a:gd name="connsiteX14-3131" fmla="*/ 711016 w 1423213"/>
                <a:gd name="connsiteY14-3132" fmla="*/ 569620 h 2310347"/>
                <a:gd name="connsiteX15-3133" fmla="*/ 729319 w 1423213"/>
                <a:gd name="connsiteY15-3134" fmla="*/ 957827 h 2310347"/>
                <a:gd name="connsiteX16-3135" fmla="*/ 543268 w 1423213"/>
                <a:gd name="connsiteY16-3136" fmla="*/ 8 h 2310347"/>
                <a:gd name="connsiteX17-3137" fmla="*/ 473286 w 1423213"/>
                <a:gd name="connsiteY17-3138" fmla="*/ 1312127 h 2310347"/>
                <a:gd name="connsiteX18-3139" fmla="*/ 338442 w 1423213"/>
                <a:gd name="connsiteY18-3140" fmla="*/ 1258222 h 2310347"/>
                <a:gd name="connsiteX19-3141" fmla="*/ 719 w 1423213"/>
                <a:gd name="connsiteY19-3142" fmla="*/ 957545 h 2310347"/>
                <a:gd name="connsiteX0-3143" fmla="*/ 719 w 1423213"/>
                <a:gd name="connsiteY0-3144" fmla="*/ 957545 h 2310347"/>
                <a:gd name="connsiteX1-3145" fmla="*/ 140932 w 1423213"/>
                <a:gd name="connsiteY1-3146" fmla="*/ 1353319 h 2310347"/>
                <a:gd name="connsiteX2-3147" fmla="*/ 309182 w 1423213"/>
                <a:gd name="connsiteY2-3148" fmla="*/ 1711764 h 2310347"/>
                <a:gd name="connsiteX3-3149" fmla="*/ 548773 w 1423213"/>
                <a:gd name="connsiteY3-3150" fmla="*/ 1936338 h 2310347"/>
                <a:gd name="connsiteX4-3151" fmla="*/ 582370 w 1423213"/>
                <a:gd name="connsiteY4-3152" fmla="*/ 2297232 h 2310347"/>
                <a:gd name="connsiteX5-3153" fmla="*/ 1253027 w 1423213"/>
                <a:gd name="connsiteY5-3154" fmla="*/ 2310347 h 2310347"/>
                <a:gd name="connsiteX6-3155" fmla="*/ 1262460 w 1423213"/>
                <a:gd name="connsiteY6-3156" fmla="*/ 1987074 h 2310347"/>
                <a:gd name="connsiteX7-3157" fmla="*/ 1421092 w 1423213"/>
                <a:gd name="connsiteY7-3158" fmla="*/ 1126548 h 2310347"/>
                <a:gd name="connsiteX8-3159" fmla="*/ 1378773 w 1423213"/>
                <a:gd name="connsiteY8-3160" fmla="*/ 734522 h 2310347"/>
                <a:gd name="connsiteX9-3161" fmla="*/ 1176719 w 1423213"/>
                <a:gd name="connsiteY9-3162" fmla="*/ 664258 h 2310347"/>
                <a:gd name="connsiteX10-3163" fmla="*/ 1168953 w 1423213"/>
                <a:gd name="connsiteY10-3164" fmla="*/ 968062 h 2310347"/>
                <a:gd name="connsiteX11-3165" fmla="*/ 1156855 w 1423213"/>
                <a:gd name="connsiteY11-3166" fmla="*/ 657333 h 2310347"/>
                <a:gd name="connsiteX12-3167" fmla="*/ 927050 w 1423213"/>
                <a:gd name="connsiteY12-3168" fmla="*/ 614956 h 2310347"/>
                <a:gd name="connsiteX13-3169" fmla="*/ 957315 w 1423213"/>
                <a:gd name="connsiteY13-3170" fmla="*/ 944170 h 2310347"/>
                <a:gd name="connsiteX14-3171" fmla="*/ 711016 w 1423213"/>
                <a:gd name="connsiteY14-3172" fmla="*/ 569620 h 2310347"/>
                <a:gd name="connsiteX15-3173" fmla="*/ 729319 w 1423213"/>
                <a:gd name="connsiteY15-3174" fmla="*/ 957827 h 2310347"/>
                <a:gd name="connsiteX16-3175" fmla="*/ 543268 w 1423213"/>
                <a:gd name="connsiteY16-3176" fmla="*/ 8 h 2310347"/>
                <a:gd name="connsiteX17-3177" fmla="*/ 473286 w 1423213"/>
                <a:gd name="connsiteY17-3178" fmla="*/ 1312127 h 2310347"/>
                <a:gd name="connsiteX18-3179" fmla="*/ 338442 w 1423213"/>
                <a:gd name="connsiteY18-3180" fmla="*/ 1258222 h 2310347"/>
                <a:gd name="connsiteX19-3181" fmla="*/ 719 w 1423213"/>
                <a:gd name="connsiteY19-3182" fmla="*/ 957545 h 2310347"/>
                <a:gd name="connsiteX0-3183" fmla="*/ 719 w 1423213"/>
                <a:gd name="connsiteY0-3184" fmla="*/ 957545 h 2310347"/>
                <a:gd name="connsiteX1-3185" fmla="*/ 140932 w 1423213"/>
                <a:gd name="connsiteY1-3186" fmla="*/ 1353319 h 2310347"/>
                <a:gd name="connsiteX2-3187" fmla="*/ 309182 w 1423213"/>
                <a:gd name="connsiteY2-3188" fmla="*/ 1711764 h 2310347"/>
                <a:gd name="connsiteX3-3189" fmla="*/ 548773 w 1423213"/>
                <a:gd name="connsiteY3-3190" fmla="*/ 1936338 h 2310347"/>
                <a:gd name="connsiteX4-3191" fmla="*/ 582370 w 1423213"/>
                <a:gd name="connsiteY4-3192" fmla="*/ 2297232 h 2310347"/>
                <a:gd name="connsiteX5-3193" fmla="*/ 1253027 w 1423213"/>
                <a:gd name="connsiteY5-3194" fmla="*/ 2310347 h 2310347"/>
                <a:gd name="connsiteX6-3195" fmla="*/ 1262460 w 1423213"/>
                <a:gd name="connsiteY6-3196" fmla="*/ 1987074 h 2310347"/>
                <a:gd name="connsiteX7-3197" fmla="*/ 1421092 w 1423213"/>
                <a:gd name="connsiteY7-3198" fmla="*/ 1126548 h 2310347"/>
                <a:gd name="connsiteX8-3199" fmla="*/ 1378773 w 1423213"/>
                <a:gd name="connsiteY8-3200" fmla="*/ 734522 h 2310347"/>
                <a:gd name="connsiteX9-3201" fmla="*/ 1176719 w 1423213"/>
                <a:gd name="connsiteY9-3202" fmla="*/ 664258 h 2310347"/>
                <a:gd name="connsiteX10-3203" fmla="*/ 1168953 w 1423213"/>
                <a:gd name="connsiteY10-3204" fmla="*/ 968062 h 2310347"/>
                <a:gd name="connsiteX11-3205" fmla="*/ 1156855 w 1423213"/>
                <a:gd name="connsiteY11-3206" fmla="*/ 657333 h 2310347"/>
                <a:gd name="connsiteX12-3207" fmla="*/ 927050 w 1423213"/>
                <a:gd name="connsiteY12-3208" fmla="*/ 614956 h 2310347"/>
                <a:gd name="connsiteX13-3209" fmla="*/ 957315 w 1423213"/>
                <a:gd name="connsiteY13-3210" fmla="*/ 944170 h 2310347"/>
                <a:gd name="connsiteX14-3211" fmla="*/ 711016 w 1423213"/>
                <a:gd name="connsiteY14-3212" fmla="*/ 569620 h 2310347"/>
                <a:gd name="connsiteX15-3213" fmla="*/ 729319 w 1423213"/>
                <a:gd name="connsiteY15-3214" fmla="*/ 957827 h 2310347"/>
                <a:gd name="connsiteX16-3215" fmla="*/ 543268 w 1423213"/>
                <a:gd name="connsiteY16-3216" fmla="*/ 8 h 2310347"/>
                <a:gd name="connsiteX17-3217" fmla="*/ 473286 w 1423213"/>
                <a:gd name="connsiteY17-3218" fmla="*/ 1312127 h 2310347"/>
                <a:gd name="connsiteX18-3219" fmla="*/ 338442 w 1423213"/>
                <a:gd name="connsiteY18-3220" fmla="*/ 1258222 h 2310347"/>
                <a:gd name="connsiteX19-3221" fmla="*/ 719 w 1423213"/>
                <a:gd name="connsiteY19-3222" fmla="*/ 957545 h 2310347"/>
                <a:gd name="connsiteX0-3223" fmla="*/ 719 w 1423213"/>
                <a:gd name="connsiteY0-3224" fmla="*/ 957545 h 2310347"/>
                <a:gd name="connsiteX1-3225" fmla="*/ 140932 w 1423213"/>
                <a:gd name="connsiteY1-3226" fmla="*/ 1353319 h 2310347"/>
                <a:gd name="connsiteX2-3227" fmla="*/ 309182 w 1423213"/>
                <a:gd name="connsiteY2-3228" fmla="*/ 1711764 h 2310347"/>
                <a:gd name="connsiteX3-3229" fmla="*/ 548773 w 1423213"/>
                <a:gd name="connsiteY3-3230" fmla="*/ 1936338 h 2310347"/>
                <a:gd name="connsiteX4-3231" fmla="*/ 582370 w 1423213"/>
                <a:gd name="connsiteY4-3232" fmla="*/ 2297232 h 2310347"/>
                <a:gd name="connsiteX5-3233" fmla="*/ 1253027 w 1423213"/>
                <a:gd name="connsiteY5-3234" fmla="*/ 2310347 h 2310347"/>
                <a:gd name="connsiteX6-3235" fmla="*/ 1262460 w 1423213"/>
                <a:gd name="connsiteY6-3236" fmla="*/ 1987074 h 2310347"/>
                <a:gd name="connsiteX7-3237" fmla="*/ 1421092 w 1423213"/>
                <a:gd name="connsiteY7-3238" fmla="*/ 1126548 h 2310347"/>
                <a:gd name="connsiteX8-3239" fmla="*/ 1378773 w 1423213"/>
                <a:gd name="connsiteY8-3240" fmla="*/ 734522 h 2310347"/>
                <a:gd name="connsiteX9-3241" fmla="*/ 1186368 w 1423213"/>
                <a:gd name="connsiteY9-3242" fmla="*/ 644961 h 2310347"/>
                <a:gd name="connsiteX10-3243" fmla="*/ 1168953 w 1423213"/>
                <a:gd name="connsiteY10-3244" fmla="*/ 968062 h 2310347"/>
                <a:gd name="connsiteX11-3245" fmla="*/ 1156855 w 1423213"/>
                <a:gd name="connsiteY11-3246" fmla="*/ 657333 h 2310347"/>
                <a:gd name="connsiteX12-3247" fmla="*/ 927050 w 1423213"/>
                <a:gd name="connsiteY12-3248" fmla="*/ 614956 h 2310347"/>
                <a:gd name="connsiteX13-3249" fmla="*/ 957315 w 1423213"/>
                <a:gd name="connsiteY13-3250" fmla="*/ 944170 h 2310347"/>
                <a:gd name="connsiteX14-3251" fmla="*/ 711016 w 1423213"/>
                <a:gd name="connsiteY14-3252" fmla="*/ 569620 h 2310347"/>
                <a:gd name="connsiteX15-3253" fmla="*/ 729319 w 1423213"/>
                <a:gd name="connsiteY15-3254" fmla="*/ 957827 h 2310347"/>
                <a:gd name="connsiteX16-3255" fmla="*/ 543268 w 1423213"/>
                <a:gd name="connsiteY16-3256" fmla="*/ 8 h 2310347"/>
                <a:gd name="connsiteX17-3257" fmla="*/ 473286 w 1423213"/>
                <a:gd name="connsiteY17-3258" fmla="*/ 1312127 h 2310347"/>
                <a:gd name="connsiteX18-3259" fmla="*/ 338442 w 1423213"/>
                <a:gd name="connsiteY18-3260" fmla="*/ 1258222 h 2310347"/>
                <a:gd name="connsiteX19-3261" fmla="*/ 719 w 1423213"/>
                <a:gd name="connsiteY19-3262" fmla="*/ 957545 h 2310347"/>
                <a:gd name="connsiteX0-3263" fmla="*/ 719 w 1423213"/>
                <a:gd name="connsiteY0-3264" fmla="*/ 957545 h 2310347"/>
                <a:gd name="connsiteX1-3265" fmla="*/ 140932 w 1423213"/>
                <a:gd name="connsiteY1-3266" fmla="*/ 1353319 h 2310347"/>
                <a:gd name="connsiteX2-3267" fmla="*/ 309182 w 1423213"/>
                <a:gd name="connsiteY2-3268" fmla="*/ 1711764 h 2310347"/>
                <a:gd name="connsiteX3-3269" fmla="*/ 548773 w 1423213"/>
                <a:gd name="connsiteY3-3270" fmla="*/ 1936338 h 2310347"/>
                <a:gd name="connsiteX4-3271" fmla="*/ 582370 w 1423213"/>
                <a:gd name="connsiteY4-3272" fmla="*/ 2297232 h 2310347"/>
                <a:gd name="connsiteX5-3273" fmla="*/ 1253027 w 1423213"/>
                <a:gd name="connsiteY5-3274" fmla="*/ 2310347 h 2310347"/>
                <a:gd name="connsiteX6-3275" fmla="*/ 1262460 w 1423213"/>
                <a:gd name="connsiteY6-3276" fmla="*/ 1987074 h 2310347"/>
                <a:gd name="connsiteX7-3277" fmla="*/ 1421092 w 1423213"/>
                <a:gd name="connsiteY7-3278" fmla="*/ 1126548 h 2310347"/>
                <a:gd name="connsiteX8-3279" fmla="*/ 1378773 w 1423213"/>
                <a:gd name="connsiteY8-3280" fmla="*/ 734522 h 2310347"/>
                <a:gd name="connsiteX9-3281" fmla="*/ 1186368 w 1423213"/>
                <a:gd name="connsiteY9-3282" fmla="*/ 644961 h 2310347"/>
                <a:gd name="connsiteX10-3283" fmla="*/ 1168953 w 1423213"/>
                <a:gd name="connsiteY10-3284" fmla="*/ 968062 h 2310347"/>
                <a:gd name="connsiteX11-3285" fmla="*/ 1156855 w 1423213"/>
                <a:gd name="connsiteY11-3286" fmla="*/ 657333 h 2310347"/>
                <a:gd name="connsiteX12-3287" fmla="*/ 927050 w 1423213"/>
                <a:gd name="connsiteY12-3288" fmla="*/ 614956 h 2310347"/>
                <a:gd name="connsiteX13-3289" fmla="*/ 957315 w 1423213"/>
                <a:gd name="connsiteY13-3290" fmla="*/ 944170 h 2310347"/>
                <a:gd name="connsiteX14-3291" fmla="*/ 711016 w 1423213"/>
                <a:gd name="connsiteY14-3292" fmla="*/ 569620 h 2310347"/>
                <a:gd name="connsiteX15-3293" fmla="*/ 729319 w 1423213"/>
                <a:gd name="connsiteY15-3294" fmla="*/ 957827 h 2310347"/>
                <a:gd name="connsiteX16-3295" fmla="*/ 543268 w 1423213"/>
                <a:gd name="connsiteY16-3296" fmla="*/ 8 h 2310347"/>
                <a:gd name="connsiteX17-3297" fmla="*/ 473286 w 1423213"/>
                <a:gd name="connsiteY17-3298" fmla="*/ 1312127 h 2310347"/>
                <a:gd name="connsiteX18-3299" fmla="*/ 338442 w 1423213"/>
                <a:gd name="connsiteY18-3300" fmla="*/ 1258222 h 2310347"/>
                <a:gd name="connsiteX19-3301" fmla="*/ 719 w 1423213"/>
                <a:gd name="connsiteY19-3302" fmla="*/ 957545 h 2310347"/>
                <a:gd name="connsiteX0-3303" fmla="*/ 719 w 1426650"/>
                <a:gd name="connsiteY0-3304" fmla="*/ 957545 h 2310347"/>
                <a:gd name="connsiteX1-3305" fmla="*/ 140932 w 1426650"/>
                <a:gd name="connsiteY1-3306" fmla="*/ 1353319 h 2310347"/>
                <a:gd name="connsiteX2-3307" fmla="*/ 309182 w 1426650"/>
                <a:gd name="connsiteY2-3308" fmla="*/ 1711764 h 2310347"/>
                <a:gd name="connsiteX3-3309" fmla="*/ 548773 w 1426650"/>
                <a:gd name="connsiteY3-3310" fmla="*/ 1936338 h 2310347"/>
                <a:gd name="connsiteX4-3311" fmla="*/ 582370 w 1426650"/>
                <a:gd name="connsiteY4-3312" fmla="*/ 2297232 h 2310347"/>
                <a:gd name="connsiteX5-3313" fmla="*/ 1253027 w 1426650"/>
                <a:gd name="connsiteY5-3314" fmla="*/ 2310347 h 2310347"/>
                <a:gd name="connsiteX6-3315" fmla="*/ 1262460 w 1426650"/>
                <a:gd name="connsiteY6-3316" fmla="*/ 1987074 h 2310347"/>
                <a:gd name="connsiteX7-3317" fmla="*/ 1421092 w 1426650"/>
                <a:gd name="connsiteY7-3318" fmla="*/ 1126548 h 2310347"/>
                <a:gd name="connsiteX8-3319" fmla="*/ 1393246 w 1426650"/>
                <a:gd name="connsiteY8-3320" fmla="*/ 734522 h 2310347"/>
                <a:gd name="connsiteX9-3321" fmla="*/ 1186368 w 1426650"/>
                <a:gd name="connsiteY9-3322" fmla="*/ 644961 h 2310347"/>
                <a:gd name="connsiteX10-3323" fmla="*/ 1168953 w 1426650"/>
                <a:gd name="connsiteY10-3324" fmla="*/ 968062 h 2310347"/>
                <a:gd name="connsiteX11-3325" fmla="*/ 1156855 w 1426650"/>
                <a:gd name="connsiteY11-3326" fmla="*/ 657333 h 2310347"/>
                <a:gd name="connsiteX12-3327" fmla="*/ 927050 w 1426650"/>
                <a:gd name="connsiteY12-3328" fmla="*/ 614956 h 2310347"/>
                <a:gd name="connsiteX13-3329" fmla="*/ 957315 w 1426650"/>
                <a:gd name="connsiteY13-3330" fmla="*/ 944170 h 2310347"/>
                <a:gd name="connsiteX14-3331" fmla="*/ 711016 w 1426650"/>
                <a:gd name="connsiteY14-3332" fmla="*/ 569620 h 2310347"/>
                <a:gd name="connsiteX15-3333" fmla="*/ 729319 w 1426650"/>
                <a:gd name="connsiteY15-3334" fmla="*/ 957827 h 2310347"/>
                <a:gd name="connsiteX16-3335" fmla="*/ 543268 w 1426650"/>
                <a:gd name="connsiteY16-3336" fmla="*/ 8 h 2310347"/>
                <a:gd name="connsiteX17-3337" fmla="*/ 473286 w 1426650"/>
                <a:gd name="connsiteY17-3338" fmla="*/ 1312127 h 2310347"/>
                <a:gd name="connsiteX18-3339" fmla="*/ 338442 w 1426650"/>
                <a:gd name="connsiteY18-3340" fmla="*/ 1258222 h 2310347"/>
                <a:gd name="connsiteX19-3341" fmla="*/ 719 w 1426650"/>
                <a:gd name="connsiteY19-3342" fmla="*/ 957545 h 2310347"/>
                <a:gd name="connsiteX0-3343" fmla="*/ 719 w 1422362"/>
                <a:gd name="connsiteY0-3344" fmla="*/ 957545 h 2310347"/>
                <a:gd name="connsiteX1-3345" fmla="*/ 140932 w 1422362"/>
                <a:gd name="connsiteY1-3346" fmla="*/ 1353319 h 2310347"/>
                <a:gd name="connsiteX2-3347" fmla="*/ 309182 w 1422362"/>
                <a:gd name="connsiteY2-3348" fmla="*/ 1711764 h 2310347"/>
                <a:gd name="connsiteX3-3349" fmla="*/ 548773 w 1422362"/>
                <a:gd name="connsiteY3-3350" fmla="*/ 1936338 h 2310347"/>
                <a:gd name="connsiteX4-3351" fmla="*/ 582370 w 1422362"/>
                <a:gd name="connsiteY4-3352" fmla="*/ 2297232 h 2310347"/>
                <a:gd name="connsiteX5-3353" fmla="*/ 1253027 w 1422362"/>
                <a:gd name="connsiteY5-3354" fmla="*/ 2310347 h 2310347"/>
                <a:gd name="connsiteX6-3355" fmla="*/ 1262460 w 1422362"/>
                <a:gd name="connsiteY6-3356" fmla="*/ 1987074 h 2310347"/>
                <a:gd name="connsiteX7-3357" fmla="*/ 1421092 w 1422362"/>
                <a:gd name="connsiteY7-3358" fmla="*/ 1126548 h 2310347"/>
                <a:gd name="connsiteX8-3359" fmla="*/ 1369124 w 1422362"/>
                <a:gd name="connsiteY8-3360" fmla="*/ 700752 h 2310347"/>
                <a:gd name="connsiteX9-3361" fmla="*/ 1186368 w 1422362"/>
                <a:gd name="connsiteY9-3362" fmla="*/ 644961 h 2310347"/>
                <a:gd name="connsiteX10-3363" fmla="*/ 1168953 w 1422362"/>
                <a:gd name="connsiteY10-3364" fmla="*/ 968062 h 2310347"/>
                <a:gd name="connsiteX11-3365" fmla="*/ 1156855 w 1422362"/>
                <a:gd name="connsiteY11-3366" fmla="*/ 657333 h 2310347"/>
                <a:gd name="connsiteX12-3367" fmla="*/ 927050 w 1422362"/>
                <a:gd name="connsiteY12-3368" fmla="*/ 614956 h 2310347"/>
                <a:gd name="connsiteX13-3369" fmla="*/ 957315 w 1422362"/>
                <a:gd name="connsiteY13-3370" fmla="*/ 944170 h 2310347"/>
                <a:gd name="connsiteX14-3371" fmla="*/ 711016 w 1422362"/>
                <a:gd name="connsiteY14-3372" fmla="*/ 569620 h 2310347"/>
                <a:gd name="connsiteX15-3373" fmla="*/ 729319 w 1422362"/>
                <a:gd name="connsiteY15-3374" fmla="*/ 957827 h 2310347"/>
                <a:gd name="connsiteX16-3375" fmla="*/ 543268 w 1422362"/>
                <a:gd name="connsiteY16-3376" fmla="*/ 8 h 2310347"/>
                <a:gd name="connsiteX17-3377" fmla="*/ 473286 w 1422362"/>
                <a:gd name="connsiteY17-3378" fmla="*/ 1312127 h 2310347"/>
                <a:gd name="connsiteX18-3379" fmla="*/ 338442 w 1422362"/>
                <a:gd name="connsiteY18-3380" fmla="*/ 1258222 h 2310347"/>
                <a:gd name="connsiteX19-3381" fmla="*/ 719 w 1422362"/>
                <a:gd name="connsiteY19-3382" fmla="*/ 957545 h 2310347"/>
                <a:gd name="connsiteX0-3383" fmla="*/ 719 w 1422362"/>
                <a:gd name="connsiteY0-3384" fmla="*/ 957545 h 2310347"/>
                <a:gd name="connsiteX1-3385" fmla="*/ 140932 w 1422362"/>
                <a:gd name="connsiteY1-3386" fmla="*/ 1353319 h 2310347"/>
                <a:gd name="connsiteX2-3387" fmla="*/ 309182 w 1422362"/>
                <a:gd name="connsiteY2-3388" fmla="*/ 1711764 h 2310347"/>
                <a:gd name="connsiteX3-3389" fmla="*/ 548773 w 1422362"/>
                <a:gd name="connsiteY3-3390" fmla="*/ 1936338 h 2310347"/>
                <a:gd name="connsiteX4-3391" fmla="*/ 582370 w 1422362"/>
                <a:gd name="connsiteY4-3392" fmla="*/ 2297232 h 2310347"/>
                <a:gd name="connsiteX5-3393" fmla="*/ 1253027 w 1422362"/>
                <a:gd name="connsiteY5-3394" fmla="*/ 2310347 h 2310347"/>
                <a:gd name="connsiteX6-3395" fmla="*/ 1262460 w 1422362"/>
                <a:gd name="connsiteY6-3396" fmla="*/ 1987074 h 2310347"/>
                <a:gd name="connsiteX7-3397" fmla="*/ 1421092 w 1422362"/>
                <a:gd name="connsiteY7-3398" fmla="*/ 1126548 h 2310347"/>
                <a:gd name="connsiteX8-3399" fmla="*/ 1369124 w 1422362"/>
                <a:gd name="connsiteY8-3400" fmla="*/ 700752 h 2310347"/>
                <a:gd name="connsiteX9-3401" fmla="*/ 1186368 w 1422362"/>
                <a:gd name="connsiteY9-3402" fmla="*/ 644961 h 2310347"/>
                <a:gd name="connsiteX10-3403" fmla="*/ 1168953 w 1422362"/>
                <a:gd name="connsiteY10-3404" fmla="*/ 968062 h 2310347"/>
                <a:gd name="connsiteX11-3405" fmla="*/ 1156855 w 1422362"/>
                <a:gd name="connsiteY11-3406" fmla="*/ 657333 h 2310347"/>
                <a:gd name="connsiteX12-3407" fmla="*/ 927050 w 1422362"/>
                <a:gd name="connsiteY12-3408" fmla="*/ 614956 h 2310347"/>
                <a:gd name="connsiteX13-3409" fmla="*/ 957315 w 1422362"/>
                <a:gd name="connsiteY13-3410" fmla="*/ 944170 h 2310347"/>
                <a:gd name="connsiteX14-3411" fmla="*/ 905990 w 1422362"/>
                <a:gd name="connsiteY14-3412" fmla="*/ 613914 h 2310347"/>
                <a:gd name="connsiteX15-3413" fmla="*/ 711016 w 1422362"/>
                <a:gd name="connsiteY15-3414" fmla="*/ 569620 h 2310347"/>
                <a:gd name="connsiteX16-3415" fmla="*/ 729319 w 1422362"/>
                <a:gd name="connsiteY16-3416" fmla="*/ 957827 h 2310347"/>
                <a:gd name="connsiteX17-3417" fmla="*/ 543268 w 1422362"/>
                <a:gd name="connsiteY17-3418" fmla="*/ 8 h 2310347"/>
                <a:gd name="connsiteX18-3419" fmla="*/ 473286 w 1422362"/>
                <a:gd name="connsiteY18-3420" fmla="*/ 1312127 h 2310347"/>
                <a:gd name="connsiteX19-3421" fmla="*/ 338442 w 1422362"/>
                <a:gd name="connsiteY19-3422" fmla="*/ 1258222 h 2310347"/>
                <a:gd name="connsiteX20" fmla="*/ 719 w 1422362"/>
                <a:gd name="connsiteY20" fmla="*/ 957545 h 2310347"/>
                <a:gd name="connsiteX0-3423" fmla="*/ 719 w 1422362"/>
                <a:gd name="connsiteY0-3424" fmla="*/ 957545 h 2310347"/>
                <a:gd name="connsiteX1-3425" fmla="*/ 140932 w 1422362"/>
                <a:gd name="connsiteY1-3426" fmla="*/ 1353319 h 2310347"/>
                <a:gd name="connsiteX2-3427" fmla="*/ 309182 w 1422362"/>
                <a:gd name="connsiteY2-3428" fmla="*/ 1711764 h 2310347"/>
                <a:gd name="connsiteX3-3429" fmla="*/ 548773 w 1422362"/>
                <a:gd name="connsiteY3-3430" fmla="*/ 1936338 h 2310347"/>
                <a:gd name="connsiteX4-3431" fmla="*/ 582370 w 1422362"/>
                <a:gd name="connsiteY4-3432" fmla="*/ 2297232 h 2310347"/>
                <a:gd name="connsiteX5-3433" fmla="*/ 1253027 w 1422362"/>
                <a:gd name="connsiteY5-3434" fmla="*/ 2310347 h 2310347"/>
                <a:gd name="connsiteX6-3435" fmla="*/ 1262460 w 1422362"/>
                <a:gd name="connsiteY6-3436" fmla="*/ 1987074 h 2310347"/>
                <a:gd name="connsiteX7-3437" fmla="*/ 1421092 w 1422362"/>
                <a:gd name="connsiteY7-3438" fmla="*/ 1126548 h 2310347"/>
                <a:gd name="connsiteX8-3439" fmla="*/ 1369124 w 1422362"/>
                <a:gd name="connsiteY8-3440" fmla="*/ 700752 h 2310347"/>
                <a:gd name="connsiteX9-3441" fmla="*/ 1186368 w 1422362"/>
                <a:gd name="connsiteY9-3442" fmla="*/ 644961 h 2310347"/>
                <a:gd name="connsiteX10-3443" fmla="*/ 1168953 w 1422362"/>
                <a:gd name="connsiteY10-3444" fmla="*/ 968062 h 2310347"/>
                <a:gd name="connsiteX11-3445" fmla="*/ 1156855 w 1422362"/>
                <a:gd name="connsiteY11-3446" fmla="*/ 657333 h 2310347"/>
                <a:gd name="connsiteX12-3447" fmla="*/ 927050 w 1422362"/>
                <a:gd name="connsiteY12-3448" fmla="*/ 614956 h 2310347"/>
                <a:gd name="connsiteX13-3449" fmla="*/ 957315 w 1422362"/>
                <a:gd name="connsiteY13-3450" fmla="*/ 944170 h 2310347"/>
                <a:gd name="connsiteX14-3451" fmla="*/ 905990 w 1422362"/>
                <a:gd name="connsiteY14-3452" fmla="*/ 613914 h 2310347"/>
                <a:gd name="connsiteX15-3453" fmla="*/ 711016 w 1422362"/>
                <a:gd name="connsiteY15-3454" fmla="*/ 569620 h 2310347"/>
                <a:gd name="connsiteX16-3455" fmla="*/ 729319 w 1422362"/>
                <a:gd name="connsiteY16-3456" fmla="*/ 957827 h 2310347"/>
                <a:gd name="connsiteX17-3457" fmla="*/ 543268 w 1422362"/>
                <a:gd name="connsiteY17-3458" fmla="*/ 8 h 2310347"/>
                <a:gd name="connsiteX18-3459" fmla="*/ 473286 w 1422362"/>
                <a:gd name="connsiteY18-3460" fmla="*/ 1312127 h 2310347"/>
                <a:gd name="connsiteX19-3461" fmla="*/ 338442 w 1422362"/>
                <a:gd name="connsiteY19-3462" fmla="*/ 1258222 h 2310347"/>
                <a:gd name="connsiteX20-3463" fmla="*/ 719 w 1422362"/>
                <a:gd name="connsiteY20-3464" fmla="*/ 957545 h 2310347"/>
                <a:gd name="connsiteX0-3465" fmla="*/ 719 w 1422362"/>
                <a:gd name="connsiteY0-3466" fmla="*/ 957545 h 2310347"/>
                <a:gd name="connsiteX1-3467" fmla="*/ 140932 w 1422362"/>
                <a:gd name="connsiteY1-3468" fmla="*/ 1353319 h 2310347"/>
                <a:gd name="connsiteX2-3469" fmla="*/ 309182 w 1422362"/>
                <a:gd name="connsiteY2-3470" fmla="*/ 1711764 h 2310347"/>
                <a:gd name="connsiteX3-3471" fmla="*/ 548773 w 1422362"/>
                <a:gd name="connsiteY3-3472" fmla="*/ 1936338 h 2310347"/>
                <a:gd name="connsiteX4-3473" fmla="*/ 582370 w 1422362"/>
                <a:gd name="connsiteY4-3474" fmla="*/ 2297232 h 2310347"/>
                <a:gd name="connsiteX5-3475" fmla="*/ 1253027 w 1422362"/>
                <a:gd name="connsiteY5-3476" fmla="*/ 2310347 h 2310347"/>
                <a:gd name="connsiteX6-3477" fmla="*/ 1262460 w 1422362"/>
                <a:gd name="connsiteY6-3478" fmla="*/ 1987074 h 2310347"/>
                <a:gd name="connsiteX7-3479" fmla="*/ 1421092 w 1422362"/>
                <a:gd name="connsiteY7-3480" fmla="*/ 1126548 h 2310347"/>
                <a:gd name="connsiteX8-3481" fmla="*/ 1369124 w 1422362"/>
                <a:gd name="connsiteY8-3482" fmla="*/ 700752 h 2310347"/>
                <a:gd name="connsiteX9-3483" fmla="*/ 1186368 w 1422362"/>
                <a:gd name="connsiteY9-3484" fmla="*/ 644961 h 2310347"/>
                <a:gd name="connsiteX10-3485" fmla="*/ 1168953 w 1422362"/>
                <a:gd name="connsiteY10-3486" fmla="*/ 968062 h 2310347"/>
                <a:gd name="connsiteX11-3487" fmla="*/ 1156855 w 1422362"/>
                <a:gd name="connsiteY11-3488" fmla="*/ 657333 h 2310347"/>
                <a:gd name="connsiteX12-3489" fmla="*/ 927050 w 1422362"/>
                <a:gd name="connsiteY12-3490" fmla="*/ 614956 h 2310347"/>
                <a:gd name="connsiteX13-3491" fmla="*/ 957315 w 1422362"/>
                <a:gd name="connsiteY13-3492" fmla="*/ 944170 h 2310347"/>
                <a:gd name="connsiteX14-3493" fmla="*/ 905990 w 1422362"/>
                <a:gd name="connsiteY14-3494" fmla="*/ 613914 h 2310347"/>
                <a:gd name="connsiteX15-3495" fmla="*/ 711016 w 1422362"/>
                <a:gd name="connsiteY15-3496" fmla="*/ 569620 h 2310347"/>
                <a:gd name="connsiteX16-3497" fmla="*/ 729319 w 1422362"/>
                <a:gd name="connsiteY16-3498" fmla="*/ 957827 h 2310347"/>
                <a:gd name="connsiteX17-3499" fmla="*/ 543268 w 1422362"/>
                <a:gd name="connsiteY17-3500" fmla="*/ 8 h 2310347"/>
                <a:gd name="connsiteX18-3501" fmla="*/ 473286 w 1422362"/>
                <a:gd name="connsiteY18-3502" fmla="*/ 1312127 h 2310347"/>
                <a:gd name="connsiteX19-3503" fmla="*/ 338442 w 1422362"/>
                <a:gd name="connsiteY19-3504" fmla="*/ 1258222 h 2310347"/>
                <a:gd name="connsiteX20-3505" fmla="*/ 719 w 1422362"/>
                <a:gd name="connsiteY20-3506" fmla="*/ 957545 h 2310347"/>
                <a:gd name="connsiteX0-3507" fmla="*/ 719 w 1422362"/>
                <a:gd name="connsiteY0-3508" fmla="*/ 957545 h 2310347"/>
                <a:gd name="connsiteX1-3509" fmla="*/ 140932 w 1422362"/>
                <a:gd name="connsiteY1-3510" fmla="*/ 1353319 h 2310347"/>
                <a:gd name="connsiteX2-3511" fmla="*/ 309182 w 1422362"/>
                <a:gd name="connsiteY2-3512" fmla="*/ 1711764 h 2310347"/>
                <a:gd name="connsiteX3-3513" fmla="*/ 548773 w 1422362"/>
                <a:gd name="connsiteY3-3514" fmla="*/ 1936338 h 2310347"/>
                <a:gd name="connsiteX4-3515" fmla="*/ 582370 w 1422362"/>
                <a:gd name="connsiteY4-3516" fmla="*/ 2297232 h 2310347"/>
                <a:gd name="connsiteX5-3517" fmla="*/ 1253027 w 1422362"/>
                <a:gd name="connsiteY5-3518" fmla="*/ 2310347 h 2310347"/>
                <a:gd name="connsiteX6-3519" fmla="*/ 1262460 w 1422362"/>
                <a:gd name="connsiteY6-3520" fmla="*/ 1987074 h 2310347"/>
                <a:gd name="connsiteX7-3521" fmla="*/ 1421092 w 1422362"/>
                <a:gd name="connsiteY7-3522" fmla="*/ 1126548 h 2310347"/>
                <a:gd name="connsiteX8-3523" fmla="*/ 1369124 w 1422362"/>
                <a:gd name="connsiteY8-3524" fmla="*/ 700752 h 2310347"/>
                <a:gd name="connsiteX9-3525" fmla="*/ 1186368 w 1422362"/>
                <a:gd name="connsiteY9-3526" fmla="*/ 644961 h 2310347"/>
                <a:gd name="connsiteX10-3527" fmla="*/ 1168953 w 1422362"/>
                <a:gd name="connsiteY10-3528" fmla="*/ 968062 h 2310347"/>
                <a:gd name="connsiteX11-3529" fmla="*/ 1156855 w 1422362"/>
                <a:gd name="connsiteY11-3530" fmla="*/ 657333 h 2310347"/>
                <a:gd name="connsiteX12-3531" fmla="*/ 927050 w 1422362"/>
                <a:gd name="connsiteY12-3532" fmla="*/ 614956 h 2310347"/>
                <a:gd name="connsiteX13-3533" fmla="*/ 957315 w 1422362"/>
                <a:gd name="connsiteY13-3534" fmla="*/ 944170 h 2310347"/>
                <a:gd name="connsiteX14-3535" fmla="*/ 905990 w 1422362"/>
                <a:gd name="connsiteY14-3536" fmla="*/ 613914 h 2310347"/>
                <a:gd name="connsiteX15-3537" fmla="*/ 711016 w 1422362"/>
                <a:gd name="connsiteY15-3538" fmla="*/ 569620 h 2310347"/>
                <a:gd name="connsiteX16-3539" fmla="*/ 729319 w 1422362"/>
                <a:gd name="connsiteY16-3540" fmla="*/ 957827 h 2310347"/>
                <a:gd name="connsiteX17-3541" fmla="*/ 543268 w 1422362"/>
                <a:gd name="connsiteY17-3542" fmla="*/ 8 h 2310347"/>
                <a:gd name="connsiteX18-3543" fmla="*/ 473286 w 1422362"/>
                <a:gd name="connsiteY18-3544" fmla="*/ 1312127 h 2310347"/>
                <a:gd name="connsiteX19-3545" fmla="*/ 338442 w 1422362"/>
                <a:gd name="connsiteY19-3546" fmla="*/ 1258222 h 2310347"/>
                <a:gd name="connsiteX20-3547" fmla="*/ 719 w 1422362"/>
                <a:gd name="connsiteY20-3548" fmla="*/ 957545 h 2310347"/>
                <a:gd name="connsiteX0-3549" fmla="*/ 719 w 1422362"/>
                <a:gd name="connsiteY0-3550" fmla="*/ 957545 h 2310347"/>
                <a:gd name="connsiteX1-3551" fmla="*/ 140932 w 1422362"/>
                <a:gd name="connsiteY1-3552" fmla="*/ 1353319 h 2310347"/>
                <a:gd name="connsiteX2-3553" fmla="*/ 309182 w 1422362"/>
                <a:gd name="connsiteY2-3554" fmla="*/ 1711764 h 2310347"/>
                <a:gd name="connsiteX3-3555" fmla="*/ 548773 w 1422362"/>
                <a:gd name="connsiteY3-3556" fmla="*/ 1936338 h 2310347"/>
                <a:gd name="connsiteX4-3557" fmla="*/ 582370 w 1422362"/>
                <a:gd name="connsiteY4-3558" fmla="*/ 2297232 h 2310347"/>
                <a:gd name="connsiteX5-3559" fmla="*/ 1253027 w 1422362"/>
                <a:gd name="connsiteY5-3560" fmla="*/ 2310347 h 2310347"/>
                <a:gd name="connsiteX6-3561" fmla="*/ 1262460 w 1422362"/>
                <a:gd name="connsiteY6-3562" fmla="*/ 1987074 h 2310347"/>
                <a:gd name="connsiteX7-3563" fmla="*/ 1421092 w 1422362"/>
                <a:gd name="connsiteY7-3564" fmla="*/ 1126548 h 2310347"/>
                <a:gd name="connsiteX8-3565" fmla="*/ 1369124 w 1422362"/>
                <a:gd name="connsiteY8-3566" fmla="*/ 700752 h 2310347"/>
                <a:gd name="connsiteX9-3567" fmla="*/ 1186368 w 1422362"/>
                <a:gd name="connsiteY9-3568" fmla="*/ 644961 h 2310347"/>
                <a:gd name="connsiteX10-3569" fmla="*/ 1168953 w 1422362"/>
                <a:gd name="connsiteY10-3570" fmla="*/ 968062 h 2310347"/>
                <a:gd name="connsiteX11-3571" fmla="*/ 1156855 w 1422362"/>
                <a:gd name="connsiteY11-3572" fmla="*/ 657333 h 2310347"/>
                <a:gd name="connsiteX12-3573" fmla="*/ 927050 w 1422362"/>
                <a:gd name="connsiteY12-3574" fmla="*/ 614956 h 2310347"/>
                <a:gd name="connsiteX13-3575" fmla="*/ 957315 w 1422362"/>
                <a:gd name="connsiteY13-3576" fmla="*/ 944170 h 2310347"/>
                <a:gd name="connsiteX14-3577" fmla="*/ 905990 w 1422362"/>
                <a:gd name="connsiteY14-3578" fmla="*/ 613914 h 2310347"/>
                <a:gd name="connsiteX15-3579" fmla="*/ 711016 w 1422362"/>
                <a:gd name="connsiteY15-3580" fmla="*/ 569620 h 2310347"/>
                <a:gd name="connsiteX16-3581" fmla="*/ 729319 w 1422362"/>
                <a:gd name="connsiteY16-3582" fmla="*/ 957827 h 2310347"/>
                <a:gd name="connsiteX17-3583" fmla="*/ 543268 w 1422362"/>
                <a:gd name="connsiteY17-3584" fmla="*/ 8 h 2310347"/>
                <a:gd name="connsiteX18-3585" fmla="*/ 473286 w 1422362"/>
                <a:gd name="connsiteY18-3586" fmla="*/ 1312127 h 2310347"/>
                <a:gd name="connsiteX19-3587" fmla="*/ 338442 w 1422362"/>
                <a:gd name="connsiteY19-3588" fmla="*/ 1258222 h 2310347"/>
                <a:gd name="connsiteX20-3589" fmla="*/ 719 w 1422362"/>
                <a:gd name="connsiteY20-3590" fmla="*/ 957545 h 2310347"/>
                <a:gd name="connsiteX0-3591" fmla="*/ 719 w 1422362"/>
                <a:gd name="connsiteY0-3592" fmla="*/ 957545 h 2310347"/>
                <a:gd name="connsiteX1-3593" fmla="*/ 140932 w 1422362"/>
                <a:gd name="connsiteY1-3594" fmla="*/ 1353319 h 2310347"/>
                <a:gd name="connsiteX2-3595" fmla="*/ 309182 w 1422362"/>
                <a:gd name="connsiteY2-3596" fmla="*/ 1711764 h 2310347"/>
                <a:gd name="connsiteX3-3597" fmla="*/ 548773 w 1422362"/>
                <a:gd name="connsiteY3-3598" fmla="*/ 1936338 h 2310347"/>
                <a:gd name="connsiteX4-3599" fmla="*/ 582370 w 1422362"/>
                <a:gd name="connsiteY4-3600" fmla="*/ 2297232 h 2310347"/>
                <a:gd name="connsiteX5-3601" fmla="*/ 1253027 w 1422362"/>
                <a:gd name="connsiteY5-3602" fmla="*/ 2310347 h 2310347"/>
                <a:gd name="connsiteX6-3603" fmla="*/ 1262460 w 1422362"/>
                <a:gd name="connsiteY6-3604" fmla="*/ 1987074 h 2310347"/>
                <a:gd name="connsiteX7-3605" fmla="*/ 1421092 w 1422362"/>
                <a:gd name="connsiteY7-3606" fmla="*/ 1126548 h 2310347"/>
                <a:gd name="connsiteX8-3607" fmla="*/ 1369124 w 1422362"/>
                <a:gd name="connsiteY8-3608" fmla="*/ 700752 h 2310347"/>
                <a:gd name="connsiteX9-3609" fmla="*/ 1176719 w 1422362"/>
                <a:gd name="connsiteY9-3610" fmla="*/ 669083 h 2310347"/>
                <a:gd name="connsiteX10-3611" fmla="*/ 1168953 w 1422362"/>
                <a:gd name="connsiteY10-3612" fmla="*/ 968062 h 2310347"/>
                <a:gd name="connsiteX11-3613" fmla="*/ 1156855 w 1422362"/>
                <a:gd name="connsiteY11-3614" fmla="*/ 657333 h 2310347"/>
                <a:gd name="connsiteX12-3615" fmla="*/ 927050 w 1422362"/>
                <a:gd name="connsiteY12-3616" fmla="*/ 614956 h 2310347"/>
                <a:gd name="connsiteX13-3617" fmla="*/ 957315 w 1422362"/>
                <a:gd name="connsiteY13-3618" fmla="*/ 944170 h 2310347"/>
                <a:gd name="connsiteX14-3619" fmla="*/ 905990 w 1422362"/>
                <a:gd name="connsiteY14-3620" fmla="*/ 613914 h 2310347"/>
                <a:gd name="connsiteX15-3621" fmla="*/ 711016 w 1422362"/>
                <a:gd name="connsiteY15-3622" fmla="*/ 569620 h 2310347"/>
                <a:gd name="connsiteX16-3623" fmla="*/ 729319 w 1422362"/>
                <a:gd name="connsiteY16-3624" fmla="*/ 957827 h 2310347"/>
                <a:gd name="connsiteX17-3625" fmla="*/ 543268 w 1422362"/>
                <a:gd name="connsiteY17-3626" fmla="*/ 8 h 2310347"/>
                <a:gd name="connsiteX18-3627" fmla="*/ 473286 w 1422362"/>
                <a:gd name="connsiteY18-3628" fmla="*/ 1312127 h 2310347"/>
                <a:gd name="connsiteX19-3629" fmla="*/ 338442 w 1422362"/>
                <a:gd name="connsiteY19-3630" fmla="*/ 1258222 h 2310347"/>
                <a:gd name="connsiteX20-3631" fmla="*/ 719 w 1422362"/>
                <a:gd name="connsiteY20-3632" fmla="*/ 957545 h 2310347"/>
                <a:gd name="connsiteX0-3633" fmla="*/ 719 w 1422362"/>
                <a:gd name="connsiteY0-3634" fmla="*/ 957545 h 2310347"/>
                <a:gd name="connsiteX1-3635" fmla="*/ 140932 w 1422362"/>
                <a:gd name="connsiteY1-3636" fmla="*/ 1353319 h 2310347"/>
                <a:gd name="connsiteX2-3637" fmla="*/ 309182 w 1422362"/>
                <a:gd name="connsiteY2-3638" fmla="*/ 1711764 h 2310347"/>
                <a:gd name="connsiteX3-3639" fmla="*/ 548773 w 1422362"/>
                <a:gd name="connsiteY3-3640" fmla="*/ 1936338 h 2310347"/>
                <a:gd name="connsiteX4-3641" fmla="*/ 582370 w 1422362"/>
                <a:gd name="connsiteY4-3642" fmla="*/ 2297232 h 2310347"/>
                <a:gd name="connsiteX5-3643" fmla="*/ 1253027 w 1422362"/>
                <a:gd name="connsiteY5-3644" fmla="*/ 2310347 h 2310347"/>
                <a:gd name="connsiteX6-3645" fmla="*/ 1262460 w 1422362"/>
                <a:gd name="connsiteY6-3646" fmla="*/ 1987074 h 2310347"/>
                <a:gd name="connsiteX7-3647" fmla="*/ 1421092 w 1422362"/>
                <a:gd name="connsiteY7-3648" fmla="*/ 1126548 h 2310347"/>
                <a:gd name="connsiteX8-3649" fmla="*/ 1369124 w 1422362"/>
                <a:gd name="connsiteY8-3650" fmla="*/ 700752 h 2310347"/>
                <a:gd name="connsiteX9-3651" fmla="*/ 1176719 w 1422362"/>
                <a:gd name="connsiteY9-3652" fmla="*/ 669083 h 2310347"/>
                <a:gd name="connsiteX10-3653" fmla="*/ 1168953 w 1422362"/>
                <a:gd name="connsiteY10-3654" fmla="*/ 968062 h 2310347"/>
                <a:gd name="connsiteX11-3655" fmla="*/ 1156855 w 1422362"/>
                <a:gd name="connsiteY11-3656" fmla="*/ 657333 h 2310347"/>
                <a:gd name="connsiteX12-3657" fmla="*/ 927050 w 1422362"/>
                <a:gd name="connsiteY12-3658" fmla="*/ 614956 h 2310347"/>
                <a:gd name="connsiteX13-3659" fmla="*/ 957315 w 1422362"/>
                <a:gd name="connsiteY13-3660" fmla="*/ 944170 h 2310347"/>
                <a:gd name="connsiteX14-3661" fmla="*/ 905990 w 1422362"/>
                <a:gd name="connsiteY14-3662" fmla="*/ 613914 h 2310347"/>
                <a:gd name="connsiteX15-3663" fmla="*/ 711016 w 1422362"/>
                <a:gd name="connsiteY15-3664" fmla="*/ 569620 h 2310347"/>
                <a:gd name="connsiteX16-3665" fmla="*/ 729319 w 1422362"/>
                <a:gd name="connsiteY16-3666" fmla="*/ 957827 h 2310347"/>
                <a:gd name="connsiteX17-3667" fmla="*/ 543268 w 1422362"/>
                <a:gd name="connsiteY17-3668" fmla="*/ 8 h 2310347"/>
                <a:gd name="connsiteX18-3669" fmla="*/ 473286 w 1422362"/>
                <a:gd name="connsiteY18-3670" fmla="*/ 1312127 h 2310347"/>
                <a:gd name="connsiteX19-3671" fmla="*/ 338442 w 1422362"/>
                <a:gd name="connsiteY19-3672" fmla="*/ 1258222 h 2310347"/>
                <a:gd name="connsiteX20-3673" fmla="*/ 719 w 1422362"/>
                <a:gd name="connsiteY20-3674" fmla="*/ 957545 h 2310347"/>
                <a:gd name="connsiteX0-3675" fmla="*/ 719 w 1422362"/>
                <a:gd name="connsiteY0-3676" fmla="*/ 957545 h 2310347"/>
                <a:gd name="connsiteX1-3677" fmla="*/ 140932 w 1422362"/>
                <a:gd name="connsiteY1-3678" fmla="*/ 1353319 h 2310347"/>
                <a:gd name="connsiteX2-3679" fmla="*/ 309182 w 1422362"/>
                <a:gd name="connsiteY2-3680" fmla="*/ 1711764 h 2310347"/>
                <a:gd name="connsiteX3-3681" fmla="*/ 548773 w 1422362"/>
                <a:gd name="connsiteY3-3682" fmla="*/ 1936338 h 2310347"/>
                <a:gd name="connsiteX4-3683" fmla="*/ 582370 w 1422362"/>
                <a:gd name="connsiteY4-3684" fmla="*/ 2297232 h 2310347"/>
                <a:gd name="connsiteX5-3685" fmla="*/ 1253027 w 1422362"/>
                <a:gd name="connsiteY5-3686" fmla="*/ 2310347 h 2310347"/>
                <a:gd name="connsiteX6-3687" fmla="*/ 1262460 w 1422362"/>
                <a:gd name="connsiteY6-3688" fmla="*/ 1987074 h 2310347"/>
                <a:gd name="connsiteX7-3689" fmla="*/ 1421092 w 1422362"/>
                <a:gd name="connsiteY7-3690" fmla="*/ 1126548 h 2310347"/>
                <a:gd name="connsiteX8-3691" fmla="*/ 1369124 w 1422362"/>
                <a:gd name="connsiteY8-3692" fmla="*/ 700752 h 2310347"/>
                <a:gd name="connsiteX9-3693" fmla="*/ 1176719 w 1422362"/>
                <a:gd name="connsiteY9-3694" fmla="*/ 669083 h 2310347"/>
                <a:gd name="connsiteX10-3695" fmla="*/ 1168953 w 1422362"/>
                <a:gd name="connsiteY10-3696" fmla="*/ 968062 h 2310347"/>
                <a:gd name="connsiteX11-3697" fmla="*/ 1156855 w 1422362"/>
                <a:gd name="connsiteY11-3698" fmla="*/ 657333 h 2310347"/>
                <a:gd name="connsiteX12-3699" fmla="*/ 927050 w 1422362"/>
                <a:gd name="connsiteY12-3700" fmla="*/ 614956 h 2310347"/>
                <a:gd name="connsiteX13-3701" fmla="*/ 957315 w 1422362"/>
                <a:gd name="connsiteY13-3702" fmla="*/ 944170 h 2310347"/>
                <a:gd name="connsiteX14-3703" fmla="*/ 905990 w 1422362"/>
                <a:gd name="connsiteY14-3704" fmla="*/ 613914 h 2310347"/>
                <a:gd name="connsiteX15-3705" fmla="*/ 711016 w 1422362"/>
                <a:gd name="connsiteY15-3706" fmla="*/ 569620 h 2310347"/>
                <a:gd name="connsiteX16-3707" fmla="*/ 729319 w 1422362"/>
                <a:gd name="connsiteY16-3708" fmla="*/ 957827 h 2310347"/>
                <a:gd name="connsiteX17-3709" fmla="*/ 543268 w 1422362"/>
                <a:gd name="connsiteY17-3710" fmla="*/ 8 h 2310347"/>
                <a:gd name="connsiteX18-3711" fmla="*/ 473286 w 1422362"/>
                <a:gd name="connsiteY18-3712" fmla="*/ 1312127 h 2310347"/>
                <a:gd name="connsiteX19-3713" fmla="*/ 338442 w 1422362"/>
                <a:gd name="connsiteY19-3714" fmla="*/ 1258222 h 2310347"/>
                <a:gd name="connsiteX20-3715" fmla="*/ 719 w 1422362"/>
                <a:gd name="connsiteY20-3716" fmla="*/ 957545 h 2310347"/>
                <a:gd name="connsiteX0-3717" fmla="*/ 719 w 1422362"/>
                <a:gd name="connsiteY0-3718" fmla="*/ 1028697 h 2381499"/>
                <a:gd name="connsiteX1-3719" fmla="*/ 140932 w 1422362"/>
                <a:gd name="connsiteY1-3720" fmla="*/ 1424471 h 2381499"/>
                <a:gd name="connsiteX2-3721" fmla="*/ 309182 w 1422362"/>
                <a:gd name="connsiteY2-3722" fmla="*/ 1782916 h 2381499"/>
                <a:gd name="connsiteX3-3723" fmla="*/ 548773 w 1422362"/>
                <a:gd name="connsiteY3-3724" fmla="*/ 2007490 h 2381499"/>
                <a:gd name="connsiteX4-3725" fmla="*/ 582370 w 1422362"/>
                <a:gd name="connsiteY4-3726" fmla="*/ 2368384 h 2381499"/>
                <a:gd name="connsiteX5-3727" fmla="*/ 1253027 w 1422362"/>
                <a:gd name="connsiteY5-3728" fmla="*/ 2381499 h 2381499"/>
                <a:gd name="connsiteX6-3729" fmla="*/ 1262460 w 1422362"/>
                <a:gd name="connsiteY6-3730" fmla="*/ 2058226 h 2381499"/>
                <a:gd name="connsiteX7-3731" fmla="*/ 1421092 w 1422362"/>
                <a:gd name="connsiteY7-3732" fmla="*/ 1197700 h 2381499"/>
                <a:gd name="connsiteX8-3733" fmla="*/ 1369124 w 1422362"/>
                <a:gd name="connsiteY8-3734" fmla="*/ 771904 h 2381499"/>
                <a:gd name="connsiteX9-3735" fmla="*/ 1176719 w 1422362"/>
                <a:gd name="connsiteY9-3736" fmla="*/ 740235 h 2381499"/>
                <a:gd name="connsiteX10-3737" fmla="*/ 1168953 w 1422362"/>
                <a:gd name="connsiteY10-3738" fmla="*/ 1039214 h 2381499"/>
                <a:gd name="connsiteX11-3739" fmla="*/ 1156855 w 1422362"/>
                <a:gd name="connsiteY11-3740" fmla="*/ 728485 h 2381499"/>
                <a:gd name="connsiteX12-3741" fmla="*/ 927050 w 1422362"/>
                <a:gd name="connsiteY12-3742" fmla="*/ 686108 h 2381499"/>
                <a:gd name="connsiteX13-3743" fmla="*/ 957315 w 1422362"/>
                <a:gd name="connsiteY13-3744" fmla="*/ 1015322 h 2381499"/>
                <a:gd name="connsiteX14-3745" fmla="*/ 905990 w 1422362"/>
                <a:gd name="connsiteY14-3746" fmla="*/ 685066 h 2381499"/>
                <a:gd name="connsiteX15-3747" fmla="*/ 711016 w 1422362"/>
                <a:gd name="connsiteY15-3748" fmla="*/ 640772 h 2381499"/>
                <a:gd name="connsiteX16-3749" fmla="*/ 729319 w 1422362"/>
                <a:gd name="connsiteY16-3750" fmla="*/ 1028979 h 2381499"/>
                <a:gd name="connsiteX17-3751" fmla="*/ 543268 w 1422362"/>
                <a:gd name="connsiteY17-3752" fmla="*/ 71160 h 2381499"/>
                <a:gd name="connsiteX18-3753" fmla="*/ 471802 w 1422362"/>
                <a:gd name="connsiteY18-3754" fmla="*/ 217109 h 2381499"/>
                <a:gd name="connsiteX19-3755" fmla="*/ 473286 w 1422362"/>
                <a:gd name="connsiteY19-3756" fmla="*/ 1383279 h 2381499"/>
                <a:gd name="connsiteX20-3757" fmla="*/ 338442 w 1422362"/>
                <a:gd name="connsiteY20-3758" fmla="*/ 1329374 h 2381499"/>
                <a:gd name="connsiteX21" fmla="*/ 719 w 1422362"/>
                <a:gd name="connsiteY21" fmla="*/ 1028697 h 2381499"/>
                <a:gd name="connsiteX0-3759" fmla="*/ 719 w 1422362"/>
                <a:gd name="connsiteY0-3760" fmla="*/ 1028697 h 2381499"/>
                <a:gd name="connsiteX1-3761" fmla="*/ 140932 w 1422362"/>
                <a:gd name="connsiteY1-3762" fmla="*/ 1424471 h 2381499"/>
                <a:gd name="connsiteX2-3763" fmla="*/ 309182 w 1422362"/>
                <a:gd name="connsiteY2-3764" fmla="*/ 1782916 h 2381499"/>
                <a:gd name="connsiteX3-3765" fmla="*/ 548773 w 1422362"/>
                <a:gd name="connsiteY3-3766" fmla="*/ 2007490 h 2381499"/>
                <a:gd name="connsiteX4-3767" fmla="*/ 582370 w 1422362"/>
                <a:gd name="connsiteY4-3768" fmla="*/ 2368384 h 2381499"/>
                <a:gd name="connsiteX5-3769" fmla="*/ 1253027 w 1422362"/>
                <a:gd name="connsiteY5-3770" fmla="*/ 2381499 h 2381499"/>
                <a:gd name="connsiteX6-3771" fmla="*/ 1262460 w 1422362"/>
                <a:gd name="connsiteY6-3772" fmla="*/ 2058226 h 2381499"/>
                <a:gd name="connsiteX7-3773" fmla="*/ 1421092 w 1422362"/>
                <a:gd name="connsiteY7-3774" fmla="*/ 1197700 h 2381499"/>
                <a:gd name="connsiteX8-3775" fmla="*/ 1369124 w 1422362"/>
                <a:gd name="connsiteY8-3776" fmla="*/ 771904 h 2381499"/>
                <a:gd name="connsiteX9-3777" fmla="*/ 1176719 w 1422362"/>
                <a:gd name="connsiteY9-3778" fmla="*/ 740235 h 2381499"/>
                <a:gd name="connsiteX10-3779" fmla="*/ 1168953 w 1422362"/>
                <a:gd name="connsiteY10-3780" fmla="*/ 1039214 h 2381499"/>
                <a:gd name="connsiteX11-3781" fmla="*/ 1156855 w 1422362"/>
                <a:gd name="connsiteY11-3782" fmla="*/ 728485 h 2381499"/>
                <a:gd name="connsiteX12-3783" fmla="*/ 927050 w 1422362"/>
                <a:gd name="connsiteY12-3784" fmla="*/ 686108 h 2381499"/>
                <a:gd name="connsiteX13-3785" fmla="*/ 957315 w 1422362"/>
                <a:gd name="connsiteY13-3786" fmla="*/ 1015322 h 2381499"/>
                <a:gd name="connsiteX14-3787" fmla="*/ 905990 w 1422362"/>
                <a:gd name="connsiteY14-3788" fmla="*/ 685066 h 2381499"/>
                <a:gd name="connsiteX15-3789" fmla="*/ 711016 w 1422362"/>
                <a:gd name="connsiteY15-3790" fmla="*/ 640772 h 2381499"/>
                <a:gd name="connsiteX16-3791" fmla="*/ 729319 w 1422362"/>
                <a:gd name="connsiteY16-3792" fmla="*/ 1028979 h 2381499"/>
                <a:gd name="connsiteX17-3793" fmla="*/ 543268 w 1422362"/>
                <a:gd name="connsiteY17-3794" fmla="*/ 71160 h 2381499"/>
                <a:gd name="connsiteX18-3795" fmla="*/ 471802 w 1422362"/>
                <a:gd name="connsiteY18-3796" fmla="*/ 217109 h 2381499"/>
                <a:gd name="connsiteX19-3797" fmla="*/ 473286 w 1422362"/>
                <a:gd name="connsiteY19-3798" fmla="*/ 1383279 h 2381499"/>
                <a:gd name="connsiteX20-3799" fmla="*/ 338442 w 1422362"/>
                <a:gd name="connsiteY20-3800" fmla="*/ 1329374 h 2381499"/>
                <a:gd name="connsiteX21-3801" fmla="*/ 719 w 1422362"/>
                <a:gd name="connsiteY21-3802" fmla="*/ 1028697 h 2381499"/>
                <a:gd name="connsiteX0-3803" fmla="*/ 719 w 1422362"/>
                <a:gd name="connsiteY0-3804" fmla="*/ 1025260 h 2378062"/>
                <a:gd name="connsiteX1-3805" fmla="*/ 140932 w 1422362"/>
                <a:gd name="connsiteY1-3806" fmla="*/ 1421034 h 2378062"/>
                <a:gd name="connsiteX2-3807" fmla="*/ 309182 w 1422362"/>
                <a:gd name="connsiteY2-3808" fmla="*/ 1779479 h 2378062"/>
                <a:gd name="connsiteX3-3809" fmla="*/ 548773 w 1422362"/>
                <a:gd name="connsiteY3-3810" fmla="*/ 2004053 h 2378062"/>
                <a:gd name="connsiteX4-3811" fmla="*/ 582370 w 1422362"/>
                <a:gd name="connsiteY4-3812" fmla="*/ 2364947 h 2378062"/>
                <a:gd name="connsiteX5-3813" fmla="*/ 1253027 w 1422362"/>
                <a:gd name="connsiteY5-3814" fmla="*/ 2378062 h 2378062"/>
                <a:gd name="connsiteX6-3815" fmla="*/ 1262460 w 1422362"/>
                <a:gd name="connsiteY6-3816" fmla="*/ 2054789 h 2378062"/>
                <a:gd name="connsiteX7-3817" fmla="*/ 1421092 w 1422362"/>
                <a:gd name="connsiteY7-3818" fmla="*/ 1194263 h 2378062"/>
                <a:gd name="connsiteX8-3819" fmla="*/ 1369124 w 1422362"/>
                <a:gd name="connsiteY8-3820" fmla="*/ 768467 h 2378062"/>
                <a:gd name="connsiteX9-3821" fmla="*/ 1176719 w 1422362"/>
                <a:gd name="connsiteY9-3822" fmla="*/ 736798 h 2378062"/>
                <a:gd name="connsiteX10-3823" fmla="*/ 1168953 w 1422362"/>
                <a:gd name="connsiteY10-3824" fmla="*/ 1035777 h 2378062"/>
                <a:gd name="connsiteX11-3825" fmla="*/ 1156855 w 1422362"/>
                <a:gd name="connsiteY11-3826" fmla="*/ 725048 h 2378062"/>
                <a:gd name="connsiteX12-3827" fmla="*/ 927050 w 1422362"/>
                <a:gd name="connsiteY12-3828" fmla="*/ 682671 h 2378062"/>
                <a:gd name="connsiteX13-3829" fmla="*/ 957315 w 1422362"/>
                <a:gd name="connsiteY13-3830" fmla="*/ 1011885 h 2378062"/>
                <a:gd name="connsiteX14-3831" fmla="*/ 905990 w 1422362"/>
                <a:gd name="connsiteY14-3832" fmla="*/ 681629 h 2378062"/>
                <a:gd name="connsiteX15-3833" fmla="*/ 711016 w 1422362"/>
                <a:gd name="connsiteY15-3834" fmla="*/ 637335 h 2378062"/>
                <a:gd name="connsiteX16-3835" fmla="*/ 729319 w 1422362"/>
                <a:gd name="connsiteY16-3836" fmla="*/ 1025542 h 2378062"/>
                <a:gd name="connsiteX17-3837" fmla="*/ 543268 w 1422362"/>
                <a:gd name="connsiteY17-3838" fmla="*/ 67723 h 2378062"/>
                <a:gd name="connsiteX18-3839" fmla="*/ 471802 w 1422362"/>
                <a:gd name="connsiteY18-3840" fmla="*/ 213672 h 2378062"/>
                <a:gd name="connsiteX19-3841" fmla="*/ 473286 w 1422362"/>
                <a:gd name="connsiteY19-3842" fmla="*/ 1379842 h 2378062"/>
                <a:gd name="connsiteX20-3843" fmla="*/ 338442 w 1422362"/>
                <a:gd name="connsiteY20-3844" fmla="*/ 1325937 h 2378062"/>
                <a:gd name="connsiteX21-3845" fmla="*/ 719 w 1422362"/>
                <a:gd name="connsiteY21-3846" fmla="*/ 1025260 h 2378062"/>
                <a:gd name="connsiteX0-3847" fmla="*/ 719 w 1422362"/>
                <a:gd name="connsiteY0-3848" fmla="*/ 1011512 h 2364314"/>
                <a:gd name="connsiteX1-3849" fmla="*/ 140932 w 1422362"/>
                <a:gd name="connsiteY1-3850" fmla="*/ 1407286 h 2364314"/>
                <a:gd name="connsiteX2-3851" fmla="*/ 309182 w 1422362"/>
                <a:gd name="connsiteY2-3852" fmla="*/ 1765731 h 2364314"/>
                <a:gd name="connsiteX3-3853" fmla="*/ 548773 w 1422362"/>
                <a:gd name="connsiteY3-3854" fmla="*/ 1990305 h 2364314"/>
                <a:gd name="connsiteX4-3855" fmla="*/ 582370 w 1422362"/>
                <a:gd name="connsiteY4-3856" fmla="*/ 2351199 h 2364314"/>
                <a:gd name="connsiteX5-3857" fmla="*/ 1253027 w 1422362"/>
                <a:gd name="connsiteY5-3858" fmla="*/ 2364314 h 2364314"/>
                <a:gd name="connsiteX6-3859" fmla="*/ 1262460 w 1422362"/>
                <a:gd name="connsiteY6-3860" fmla="*/ 2041041 h 2364314"/>
                <a:gd name="connsiteX7-3861" fmla="*/ 1421092 w 1422362"/>
                <a:gd name="connsiteY7-3862" fmla="*/ 1180515 h 2364314"/>
                <a:gd name="connsiteX8-3863" fmla="*/ 1369124 w 1422362"/>
                <a:gd name="connsiteY8-3864" fmla="*/ 754719 h 2364314"/>
                <a:gd name="connsiteX9-3865" fmla="*/ 1176719 w 1422362"/>
                <a:gd name="connsiteY9-3866" fmla="*/ 723050 h 2364314"/>
                <a:gd name="connsiteX10-3867" fmla="*/ 1168953 w 1422362"/>
                <a:gd name="connsiteY10-3868" fmla="*/ 1022029 h 2364314"/>
                <a:gd name="connsiteX11-3869" fmla="*/ 1156855 w 1422362"/>
                <a:gd name="connsiteY11-3870" fmla="*/ 711300 h 2364314"/>
                <a:gd name="connsiteX12-3871" fmla="*/ 927050 w 1422362"/>
                <a:gd name="connsiteY12-3872" fmla="*/ 668923 h 2364314"/>
                <a:gd name="connsiteX13-3873" fmla="*/ 957315 w 1422362"/>
                <a:gd name="connsiteY13-3874" fmla="*/ 998137 h 2364314"/>
                <a:gd name="connsiteX14-3875" fmla="*/ 905990 w 1422362"/>
                <a:gd name="connsiteY14-3876" fmla="*/ 667881 h 2364314"/>
                <a:gd name="connsiteX15-3877" fmla="*/ 711016 w 1422362"/>
                <a:gd name="connsiteY15-3878" fmla="*/ 623587 h 2364314"/>
                <a:gd name="connsiteX16-3879" fmla="*/ 729319 w 1422362"/>
                <a:gd name="connsiteY16-3880" fmla="*/ 1011794 h 2364314"/>
                <a:gd name="connsiteX17-3881" fmla="*/ 630106 w 1422362"/>
                <a:gd name="connsiteY17-3882" fmla="*/ 73272 h 2364314"/>
                <a:gd name="connsiteX18-3883" fmla="*/ 471802 w 1422362"/>
                <a:gd name="connsiteY18-3884" fmla="*/ 199924 h 2364314"/>
                <a:gd name="connsiteX19-3885" fmla="*/ 473286 w 1422362"/>
                <a:gd name="connsiteY19-3886" fmla="*/ 1366094 h 2364314"/>
                <a:gd name="connsiteX20-3887" fmla="*/ 338442 w 1422362"/>
                <a:gd name="connsiteY20-3888" fmla="*/ 1312189 h 2364314"/>
                <a:gd name="connsiteX21-3889" fmla="*/ 719 w 1422362"/>
                <a:gd name="connsiteY21-3890" fmla="*/ 1011512 h 2364314"/>
                <a:gd name="connsiteX0-3891" fmla="*/ 719 w 1422362"/>
                <a:gd name="connsiteY0-3892" fmla="*/ 938672 h 2291474"/>
                <a:gd name="connsiteX1-3893" fmla="*/ 140932 w 1422362"/>
                <a:gd name="connsiteY1-3894" fmla="*/ 1334446 h 2291474"/>
                <a:gd name="connsiteX2-3895" fmla="*/ 309182 w 1422362"/>
                <a:gd name="connsiteY2-3896" fmla="*/ 1692891 h 2291474"/>
                <a:gd name="connsiteX3-3897" fmla="*/ 548773 w 1422362"/>
                <a:gd name="connsiteY3-3898" fmla="*/ 1917465 h 2291474"/>
                <a:gd name="connsiteX4-3899" fmla="*/ 582370 w 1422362"/>
                <a:gd name="connsiteY4-3900" fmla="*/ 2278359 h 2291474"/>
                <a:gd name="connsiteX5-3901" fmla="*/ 1253027 w 1422362"/>
                <a:gd name="connsiteY5-3902" fmla="*/ 2291474 h 2291474"/>
                <a:gd name="connsiteX6-3903" fmla="*/ 1262460 w 1422362"/>
                <a:gd name="connsiteY6-3904" fmla="*/ 1968201 h 2291474"/>
                <a:gd name="connsiteX7-3905" fmla="*/ 1421092 w 1422362"/>
                <a:gd name="connsiteY7-3906" fmla="*/ 1107675 h 2291474"/>
                <a:gd name="connsiteX8-3907" fmla="*/ 1369124 w 1422362"/>
                <a:gd name="connsiteY8-3908" fmla="*/ 681879 h 2291474"/>
                <a:gd name="connsiteX9-3909" fmla="*/ 1176719 w 1422362"/>
                <a:gd name="connsiteY9-3910" fmla="*/ 650210 h 2291474"/>
                <a:gd name="connsiteX10-3911" fmla="*/ 1168953 w 1422362"/>
                <a:gd name="connsiteY10-3912" fmla="*/ 949189 h 2291474"/>
                <a:gd name="connsiteX11-3913" fmla="*/ 1156855 w 1422362"/>
                <a:gd name="connsiteY11-3914" fmla="*/ 638460 h 2291474"/>
                <a:gd name="connsiteX12-3915" fmla="*/ 927050 w 1422362"/>
                <a:gd name="connsiteY12-3916" fmla="*/ 596083 h 2291474"/>
                <a:gd name="connsiteX13-3917" fmla="*/ 957315 w 1422362"/>
                <a:gd name="connsiteY13-3918" fmla="*/ 925297 h 2291474"/>
                <a:gd name="connsiteX14-3919" fmla="*/ 905990 w 1422362"/>
                <a:gd name="connsiteY14-3920" fmla="*/ 595041 h 2291474"/>
                <a:gd name="connsiteX15-3921" fmla="*/ 711016 w 1422362"/>
                <a:gd name="connsiteY15-3922" fmla="*/ 550747 h 2291474"/>
                <a:gd name="connsiteX16-3923" fmla="*/ 729319 w 1422362"/>
                <a:gd name="connsiteY16-3924" fmla="*/ 938954 h 2291474"/>
                <a:gd name="connsiteX17-3925" fmla="*/ 673525 w 1422362"/>
                <a:gd name="connsiteY17-3926" fmla="*/ 130688 h 2291474"/>
                <a:gd name="connsiteX18-3927" fmla="*/ 471802 w 1422362"/>
                <a:gd name="connsiteY18-3928" fmla="*/ 127084 h 2291474"/>
                <a:gd name="connsiteX19-3929" fmla="*/ 473286 w 1422362"/>
                <a:gd name="connsiteY19-3930" fmla="*/ 1293254 h 2291474"/>
                <a:gd name="connsiteX20-3931" fmla="*/ 338442 w 1422362"/>
                <a:gd name="connsiteY20-3932" fmla="*/ 1239349 h 2291474"/>
                <a:gd name="connsiteX21-3933" fmla="*/ 719 w 1422362"/>
                <a:gd name="connsiteY21-3934" fmla="*/ 938672 h 2291474"/>
                <a:gd name="connsiteX0-3935" fmla="*/ 719 w 1422362"/>
                <a:gd name="connsiteY0-3936" fmla="*/ 948524 h 2301326"/>
                <a:gd name="connsiteX1-3937" fmla="*/ 140932 w 1422362"/>
                <a:gd name="connsiteY1-3938" fmla="*/ 1344298 h 2301326"/>
                <a:gd name="connsiteX2-3939" fmla="*/ 309182 w 1422362"/>
                <a:gd name="connsiteY2-3940" fmla="*/ 1702743 h 2301326"/>
                <a:gd name="connsiteX3-3941" fmla="*/ 548773 w 1422362"/>
                <a:gd name="connsiteY3-3942" fmla="*/ 1927317 h 2301326"/>
                <a:gd name="connsiteX4-3943" fmla="*/ 582370 w 1422362"/>
                <a:gd name="connsiteY4-3944" fmla="*/ 2288211 h 2301326"/>
                <a:gd name="connsiteX5-3945" fmla="*/ 1253027 w 1422362"/>
                <a:gd name="connsiteY5-3946" fmla="*/ 2301326 h 2301326"/>
                <a:gd name="connsiteX6-3947" fmla="*/ 1262460 w 1422362"/>
                <a:gd name="connsiteY6-3948" fmla="*/ 1978053 h 2301326"/>
                <a:gd name="connsiteX7-3949" fmla="*/ 1421092 w 1422362"/>
                <a:gd name="connsiteY7-3950" fmla="*/ 1117527 h 2301326"/>
                <a:gd name="connsiteX8-3951" fmla="*/ 1369124 w 1422362"/>
                <a:gd name="connsiteY8-3952" fmla="*/ 691731 h 2301326"/>
                <a:gd name="connsiteX9-3953" fmla="*/ 1176719 w 1422362"/>
                <a:gd name="connsiteY9-3954" fmla="*/ 660062 h 2301326"/>
                <a:gd name="connsiteX10-3955" fmla="*/ 1168953 w 1422362"/>
                <a:gd name="connsiteY10-3956" fmla="*/ 959041 h 2301326"/>
                <a:gd name="connsiteX11-3957" fmla="*/ 1156855 w 1422362"/>
                <a:gd name="connsiteY11-3958" fmla="*/ 648312 h 2301326"/>
                <a:gd name="connsiteX12-3959" fmla="*/ 927050 w 1422362"/>
                <a:gd name="connsiteY12-3960" fmla="*/ 605935 h 2301326"/>
                <a:gd name="connsiteX13-3961" fmla="*/ 957315 w 1422362"/>
                <a:gd name="connsiteY13-3962" fmla="*/ 935149 h 2301326"/>
                <a:gd name="connsiteX14-3963" fmla="*/ 905990 w 1422362"/>
                <a:gd name="connsiteY14-3964" fmla="*/ 604893 h 2301326"/>
                <a:gd name="connsiteX15-3965" fmla="*/ 711016 w 1422362"/>
                <a:gd name="connsiteY15-3966" fmla="*/ 560599 h 2301326"/>
                <a:gd name="connsiteX16-3967" fmla="*/ 729319 w 1422362"/>
                <a:gd name="connsiteY16-3968" fmla="*/ 948806 h 2301326"/>
                <a:gd name="connsiteX17-3969" fmla="*/ 673525 w 1422362"/>
                <a:gd name="connsiteY17-3970" fmla="*/ 140540 h 2301326"/>
                <a:gd name="connsiteX18-3971" fmla="*/ 471802 w 1422362"/>
                <a:gd name="connsiteY18-3972" fmla="*/ 136936 h 2301326"/>
                <a:gd name="connsiteX19-3973" fmla="*/ 473286 w 1422362"/>
                <a:gd name="connsiteY19-3974" fmla="*/ 1303106 h 2301326"/>
                <a:gd name="connsiteX20-3975" fmla="*/ 338442 w 1422362"/>
                <a:gd name="connsiteY20-3976" fmla="*/ 1249201 h 2301326"/>
                <a:gd name="connsiteX21-3977" fmla="*/ 719 w 1422362"/>
                <a:gd name="connsiteY21-3978" fmla="*/ 948524 h 2301326"/>
                <a:gd name="connsiteX0-3979" fmla="*/ 719 w 1422362"/>
                <a:gd name="connsiteY0-3980" fmla="*/ 948524 h 2301326"/>
                <a:gd name="connsiteX1-3981" fmla="*/ 140932 w 1422362"/>
                <a:gd name="connsiteY1-3982" fmla="*/ 1344298 h 2301326"/>
                <a:gd name="connsiteX2-3983" fmla="*/ 309182 w 1422362"/>
                <a:gd name="connsiteY2-3984" fmla="*/ 1702743 h 2301326"/>
                <a:gd name="connsiteX3-3985" fmla="*/ 548773 w 1422362"/>
                <a:gd name="connsiteY3-3986" fmla="*/ 1927317 h 2301326"/>
                <a:gd name="connsiteX4-3987" fmla="*/ 582370 w 1422362"/>
                <a:gd name="connsiteY4-3988" fmla="*/ 2288211 h 2301326"/>
                <a:gd name="connsiteX5-3989" fmla="*/ 1253027 w 1422362"/>
                <a:gd name="connsiteY5-3990" fmla="*/ 2301326 h 2301326"/>
                <a:gd name="connsiteX6-3991" fmla="*/ 1262460 w 1422362"/>
                <a:gd name="connsiteY6-3992" fmla="*/ 1978053 h 2301326"/>
                <a:gd name="connsiteX7-3993" fmla="*/ 1421092 w 1422362"/>
                <a:gd name="connsiteY7-3994" fmla="*/ 1117527 h 2301326"/>
                <a:gd name="connsiteX8-3995" fmla="*/ 1369124 w 1422362"/>
                <a:gd name="connsiteY8-3996" fmla="*/ 691731 h 2301326"/>
                <a:gd name="connsiteX9-3997" fmla="*/ 1176719 w 1422362"/>
                <a:gd name="connsiteY9-3998" fmla="*/ 660062 h 2301326"/>
                <a:gd name="connsiteX10-3999" fmla="*/ 1168953 w 1422362"/>
                <a:gd name="connsiteY10-4000" fmla="*/ 959041 h 2301326"/>
                <a:gd name="connsiteX11-4001" fmla="*/ 1156855 w 1422362"/>
                <a:gd name="connsiteY11-4002" fmla="*/ 648312 h 2301326"/>
                <a:gd name="connsiteX12-4003" fmla="*/ 927050 w 1422362"/>
                <a:gd name="connsiteY12-4004" fmla="*/ 605935 h 2301326"/>
                <a:gd name="connsiteX13-4005" fmla="*/ 957315 w 1422362"/>
                <a:gd name="connsiteY13-4006" fmla="*/ 935149 h 2301326"/>
                <a:gd name="connsiteX14-4007" fmla="*/ 905990 w 1422362"/>
                <a:gd name="connsiteY14-4008" fmla="*/ 604893 h 2301326"/>
                <a:gd name="connsiteX15-4009" fmla="*/ 711016 w 1422362"/>
                <a:gd name="connsiteY15-4010" fmla="*/ 560599 h 2301326"/>
                <a:gd name="connsiteX16-4011" fmla="*/ 729319 w 1422362"/>
                <a:gd name="connsiteY16-4012" fmla="*/ 948806 h 2301326"/>
                <a:gd name="connsiteX17-4013" fmla="*/ 673525 w 1422362"/>
                <a:gd name="connsiteY17-4014" fmla="*/ 140540 h 2301326"/>
                <a:gd name="connsiteX18-4015" fmla="*/ 471802 w 1422362"/>
                <a:gd name="connsiteY18-4016" fmla="*/ 136936 h 2301326"/>
                <a:gd name="connsiteX19-4017" fmla="*/ 473286 w 1422362"/>
                <a:gd name="connsiteY19-4018" fmla="*/ 1303106 h 2301326"/>
                <a:gd name="connsiteX20-4019" fmla="*/ 338442 w 1422362"/>
                <a:gd name="connsiteY20-4020" fmla="*/ 1249201 h 2301326"/>
                <a:gd name="connsiteX21-4021" fmla="*/ 719 w 1422362"/>
                <a:gd name="connsiteY21-4022" fmla="*/ 948524 h 2301326"/>
                <a:gd name="connsiteX0-4023" fmla="*/ 719 w 1422362"/>
                <a:gd name="connsiteY0-4024" fmla="*/ 948524 h 2301326"/>
                <a:gd name="connsiteX1-4025" fmla="*/ 140932 w 1422362"/>
                <a:gd name="connsiteY1-4026" fmla="*/ 1344298 h 2301326"/>
                <a:gd name="connsiteX2-4027" fmla="*/ 309182 w 1422362"/>
                <a:gd name="connsiteY2-4028" fmla="*/ 1702743 h 2301326"/>
                <a:gd name="connsiteX3-4029" fmla="*/ 548773 w 1422362"/>
                <a:gd name="connsiteY3-4030" fmla="*/ 1927317 h 2301326"/>
                <a:gd name="connsiteX4-4031" fmla="*/ 582370 w 1422362"/>
                <a:gd name="connsiteY4-4032" fmla="*/ 2288211 h 2301326"/>
                <a:gd name="connsiteX5-4033" fmla="*/ 1253027 w 1422362"/>
                <a:gd name="connsiteY5-4034" fmla="*/ 2301326 h 2301326"/>
                <a:gd name="connsiteX6-4035" fmla="*/ 1262460 w 1422362"/>
                <a:gd name="connsiteY6-4036" fmla="*/ 1978053 h 2301326"/>
                <a:gd name="connsiteX7-4037" fmla="*/ 1421092 w 1422362"/>
                <a:gd name="connsiteY7-4038" fmla="*/ 1117527 h 2301326"/>
                <a:gd name="connsiteX8-4039" fmla="*/ 1369124 w 1422362"/>
                <a:gd name="connsiteY8-4040" fmla="*/ 691731 h 2301326"/>
                <a:gd name="connsiteX9-4041" fmla="*/ 1176719 w 1422362"/>
                <a:gd name="connsiteY9-4042" fmla="*/ 660062 h 2301326"/>
                <a:gd name="connsiteX10-4043" fmla="*/ 1168953 w 1422362"/>
                <a:gd name="connsiteY10-4044" fmla="*/ 959041 h 2301326"/>
                <a:gd name="connsiteX11-4045" fmla="*/ 1156855 w 1422362"/>
                <a:gd name="connsiteY11-4046" fmla="*/ 648312 h 2301326"/>
                <a:gd name="connsiteX12-4047" fmla="*/ 927050 w 1422362"/>
                <a:gd name="connsiteY12-4048" fmla="*/ 605935 h 2301326"/>
                <a:gd name="connsiteX13-4049" fmla="*/ 957315 w 1422362"/>
                <a:gd name="connsiteY13-4050" fmla="*/ 935149 h 2301326"/>
                <a:gd name="connsiteX14-4051" fmla="*/ 905990 w 1422362"/>
                <a:gd name="connsiteY14-4052" fmla="*/ 604893 h 2301326"/>
                <a:gd name="connsiteX15-4053" fmla="*/ 711016 w 1422362"/>
                <a:gd name="connsiteY15-4054" fmla="*/ 560599 h 2301326"/>
                <a:gd name="connsiteX16-4055" fmla="*/ 729319 w 1422362"/>
                <a:gd name="connsiteY16-4056" fmla="*/ 948806 h 2301326"/>
                <a:gd name="connsiteX17-4057" fmla="*/ 673525 w 1422362"/>
                <a:gd name="connsiteY17-4058" fmla="*/ 140540 h 2301326"/>
                <a:gd name="connsiteX18-4059" fmla="*/ 471802 w 1422362"/>
                <a:gd name="connsiteY18-4060" fmla="*/ 136936 h 2301326"/>
                <a:gd name="connsiteX19-4061" fmla="*/ 473286 w 1422362"/>
                <a:gd name="connsiteY19-4062" fmla="*/ 1303106 h 2301326"/>
                <a:gd name="connsiteX20-4063" fmla="*/ 338442 w 1422362"/>
                <a:gd name="connsiteY20-4064" fmla="*/ 1249201 h 2301326"/>
                <a:gd name="connsiteX21-4065" fmla="*/ 719 w 1422362"/>
                <a:gd name="connsiteY21-4066" fmla="*/ 948524 h 2301326"/>
                <a:gd name="connsiteX0-4067" fmla="*/ 719 w 1422362"/>
                <a:gd name="connsiteY0-4068" fmla="*/ 948524 h 2301326"/>
                <a:gd name="connsiteX1-4069" fmla="*/ 140932 w 1422362"/>
                <a:gd name="connsiteY1-4070" fmla="*/ 1344298 h 2301326"/>
                <a:gd name="connsiteX2-4071" fmla="*/ 309182 w 1422362"/>
                <a:gd name="connsiteY2-4072" fmla="*/ 1702743 h 2301326"/>
                <a:gd name="connsiteX3-4073" fmla="*/ 548773 w 1422362"/>
                <a:gd name="connsiteY3-4074" fmla="*/ 1927317 h 2301326"/>
                <a:gd name="connsiteX4-4075" fmla="*/ 582370 w 1422362"/>
                <a:gd name="connsiteY4-4076" fmla="*/ 2288211 h 2301326"/>
                <a:gd name="connsiteX5-4077" fmla="*/ 1253027 w 1422362"/>
                <a:gd name="connsiteY5-4078" fmla="*/ 2301326 h 2301326"/>
                <a:gd name="connsiteX6-4079" fmla="*/ 1262460 w 1422362"/>
                <a:gd name="connsiteY6-4080" fmla="*/ 1978053 h 2301326"/>
                <a:gd name="connsiteX7-4081" fmla="*/ 1421092 w 1422362"/>
                <a:gd name="connsiteY7-4082" fmla="*/ 1117527 h 2301326"/>
                <a:gd name="connsiteX8-4083" fmla="*/ 1369124 w 1422362"/>
                <a:gd name="connsiteY8-4084" fmla="*/ 691731 h 2301326"/>
                <a:gd name="connsiteX9-4085" fmla="*/ 1176719 w 1422362"/>
                <a:gd name="connsiteY9-4086" fmla="*/ 660062 h 2301326"/>
                <a:gd name="connsiteX10-4087" fmla="*/ 1168953 w 1422362"/>
                <a:gd name="connsiteY10-4088" fmla="*/ 959041 h 2301326"/>
                <a:gd name="connsiteX11-4089" fmla="*/ 1156855 w 1422362"/>
                <a:gd name="connsiteY11-4090" fmla="*/ 648312 h 2301326"/>
                <a:gd name="connsiteX12-4091" fmla="*/ 927050 w 1422362"/>
                <a:gd name="connsiteY12-4092" fmla="*/ 605935 h 2301326"/>
                <a:gd name="connsiteX13-4093" fmla="*/ 957315 w 1422362"/>
                <a:gd name="connsiteY13-4094" fmla="*/ 935149 h 2301326"/>
                <a:gd name="connsiteX14-4095" fmla="*/ 905990 w 1422362"/>
                <a:gd name="connsiteY14-4096" fmla="*/ 604893 h 2301326"/>
                <a:gd name="connsiteX15-4097" fmla="*/ 711016 w 1422362"/>
                <a:gd name="connsiteY15-4098" fmla="*/ 560599 h 2301326"/>
                <a:gd name="connsiteX16-4099" fmla="*/ 714846 w 1422362"/>
                <a:gd name="connsiteY16-4100" fmla="*/ 948806 h 2301326"/>
                <a:gd name="connsiteX17-4101" fmla="*/ 673525 w 1422362"/>
                <a:gd name="connsiteY17-4102" fmla="*/ 140540 h 2301326"/>
                <a:gd name="connsiteX18-4103" fmla="*/ 471802 w 1422362"/>
                <a:gd name="connsiteY18-4104" fmla="*/ 136936 h 2301326"/>
                <a:gd name="connsiteX19-4105" fmla="*/ 473286 w 1422362"/>
                <a:gd name="connsiteY19-4106" fmla="*/ 1303106 h 2301326"/>
                <a:gd name="connsiteX20-4107" fmla="*/ 338442 w 1422362"/>
                <a:gd name="connsiteY20-4108" fmla="*/ 1249201 h 2301326"/>
                <a:gd name="connsiteX21-4109" fmla="*/ 719 w 1422362"/>
                <a:gd name="connsiteY21-4110" fmla="*/ 948524 h 2301326"/>
                <a:gd name="connsiteX0-4111" fmla="*/ 719 w 1422362"/>
                <a:gd name="connsiteY0-4112" fmla="*/ 948524 h 2301326"/>
                <a:gd name="connsiteX1-4113" fmla="*/ 140932 w 1422362"/>
                <a:gd name="connsiteY1-4114" fmla="*/ 1344298 h 2301326"/>
                <a:gd name="connsiteX2-4115" fmla="*/ 309182 w 1422362"/>
                <a:gd name="connsiteY2-4116" fmla="*/ 1702743 h 2301326"/>
                <a:gd name="connsiteX3-4117" fmla="*/ 548773 w 1422362"/>
                <a:gd name="connsiteY3-4118" fmla="*/ 1927317 h 2301326"/>
                <a:gd name="connsiteX4-4119" fmla="*/ 582370 w 1422362"/>
                <a:gd name="connsiteY4-4120" fmla="*/ 2288211 h 2301326"/>
                <a:gd name="connsiteX5-4121" fmla="*/ 1253027 w 1422362"/>
                <a:gd name="connsiteY5-4122" fmla="*/ 2301326 h 2301326"/>
                <a:gd name="connsiteX6-4123" fmla="*/ 1262460 w 1422362"/>
                <a:gd name="connsiteY6-4124" fmla="*/ 1978053 h 2301326"/>
                <a:gd name="connsiteX7-4125" fmla="*/ 1421092 w 1422362"/>
                <a:gd name="connsiteY7-4126" fmla="*/ 1117527 h 2301326"/>
                <a:gd name="connsiteX8-4127" fmla="*/ 1369124 w 1422362"/>
                <a:gd name="connsiteY8-4128" fmla="*/ 691731 h 2301326"/>
                <a:gd name="connsiteX9-4129" fmla="*/ 1176719 w 1422362"/>
                <a:gd name="connsiteY9-4130" fmla="*/ 660062 h 2301326"/>
                <a:gd name="connsiteX10-4131" fmla="*/ 1168953 w 1422362"/>
                <a:gd name="connsiteY10-4132" fmla="*/ 959041 h 2301326"/>
                <a:gd name="connsiteX11-4133" fmla="*/ 1156855 w 1422362"/>
                <a:gd name="connsiteY11-4134" fmla="*/ 648312 h 2301326"/>
                <a:gd name="connsiteX12-4135" fmla="*/ 927050 w 1422362"/>
                <a:gd name="connsiteY12-4136" fmla="*/ 605935 h 2301326"/>
                <a:gd name="connsiteX13-4137" fmla="*/ 957315 w 1422362"/>
                <a:gd name="connsiteY13-4138" fmla="*/ 935149 h 2301326"/>
                <a:gd name="connsiteX14-4139" fmla="*/ 905990 w 1422362"/>
                <a:gd name="connsiteY14-4140" fmla="*/ 604893 h 2301326"/>
                <a:gd name="connsiteX15-4141" fmla="*/ 711016 w 1422362"/>
                <a:gd name="connsiteY15-4142" fmla="*/ 560599 h 2301326"/>
                <a:gd name="connsiteX16-4143" fmla="*/ 714846 w 1422362"/>
                <a:gd name="connsiteY16-4144" fmla="*/ 948806 h 2301326"/>
                <a:gd name="connsiteX17-4145" fmla="*/ 673525 w 1422362"/>
                <a:gd name="connsiteY17-4146" fmla="*/ 140540 h 2301326"/>
                <a:gd name="connsiteX18-4147" fmla="*/ 471802 w 1422362"/>
                <a:gd name="connsiteY18-4148" fmla="*/ 136936 h 2301326"/>
                <a:gd name="connsiteX19-4149" fmla="*/ 473286 w 1422362"/>
                <a:gd name="connsiteY19-4150" fmla="*/ 1303106 h 2301326"/>
                <a:gd name="connsiteX20-4151" fmla="*/ 338442 w 1422362"/>
                <a:gd name="connsiteY20-4152" fmla="*/ 1249201 h 2301326"/>
                <a:gd name="connsiteX21-4153" fmla="*/ 719 w 1422362"/>
                <a:gd name="connsiteY21-4154" fmla="*/ 948524 h 2301326"/>
                <a:gd name="connsiteX0-4155" fmla="*/ 719 w 1422362"/>
                <a:gd name="connsiteY0-4156" fmla="*/ 948524 h 2301326"/>
                <a:gd name="connsiteX1-4157" fmla="*/ 140932 w 1422362"/>
                <a:gd name="connsiteY1-4158" fmla="*/ 1344298 h 2301326"/>
                <a:gd name="connsiteX2-4159" fmla="*/ 309182 w 1422362"/>
                <a:gd name="connsiteY2-4160" fmla="*/ 1702743 h 2301326"/>
                <a:gd name="connsiteX3-4161" fmla="*/ 548773 w 1422362"/>
                <a:gd name="connsiteY3-4162" fmla="*/ 1927317 h 2301326"/>
                <a:gd name="connsiteX4-4163" fmla="*/ 582370 w 1422362"/>
                <a:gd name="connsiteY4-4164" fmla="*/ 2288211 h 2301326"/>
                <a:gd name="connsiteX5-4165" fmla="*/ 1253027 w 1422362"/>
                <a:gd name="connsiteY5-4166" fmla="*/ 2301326 h 2301326"/>
                <a:gd name="connsiteX6-4167" fmla="*/ 1262460 w 1422362"/>
                <a:gd name="connsiteY6-4168" fmla="*/ 1978053 h 2301326"/>
                <a:gd name="connsiteX7-4169" fmla="*/ 1421092 w 1422362"/>
                <a:gd name="connsiteY7-4170" fmla="*/ 1117527 h 2301326"/>
                <a:gd name="connsiteX8-4171" fmla="*/ 1369124 w 1422362"/>
                <a:gd name="connsiteY8-4172" fmla="*/ 691731 h 2301326"/>
                <a:gd name="connsiteX9-4173" fmla="*/ 1176719 w 1422362"/>
                <a:gd name="connsiteY9-4174" fmla="*/ 660062 h 2301326"/>
                <a:gd name="connsiteX10-4175" fmla="*/ 1168953 w 1422362"/>
                <a:gd name="connsiteY10-4176" fmla="*/ 959041 h 2301326"/>
                <a:gd name="connsiteX11-4177" fmla="*/ 1156855 w 1422362"/>
                <a:gd name="connsiteY11-4178" fmla="*/ 648312 h 2301326"/>
                <a:gd name="connsiteX12-4179" fmla="*/ 927050 w 1422362"/>
                <a:gd name="connsiteY12-4180" fmla="*/ 605935 h 2301326"/>
                <a:gd name="connsiteX13-4181" fmla="*/ 957315 w 1422362"/>
                <a:gd name="connsiteY13-4182" fmla="*/ 935149 h 2301326"/>
                <a:gd name="connsiteX14-4183" fmla="*/ 905990 w 1422362"/>
                <a:gd name="connsiteY14-4184" fmla="*/ 604893 h 2301326"/>
                <a:gd name="connsiteX15-4185" fmla="*/ 711016 w 1422362"/>
                <a:gd name="connsiteY15-4186" fmla="*/ 560599 h 2301326"/>
                <a:gd name="connsiteX16-4187" fmla="*/ 714846 w 1422362"/>
                <a:gd name="connsiteY16-4188" fmla="*/ 948806 h 2301326"/>
                <a:gd name="connsiteX17-4189" fmla="*/ 673525 w 1422362"/>
                <a:gd name="connsiteY17-4190" fmla="*/ 140540 h 2301326"/>
                <a:gd name="connsiteX18-4191" fmla="*/ 471802 w 1422362"/>
                <a:gd name="connsiteY18-4192" fmla="*/ 136936 h 2301326"/>
                <a:gd name="connsiteX19-4193" fmla="*/ 473286 w 1422362"/>
                <a:gd name="connsiteY19-4194" fmla="*/ 1303106 h 2301326"/>
                <a:gd name="connsiteX20-4195" fmla="*/ 338442 w 1422362"/>
                <a:gd name="connsiteY20-4196" fmla="*/ 1249201 h 2301326"/>
                <a:gd name="connsiteX21-4197" fmla="*/ 719 w 1422362"/>
                <a:gd name="connsiteY21-4198" fmla="*/ 948524 h 2301326"/>
                <a:gd name="connsiteX0-4199" fmla="*/ 719 w 1422362"/>
                <a:gd name="connsiteY0-4200" fmla="*/ 948524 h 2301326"/>
                <a:gd name="connsiteX1-4201" fmla="*/ 140932 w 1422362"/>
                <a:gd name="connsiteY1-4202" fmla="*/ 1344298 h 2301326"/>
                <a:gd name="connsiteX2-4203" fmla="*/ 309182 w 1422362"/>
                <a:gd name="connsiteY2-4204" fmla="*/ 1702743 h 2301326"/>
                <a:gd name="connsiteX3-4205" fmla="*/ 548773 w 1422362"/>
                <a:gd name="connsiteY3-4206" fmla="*/ 1927317 h 2301326"/>
                <a:gd name="connsiteX4-4207" fmla="*/ 582370 w 1422362"/>
                <a:gd name="connsiteY4-4208" fmla="*/ 2288211 h 2301326"/>
                <a:gd name="connsiteX5-4209" fmla="*/ 1253027 w 1422362"/>
                <a:gd name="connsiteY5-4210" fmla="*/ 2301326 h 2301326"/>
                <a:gd name="connsiteX6-4211" fmla="*/ 1262460 w 1422362"/>
                <a:gd name="connsiteY6-4212" fmla="*/ 1978053 h 2301326"/>
                <a:gd name="connsiteX7-4213" fmla="*/ 1421092 w 1422362"/>
                <a:gd name="connsiteY7-4214" fmla="*/ 1117527 h 2301326"/>
                <a:gd name="connsiteX8-4215" fmla="*/ 1369124 w 1422362"/>
                <a:gd name="connsiteY8-4216" fmla="*/ 691731 h 2301326"/>
                <a:gd name="connsiteX9-4217" fmla="*/ 1176719 w 1422362"/>
                <a:gd name="connsiteY9-4218" fmla="*/ 660062 h 2301326"/>
                <a:gd name="connsiteX10-4219" fmla="*/ 1168953 w 1422362"/>
                <a:gd name="connsiteY10-4220" fmla="*/ 959041 h 2301326"/>
                <a:gd name="connsiteX11-4221" fmla="*/ 1156855 w 1422362"/>
                <a:gd name="connsiteY11-4222" fmla="*/ 648312 h 2301326"/>
                <a:gd name="connsiteX12-4223" fmla="*/ 927050 w 1422362"/>
                <a:gd name="connsiteY12-4224" fmla="*/ 605935 h 2301326"/>
                <a:gd name="connsiteX13-4225" fmla="*/ 957315 w 1422362"/>
                <a:gd name="connsiteY13-4226" fmla="*/ 935149 h 2301326"/>
                <a:gd name="connsiteX14-4227" fmla="*/ 905990 w 1422362"/>
                <a:gd name="connsiteY14-4228" fmla="*/ 604893 h 2301326"/>
                <a:gd name="connsiteX15-4229" fmla="*/ 711016 w 1422362"/>
                <a:gd name="connsiteY15-4230" fmla="*/ 560599 h 2301326"/>
                <a:gd name="connsiteX16-4231" fmla="*/ 714846 w 1422362"/>
                <a:gd name="connsiteY16-4232" fmla="*/ 948806 h 2301326"/>
                <a:gd name="connsiteX17-4233" fmla="*/ 673525 w 1422362"/>
                <a:gd name="connsiteY17-4234" fmla="*/ 140540 h 2301326"/>
                <a:gd name="connsiteX18-4235" fmla="*/ 471802 w 1422362"/>
                <a:gd name="connsiteY18-4236" fmla="*/ 136936 h 2301326"/>
                <a:gd name="connsiteX19-4237" fmla="*/ 473286 w 1422362"/>
                <a:gd name="connsiteY19-4238" fmla="*/ 1303106 h 2301326"/>
                <a:gd name="connsiteX20-4239" fmla="*/ 338442 w 1422362"/>
                <a:gd name="connsiteY20-4240" fmla="*/ 1249201 h 2301326"/>
                <a:gd name="connsiteX21-4241" fmla="*/ 719 w 1422362"/>
                <a:gd name="connsiteY21-4242" fmla="*/ 948524 h 2301326"/>
                <a:gd name="connsiteX0-4243" fmla="*/ 719 w 1422362"/>
                <a:gd name="connsiteY0-4244" fmla="*/ 948524 h 2301326"/>
                <a:gd name="connsiteX1-4245" fmla="*/ 140932 w 1422362"/>
                <a:gd name="connsiteY1-4246" fmla="*/ 1344298 h 2301326"/>
                <a:gd name="connsiteX2-4247" fmla="*/ 309182 w 1422362"/>
                <a:gd name="connsiteY2-4248" fmla="*/ 1702743 h 2301326"/>
                <a:gd name="connsiteX3-4249" fmla="*/ 548773 w 1422362"/>
                <a:gd name="connsiteY3-4250" fmla="*/ 1927317 h 2301326"/>
                <a:gd name="connsiteX4-4251" fmla="*/ 582370 w 1422362"/>
                <a:gd name="connsiteY4-4252" fmla="*/ 2288211 h 2301326"/>
                <a:gd name="connsiteX5-4253" fmla="*/ 1253027 w 1422362"/>
                <a:gd name="connsiteY5-4254" fmla="*/ 2301326 h 2301326"/>
                <a:gd name="connsiteX6-4255" fmla="*/ 1262460 w 1422362"/>
                <a:gd name="connsiteY6-4256" fmla="*/ 1978053 h 2301326"/>
                <a:gd name="connsiteX7-4257" fmla="*/ 1421092 w 1422362"/>
                <a:gd name="connsiteY7-4258" fmla="*/ 1117527 h 2301326"/>
                <a:gd name="connsiteX8-4259" fmla="*/ 1369124 w 1422362"/>
                <a:gd name="connsiteY8-4260" fmla="*/ 691731 h 2301326"/>
                <a:gd name="connsiteX9-4261" fmla="*/ 1176719 w 1422362"/>
                <a:gd name="connsiteY9-4262" fmla="*/ 660062 h 2301326"/>
                <a:gd name="connsiteX10-4263" fmla="*/ 1168953 w 1422362"/>
                <a:gd name="connsiteY10-4264" fmla="*/ 959041 h 2301326"/>
                <a:gd name="connsiteX11-4265" fmla="*/ 1156855 w 1422362"/>
                <a:gd name="connsiteY11-4266" fmla="*/ 648312 h 2301326"/>
                <a:gd name="connsiteX12-4267" fmla="*/ 927050 w 1422362"/>
                <a:gd name="connsiteY12-4268" fmla="*/ 605935 h 2301326"/>
                <a:gd name="connsiteX13-4269" fmla="*/ 957315 w 1422362"/>
                <a:gd name="connsiteY13-4270" fmla="*/ 935149 h 2301326"/>
                <a:gd name="connsiteX14-4271" fmla="*/ 905990 w 1422362"/>
                <a:gd name="connsiteY14-4272" fmla="*/ 604893 h 2301326"/>
                <a:gd name="connsiteX15-4273" fmla="*/ 711016 w 1422362"/>
                <a:gd name="connsiteY15-4274" fmla="*/ 560599 h 2301326"/>
                <a:gd name="connsiteX16-4275" fmla="*/ 714846 w 1422362"/>
                <a:gd name="connsiteY16-4276" fmla="*/ 948806 h 2301326"/>
                <a:gd name="connsiteX17-4277" fmla="*/ 673525 w 1422362"/>
                <a:gd name="connsiteY17-4278" fmla="*/ 140540 h 2301326"/>
                <a:gd name="connsiteX18-4279" fmla="*/ 471802 w 1422362"/>
                <a:gd name="connsiteY18-4280" fmla="*/ 136936 h 2301326"/>
                <a:gd name="connsiteX19-4281" fmla="*/ 473286 w 1422362"/>
                <a:gd name="connsiteY19-4282" fmla="*/ 1303106 h 2301326"/>
                <a:gd name="connsiteX20-4283" fmla="*/ 338442 w 1422362"/>
                <a:gd name="connsiteY20-4284" fmla="*/ 1249201 h 2301326"/>
                <a:gd name="connsiteX21-4285" fmla="*/ 719 w 1422362"/>
                <a:gd name="connsiteY21-4286" fmla="*/ 948524 h 2301326"/>
                <a:gd name="connsiteX0-4287" fmla="*/ 719 w 1422362"/>
                <a:gd name="connsiteY0-4288" fmla="*/ 914198 h 2267000"/>
                <a:gd name="connsiteX1-4289" fmla="*/ 140932 w 1422362"/>
                <a:gd name="connsiteY1-4290" fmla="*/ 1309972 h 2267000"/>
                <a:gd name="connsiteX2-4291" fmla="*/ 309182 w 1422362"/>
                <a:gd name="connsiteY2-4292" fmla="*/ 1668417 h 2267000"/>
                <a:gd name="connsiteX3-4293" fmla="*/ 548773 w 1422362"/>
                <a:gd name="connsiteY3-4294" fmla="*/ 1892991 h 2267000"/>
                <a:gd name="connsiteX4-4295" fmla="*/ 582370 w 1422362"/>
                <a:gd name="connsiteY4-4296" fmla="*/ 2253885 h 2267000"/>
                <a:gd name="connsiteX5-4297" fmla="*/ 1253027 w 1422362"/>
                <a:gd name="connsiteY5-4298" fmla="*/ 2267000 h 2267000"/>
                <a:gd name="connsiteX6-4299" fmla="*/ 1262460 w 1422362"/>
                <a:gd name="connsiteY6-4300" fmla="*/ 1943727 h 2267000"/>
                <a:gd name="connsiteX7-4301" fmla="*/ 1421092 w 1422362"/>
                <a:gd name="connsiteY7-4302" fmla="*/ 1083201 h 2267000"/>
                <a:gd name="connsiteX8-4303" fmla="*/ 1369124 w 1422362"/>
                <a:gd name="connsiteY8-4304" fmla="*/ 657405 h 2267000"/>
                <a:gd name="connsiteX9-4305" fmla="*/ 1176719 w 1422362"/>
                <a:gd name="connsiteY9-4306" fmla="*/ 625736 h 2267000"/>
                <a:gd name="connsiteX10-4307" fmla="*/ 1168953 w 1422362"/>
                <a:gd name="connsiteY10-4308" fmla="*/ 924715 h 2267000"/>
                <a:gd name="connsiteX11-4309" fmla="*/ 1156855 w 1422362"/>
                <a:gd name="connsiteY11-4310" fmla="*/ 613986 h 2267000"/>
                <a:gd name="connsiteX12-4311" fmla="*/ 927050 w 1422362"/>
                <a:gd name="connsiteY12-4312" fmla="*/ 571609 h 2267000"/>
                <a:gd name="connsiteX13-4313" fmla="*/ 957315 w 1422362"/>
                <a:gd name="connsiteY13-4314" fmla="*/ 900823 h 2267000"/>
                <a:gd name="connsiteX14-4315" fmla="*/ 905990 w 1422362"/>
                <a:gd name="connsiteY14-4316" fmla="*/ 570567 h 2267000"/>
                <a:gd name="connsiteX15-4317" fmla="*/ 711016 w 1422362"/>
                <a:gd name="connsiteY15-4318" fmla="*/ 526273 h 2267000"/>
                <a:gd name="connsiteX16-4319" fmla="*/ 714846 w 1422362"/>
                <a:gd name="connsiteY16-4320" fmla="*/ 914480 h 2267000"/>
                <a:gd name="connsiteX17-4321" fmla="*/ 673525 w 1422362"/>
                <a:gd name="connsiteY17-4322" fmla="*/ 106214 h 2267000"/>
                <a:gd name="connsiteX18-4323" fmla="*/ 486275 w 1422362"/>
                <a:gd name="connsiteY18-4324" fmla="*/ 174974 h 2267000"/>
                <a:gd name="connsiteX19-4325" fmla="*/ 473286 w 1422362"/>
                <a:gd name="connsiteY19-4326" fmla="*/ 1268780 h 2267000"/>
                <a:gd name="connsiteX20-4327" fmla="*/ 338442 w 1422362"/>
                <a:gd name="connsiteY20-4328" fmla="*/ 1214875 h 2267000"/>
                <a:gd name="connsiteX21-4329" fmla="*/ 719 w 1422362"/>
                <a:gd name="connsiteY21-4330" fmla="*/ 914198 h 2267000"/>
                <a:gd name="connsiteX0-4331" fmla="*/ 719 w 1422362"/>
                <a:gd name="connsiteY0-4332" fmla="*/ 897709 h 2250511"/>
                <a:gd name="connsiteX1-4333" fmla="*/ 140932 w 1422362"/>
                <a:gd name="connsiteY1-4334" fmla="*/ 1293483 h 2250511"/>
                <a:gd name="connsiteX2-4335" fmla="*/ 309182 w 1422362"/>
                <a:gd name="connsiteY2-4336" fmla="*/ 1651928 h 2250511"/>
                <a:gd name="connsiteX3-4337" fmla="*/ 548773 w 1422362"/>
                <a:gd name="connsiteY3-4338" fmla="*/ 1876502 h 2250511"/>
                <a:gd name="connsiteX4-4339" fmla="*/ 582370 w 1422362"/>
                <a:gd name="connsiteY4-4340" fmla="*/ 2237396 h 2250511"/>
                <a:gd name="connsiteX5-4341" fmla="*/ 1253027 w 1422362"/>
                <a:gd name="connsiteY5-4342" fmla="*/ 2250511 h 2250511"/>
                <a:gd name="connsiteX6-4343" fmla="*/ 1262460 w 1422362"/>
                <a:gd name="connsiteY6-4344" fmla="*/ 1927238 h 2250511"/>
                <a:gd name="connsiteX7-4345" fmla="*/ 1421092 w 1422362"/>
                <a:gd name="connsiteY7-4346" fmla="*/ 1066712 h 2250511"/>
                <a:gd name="connsiteX8-4347" fmla="*/ 1369124 w 1422362"/>
                <a:gd name="connsiteY8-4348" fmla="*/ 640916 h 2250511"/>
                <a:gd name="connsiteX9-4349" fmla="*/ 1176719 w 1422362"/>
                <a:gd name="connsiteY9-4350" fmla="*/ 609247 h 2250511"/>
                <a:gd name="connsiteX10-4351" fmla="*/ 1168953 w 1422362"/>
                <a:gd name="connsiteY10-4352" fmla="*/ 908226 h 2250511"/>
                <a:gd name="connsiteX11-4353" fmla="*/ 1156855 w 1422362"/>
                <a:gd name="connsiteY11-4354" fmla="*/ 597497 h 2250511"/>
                <a:gd name="connsiteX12-4355" fmla="*/ 927050 w 1422362"/>
                <a:gd name="connsiteY12-4356" fmla="*/ 555120 h 2250511"/>
                <a:gd name="connsiteX13-4357" fmla="*/ 957315 w 1422362"/>
                <a:gd name="connsiteY13-4358" fmla="*/ 884334 h 2250511"/>
                <a:gd name="connsiteX14-4359" fmla="*/ 905990 w 1422362"/>
                <a:gd name="connsiteY14-4360" fmla="*/ 554078 h 2250511"/>
                <a:gd name="connsiteX15-4361" fmla="*/ 711016 w 1422362"/>
                <a:gd name="connsiteY15-4362" fmla="*/ 509784 h 2250511"/>
                <a:gd name="connsiteX16-4363" fmla="*/ 714846 w 1422362"/>
                <a:gd name="connsiteY16-4364" fmla="*/ 897991 h 2250511"/>
                <a:gd name="connsiteX17-4365" fmla="*/ 683174 w 1422362"/>
                <a:gd name="connsiteY17-4366" fmla="*/ 118671 h 2250511"/>
                <a:gd name="connsiteX18-4367" fmla="*/ 486275 w 1422362"/>
                <a:gd name="connsiteY18-4368" fmla="*/ 158485 h 2250511"/>
                <a:gd name="connsiteX19-4369" fmla="*/ 473286 w 1422362"/>
                <a:gd name="connsiteY19-4370" fmla="*/ 1252291 h 2250511"/>
                <a:gd name="connsiteX20-4371" fmla="*/ 338442 w 1422362"/>
                <a:gd name="connsiteY20-4372" fmla="*/ 1198386 h 2250511"/>
                <a:gd name="connsiteX21-4373" fmla="*/ 719 w 1422362"/>
                <a:gd name="connsiteY21-4374" fmla="*/ 897709 h 2250511"/>
                <a:gd name="connsiteX0-4375" fmla="*/ 719 w 1422362"/>
                <a:gd name="connsiteY0-4376" fmla="*/ 897709 h 2250511"/>
                <a:gd name="connsiteX1-4377" fmla="*/ 140932 w 1422362"/>
                <a:gd name="connsiteY1-4378" fmla="*/ 1293483 h 2250511"/>
                <a:gd name="connsiteX2-4379" fmla="*/ 309182 w 1422362"/>
                <a:gd name="connsiteY2-4380" fmla="*/ 1651928 h 2250511"/>
                <a:gd name="connsiteX3-4381" fmla="*/ 548773 w 1422362"/>
                <a:gd name="connsiteY3-4382" fmla="*/ 1876502 h 2250511"/>
                <a:gd name="connsiteX4-4383" fmla="*/ 582370 w 1422362"/>
                <a:gd name="connsiteY4-4384" fmla="*/ 2237396 h 2250511"/>
                <a:gd name="connsiteX5-4385" fmla="*/ 1253027 w 1422362"/>
                <a:gd name="connsiteY5-4386" fmla="*/ 2250511 h 2250511"/>
                <a:gd name="connsiteX6-4387" fmla="*/ 1262460 w 1422362"/>
                <a:gd name="connsiteY6-4388" fmla="*/ 1927238 h 2250511"/>
                <a:gd name="connsiteX7-4389" fmla="*/ 1421092 w 1422362"/>
                <a:gd name="connsiteY7-4390" fmla="*/ 1066712 h 2250511"/>
                <a:gd name="connsiteX8-4391" fmla="*/ 1369124 w 1422362"/>
                <a:gd name="connsiteY8-4392" fmla="*/ 640916 h 2250511"/>
                <a:gd name="connsiteX9-4393" fmla="*/ 1176719 w 1422362"/>
                <a:gd name="connsiteY9-4394" fmla="*/ 609247 h 2250511"/>
                <a:gd name="connsiteX10-4395" fmla="*/ 1168953 w 1422362"/>
                <a:gd name="connsiteY10-4396" fmla="*/ 908226 h 2250511"/>
                <a:gd name="connsiteX11-4397" fmla="*/ 1156855 w 1422362"/>
                <a:gd name="connsiteY11-4398" fmla="*/ 597497 h 2250511"/>
                <a:gd name="connsiteX12-4399" fmla="*/ 927050 w 1422362"/>
                <a:gd name="connsiteY12-4400" fmla="*/ 555120 h 2250511"/>
                <a:gd name="connsiteX13-4401" fmla="*/ 957315 w 1422362"/>
                <a:gd name="connsiteY13-4402" fmla="*/ 884334 h 2250511"/>
                <a:gd name="connsiteX14-4403" fmla="*/ 905990 w 1422362"/>
                <a:gd name="connsiteY14-4404" fmla="*/ 554078 h 2250511"/>
                <a:gd name="connsiteX15-4405" fmla="*/ 711016 w 1422362"/>
                <a:gd name="connsiteY15-4406" fmla="*/ 509784 h 2250511"/>
                <a:gd name="connsiteX16-4407" fmla="*/ 714846 w 1422362"/>
                <a:gd name="connsiteY16-4408" fmla="*/ 897991 h 2250511"/>
                <a:gd name="connsiteX17-4409" fmla="*/ 683174 w 1422362"/>
                <a:gd name="connsiteY17-4410" fmla="*/ 118671 h 2250511"/>
                <a:gd name="connsiteX18-4411" fmla="*/ 486275 w 1422362"/>
                <a:gd name="connsiteY18-4412" fmla="*/ 158485 h 2250511"/>
                <a:gd name="connsiteX19-4413" fmla="*/ 473286 w 1422362"/>
                <a:gd name="connsiteY19-4414" fmla="*/ 1252291 h 2250511"/>
                <a:gd name="connsiteX20-4415" fmla="*/ 338442 w 1422362"/>
                <a:gd name="connsiteY20-4416" fmla="*/ 1198386 h 2250511"/>
                <a:gd name="connsiteX21-4417" fmla="*/ 719 w 1422362"/>
                <a:gd name="connsiteY21-4418" fmla="*/ 897709 h 2250511"/>
                <a:gd name="connsiteX0-4419" fmla="*/ 719 w 1422362"/>
                <a:gd name="connsiteY0-4420" fmla="*/ 904644 h 2257446"/>
                <a:gd name="connsiteX1-4421" fmla="*/ 140932 w 1422362"/>
                <a:gd name="connsiteY1-4422" fmla="*/ 1300418 h 2257446"/>
                <a:gd name="connsiteX2-4423" fmla="*/ 309182 w 1422362"/>
                <a:gd name="connsiteY2-4424" fmla="*/ 1658863 h 2257446"/>
                <a:gd name="connsiteX3-4425" fmla="*/ 548773 w 1422362"/>
                <a:gd name="connsiteY3-4426" fmla="*/ 1883437 h 2257446"/>
                <a:gd name="connsiteX4-4427" fmla="*/ 582370 w 1422362"/>
                <a:gd name="connsiteY4-4428" fmla="*/ 2244331 h 2257446"/>
                <a:gd name="connsiteX5-4429" fmla="*/ 1253027 w 1422362"/>
                <a:gd name="connsiteY5-4430" fmla="*/ 2257446 h 2257446"/>
                <a:gd name="connsiteX6-4431" fmla="*/ 1262460 w 1422362"/>
                <a:gd name="connsiteY6-4432" fmla="*/ 1934173 h 2257446"/>
                <a:gd name="connsiteX7-4433" fmla="*/ 1421092 w 1422362"/>
                <a:gd name="connsiteY7-4434" fmla="*/ 1073647 h 2257446"/>
                <a:gd name="connsiteX8-4435" fmla="*/ 1369124 w 1422362"/>
                <a:gd name="connsiteY8-4436" fmla="*/ 647851 h 2257446"/>
                <a:gd name="connsiteX9-4437" fmla="*/ 1176719 w 1422362"/>
                <a:gd name="connsiteY9-4438" fmla="*/ 616182 h 2257446"/>
                <a:gd name="connsiteX10-4439" fmla="*/ 1168953 w 1422362"/>
                <a:gd name="connsiteY10-4440" fmla="*/ 915161 h 2257446"/>
                <a:gd name="connsiteX11-4441" fmla="*/ 1156855 w 1422362"/>
                <a:gd name="connsiteY11-4442" fmla="*/ 604432 h 2257446"/>
                <a:gd name="connsiteX12-4443" fmla="*/ 927050 w 1422362"/>
                <a:gd name="connsiteY12-4444" fmla="*/ 562055 h 2257446"/>
                <a:gd name="connsiteX13-4445" fmla="*/ 957315 w 1422362"/>
                <a:gd name="connsiteY13-4446" fmla="*/ 891269 h 2257446"/>
                <a:gd name="connsiteX14-4447" fmla="*/ 905990 w 1422362"/>
                <a:gd name="connsiteY14-4448" fmla="*/ 561013 h 2257446"/>
                <a:gd name="connsiteX15-4449" fmla="*/ 711016 w 1422362"/>
                <a:gd name="connsiteY15-4450" fmla="*/ 516719 h 2257446"/>
                <a:gd name="connsiteX16-4451" fmla="*/ 714846 w 1422362"/>
                <a:gd name="connsiteY16-4452" fmla="*/ 904926 h 2257446"/>
                <a:gd name="connsiteX17-4453" fmla="*/ 683174 w 1422362"/>
                <a:gd name="connsiteY17-4454" fmla="*/ 125606 h 2257446"/>
                <a:gd name="connsiteX18-4455" fmla="*/ 486275 w 1422362"/>
                <a:gd name="connsiteY18-4456" fmla="*/ 165420 h 2257446"/>
                <a:gd name="connsiteX19-4457" fmla="*/ 473286 w 1422362"/>
                <a:gd name="connsiteY19-4458" fmla="*/ 1259226 h 2257446"/>
                <a:gd name="connsiteX20-4459" fmla="*/ 338442 w 1422362"/>
                <a:gd name="connsiteY20-4460" fmla="*/ 1205321 h 2257446"/>
                <a:gd name="connsiteX21-4461" fmla="*/ 719 w 1422362"/>
                <a:gd name="connsiteY21-4462" fmla="*/ 904644 h 2257446"/>
                <a:gd name="connsiteX0-4463" fmla="*/ 719 w 1422362"/>
                <a:gd name="connsiteY0-4464" fmla="*/ 900955 h 2253757"/>
                <a:gd name="connsiteX1-4465" fmla="*/ 140932 w 1422362"/>
                <a:gd name="connsiteY1-4466" fmla="*/ 1296729 h 2253757"/>
                <a:gd name="connsiteX2-4467" fmla="*/ 309182 w 1422362"/>
                <a:gd name="connsiteY2-4468" fmla="*/ 1655174 h 2253757"/>
                <a:gd name="connsiteX3-4469" fmla="*/ 548773 w 1422362"/>
                <a:gd name="connsiteY3-4470" fmla="*/ 1879748 h 2253757"/>
                <a:gd name="connsiteX4-4471" fmla="*/ 582370 w 1422362"/>
                <a:gd name="connsiteY4-4472" fmla="*/ 2240642 h 2253757"/>
                <a:gd name="connsiteX5-4473" fmla="*/ 1253027 w 1422362"/>
                <a:gd name="connsiteY5-4474" fmla="*/ 2253757 h 2253757"/>
                <a:gd name="connsiteX6-4475" fmla="*/ 1262460 w 1422362"/>
                <a:gd name="connsiteY6-4476" fmla="*/ 1930484 h 2253757"/>
                <a:gd name="connsiteX7-4477" fmla="*/ 1421092 w 1422362"/>
                <a:gd name="connsiteY7-4478" fmla="*/ 1069958 h 2253757"/>
                <a:gd name="connsiteX8-4479" fmla="*/ 1369124 w 1422362"/>
                <a:gd name="connsiteY8-4480" fmla="*/ 644162 h 2253757"/>
                <a:gd name="connsiteX9-4481" fmla="*/ 1176719 w 1422362"/>
                <a:gd name="connsiteY9-4482" fmla="*/ 612493 h 2253757"/>
                <a:gd name="connsiteX10-4483" fmla="*/ 1168953 w 1422362"/>
                <a:gd name="connsiteY10-4484" fmla="*/ 911472 h 2253757"/>
                <a:gd name="connsiteX11-4485" fmla="*/ 1156855 w 1422362"/>
                <a:gd name="connsiteY11-4486" fmla="*/ 600743 h 2253757"/>
                <a:gd name="connsiteX12-4487" fmla="*/ 927050 w 1422362"/>
                <a:gd name="connsiteY12-4488" fmla="*/ 558366 h 2253757"/>
                <a:gd name="connsiteX13-4489" fmla="*/ 957315 w 1422362"/>
                <a:gd name="connsiteY13-4490" fmla="*/ 887580 h 2253757"/>
                <a:gd name="connsiteX14-4491" fmla="*/ 905990 w 1422362"/>
                <a:gd name="connsiteY14-4492" fmla="*/ 557324 h 2253757"/>
                <a:gd name="connsiteX15-4493" fmla="*/ 711016 w 1422362"/>
                <a:gd name="connsiteY15-4494" fmla="*/ 513030 h 2253757"/>
                <a:gd name="connsiteX16-4495" fmla="*/ 714846 w 1422362"/>
                <a:gd name="connsiteY16-4496" fmla="*/ 901237 h 2253757"/>
                <a:gd name="connsiteX17-4497" fmla="*/ 683174 w 1422362"/>
                <a:gd name="connsiteY17-4498" fmla="*/ 121917 h 2253757"/>
                <a:gd name="connsiteX18-4499" fmla="*/ 486275 w 1422362"/>
                <a:gd name="connsiteY18-4500" fmla="*/ 161731 h 2253757"/>
                <a:gd name="connsiteX19-4501" fmla="*/ 473286 w 1422362"/>
                <a:gd name="connsiteY19-4502" fmla="*/ 1255537 h 2253757"/>
                <a:gd name="connsiteX20-4503" fmla="*/ 338442 w 1422362"/>
                <a:gd name="connsiteY20-4504" fmla="*/ 1201632 h 2253757"/>
                <a:gd name="connsiteX21-4505" fmla="*/ 719 w 1422362"/>
                <a:gd name="connsiteY21-4506" fmla="*/ 900955 h 2253757"/>
                <a:gd name="connsiteX0-4507" fmla="*/ 719 w 1422362"/>
                <a:gd name="connsiteY0-4508" fmla="*/ 900955 h 2253757"/>
                <a:gd name="connsiteX1-4509" fmla="*/ 140932 w 1422362"/>
                <a:gd name="connsiteY1-4510" fmla="*/ 1296729 h 2253757"/>
                <a:gd name="connsiteX2-4511" fmla="*/ 309182 w 1422362"/>
                <a:gd name="connsiteY2-4512" fmla="*/ 1655174 h 2253757"/>
                <a:gd name="connsiteX3-4513" fmla="*/ 548773 w 1422362"/>
                <a:gd name="connsiteY3-4514" fmla="*/ 1879748 h 2253757"/>
                <a:gd name="connsiteX4-4515" fmla="*/ 582370 w 1422362"/>
                <a:gd name="connsiteY4-4516" fmla="*/ 2240642 h 2253757"/>
                <a:gd name="connsiteX5-4517" fmla="*/ 1253027 w 1422362"/>
                <a:gd name="connsiteY5-4518" fmla="*/ 2253757 h 2253757"/>
                <a:gd name="connsiteX6-4519" fmla="*/ 1262460 w 1422362"/>
                <a:gd name="connsiteY6-4520" fmla="*/ 1930484 h 2253757"/>
                <a:gd name="connsiteX7-4521" fmla="*/ 1421092 w 1422362"/>
                <a:gd name="connsiteY7-4522" fmla="*/ 1069958 h 2253757"/>
                <a:gd name="connsiteX8-4523" fmla="*/ 1369124 w 1422362"/>
                <a:gd name="connsiteY8-4524" fmla="*/ 644162 h 2253757"/>
                <a:gd name="connsiteX9-4525" fmla="*/ 1176719 w 1422362"/>
                <a:gd name="connsiteY9-4526" fmla="*/ 612493 h 2253757"/>
                <a:gd name="connsiteX10-4527" fmla="*/ 1168953 w 1422362"/>
                <a:gd name="connsiteY10-4528" fmla="*/ 911472 h 2253757"/>
                <a:gd name="connsiteX11-4529" fmla="*/ 1156855 w 1422362"/>
                <a:gd name="connsiteY11-4530" fmla="*/ 600743 h 2253757"/>
                <a:gd name="connsiteX12-4531" fmla="*/ 927050 w 1422362"/>
                <a:gd name="connsiteY12-4532" fmla="*/ 558366 h 2253757"/>
                <a:gd name="connsiteX13-4533" fmla="*/ 957315 w 1422362"/>
                <a:gd name="connsiteY13-4534" fmla="*/ 887580 h 2253757"/>
                <a:gd name="connsiteX14-4535" fmla="*/ 905990 w 1422362"/>
                <a:gd name="connsiteY14-4536" fmla="*/ 557324 h 2253757"/>
                <a:gd name="connsiteX15-4537" fmla="*/ 711016 w 1422362"/>
                <a:gd name="connsiteY15-4538" fmla="*/ 513030 h 2253757"/>
                <a:gd name="connsiteX16-4539" fmla="*/ 714846 w 1422362"/>
                <a:gd name="connsiteY16-4540" fmla="*/ 901237 h 2253757"/>
                <a:gd name="connsiteX17-4541" fmla="*/ 683174 w 1422362"/>
                <a:gd name="connsiteY17-4542" fmla="*/ 121917 h 2253757"/>
                <a:gd name="connsiteX18-4543" fmla="*/ 486275 w 1422362"/>
                <a:gd name="connsiteY18-4544" fmla="*/ 161731 h 2253757"/>
                <a:gd name="connsiteX19-4545" fmla="*/ 463637 w 1422362"/>
                <a:gd name="connsiteY19-4546" fmla="*/ 1183173 h 2253757"/>
                <a:gd name="connsiteX20-4547" fmla="*/ 338442 w 1422362"/>
                <a:gd name="connsiteY20-4548" fmla="*/ 1201632 h 2253757"/>
                <a:gd name="connsiteX21-4549" fmla="*/ 719 w 1422362"/>
                <a:gd name="connsiteY21-4550" fmla="*/ 900955 h 2253757"/>
                <a:gd name="connsiteX0-4551" fmla="*/ 719 w 1422362"/>
                <a:gd name="connsiteY0-4552" fmla="*/ 900955 h 2253757"/>
                <a:gd name="connsiteX1-4553" fmla="*/ 140932 w 1422362"/>
                <a:gd name="connsiteY1-4554" fmla="*/ 1296729 h 2253757"/>
                <a:gd name="connsiteX2-4555" fmla="*/ 309182 w 1422362"/>
                <a:gd name="connsiteY2-4556" fmla="*/ 1655174 h 2253757"/>
                <a:gd name="connsiteX3-4557" fmla="*/ 548773 w 1422362"/>
                <a:gd name="connsiteY3-4558" fmla="*/ 1879748 h 2253757"/>
                <a:gd name="connsiteX4-4559" fmla="*/ 582370 w 1422362"/>
                <a:gd name="connsiteY4-4560" fmla="*/ 2240642 h 2253757"/>
                <a:gd name="connsiteX5-4561" fmla="*/ 1253027 w 1422362"/>
                <a:gd name="connsiteY5-4562" fmla="*/ 2253757 h 2253757"/>
                <a:gd name="connsiteX6-4563" fmla="*/ 1262460 w 1422362"/>
                <a:gd name="connsiteY6-4564" fmla="*/ 1930484 h 2253757"/>
                <a:gd name="connsiteX7-4565" fmla="*/ 1421092 w 1422362"/>
                <a:gd name="connsiteY7-4566" fmla="*/ 1069958 h 2253757"/>
                <a:gd name="connsiteX8-4567" fmla="*/ 1369124 w 1422362"/>
                <a:gd name="connsiteY8-4568" fmla="*/ 644162 h 2253757"/>
                <a:gd name="connsiteX9-4569" fmla="*/ 1176719 w 1422362"/>
                <a:gd name="connsiteY9-4570" fmla="*/ 612493 h 2253757"/>
                <a:gd name="connsiteX10-4571" fmla="*/ 1168953 w 1422362"/>
                <a:gd name="connsiteY10-4572" fmla="*/ 911472 h 2253757"/>
                <a:gd name="connsiteX11-4573" fmla="*/ 1156855 w 1422362"/>
                <a:gd name="connsiteY11-4574" fmla="*/ 600743 h 2253757"/>
                <a:gd name="connsiteX12-4575" fmla="*/ 927050 w 1422362"/>
                <a:gd name="connsiteY12-4576" fmla="*/ 558366 h 2253757"/>
                <a:gd name="connsiteX13-4577" fmla="*/ 957315 w 1422362"/>
                <a:gd name="connsiteY13-4578" fmla="*/ 887580 h 2253757"/>
                <a:gd name="connsiteX14-4579" fmla="*/ 905990 w 1422362"/>
                <a:gd name="connsiteY14-4580" fmla="*/ 557324 h 2253757"/>
                <a:gd name="connsiteX15-4581" fmla="*/ 711016 w 1422362"/>
                <a:gd name="connsiteY15-4582" fmla="*/ 513030 h 2253757"/>
                <a:gd name="connsiteX16-4583" fmla="*/ 714846 w 1422362"/>
                <a:gd name="connsiteY16-4584" fmla="*/ 901237 h 2253757"/>
                <a:gd name="connsiteX17-4585" fmla="*/ 683174 w 1422362"/>
                <a:gd name="connsiteY17-4586" fmla="*/ 121917 h 2253757"/>
                <a:gd name="connsiteX18-4587" fmla="*/ 486275 w 1422362"/>
                <a:gd name="connsiteY18-4588" fmla="*/ 161731 h 2253757"/>
                <a:gd name="connsiteX19-4589" fmla="*/ 463637 w 1422362"/>
                <a:gd name="connsiteY19-4590" fmla="*/ 1183173 h 2253757"/>
                <a:gd name="connsiteX20-4591" fmla="*/ 304672 w 1422362"/>
                <a:gd name="connsiteY20-4592" fmla="*/ 1148565 h 2253757"/>
                <a:gd name="connsiteX21-4593" fmla="*/ 719 w 1422362"/>
                <a:gd name="connsiteY21-4594" fmla="*/ 900955 h 2253757"/>
                <a:gd name="connsiteX0-4595" fmla="*/ 719 w 1422362"/>
                <a:gd name="connsiteY0-4596" fmla="*/ 900955 h 2253757"/>
                <a:gd name="connsiteX1-4597" fmla="*/ 140932 w 1422362"/>
                <a:gd name="connsiteY1-4598" fmla="*/ 1296729 h 2253757"/>
                <a:gd name="connsiteX2-4599" fmla="*/ 309182 w 1422362"/>
                <a:gd name="connsiteY2-4600" fmla="*/ 1655174 h 2253757"/>
                <a:gd name="connsiteX3-4601" fmla="*/ 548773 w 1422362"/>
                <a:gd name="connsiteY3-4602" fmla="*/ 1879748 h 2253757"/>
                <a:gd name="connsiteX4-4603" fmla="*/ 582370 w 1422362"/>
                <a:gd name="connsiteY4-4604" fmla="*/ 2240642 h 2253757"/>
                <a:gd name="connsiteX5-4605" fmla="*/ 1253027 w 1422362"/>
                <a:gd name="connsiteY5-4606" fmla="*/ 2253757 h 2253757"/>
                <a:gd name="connsiteX6-4607" fmla="*/ 1262460 w 1422362"/>
                <a:gd name="connsiteY6-4608" fmla="*/ 1930484 h 2253757"/>
                <a:gd name="connsiteX7-4609" fmla="*/ 1421092 w 1422362"/>
                <a:gd name="connsiteY7-4610" fmla="*/ 1069958 h 2253757"/>
                <a:gd name="connsiteX8-4611" fmla="*/ 1369124 w 1422362"/>
                <a:gd name="connsiteY8-4612" fmla="*/ 644162 h 2253757"/>
                <a:gd name="connsiteX9-4613" fmla="*/ 1176719 w 1422362"/>
                <a:gd name="connsiteY9-4614" fmla="*/ 612493 h 2253757"/>
                <a:gd name="connsiteX10-4615" fmla="*/ 1168953 w 1422362"/>
                <a:gd name="connsiteY10-4616" fmla="*/ 911472 h 2253757"/>
                <a:gd name="connsiteX11-4617" fmla="*/ 1156855 w 1422362"/>
                <a:gd name="connsiteY11-4618" fmla="*/ 600743 h 2253757"/>
                <a:gd name="connsiteX12-4619" fmla="*/ 927050 w 1422362"/>
                <a:gd name="connsiteY12-4620" fmla="*/ 558366 h 2253757"/>
                <a:gd name="connsiteX13-4621" fmla="*/ 957315 w 1422362"/>
                <a:gd name="connsiteY13-4622" fmla="*/ 887580 h 2253757"/>
                <a:gd name="connsiteX14-4623" fmla="*/ 905990 w 1422362"/>
                <a:gd name="connsiteY14-4624" fmla="*/ 557324 h 2253757"/>
                <a:gd name="connsiteX15-4625" fmla="*/ 711016 w 1422362"/>
                <a:gd name="connsiteY15-4626" fmla="*/ 513030 h 2253757"/>
                <a:gd name="connsiteX16-4627" fmla="*/ 714846 w 1422362"/>
                <a:gd name="connsiteY16-4628" fmla="*/ 901237 h 2253757"/>
                <a:gd name="connsiteX17-4629" fmla="*/ 683174 w 1422362"/>
                <a:gd name="connsiteY17-4630" fmla="*/ 121917 h 2253757"/>
                <a:gd name="connsiteX18-4631" fmla="*/ 486275 w 1422362"/>
                <a:gd name="connsiteY18-4632" fmla="*/ 161731 h 2253757"/>
                <a:gd name="connsiteX19-4633" fmla="*/ 463637 w 1422362"/>
                <a:gd name="connsiteY19-4634" fmla="*/ 1183173 h 2253757"/>
                <a:gd name="connsiteX20-4635" fmla="*/ 304672 w 1422362"/>
                <a:gd name="connsiteY20-4636" fmla="*/ 1148565 h 2253757"/>
                <a:gd name="connsiteX21-4637" fmla="*/ 719 w 1422362"/>
                <a:gd name="connsiteY21-4638" fmla="*/ 900955 h 2253757"/>
                <a:gd name="connsiteX0-4639" fmla="*/ 719 w 1422362"/>
                <a:gd name="connsiteY0-4640" fmla="*/ 900955 h 2253757"/>
                <a:gd name="connsiteX1-4641" fmla="*/ 140932 w 1422362"/>
                <a:gd name="connsiteY1-4642" fmla="*/ 1296729 h 2253757"/>
                <a:gd name="connsiteX2-4643" fmla="*/ 309182 w 1422362"/>
                <a:gd name="connsiteY2-4644" fmla="*/ 1655174 h 2253757"/>
                <a:gd name="connsiteX3-4645" fmla="*/ 548773 w 1422362"/>
                <a:gd name="connsiteY3-4646" fmla="*/ 1879748 h 2253757"/>
                <a:gd name="connsiteX4-4647" fmla="*/ 582370 w 1422362"/>
                <a:gd name="connsiteY4-4648" fmla="*/ 2240642 h 2253757"/>
                <a:gd name="connsiteX5-4649" fmla="*/ 1253027 w 1422362"/>
                <a:gd name="connsiteY5-4650" fmla="*/ 2253757 h 2253757"/>
                <a:gd name="connsiteX6-4651" fmla="*/ 1262460 w 1422362"/>
                <a:gd name="connsiteY6-4652" fmla="*/ 1930484 h 2253757"/>
                <a:gd name="connsiteX7-4653" fmla="*/ 1421092 w 1422362"/>
                <a:gd name="connsiteY7-4654" fmla="*/ 1069958 h 2253757"/>
                <a:gd name="connsiteX8-4655" fmla="*/ 1369124 w 1422362"/>
                <a:gd name="connsiteY8-4656" fmla="*/ 644162 h 2253757"/>
                <a:gd name="connsiteX9-4657" fmla="*/ 1176719 w 1422362"/>
                <a:gd name="connsiteY9-4658" fmla="*/ 612493 h 2253757"/>
                <a:gd name="connsiteX10-4659" fmla="*/ 1168953 w 1422362"/>
                <a:gd name="connsiteY10-4660" fmla="*/ 911472 h 2253757"/>
                <a:gd name="connsiteX11-4661" fmla="*/ 1156855 w 1422362"/>
                <a:gd name="connsiteY11-4662" fmla="*/ 600743 h 2253757"/>
                <a:gd name="connsiteX12-4663" fmla="*/ 927050 w 1422362"/>
                <a:gd name="connsiteY12-4664" fmla="*/ 558366 h 2253757"/>
                <a:gd name="connsiteX13-4665" fmla="*/ 957315 w 1422362"/>
                <a:gd name="connsiteY13-4666" fmla="*/ 887580 h 2253757"/>
                <a:gd name="connsiteX14-4667" fmla="*/ 905990 w 1422362"/>
                <a:gd name="connsiteY14-4668" fmla="*/ 557324 h 2253757"/>
                <a:gd name="connsiteX15-4669" fmla="*/ 711016 w 1422362"/>
                <a:gd name="connsiteY15-4670" fmla="*/ 513030 h 2253757"/>
                <a:gd name="connsiteX16-4671" fmla="*/ 714846 w 1422362"/>
                <a:gd name="connsiteY16-4672" fmla="*/ 901237 h 2253757"/>
                <a:gd name="connsiteX17-4673" fmla="*/ 683174 w 1422362"/>
                <a:gd name="connsiteY17-4674" fmla="*/ 121917 h 2253757"/>
                <a:gd name="connsiteX18-4675" fmla="*/ 486275 w 1422362"/>
                <a:gd name="connsiteY18-4676" fmla="*/ 161731 h 2253757"/>
                <a:gd name="connsiteX19-4677" fmla="*/ 463637 w 1422362"/>
                <a:gd name="connsiteY19-4678" fmla="*/ 1183173 h 2253757"/>
                <a:gd name="connsiteX20-4679" fmla="*/ 304672 w 1422362"/>
                <a:gd name="connsiteY20-4680" fmla="*/ 1148565 h 2253757"/>
                <a:gd name="connsiteX21-4681" fmla="*/ 719 w 1422362"/>
                <a:gd name="connsiteY21-4682" fmla="*/ 900955 h 2253757"/>
                <a:gd name="connsiteX0-4683" fmla="*/ 436 w 1494443"/>
                <a:gd name="connsiteY0-4684" fmla="*/ 886482 h 2253757"/>
                <a:gd name="connsiteX1-4685" fmla="*/ 213013 w 1494443"/>
                <a:gd name="connsiteY1-4686" fmla="*/ 1296729 h 2253757"/>
                <a:gd name="connsiteX2-4687" fmla="*/ 381263 w 1494443"/>
                <a:gd name="connsiteY2-4688" fmla="*/ 1655174 h 2253757"/>
                <a:gd name="connsiteX3-4689" fmla="*/ 620854 w 1494443"/>
                <a:gd name="connsiteY3-4690" fmla="*/ 1879748 h 2253757"/>
                <a:gd name="connsiteX4-4691" fmla="*/ 654451 w 1494443"/>
                <a:gd name="connsiteY4-4692" fmla="*/ 2240642 h 2253757"/>
                <a:gd name="connsiteX5-4693" fmla="*/ 1325108 w 1494443"/>
                <a:gd name="connsiteY5-4694" fmla="*/ 2253757 h 2253757"/>
                <a:gd name="connsiteX6-4695" fmla="*/ 1334541 w 1494443"/>
                <a:gd name="connsiteY6-4696" fmla="*/ 1930484 h 2253757"/>
                <a:gd name="connsiteX7-4697" fmla="*/ 1493173 w 1494443"/>
                <a:gd name="connsiteY7-4698" fmla="*/ 1069958 h 2253757"/>
                <a:gd name="connsiteX8-4699" fmla="*/ 1441205 w 1494443"/>
                <a:gd name="connsiteY8-4700" fmla="*/ 644162 h 2253757"/>
                <a:gd name="connsiteX9-4701" fmla="*/ 1248800 w 1494443"/>
                <a:gd name="connsiteY9-4702" fmla="*/ 612493 h 2253757"/>
                <a:gd name="connsiteX10-4703" fmla="*/ 1241034 w 1494443"/>
                <a:gd name="connsiteY10-4704" fmla="*/ 911472 h 2253757"/>
                <a:gd name="connsiteX11-4705" fmla="*/ 1228936 w 1494443"/>
                <a:gd name="connsiteY11-4706" fmla="*/ 600743 h 2253757"/>
                <a:gd name="connsiteX12-4707" fmla="*/ 999131 w 1494443"/>
                <a:gd name="connsiteY12-4708" fmla="*/ 558366 h 2253757"/>
                <a:gd name="connsiteX13-4709" fmla="*/ 1029396 w 1494443"/>
                <a:gd name="connsiteY13-4710" fmla="*/ 887580 h 2253757"/>
                <a:gd name="connsiteX14-4711" fmla="*/ 978071 w 1494443"/>
                <a:gd name="connsiteY14-4712" fmla="*/ 557324 h 2253757"/>
                <a:gd name="connsiteX15-4713" fmla="*/ 783097 w 1494443"/>
                <a:gd name="connsiteY15-4714" fmla="*/ 513030 h 2253757"/>
                <a:gd name="connsiteX16-4715" fmla="*/ 786927 w 1494443"/>
                <a:gd name="connsiteY16-4716" fmla="*/ 901237 h 2253757"/>
                <a:gd name="connsiteX17-4717" fmla="*/ 755255 w 1494443"/>
                <a:gd name="connsiteY17-4718" fmla="*/ 121917 h 2253757"/>
                <a:gd name="connsiteX18-4719" fmla="*/ 558356 w 1494443"/>
                <a:gd name="connsiteY18-4720" fmla="*/ 161731 h 2253757"/>
                <a:gd name="connsiteX19-4721" fmla="*/ 535718 w 1494443"/>
                <a:gd name="connsiteY19-4722" fmla="*/ 1183173 h 2253757"/>
                <a:gd name="connsiteX20-4723" fmla="*/ 376753 w 1494443"/>
                <a:gd name="connsiteY20-4724" fmla="*/ 1148565 h 2253757"/>
                <a:gd name="connsiteX21-4725" fmla="*/ 436 w 1494443"/>
                <a:gd name="connsiteY21-4726" fmla="*/ 886482 h 2253757"/>
                <a:gd name="connsiteX0-4727" fmla="*/ 436 w 1494443"/>
                <a:gd name="connsiteY0-4728" fmla="*/ 886482 h 2253757"/>
                <a:gd name="connsiteX1-4729" fmla="*/ 213013 w 1494443"/>
                <a:gd name="connsiteY1-4730" fmla="*/ 1296729 h 2253757"/>
                <a:gd name="connsiteX2-4731" fmla="*/ 381263 w 1494443"/>
                <a:gd name="connsiteY2-4732" fmla="*/ 1655174 h 2253757"/>
                <a:gd name="connsiteX3-4733" fmla="*/ 620854 w 1494443"/>
                <a:gd name="connsiteY3-4734" fmla="*/ 1879748 h 2253757"/>
                <a:gd name="connsiteX4-4735" fmla="*/ 654451 w 1494443"/>
                <a:gd name="connsiteY4-4736" fmla="*/ 2240642 h 2253757"/>
                <a:gd name="connsiteX5-4737" fmla="*/ 1325108 w 1494443"/>
                <a:gd name="connsiteY5-4738" fmla="*/ 2253757 h 2253757"/>
                <a:gd name="connsiteX6-4739" fmla="*/ 1334541 w 1494443"/>
                <a:gd name="connsiteY6-4740" fmla="*/ 1930484 h 2253757"/>
                <a:gd name="connsiteX7-4741" fmla="*/ 1493173 w 1494443"/>
                <a:gd name="connsiteY7-4742" fmla="*/ 1069958 h 2253757"/>
                <a:gd name="connsiteX8-4743" fmla="*/ 1441205 w 1494443"/>
                <a:gd name="connsiteY8-4744" fmla="*/ 644162 h 2253757"/>
                <a:gd name="connsiteX9-4745" fmla="*/ 1248800 w 1494443"/>
                <a:gd name="connsiteY9-4746" fmla="*/ 612493 h 2253757"/>
                <a:gd name="connsiteX10-4747" fmla="*/ 1241034 w 1494443"/>
                <a:gd name="connsiteY10-4748" fmla="*/ 911472 h 2253757"/>
                <a:gd name="connsiteX11-4749" fmla="*/ 1228936 w 1494443"/>
                <a:gd name="connsiteY11-4750" fmla="*/ 600743 h 2253757"/>
                <a:gd name="connsiteX12-4751" fmla="*/ 999131 w 1494443"/>
                <a:gd name="connsiteY12-4752" fmla="*/ 558366 h 2253757"/>
                <a:gd name="connsiteX13-4753" fmla="*/ 1029396 w 1494443"/>
                <a:gd name="connsiteY13-4754" fmla="*/ 887580 h 2253757"/>
                <a:gd name="connsiteX14-4755" fmla="*/ 978071 w 1494443"/>
                <a:gd name="connsiteY14-4756" fmla="*/ 557324 h 2253757"/>
                <a:gd name="connsiteX15-4757" fmla="*/ 783097 w 1494443"/>
                <a:gd name="connsiteY15-4758" fmla="*/ 513030 h 2253757"/>
                <a:gd name="connsiteX16-4759" fmla="*/ 786927 w 1494443"/>
                <a:gd name="connsiteY16-4760" fmla="*/ 901237 h 2253757"/>
                <a:gd name="connsiteX17-4761" fmla="*/ 755255 w 1494443"/>
                <a:gd name="connsiteY17-4762" fmla="*/ 121917 h 2253757"/>
                <a:gd name="connsiteX18-4763" fmla="*/ 558356 w 1494443"/>
                <a:gd name="connsiteY18-4764" fmla="*/ 161731 h 2253757"/>
                <a:gd name="connsiteX19-4765" fmla="*/ 535718 w 1494443"/>
                <a:gd name="connsiteY19-4766" fmla="*/ 1183173 h 2253757"/>
                <a:gd name="connsiteX20-4767" fmla="*/ 376753 w 1494443"/>
                <a:gd name="connsiteY20-4768" fmla="*/ 1148565 h 2253757"/>
                <a:gd name="connsiteX21-4769" fmla="*/ 436 w 1494443"/>
                <a:gd name="connsiteY21-4770" fmla="*/ 886482 h 2253757"/>
                <a:gd name="connsiteX0-4771" fmla="*/ 0 w 1494007"/>
                <a:gd name="connsiteY0-4772" fmla="*/ 886482 h 2253757"/>
                <a:gd name="connsiteX1-4773" fmla="*/ 212577 w 1494007"/>
                <a:gd name="connsiteY1-4774" fmla="*/ 1296729 h 2253757"/>
                <a:gd name="connsiteX2-4775" fmla="*/ 380827 w 1494007"/>
                <a:gd name="connsiteY2-4776" fmla="*/ 1655174 h 2253757"/>
                <a:gd name="connsiteX3-4777" fmla="*/ 620418 w 1494007"/>
                <a:gd name="connsiteY3-4778" fmla="*/ 1879748 h 2253757"/>
                <a:gd name="connsiteX4-4779" fmla="*/ 654015 w 1494007"/>
                <a:gd name="connsiteY4-4780" fmla="*/ 2240642 h 2253757"/>
                <a:gd name="connsiteX5-4781" fmla="*/ 1324672 w 1494007"/>
                <a:gd name="connsiteY5-4782" fmla="*/ 2253757 h 2253757"/>
                <a:gd name="connsiteX6-4783" fmla="*/ 1334105 w 1494007"/>
                <a:gd name="connsiteY6-4784" fmla="*/ 1930484 h 2253757"/>
                <a:gd name="connsiteX7-4785" fmla="*/ 1492737 w 1494007"/>
                <a:gd name="connsiteY7-4786" fmla="*/ 1069958 h 2253757"/>
                <a:gd name="connsiteX8-4787" fmla="*/ 1440769 w 1494007"/>
                <a:gd name="connsiteY8-4788" fmla="*/ 644162 h 2253757"/>
                <a:gd name="connsiteX9-4789" fmla="*/ 1248364 w 1494007"/>
                <a:gd name="connsiteY9-4790" fmla="*/ 612493 h 2253757"/>
                <a:gd name="connsiteX10-4791" fmla="*/ 1240598 w 1494007"/>
                <a:gd name="connsiteY10-4792" fmla="*/ 911472 h 2253757"/>
                <a:gd name="connsiteX11-4793" fmla="*/ 1228500 w 1494007"/>
                <a:gd name="connsiteY11-4794" fmla="*/ 600743 h 2253757"/>
                <a:gd name="connsiteX12-4795" fmla="*/ 998695 w 1494007"/>
                <a:gd name="connsiteY12-4796" fmla="*/ 558366 h 2253757"/>
                <a:gd name="connsiteX13-4797" fmla="*/ 1028960 w 1494007"/>
                <a:gd name="connsiteY13-4798" fmla="*/ 887580 h 2253757"/>
                <a:gd name="connsiteX14-4799" fmla="*/ 977635 w 1494007"/>
                <a:gd name="connsiteY14-4800" fmla="*/ 557324 h 2253757"/>
                <a:gd name="connsiteX15-4801" fmla="*/ 782661 w 1494007"/>
                <a:gd name="connsiteY15-4802" fmla="*/ 513030 h 2253757"/>
                <a:gd name="connsiteX16-4803" fmla="*/ 786491 w 1494007"/>
                <a:gd name="connsiteY16-4804" fmla="*/ 901237 h 2253757"/>
                <a:gd name="connsiteX17-4805" fmla="*/ 754819 w 1494007"/>
                <a:gd name="connsiteY17-4806" fmla="*/ 121917 h 2253757"/>
                <a:gd name="connsiteX18-4807" fmla="*/ 557920 w 1494007"/>
                <a:gd name="connsiteY18-4808" fmla="*/ 161731 h 2253757"/>
                <a:gd name="connsiteX19-4809" fmla="*/ 535282 w 1494007"/>
                <a:gd name="connsiteY19-4810" fmla="*/ 1183173 h 2253757"/>
                <a:gd name="connsiteX20-4811" fmla="*/ 376317 w 1494007"/>
                <a:gd name="connsiteY20-4812" fmla="*/ 1148565 h 2253757"/>
                <a:gd name="connsiteX21-4813" fmla="*/ 0 w 1494007"/>
                <a:gd name="connsiteY21-4814" fmla="*/ 886482 h 2253757"/>
                <a:gd name="connsiteX0-4815" fmla="*/ 0 w 1494007"/>
                <a:gd name="connsiteY0-4816" fmla="*/ 886482 h 2253757"/>
                <a:gd name="connsiteX1-4817" fmla="*/ 202929 w 1494007"/>
                <a:gd name="connsiteY1-4818" fmla="*/ 1320850 h 2253757"/>
                <a:gd name="connsiteX2-4819" fmla="*/ 380827 w 1494007"/>
                <a:gd name="connsiteY2-4820" fmla="*/ 1655174 h 2253757"/>
                <a:gd name="connsiteX3-4821" fmla="*/ 620418 w 1494007"/>
                <a:gd name="connsiteY3-4822" fmla="*/ 1879748 h 2253757"/>
                <a:gd name="connsiteX4-4823" fmla="*/ 654015 w 1494007"/>
                <a:gd name="connsiteY4-4824" fmla="*/ 2240642 h 2253757"/>
                <a:gd name="connsiteX5-4825" fmla="*/ 1324672 w 1494007"/>
                <a:gd name="connsiteY5-4826" fmla="*/ 2253757 h 2253757"/>
                <a:gd name="connsiteX6-4827" fmla="*/ 1334105 w 1494007"/>
                <a:gd name="connsiteY6-4828" fmla="*/ 1930484 h 2253757"/>
                <a:gd name="connsiteX7-4829" fmla="*/ 1492737 w 1494007"/>
                <a:gd name="connsiteY7-4830" fmla="*/ 1069958 h 2253757"/>
                <a:gd name="connsiteX8-4831" fmla="*/ 1440769 w 1494007"/>
                <a:gd name="connsiteY8-4832" fmla="*/ 644162 h 2253757"/>
                <a:gd name="connsiteX9-4833" fmla="*/ 1248364 w 1494007"/>
                <a:gd name="connsiteY9-4834" fmla="*/ 612493 h 2253757"/>
                <a:gd name="connsiteX10-4835" fmla="*/ 1240598 w 1494007"/>
                <a:gd name="connsiteY10-4836" fmla="*/ 911472 h 2253757"/>
                <a:gd name="connsiteX11-4837" fmla="*/ 1228500 w 1494007"/>
                <a:gd name="connsiteY11-4838" fmla="*/ 600743 h 2253757"/>
                <a:gd name="connsiteX12-4839" fmla="*/ 998695 w 1494007"/>
                <a:gd name="connsiteY12-4840" fmla="*/ 558366 h 2253757"/>
                <a:gd name="connsiteX13-4841" fmla="*/ 1028960 w 1494007"/>
                <a:gd name="connsiteY13-4842" fmla="*/ 887580 h 2253757"/>
                <a:gd name="connsiteX14-4843" fmla="*/ 977635 w 1494007"/>
                <a:gd name="connsiteY14-4844" fmla="*/ 557324 h 2253757"/>
                <a:gd name="connsiteX15-4845" fmla="*/ 782661 w 1494007"/>
                <a:gd name="connsiteY15-4846" fmla="*/ 513030 h 2253757"/>
                <a:gd name="connsiteX16-4847" fmla="*/ 786491 w 1494007"/>
                <a:gd name="connsiteY16-4848" fmla="*/ 901237 h 2253757"/>
                <a:gd name="connsiteX17-4849" fmla="*/ 754819 w 1494007"/>
                <a:gd name="connsiteY17-4850" fmla="*/ 121917 h 2253757"/>
                <a:gd name="connsiteX18-4851" fmla="*/ 557920 w 1494007"/>
                <a:gd name="connsiteY18-4852" fmla="*/ 161731 h 2253757"/>
                <a:gd name="connsiteX19-4853" fmla="*/ 535282 w 1494007"/>
                <a:gd name="connsiteY19-4854" fmla="*/ 1183173 h 2253757"/>
                <a:gd name="connsiteX20-4855" fmla="*/ 376317 w 1494007"/>
                <a:gd name="connsiteY20-4856" fmla="*/ 1148565 h 2253757"/>
                <a:gd name="connsiteX21-4857" fmla="*/ 0 w 1494007"/>
                <a:gd name="connsiteY21-4858" fmla="*/ 886482 h 2253757"/>
                <a:gd name="connsiteX0-4859" fmla="*/ 0 w 1494007"/>
                <a:gd name="connsiteY0-4860" fmla="*/ 886482 h 2253757"/>
                <a:gd name="connsiteX1-4861" fmla="*/ 202929 w 1494007"/>
                <a:gd name="connsiteY1-4862" fmla="*/ 1320850 h 2253757"/>
                <a:gd name="connsiteX2-4863" fmla="*/ 438719 w 1494007"/>
                <a:gd name="connsiteY2-4864" fmla="*/ 1655174 h 2253757"/>
                <a:gd name="connsiteX3-4865" fmla="*/ 620418 w 1494007"/>
                <a:gd name="connsiteY3-4866" fmla="*/ 1879748 h 2253757"/>
                <a:gd name="connsiteX4-4867" fmla="*/ 654015 w 1494007"/>
                <a:gd name="connsiteY4-4868" fmla="*/ 2240642 h 2253757"/>
                <a:gd name="connsiteX5-4869" fmla="*/ 1324672 w 1494007"/>
                <a:gd name="connsiteY5-4870" fmla="*/ 2253757 h 2253757"/>
                <a:gd name="connsiteX6-4871" fmla="*/ 1334105 w 1494007"/>
                <a:gd name="connsiteY6-4872" fmla="*/ 1930484 h 2253757"/>
                <a:gd name="connsiteX7-4873" fmla="*/ 1492737 w 1494007"/>
                <a:gd name="connsiteY7-4874" fmla="*/ 1069958 h 2253757"/>
                <a:gd name="connsiteX8-4875" fmla="*/ 1440769 w 1494007"/>
                <a:gd name="connsiteY8-4876" fmla="*/ 644162 h 2253757"/>
                <a:gd name="connsiteX9-4877" fmla="*/ 1248364 w 1494007"/>
                <a:gd name="connsiteY9-4878" fmla="*/ 612493 h 2253757"/>
                <a:gd name="connsiteX10-4879" fmla="*/ 1240598 w 1494007"/>
                <a:gd name="connsiteY10-4880" fmla="*/ 911472 h 2253757"/>
                <a:gd name="connsiteX11-4881" fmla="*/ 1228500 w 1494007"/>
                <a:gd name="connsiteY11-4882" fmla="*/ 600743 h 2253757"/>
                <a:gd name="connsiteX12-4883" fmla="*/ 998695 w 1494007"/>
                <a:gd name="connsiteY12-4884" fmla="*/ 558366 h 2253757"/>
                <a:gd name="connsiteX13-4885" fmla="*/ 1028960 w 1494007"/>
                <a:gd name="connsiteY13-4886" fmla="*/ 887580 h 2253757"/>
                <a:gd name="connsiteX14-4887" fmla="*/ 977635 w 1494007"/>
                <a:gd name="connsiteY14-4888" fmla="*/ 557324 h 2253757"/>
                <a:gd name="connsiteX15-4889" fmla="*/ 782661 w 1494007"/>
                <a:gd name="connsiteY15-4890" fmla="*/ 513030 h 2253757"/>
                <a:gd name="connsiteX16-4891" fmla="*/ 786491 w 1494007"/>
                <a:gd name="connsiteY16-4892" fmla="*/ 901237 h 2253757"/>
                <a:gd name="connsiteX17-4893" fmla="*/ 754819 w 1494007"/>
                <a:gd name="connsiteY17-4894" fmla="*/ 121917 h 2253757"/>
                <a:gd name="connsiteX18-4895" fmla="*/ 557920 w 1494007"/>
                <a:gd name="connsiteY18-4896" fmla="*/ 161731 h 2253757"/>
                <a:gd name="connsiteX19-4897" fmla="*/ 535282 w 1494007"/>
                <a:gd name="connsiteY19-4898" fmla="*/ 1183173 h 2253757"/>
                <a:gd name="connsiteX20-4899" fmla="*/ 376317 w 1494007"/>
                <a:gd name="connsiteY20-4900" fmla="*/ 1148565 h 2253757"/>
                <a:gd name="connsiteX21-4901" fmla="*/ 0 w 1494007"/>
                <a:gd name="connsiteY21-4902" fmla="*/ 886482 h 2253757"/>
                <a:gd name="connsiteX0-4903" fmla="*/ 0 w 1494007"/>
                <a:gd name="connsiteY0-4904" fmla="*/ 886482 h 2253757"/>
                <a:gd name="connsiteX1-4905" fmla="*/ 202929 w 1494007"/>
                <a:gd name="connsiteY1-4906" fmla="*/ 1320850 h 2253757"/>
                <a:gd name="connsiteX2-4907" fmla="*/ 438719 w 1494007"/>
                <a:gd name="connsiteY2-4908" fmla="*/ 1655174 h 2253757"/>
                <a:gd name="connsiteX3-4909" fmla="*/ 620418 w 1494007"/>
                <a:gd name="connsiteY3-4910" fmla="*/ 1879748 h 2253757"/>
                <a:gd name="connsiteX4-4911" fmla="*/ 654015 w 1494007"/>
                <a:gd name="connsiteY4-4912" fmla="*/ 2240642 h 2253757"/>
                <a:gd name="connsiteX5-4913" fmla="*/ 1324672 w 1494007"/>
                <a:gd name="connsiteY5-4914" fmla="*/ 2253757 h 2253757"/>
                <a:gd name="connsiteX6-4915" fmla="*/ 1334105 w 1494007"/>
                <a:gd name="connsiteY6-4916" fmla="*/ 1930484 h 2253757"/>
                <a:gd name="connsiteX7-4917" fmla="*/ 1492737 w 1494007"/>
                <a:gd name="connsiteY7-4918" fmla="*/ 1069958 h 2253757"/>
                <a:gd name="connsiteX8-4919" fmla="*/ 1440769 w 1494007"/>
                <a:gd name="connsiteY8-4920" fmla="*/ 644162 h 2253757"/>
                <a:gd name="connsiteX9-4921" fmla="*/ 1248364 w 1494007"/>
                <a:gd name="connsiteY9-4922" fmla="*/ 612493 h 2253757"/>
                <a:gd name="connsiteX10-4923" fmla="*/ 1240598 w 1494007"/>
                <a:gd name="connsiteY10-4924" fmla="*/ 911472 h 2253757"/>
                <a:gd name="connsiteX11-4925" fmla="*/ 1228500 w 1494007"/>
                <a:gd name="connsiteY11-4926" fmla="*/ 600743 h 2253757"/>
                <a:gd name="connsiteX12-4927" fmla="*/ 998695 w 1494007"/>
                <a:gd name="connsiteY12-4928" fmla="*/ 558366 h 2253757"/>
                <a:gd name="connsiteX13-4929" fmla="*/ 1028960 w 1494007"/>
                <a:gd name="connsiteY13-4930" fmla="*/ 887580 h 2253757"/>
                <a:gd name="connsiteX14-4931" fmla="*/ 977635 w 1494007"/>
                <a:gd name="connsiteY14-4932" fmla="*/ 557324 h 2253757"/>
                <a:gd name="connsiteX15-4933" fmla="*/ 782661 w 1494007"/>
                <a:gd name="connsiteY15-4934" fmla="*/ 513030 h 2253757"/>
                <a:gd name="connsiteX16-4935" fmla="*/ 786491 w 1494007"/>
                <a:gd name="connsiteY16-4936" fmla="*/ 901237 h 2253757"/>
                <a:gd name="connsiteX17-4937" fmla="*/ 754819 w 1494007"/>
                <a:gd name="connsiteY17-4938" fmla="*/ 121917 h 2253757"/>
                <a:gd name="connsiteX18-4939" fmla="*/ 557920 w 1494007"/>
                <a:gd name="connsiteY18-4940" fmla="*/ 161731 h 2253757"/>
                <a:gd name="connsiteX19-4941" fmla="*/ 535282 w 1494007"/>
                <a:gd name="connsiteY19-4942" fmla="*/ 1183173 h 2253757"/>
                <a:gd name="connsiteX20-4943" fmla="*/ 376317 w 1494007"/>
                <a:gd name="connsiteY20-4944" fmla="*/ 1148565 h 2253757"/>
                <a:gd name="connsiteX21-4945" fmla="*/ 0 w 1494007"/>
                <a:gd name="connsiteY21-4946" fmla="*/ 886482 h 2253757"/>
                <a:gd name="connsiteX0-4947" fmla="*/ 0 w 1494007"/>
                <a:gd name="connsiteY0-4948" fmla="*/ 886482 h 2253757"/>
                <a:gd name="connsiteX1-4949" fmla="*/ 202929 w 1494007"/>
                <a:gd name="connsiteY1-4950" fmla="*/ 1320850 h 2253757"/>
                <a:gd name="connsiteX2-4951" fmla="*/ 438719 w 1494007"/>
                <a:gd name="connsiteY2-4952" fmla="*/ 1655174 h 2253757"/>
                <a:gd name="connsiteX3-4953" fmla="*/ 620418 w 1494007"/>
                <a:gd name="connsiteY3-4954" fmla="*/ 1879748 h 2253757"/>
                <a:gd name="connsiteX4-4955" fmla="*/ 654015 w 1494007"/>
                <a:gd name="connsiteY4-4956" fmla="*/ 2240642 h 2253757"/>
                <a:gd name="connsiteX5-4957" fmla="*/ 1324672 w 1494007"/>
                <a:gd name="connsiteY5-4958" fmla="*/ 2253757 h 2253757"/>
                <a:gd name="connsiteX6-4959" fmla="*/ 1334105 w 1494007"/>
                <a:gd name="connsiteY6-4960" fmla="*/ 1930484 h 2253757"/>
                <a:gd name="connsiteX7-4961" fmla="*/ 1492737 w 1494007"/>
                <a:gd name="connsiteY7-4962" fmla="*/ 1069958 h 2253757"/>
                <a:gd name="connsiteX8-4963" fmla="*/ 1440769 w 1494007"/>
                <a:gd name="connsiteY8-4964" fmla="*/ 644162 h 2253757"/>
                <a:gd name="connsiteX9-4965" fmla="*/ 1248364 w 1494007"/>
                <a:gd name="connsiteY9-4966" fmla="*/ 612493 h 2253757"/>
                <a:gd name="connsiteX10-4967" fmla="*/ 1240598 w 1494007"/>
                <a:gd name="connsiteY10-4968" fmla="*/ 911472 h 2253757"/>
                <a:gd name="connsiteX11-4969" fmla="*/ 1228500 w 1494007"/>
                <a:gd name="connsiteY11-4970" fmla="*/ 600743 h 2253757"/>
                <a:gd name="connsiteX12-4971" fmla="*/ 998695 w 1494007"/>
                <a:gd name="connsiteY12-4972" fmla="*/ 558366 h 2253757"/>
                <a:gd name="connsiteX13-4973" fmla="*/ 1028960 w 1494007"/>
                <a:gd name="connsiteY13-4974" fmla="*/ 887580 h 2253757"/>
                <a:gd name="connsiteX14-4975" fmla="*/ 977635 w 1494007"/>
                <a:gd name="connsiteY14-4976" fmla="*/ 557324 h 2253757"/>
                <a:gd name="connsiteX15-4977" fmla="*/ 782661 w 1494007"/>
                <a:gd name="connsiteY15-4978" fmla="*/ 513030 h 2253757"/>
                <a:gd name="connsiteX16-4979" fmla="*/ 786491 w 1494007"/>
                <a:gd name="connsiteY16-4980" fmla="*/ 901237 h 2253757"/>
                <a:gd name="connsiteX17-4981" fmla="*/ 754819 w 1494007"/>
                <a:gd name="connsiteY17-4982" fmla="*/ 121917 h 2253757"/>
                <a:gd name="connsiteX18-4983" fmla="*/ 557920 w 1494007"/>
                <a:gd name="connsiteY18-4984" fmla="*/ 161731 h 2253757"/>
                <a:gd name="connsiteX19-4985" fmla="*/ 535282 w 1494007"/>
                <a:gd name="connsiteY19-4986" fmla="*/ 1183173 h 2253757"/>
                <a:gd name="connsiteX20-4987" fmla="*/ 376317 w 1494007"/>
                <a:gd name="connsiteY20-4988" fmla="*/ 1148565 h 2253757"/>
                <a:gd name="connsiteX21-4989" fmla="*/ 0 w 1494007"/>
                <a:gd name="connsiteY21-4990" fmla="*/ 886482 h 2253757"/>
                <a:gd name="connsiteX0-4991" fmla="*/ 0 w 1494007"/>
                <a:gd name="connsiteY0-4992" fmla="*/ 886482 h 2253757"/>
                <a:gd name="connsiteX1-4993" fmla="*/ 202929 w 1494007"/>
                <a:gd name="connsiteY1-4994" fmla="*/ 1320850 h 2253757"/>
                <a:gd name="connsiteX2-4995" fmla="*/ 438719 w 1494007"/>
                <a:gd name="connsiteY2-4996" fmla="*/ 1655174 h 2253757"/>
                <a:gd name="connsiteX3-4997" fmla="*/ 620418 w 1494007"/>
                <a:gd name="connsiteY3-4998" fmla="*/ 1879748 h 2253757"/>
                <a:gd name="connsiteX4-4999" fmla="*/ 654015 w 1494007"/>
                <a:gd name="connsiteY4-5000" fmla="*/ 2240642 h 2253757"/>
                <a:gd name="connsiteX5-5001" fmla="*/ 1324672 w 1494007"/>
                <a:gd name="connsiteY5-5002" fmla="*/ 2253757 h 2253757"/>
                <a:gd name="connsiteX6-5003" fmla="*/ 1334105 w 1494007"/>
                <a:gd name="connsiteY6-5004" fmla="*/ 1930484 h 2253757"/>
                <a:gd name="connsiteX7-5005" fmla="*/ 1492737 w 1494007"/>
                <a:gd name="connsiteY7-5006" fmla="*/ 1069958 h 2253757"/>
                <a:gd name="connsiteX8-5007" fmla="*/ 1440769 w 1494007"/>
                <a:gd name="connsiteY8-5008" fmla="*/ 644162 h 2253757"/>
                <a:gd name="connsiteX9-5009" fmla="*/ 1248364 w 1494007"/>
                <a:gd name="connsiteY9-5010" fmla="*/ 612493 h 2253757"/>
                <a:gd name="connsiteX10-5011" fmla="*/ 1240598 w 1494007"/>
                <a:gd name="connsiteY10-5012" fmla="*/ 911472 h 2253757"/>
                <a:gd name="connsiteX11-5013" fmla="*/ 1228500 w 1494007"/>
                <a:gd name="connsiteY11-5014" fmla="*/ 600743 h 2253757"/>
                <a:gd name="connsiteX12-5015" fmla="*/ 998695 w 1494007"/>
                <a:gd name="connsiteY12-5016" fmla="*/ 558366 h 2253757"/>
                <a:gd name="connsiteX13-5017" fmla="*/ 1028960 w 1494007"/>
                <a:gd name="connsiteY13-5018" fmla="*/ 887580 h 2253757"/>
                <a:gd name="connsiteX14-5019" fmla="*/ 977635 w 1494007"/>
                <a:gd name="connsiteY14-5020" fmla="*/ 557324 h 2253757"/>
                <a:gd name="connsiteX15-5021" fmla="*/ 782661 w 1494007"/>
                <a:gd name="connsiteY15-5022" fmla="*/ 513030 h 2253757"/>
                <a:gd name="connsiteX16-5023" fmla="*/ 786491 w 1494007"/>
                <a:gd name="connsiteY16-5024" fmla="*/ 901237 h 2253757"/>
                <a:gd name="connsiteX17-5025" fmla="*/ 754819 w 1494007"/>
                <a:gd name="connsiteY17-5026" fmla="*/ 121917 h 2253757"/>
                <a:gd name="connsiteX18-5027" fmla="*/ 557920 w 1494007"/>
                <a:gd name="connsiteY18-5028" fmla="*/ 161731 h 2253757"/>
                <a:gd name="connsiteX19-5029" fmla="*/ 535282 w 1494007"/>
                <a:gd name="connsiteY19-5030" fmla="*/ 1183173 h 2253757"/>
                <a:gd name="connsiteX20-5031" fmla="*/ 376317 w 1494007"/>
                <a:gd name="connsiteY20-5032" fmla="*/ 1148565 h 2253757"/>
                <a:gd name="connsiteX21-5033" fmla="*/ 0 w 1494007"/>
                <a:gd name="connsiteY21-5034" fmla="*/ 886482 h 2253757"/>
                <a:gd name="connsiteX0-5035" fmla="*/ 0 w 1494007"/>
                <a:gd name="connsiteY0-5036" fmla="*/ 886482 h 2253757"/>
                <a:gd name="connsiteX1-5037" fmla="*/ 202929 w 1494007"/>
                <a:gd name="connsiteY1-5038" fmla="*/ 1320850 h 2253757"/>
                <a:gd name="connsiteX2-5039" fmla="*/ 438719 w 1494007"/>
                <a:gd name="connsiteY2-5040" fmla="*/ 1655174 h 2253757"/>
                <a:gd name="connsiteX3-5041" fmla="*/ 620418 w 1494007"/>
                <a:gd name="connsiteY3-5042" fmla="*/ 1879748 h 2253757"/>
                <a:gd name="connsiteX4-5043" fmla="*/ 654015 w 1494007"/>
                <a:gd name="connsiteY4-5044" fmla="*/ 2240642 h 2253757"/>
                <a:gd name="connsiteX5-5045" fmla="*/ 1324672 w 1494007"/>
                <a:gd name="connsiteY5-5046" fmla="*/ 2253757 h 2253757"/>
                <a:gd name="connsiteX6-5047" fmla="*/ 1334105 w 1494007"/>
                <a:gd name="connsiteY6-5048" fmla="*/ 1930484 h 2253757"/>
                <a:gd name="connsiteX7-5049" fmla="*/ 1492737 w 1494007"/>
                <a:gd name="connsiteY7-5050" fmla="*/ 1069958 h 2253757"/>
                <a:gd name="connsiteX8-5051" fmla="*/ 1440769 w 1494007"/>
                <a:gd name="connsiteY8-5052" fmla="*/ 644162 h 2253757"/>
                <a:gd name="connsiteX9-5053" fmla="*/ 1248364 w 1494007"/>
                <a:gd name="connsiteY9-5054" fmla="*/ 612493 h 2253757"/>
                <a:gd name="connsiteX10-5055" fmla="*/ 1240598 w 1494007"/>
                <a:gd name="connsiteY10-5056" fmla="*/ 911472 h 2253757"/>
                <a:gd name="connsiteX11-5057" fmla="*/ 1228500 w 1494007"/>
                <a:gd name="connsiteY11-5058" fmla="*/ 600743 h 2253757"/>
                <a:gd name="connsiteX12-5059" fmla="*/ 998695 w 1494007"/>
                <a:gd name="connsiteY12-5060" fmla="*/ 558366 h 2253757"/>
                <a:gd name="connsiteX13-5061" fmla="*/ 1028960 w 1494007"/>
                <a:gd name="connsiteY13-5062" fmla="*/ 887580 h 2253757"/>
                <a:gd name="connsiteX14-5063" fmla="*/ 977635 w 1494007"/>
                <a:gd name="connsiteY14-5064" fmla="*/ 557324 h 2253757"/>
                <a:gd name="connsiteX15-5065" fmla="*/ 782661 w 1494007"/>
                <a:gd name="connsiteY15-5066" fmla="*/ 513030 h 2253757"/>
                <a:gd name="connsiteX16-5067" fmla="*/ 786491 w 1494007"/>
                <a:gd name="connsiteY16-5068" fmla="*/ 901237 h 2253757"/>
                <a:gd name="connsiteX17-5069" fmla="*/ 754819 w 1494007"/>
                <a:gd name="connsiteY17-5070" fmla="*/ 121917 h 2253757"/>
                <a:gd name="connsiteX18-5071" fmla="*/ 557920 w 1494007"/>
                <a:gd name="connsiteY18-5072" fmla="*/ 161731 h 2253757"/>
                <a:gd name="connsiteX19-5073" fmla="*/ 535282 w 1494007"/>
                <a:gd name="connsiteY19-5074" fmla="*/ 1183173 h 2253757"/>
                <a:gd name="connsiteX20-5075" fmla="*/ 376317 w 1494007"/>
                <a:gd name="connsiteY20-5076" fmla="*/ 1148565 h 2253757"/>
                <a:gd name="connsiteX21-5077" fmla="*/ 0 w 1494007"/>
                <a:gd name="connsiteY21-5078" fmla="*/ 886482 h 2253757"/>
                <a:gd name="connsiteX0-5079" fmla="*/ 0 w 1494007"/>
                <a:gd name="connsiteY0-5080" fmla="*/ 886482 h 2253757"/>
                <a:gd name="connsiteX1-5081" fmla="*/ 202929 w 1494007"/>
                <a:gd name="connsiteY1-5082" fmla="*/ 1320850 h 2253757"/>
                <a:gd name="connsiteX2-5083" fmla="*/ 438719 w 1494007"/>
                <a:gd name="connsiteY2-5084" fmla="*/ 1655174 h 2253757"/>
                <a:gd name="connsiteX3-5085" fmla="*/ 620418 w 1494007"/>
                <a:gd name="connsiteY3-5086" fmla="*/ 1879748 h 2253757"/>
                <a:gd name="connsiteX4-5087" fmla="*/ 654015 w 1494007"/>
                <a:gd name="connsiteY4-5088" fmla="*/ 2115210 h 2253757"/>
                <a:gd name="connsiteX5-5089" fmla="*/ 1324672 w 1494007"/>
                <a:gd name="connsiteY5-5090" fmla="*/ 2253757 h 2253757"/>
                <a:gd name="connsiteX6-5091" fmla="*/ 1334105 w 1494007"/>
                <a:gd name="connsiteY6-5092" fmla="*/ 1930484 h 2253757"/>
                <a:gd name="connsiteX7-5093" fmla="*/ 1492737 w 1494007"/>
                <a:gd name="connsiteY7-5094" fmla="*/ 1069958 h 2253757"/>
                <a:gd name="connsiteX8-5095" fmla="*/ 1440769 w 1494007"/>
                <a:gd name="connsiteY8-5096" fmla="*/ 644162 h 2253757"/>
                <a:gd name="connsiteX9-5097" fmla="*/ 1248364 w 1494007"/>
                <a:gd name="connsiteY9-5098" fmla="*/ 612493 h 2253757"/>
                <a:gd name="connsiteX10-5099" fmla="*/ 1240598 w 1494007"/>
                <a:gd name="connsiteY10-5100" fmla="*/ 911472 h 2253757"/>
                <a:gd name="connsiteX11-5101" fmla="*/ 1228500 w 1494007"/>
                <a:gd name="connsiteY11-5102" fmla="*/ 600743 h 2253757"/>
                <a:gd name="connsiteX12-5103" fmla="*/ 998695 w 1494007"/>
                <a:gd name="connsiteY12-5104" fmla="*/ 558366 h 2253757"/>
                <a:gd name="connsiteX13-5105" fmla="*/ 1028960 w 1494007"/>
                <a:gd name="connsiteY13-5106" fmla="*/ 887580 h 2253757"/>
                <a:gd name="connsiteX14-5107" fmla="*/ 977635 w 1494007"/>
                <a:gd name="connsiteY14-5108" fmla="*/ 557324 h 2253757"/>
                <a:gd name="connsiteX15-5109" fmla="*/ 782661 w 1494007"/>
                <a:gd name="connsiteY15-5110" fmla="*/ 513030 h 2253757"/>
                <a:gd name="connsiteX16-5111" fmla="*/ 786491 w 1494007"/>
                <a:gd name="connsiteY16-5112" fmla="*/ 901237 h 2253757"/>
                <a:gd name="connsiteX17-5113" fmla="*/ 754819 w 1494007"/>
                <a:gd name="connsiteY17-5114" fmla="*/ 121917 h 2253757"/>
                <a:gd name="connsiteX18-5115" fmla="*/ 557920 w 1494007"/>
                <a:gd name="connsiteY18-5116" fmla="*/ 161731 h 2253757"/>
                <a:gd name="connsiteX19-5117" fmla="*/ 535282 w 1494007"/>
                <a:gd name="connsiteY19-5118" fmla="*/ 1183173 h 2253757"/>
                <a:gd name="connsiteX20-5119" fmla="*/ 376317 w 1494007"/>
                <a:gd name="connsiteY20-5120" fmla="*/ 1148565 h 2253757"/>
                <a:gd name="connsiteX21-5121" fmla="*/ 0 w 1494007"/>
                <a:gd name="connsiteY21-5122" fmla="*/ 886482 h 2253757"/>
                <a:gd name="connsiteX0-5123" fmla="*/ 0 w 1494007"/>
                <a:gd name="connsiteY0-5124" fmla="*/ 886482 h 2147622"/>
                <a:gd name="connsiteX1-5125" fmla="*/ 202929 w 1494007"/>
                <a:gd name="connsiteY1-5126" fmla="*/ 1320850 h 2147622"/>
                <a:gd name="connsiteX2-5127" fmla="*/ 438719 w 1494007"/>
                <a:gd name="connsiteY2-5128" fmla="*/ 1655174 h 2147622"/>
                <a:gd name="connsiteX3-5129" fmla="*/ 620418 w 1494007"/>
                <a:gd name="connsiteY3-5130" fmla="*/ 1879748 h 2147622"/>
                <a:gd name="connsiteX4-5131" fmla="*/ 654015 w 1494007"/>
                <a:gd name="connsiteY4-5132" fmla="*/ 2115210 h 2147622"/>
                <a:gd name="connsiteX5-5133" fmla="*/ 1339145 w 1494007"/>
                <a:gd name="connsiteY5-5134" fmla="*/ 2147622 h 2147622"/>
                <a:gd name="connsiteX6-5135" fmla="*/ 1334105 w 1494007"/>
                <a:gd name="connsiteY6-5136" fmla="*/ 1930484 h 2147622"/>
                <a:gd name="connsiteX7-5137" fmla="*/ 1492737 w 1494007"/>
                <a:gd name="connsiteY7-5138" fmla="*/ 1069958 h 2147622"/>
                <a:gd name="connsiteX8-5139" fmla="*/ 1440769 w 1494007"/>
                <a:gd name="connsiteY8-5140" fmla="*/ 644162 h 2147622"/>
                <a:gd name="connsiteX9-5141" fmla="*/ 1248364 w 1494007"/>
                <a:gd name="connsiteY9-5142" fmla="*/ 612493 h 2147622"/>
                <a:gd name="connsiteX10-5143" fmla="*/ 1240598 w 1494007"/>
                <a:gd name="connsiteY10-5144" fmla="*/ 911472 h 2147622"/>
                <a:gd name="connsiteX11-5145" fmla="*/ 1228500 w 1494007"/>
                <a:gd name="connsiteY11-5146" fmla="*/ 600743 h 2147622"/>
                <a:gd name="connsiteX12-5147" fmla="*/ 998695 w 1494007"/>
                <a:gd name="connsiteY12-5148" fmla="*/ 558366 h 2147622"/>
                <a:gd name="connsiteX13-5149" fmla="*/ 1028960 w 1494007"/>
                <a:gd name="connsiteY13-5150" fmla="*/ 887580 h 2147622"/>
                <a:gd name="connsiteX14-5151" fmla="*/ 977635 w 1494007"/>
                <a:gd name="connsiteY14-5152" fmla="*/ 557324 h 2147622"/>
                <a:gd name="connsiteX15-5153" fmla="*/ 782661 w 1494007"/>
                <a:gd name="connsiteY15-5154" fmla="*/ 513030 h 2147622"/>
                <a:gd name="connsiteX16-5155" fmla="*/ 786491 w 1494007"/>
                <a:gd name="connsiteY16-5156" fmla="*/ 901237 h 2147622"/>
                <a:gd name="connsiteX17-5157" fmla="*/ 754819 w 1494007"/>
                <a:gd name="connsiteY17-5158" fmla="*/ 121917 h 2147622"/>
                <a:gd name="connsiteX18-5159" fmla="*/ 557920 w 1494007"/>
                <a:gd name="connsiteY18-5160" fmla="*/ 161731 h 2147622"/>
                <a:gd name="connsiteX19-5161" fmla="*/ 535282 w 1494007"/>
                <a:gd name="connsiteY19-5162" fmla="*/ 1183173 h 2147622"/>
                <a:gd name="connsiteX20-5163" fmla="*/ 376317 w 1494007"/>
                <a:gd name="connsiteY20-5164" fmla="*/ 1148565 h 2147622"/>
                <a:gd name="connsiteX21-5165" fmla="*/ 0 w 1494007"/>
                <a:gd name="connsiteY21-5166" fmla="*/ 886482 h 2147622"/>
                <a:gd name="connsiteX0-5167" fmla="*/ 0 w 1494007"/>
                <a:gd name="connsiteY0-5168" fmla="*/ 886482 h 2123500"/>
                <a:gd name="connsiteX1-5169" fmla="*/ 202929 w 1494007"/>
                <a:gd name="connsiteY1-5170" fmla="*/ 1320850 h 2123500"/>
                <a:gd name="connsiteX2-5171" fmla="*/ 438719 w 1494007"/>
                <a:gd name="connsiteY2-5172" fmla="*/ 1655174 h 2123500"/>
                <a:gd name="connsiteX3-5173" fmla="*/ 620418 w 1494007"/>
                <a:gd name="connsiteY3-5174" fmla="*/ 1879748 h 2123500"/>
                <a:gd name="connsiteX4-5175" fmla="*/ 654015 w 1494007"/>
                <a:gd name="connsiteY4-5176" fmla="*/ 2115210 h 2123500"/>
                <a:gd name="connsiteX5-5177" fmla="*/ 1334321 w 1494007"/>
                <a:gd name="connsiteY5-5178" fmla="*/ 2123500 h 2123500"/>
                <a:gd name="connsiteX6-5179" fmla="*/ 1334105 w 1494007"/>
                <a:gd name="connsiteY6-5180" fmla="*/ 1930484 h 2123500"/>
                <a:gd name="connsiteX7-5181" fmla="*/ 1492737 w 1494007"/>
                <a:gd name="connsiteY7-5182" fmla="*/ 1069958 h 2123500"/>
                <a:gd name="connsiteX8-5183" fmla="*/ 1440769 w 1494007"/>
                <a:gd name="connsiteY8-5184" fmla="*/ 644162 h 2123500"/>
                <a:gd name="connsiteX9-5185" fmla="*/ 1248364 w 1494007"/>
                <a:gd name="connsiteY9-5186" fmla="*/ 612493 h 2123500"/>
                <a:gd name="connsiteX10-5187" fmla="*/ 1240598 w 1494007"/>
                <a:gd name="connsiteY10-5188" fmla="*/ 911472 h 2123500"/>
                <a:gd name="connsiteX11-5189" fmla="*/ 1228500 w 1494007"/>
                <a:gd name="connsiteY11-5190" fmla="*/ 600743 h 2123500"/>
                <a:gd name="connsiteX12-5191" fmla="*/ 998695 w 1494007"/>
                <a:gd name="connsiteY12-5192" fmla="*/ 558366 h 2123500"/>
                <a:gd name="connsiteX13-5193" fmla="*/ 1028960 w 1494007"/>
                <a:gd name="connsiteY13-5194" fmla="*/ 887580 h 2123500"/>
                <a:gd name="connsiteX14-5195" fmla="*/ 977635 w 1494007"/>
                <a:gd name="connsiteY14-5196" fmla="*/ 557324 h 2123500"/>
                <a:gd name="connsiteX15-5197" fmla="*/ 782661 w 1494007"/>
                <a:gd name="connsiteY15-5198" fmla="*/ 513030 h 2123500"/>
                <a:gd name="connsiteX16-5199" fmla="*/ 786491 w 1494007"/>
                <a:gd name="connsiteY16-5200" fmla="*/ 901237 h 2123500"/>
                <a:gd name="connsiteX17-5201" fmla="*/ 754819 w 1494007"/>
                <a:gd name="connsiteY17-5202" fmla="*/ 121917 h 2123500"/>
                <a:gd name="connsiteX18-5203" fmla="*/ 557920 w 1494007"/>
                <a:gd name="connsiteY18-5204" fmla="*/ 161731 h 2123500"/>
                <a:gd name="connsiteX19-5205" fmla="*/ 535282 w 1494007"/>
                <a:gd name="connsiteY19-5206" fmla="*/ 1183173 h 2123500"/>
                <a:gd name="connsiteX20-5207" fmla="*/ 376317 w 1494007"/>
                <a:gd name="connsiteY20-5208" fmla="*/ 1148565 h 2123500"/>
                <a:gd name="connsiteX21-5209" fmla="*/ 0 w 1494007"/>
                <a:gd name="connsiteY21-5210" fmla="*/ 886482 h 2123500"/>
                <a:gd name="connsiteX0-5211" fmla="*/ 0 w 1494007"/>
                <a:gd name="connsiteY0-5212" fmla="*/ 886482 h 2123500"/>
                <a:gd name="connsiteX1-5213" fmla="*/ 202929 w 1494007"/>
                <a:gd name="connsiteY1-5214" fmla="*/ 1320850 h 2123500"/>
                <a:gd name="connsiteX2-5215" fmla="*/ 438719 w 1494007"/>
                <a:gd name="connsiteY2-5216" fmla="*/ 1655174 h 2123500"/>
                <a:gd name="connsiteX3-5217" fmla="*/ 620418 w 1494007"/>
                <a:gd name="connsiteY3-5218" fmla="*/ 1879748 h 2123500"/>
                <a:gd name="connsiteX4-5219" fmla="*/ 654015 w 1494007"/>
                <a:gd name="connsiteY4-5220" fmla="*/ 2115210 h 2123500"/>
                <a:gd name="connsiteX5-5221" fmla="*/ 1334321 w 1494007"/>
                <a:gd name="connsiteY5-5222" fmla="*/ 2123500 h 2123500"/>
                <a:gd name="connsiteX6-5223" fmla="*/ 1334105 w 1494007"/>
                <a:gd name="connsiteY6-5224" fmla="*/ 1930484 h 2123500"/>
                <a:gd name="connsiteX7-5225" fmla="*/ 1492737 w 1494007"/>
                <a:gd name="connsiteY7-5226" fmla="*/ 1069958 h 2123500"/>
                <a:gd name="connsiteX8-5227" fmla="*/ 1440769 w 1494007"/>
                <a:gd name="connsiteY8-5228" fmla="*/ 644162 h 2123500"/>
                <a:gd name="connsiteX9-5229" fmla="*/ 1248364 w 1494007"/>
                <a:gd name="connsiteY9-5230" fmla="*/ 612493 h 2123500"/>
                <a:gd name="connsiteX10-5231" fmla="*/ 1240598 w 1494007"/>
                <a:gd name="connsiteY10-5232" fmla="*/ 911472 h 2123500"/>
                <a:gd name="connsiteX11-5233" fmla="*/ 1228500 w 1494007"/>
                <a:gd name="connsiteY11-5234" fmla="*/ 600743 h 2123500"/>
                <a:gd name="connsiteX12-5235" fmla="*/ 998695 w 1494007"/>
                <a:gd name="connsiteY12-5236" fmla="*/ 558366 h 2123500"/>
                <a:gd name="connsiteX13-5237" fmla="*/ 1028960 w 1494007"/>
                <a:gd name="connsiteY13-5238" fmla="*/ 887580 h 2123500"/>
                <a:gd name="connsiteX14-5239" fmla="*/ 977635 w 1494007"/>
                <a:gd name="connsiteY14-5240" fmla="*/ 557324 h 2123500"/>
                <a:gd name="connsiteX15-5241" fmla="*/ 782661 w 1494007"/>
                <a:gd name="connsiteY15-5242" fmla="*/ 513030 h 2123500"/>
                <a:gd name="connsiteX16-5243" fmla="*/ 786491 w 1494007"/>
                <a:gd name="connsiteY16-5244" fmla="*/ 901237 h 2123500"/>
                <a:gd name="connsiteX17-5245" fmla="*/ 754819 w 1494007"/>
                <a:gd name="connsiteY17-5246" fmla="*/ 121917 h 2123500"/>
                <a:gd name="connsiteX18-5247" fmla="*/ 557920 w 1494007"/>
                <a:gd name="connsiteY18-5248" fmla="*/ 161731 h 2123500"/>
                <a:gd name="connsiteX19-5249" fmla="*/ 535282 w 1494007"/>
                <a:gd name="connsiteY19-5250" fmla="*/ 1183173 h 2123500"/>
                <a:gd name="connsiteX20-5251" fmla="*/ 376317 w 1494007"/>
                <a:gd name="connsiteY20-5252" fmla="*/ 1148565 h 2123500"/>
                <a:gd name="connsiteX21-5253" fmla="*/ 0 w 1494007"/>
                <a:gd name="connsiteY21-5254" fmla="*/ 886482 h 2123500"/>
                <a:gd name="connsiteX0-5255" fmla="*/ 0 w 1494007"/>
                <a:gd name="connsiteY0-5256" fmla="*/ 886482 h 2123500"/>
                <a:gd name="connsiteX1-5257" fmla="*/ 202929 w 1494007"/>
                <a:gd name="connsiteY1-5258" fmla="*/ 1320850 h 2123500"/>
                <a:gd name="connsiteX2-5259" fmla="*/ 438719 w 1494007"/>
                <a:gd name="connsiteY2-5260" fmla="*/ 1655174 h 2123500"/>
                <a:gd name="connsiteX3-5261" fmla="*/ 620418 w 1494007"/>
                <a:gd name="connsiteY3-5262" fmla="*/ 1879748 h 2123500"/>
                <a:gd name="connsiteX4-5263" fmla="*/ 654015 w 1494007"/>
                <a:gd name="connsiteY4-5264" fmla="*/ 2115210 h 2123500"/>
                <a:gd name="connsiteX5-5265" fmla="*/ 1334321 w 1494007"/>
                <a:gd name="connsiteY5-5266" fmla="*/ 2123500 h 2123500"/>
                <a:gd name="connsiteX6-5267" fmla="*/ 1334105 w 1494007"/>
                <a:gd name="connsiteY6-5268" fmla="*/ 1930484 h 2123500"/>
                <a:gd name="connsiteX7-5269" fmla="*/ 1492737 w 1494007"/>
                <a:gd name="connsiteY7-5270" fmla="*/ 1069958 h 2123500"/>
                <a:gd name="connsiteX8-5271" fmla="*/ 1440769 w 1494007"/>
                <a:gd name="connsiteY8-5272" fmla="*/ 644162 h 2123500"/>
                <a:gd name="connsiteX9-5273" fmla="*/ 1248364 w 1494007"/>
                <a:gd name="connsiteY9-5274" fmla="*/ 612493 h 2123500"/>
                <a:gd name="connsiteX10-5275" fmla="*/ 1240598 w 1494007"/>
                <a:gd name="connsiteY10-5276" fmla="*/ 911472 h 2123500"/>
                <a:gd name="connsiteX11-5277" fmla="*/ 1228500 w 1494007"/>
                <a:gd name="connsiteY11-5278" fmla="*/ 600743 h 2123500"/>
                <a:gd name="connsiteX12-5279" fmla="*/ 998695 w 1494007"/>
                <a:gd name="connsiteY12-5280" fmla="*/ 558366 h 2123500"/>
                <a:gd name="connsiteX13-5281" fmla="*/ 1028960 w 1494007"/>
                <a:gd name="connsiteY13-5282" fmla="*/ 887580 h 2123500"/>
                <a:gd name="connsiteX14-5283" fmla="*/ 977635 w 1494007"/>
                <a:gd name="connsiteY14-5284" fmla="*/ 557324 h 2123500"/>
                <a:gd name="connsiteX15-5285" fmla="*/ 782661 w 1494007"/>
                <a:gd name="connsiteY15-5286" fmla="*/ 513030 h 2123500"/>
                <a:gd name="connsiteX16-5287" fmla="*/ 786491 w 1494007"/>
                <a:gd name="connsiteY16-5288" fmla="*/ 901237 h 2123500"/>
                <a:gd name="connsiteX17-5289" fmla="*/ 754819 w 1494007"/>
                <a:gd name="connsiteY17-5290" fmla="*/ 121917 h 2123500"/>
                <a:gd name="connsiteX18-5291" fmla="*/ 557920 w 1494007"/>
                <a:gd name="connsiteY18-5292" fmla="*/ 161731 h 2123500"/>
                <a:gd name="connsiteX19-5293" fmla="*/ 535282 w 1494007"/>
                <a:gd name="connsiteY19-5294" fmla="*/ 1183173 h 2123500"/>
                <a:gd name="connsiteX20-5295" fmla="*/ 376317 w 1494007"/>
                <a:gd name="connsiteY20-5296" fmla="*/ 1148565 h 2123500"/>
                <a:gd name="connsiteX21-5297" fmla="*/ 0 w 1494007"/>
                <a:gd name="connsiteY21-5298" fmla="*/ 886482 h 2123500"/>
                <a:gd name="connsiteX0-5299" fmla="*/ 0 w 1494007"/>
                <a:gd name="connsiteY0-5300" fmla="*/ 886482 h 2123500"/>
                <a:gd name="connsiteX1-5301" fmla="*/ 202929 w 1494007"/>
                <a:gd name="connsiteY1-5302" fmla="*/ 1320850 h 2123500"/>
                <a:gd name="connsiteX2-5303" fmla="*/ 438719 w 1494007"/>
                <a:gd name="connsiteY2-5304" fmla="*/ 1655174 h 2123500"/>
                <a:gd name="connsiteX3-5305" fmla="*/ 620418 w 1494007"/>
                <a:gd name="connsiteY3-5306" fmla="*/ 1879748 h 2123500"/>
                <a:gd name="connsiteX4-5307" fmla="*/ 654015 w 1494007"/>
                <a:gd name="connsiteY4-5308" fmla="*/ 2115210 h 2123500"/>
                <a:gd name="connsiteX5-5309" fmla="*/ 1334321 w 1494007"/>
                <a:gd name="connsiteY5-5310" fmla="*/ 2123500 h 2123500"/>
                <a:gd name="connsiteX6-5311" fmla="*/ 1334105 w 1494007"/>
                <a:gd name="connsiteY6-5312" fmla="*/ 1930484 h 2123500"/>
                <a:gd name="connsiteX7-5313" fmla="*/ 1492737 w 1494007"/>
                <a:gd name="connsiteY7-5314" fmla="*/ 1069958 h 2123500"/>
                <a:gd name="connsiteX8-5315" fmla="*/ 1440769 w 1494007"/>
                <a:gd name="connsiteY8-5316" fmla="*/ 644162 h 2123500"/>
                <a:gd name="connsiteX9-5317" fmla="*/ 1248364 w 1494007"/>
                <a:gd name="connsiteY9-5318" fmla="*/ 612493 h 2123500"/>
                <a:gd name="connsiteX10-5319" fmla="*/ 1240598 w 1494007"/>
                <a:gd name="connsiteY10-5320" fmla="*/ 911472 h 2123500"/>
                <a:gd name="connsiteX11-5321" fmla="*/ 1228500 w 1494007"/>
                <a:gd name="connsiteY11-5322" fmla="*/ 600743 h 2123500"/>
                <a:gd name="connsiteX12-5323" fmla="*/ 998695 w 1494007"/>
                <a:gd name="connsiteY12-5324" fmla="*/ 558366 h 2123500"/>
                <a:gd name="connsiteX13-5325" fmla="*/ 1028960 w 1494007"/>
                <a:gd name="connsiteY13-5326" fmla="*/ 887580 h 2123500"/>
                <a:gd name="connsiteX14-5327" fmla="*/ 977635 w 1494007"/>
                <a:gd name="connsiteY14-5328" fmla="*/ 557324 h 2123500"/>
                <a:gd name="connsiteX15-5329" fmla="*/ 782661 w 1494007"/>
                <a:gd name="connsiteY15-5330" fmla="*/ 513030 h 2123500"/>
                <a:gd name="connsiteX16-5331" fmla="*/ 786491 w 1494007"/>
                <a:gd name="connsiteY16-5332" fmla="*/ 901237 h 2123500"/>
                <a:gd name="connsiteX17-5333" fmla="*/ 754819 w 1494007"/>
                <a:gd name="connsiteY17-5334" fmla="*/ 121917 h 2123500"/>
                <a:gd name="connsiteX18-5335" fmla="*/ 557920 w 1494007"/>
                <a:gd name="connsiteY18-5336" fmla="*/ 161731 h 2123500"/>
                <a:gd name="connsiteX19-5337" fmla="*/ 535282 w 1494007"/>
                <a:gd name="connsiteY19-5338" fmla="*/ 1183173 h 2123500"/>
                <a:gd name="connsiteX20-5339" fmla="*/ 376317 w 1494007"/>
                <a:gd name="connsiteY20-5340" fmla="*/ 1148565 h 2123500"/>
                <a:gd name="connsiteX21-5341" fmla="*/ 0 w 1494007"/>
                <a:gd name="connsiteY21-5342" fmla="*/ 886482 h 2123500"/>
                <a:gd name="connsiteX0-5343" fmla="*/ 0 w 1494007"/>
                <a:gd name="connsiteY0-5344" fmla="*/ 886482 h 2123500"/>
                <a:gd name="connsiteX1-5345" fmla="*/ 202929 w 1494007"/>
                <a:gd name="connsiteY1-5346" fmla="*/ 1320850 h 2123500"/>
                <a:gd name="connsiteX2-5347" fmla="*/ 438719 w 1494007"/>
                <a:gd name="connsiteY2-5348" fmla="*/ 1655174 h 2123500"/>
                <a:gd name="connsiteX3-5349" fmla="*/ 620418 w 1494007"/>
                <a:gd name="connsiteY3-5350" fmla="*/ 1879748 h 2123500"/>
                <a:gd name="connsiteX4-5351" fmla="*/ 654015 w 1494007"/>
                <a:gd name="connsiteY4-5352" fmla="*/ 2115210 h 2123500"/>
                <a:gd name="connsiteX5-5353" fmla="*/ 1334321 w 1494007"/>
                <a:gd name="connsiteY5-5354" fmla="*/ 2123500 h 2123500"/>
                <a:gd name="connsiteX6-5355" fmla="*/ 1334105 w 1494007"/>
                <a:gd name="connsiteY6-5356" fmla="*/ 1930484 h 2123500"/>
                <a:gd name="connsiteX7-5357" fmla="*/ 1492737 w 1494007"/>
                <a:gd name="connsiteY7-5358" fmla="*/ 1069958 h 2123500"/>
                <a:gd name="connsiteX8-5359" fmla="*/ 1440769 w 1494007"/>
                <a:gd name="connsiteY8-5360" fmla="*/ 644162 h 2123500"/>
                <a:gd name="connsiteX9-5361" fmla="*/ 1248364 w 1494007"/>
                <a:gd name="connsiteY9-5362" fmla="*/ 612493 h 2123500"/>
                <a:gd name="connsiteX10-5363" fmla="*/ 1240598 w 1494007"/>
                <a:gd name="connsiteY10-5364" fmla="*/ 911472 h 2123500"/>
                <a:gd name="connsiteX11-5365" fmla="*/ 1228500 w 1494007"/>
                <a:gd name="connsiteY11-5366" fmla="*/ 600743 h 2123500"/>
                <a:gd name="connsiteX12-5367" fmla="*/ 998695 w 1494007"/>
                <a:gd name="connsiteY12-5368" fmla="*/ 558366 h 2123500"/>
                <a:gd name="connsiteX13-5369" fmla="*/ 1028960 w 1494007"/>
                <a:gd name="connsiteY13-5370" fmla="*/ 887580 h 2123500"/>
                <a:gd name="connsiteX14-5371" fmla="*/ 977635 w 1494007"/>
                <a:gd name="connsiteY14-5372" fmla="*/ 557324 h 2123500"/>
                <a:gd name="connsiteX15-5373" fmla="*/ 782661 w 1494007"/>
                <a:gd name="connsiteY15-5374" fmla="*/ 513030 h 2123500"/>
                <a:gd name="connsiteX16-5375" fmla="*/ 786491 w 1494007"/>
                <a:gd name="connsiteY16-5376" fmla="*/ 901237 h 2123500"/>
                <a:gd name="connsiteX17-5377" fmla="*/ 754819 w 1494007"/>
                <a:gd name="connsiteY17-5378" fmla="*/ 121917 h 2123500"/>
                <a:gd name="connsiteX18-5379" fmla="*/ 557920 w 1494007"/>
                <a:gd name="connsiteY18-5380" fmla="*/ 161731 h 2123500"/>
                <a:gd name="connsiteX19-5381" fmla="*/ 535282 w 1494007"/>
                <a:gd name="connsiteY19-5382" fmla="*/ 1183173 h 2123500"/>
                <a:gd name="connsiteX20-5383" fmla="*/ 376317 w 1494007"/>
                <a:gd name="connsiteY20-5384" fmla="*/ 1148565 h 2123500"/>
                <a:gd name="connsiteX21-5385" fmla="*/ 0 w 1494007"/>
                <a:gd name="connsiteY21-5386" fmla="*/ 886482 h 2123500"/>
                <a:gd name="connsiteX0-5387" fmla="*/ 0 w 1494007"/>
                <a:gd name="connsiteY0-5388" fmla="*/ 886482 h 2123500"/>
                <a:gd name="connsiteX1-5389" fmla="*/ 202929 w 1494007"/>
                <a:gd name="connsiteY1-5390" fmla="*/ 1320850 h 2123500"/>
                <a:gd name="connsiteX2-5391" fmla="*/ 438719 w 1494007"/>
                <a:gd name="connsiteY2-5392" fmla="*/ 1655174 h 2123500"/>
                <a:gd name="connsiteX3-5393" fmla="*/ 620418 w 1494007"/>
                <a:gd name="connsiteY3-5394" fmla="*/ 1879748 h 2123500"/>
                <a:gd name="connsiteX4-5395" fmla="*/ 654015 w 1494007"/>
                <a:gd name="connsiteY4-5396" fmla="*/ 2115210 h 2123500"/>
                <a:gd name="connsiteX5-5397" fmla="*/ 1334321 w 1494007"/>
                <a:gd name="connsiteY5-5398" fmla="*/ 2123500 h 2123500"/>
                <a:gd name="connsiteX6-5399" fmla="*/ 1334105 w 1494007"/>
                <a:gd name="connsiteY6-5400" fmla="*/ 1930484 h 2123500"/>
                <a:gd name="connsiteX7-5401" fmla="*/ 1492737 w 1494007"/>
                <a:gd name="connsiteY7-5402" fmla="*/ 1069958 h 2123500"/>
                <a:gd name="connsiteX8-5403" fmla="*/ 1440769 w 1494007"/>
                <a:gd name="connsiteY8-5404" fmla="*/ 644162 h 2123500"/>
                <a:gd name="connsiteX9-5405" fmla="*/ 1248364 w 1494007"/>
                <a:gd name="connsiteY9-5406" fmla="*/ 612493 h 2123500"/>
                <a:gd name="connsiteX10-5407" fmla="*/ 1240598 w 1494007"/>
                <a:gd name="connsiteY10-5408" fmla="*/ 911472 h 2123500"/>
                <a:gd name="connsiteX11-5409" fmla="*/ 1228500 w 1494007"/>
                <a:gd name="connsiteY11-5410" fmla="*/ 600743 h 2123500"/>
                <a:gd name="connsiteX12-5411" fmla="*/ 998695 w 1494007"/>
                <a:gd name="connsiteY12-5412" fmla="*/ 558366 h 2123500"/>
                <a:gd name="connsiteX13-5413" fmla="*/ 1028960 w 1494007"/>
                <a:gd name="connsiteY13-5414" fmla="*/ 887580 h 2123500"/>
                <a:gd name="connsiteX14-5415" fmla="*/ 977635 w 1494007"/>
                <a:gd name="connsiteY14-5416" fmla="*/ 557324 h 2123500"/>
                <a:gd name="connsiteX15-5417" fmla="*/ 782661 w 1494007"/>
                <a:gd name="connsiteY15-5418" fmla="*/ 513030 h 2123500"/>
                <a:gd name="connsiteX16-5419" fmla="*/ 786491 w 1494007"/>
                <a:gd name="connsiteY16-5420" fmla="*/ 901237 h 2123500"/>
                <a:gd name="connsiteX17-5421" fmla="*/ 754819 w 1494007"/>
                <a:gd name="connsiteY17-5422" fmla="*/ 121917 h 2123500"/>
                <a:gd name="connsiteX18-5423" fmla="*/ 557920 w 1494007"/>
                <a:gd name="connsiteY18-5424" fmla="*/ 161731 h 2123500"/>
                <a:gd name="connsiteX19-5425" fmla="*/ 501512 w 1494007"/>
                <a:gd name="connsiteY19-5426" fmla="*/ 1192821 h 2123500"/>
                <a:gd name="connsiteX20-5427" fmla="*/ 376317 w 1494007"/>
                <a:gd name="connsiteY20-5428" fmla="*/ 1148565 h 2123500"/>
                <a:gd name="connsiteX21-5429" fmla="*/ 0 w 1494007"/>
                <a:gd name="connsiteY21-5430" fmla="*/ 886482 h 2123500"/>
                <a:gd name="connsiteX0-5431" fmla="*/ 0 w 1494007"/>
                <a:gd name="connsiteY0-5432" fmla="*/ 886482 h 2123500"/>
                <a:gd name="connsiteX1-5433" fmla="*/ 202929 w 1494007"/>
                <a:gd name="connsiteY1-5434" fmla="*/ 1320850 h 2123500"/>
                <a:gd name="connsiteX2-5435" fmla="*/ 438719 w 1494007"/>
                <a:gd name="connsiteY2-5436" fmla="*/ 1655174 h 2123500"/>
                <a:gd name="connsiteX3-5437" fmla="*/ 620418 w 1494007"/>
                <a:gd name="connsiteY3-5438" fmla="*/ 1879748 h 2123500"/>
                <a:gd name="connsiteX4-5439" fmla="*/ 654015 w 1494007"/>
                <a:gd name="connsiteY4-5440" fmla="*/ 2115210 h 2123500"/>
                <a:gd name="connsiteX5-5441" fmla="*/ 1334321 w 1494007"/>
                <a:gd name="connsiteY5-5442" fmla="*/ 2123500 h 2123500"/>
                <a:gd name="connsiteX6-5443" fmla="*/ 1334105 w 1494007"/>
                <a:gd name="connsiteY6-5444" fmla="*/ 1930484 h 2123500"/>
                <a:gd name="connsiteX7-5445" fmla="*/ 1492737 w 1494007"/>
                <a:gd name="connsiteY7-5446" fmla="*/ 1069958 h 2123500"/>
                <a:gd name="connsiteX8-5447" fmla="*/ 1440769 w 1494007"/>
                <a:gd name="connsiteY8-5448" fmla="*/ 644162 h 2123500"/>
                <a:gd name="connsiteX9-5449" fmla="*/ 1248364 w 1494007"/>
                <a:gd name="connsiteY9-5450" fmla="*/ 612493 h 2123500"/>
                <a:gd name="connsiteX10-5451" fmla="*/ 1240598 w 1494007"/>
                <a:gd name="connsiteY10-5452" fmla="*/ 911472 h 2123500"/>
                <a:gd name="connsiteX11-5453" fmla="*/ 1228500 w 1494007"/>
                <a:gd name="connsiteY11-5454" fmla="*/ 600743 h 2123500"/>
                <a:gd name="connsiteX12-5455" fmla="*/ 998695 w 1494007"/>
                <a:gd name="connsiteY12-5456" fmla="*/ 558366 h 2123500"/>
                <a:gd name="connsiteX13-5457" fmla="*/ 1028960 w 1494007"/>
                <a:gd name="connsiteY13-5458" fmla="*/ 887580 h 2123500"/>
                <a:gd name="connsiteX14-5459" fmla="*/ 977635 w 1494007"/>
                <a:gd name="connsiteY14-5460" fmla="*/ 557324 h 2123500"/>
                <a:gd name="connsiteX15-5461" fmla="*/ 782661 w 1494007"/>
                <a:gd name="connsiteY15-5462" fmla="*/ 513030 h 2123500"/>
                <a:gd name="connsiteX16-5463" fmla="*/ 786491 w 1494007"/>
                <a:gd name="connsiteY16-5464" fmla="*/ 901237 h 2123500"/>
                <a:gd name="connsiteX17-5465" fmla="*/ 754819 w 1494007"/>
                <a:gd name="connsiteY17-5466" fmla="*/ 121917 h 2123500"/>
                <a:gd name="connsiteX18-5467" fmla="*/ 557920 w 1494007"/>
                <a:gd name="connsiteY18-5468" fmla="*/ 161731 h 2123500"/>
                <a:gd name="connsiteX19-5469" fmla="*/ 501512 w 1494007"/>
                <a:gd name="connsiteY19-5470" fmla="*/ 1192821 h 2123500"/>
                <a:gd name="connsiteX20-5471" fmla="*/ 376317 w 1494007"/>
                <a:gd name="connsiteY20-5472" fmla="*/ 1148565 h 2123500"/>
                <a:gd name="connsiteX21-5473" fmla="*/ 0 w 1494007"/>
                <a:gd name="connsiteY21-5474" fmla="*/ 886482 h 2123500"/>
                <a:gd name="connsiteX0-5475" fmla="*/ 0 w 1494007"/>
                <a:gd name="connsiteY0-5476" fmla="*/ 886482 h 2123500"/>
                <a:gd name="connsiteX1-5477" fmla="*/ 202929 w 1494007"/>
                <a:gd name="connsiteY1-5478" fmla="*/ 1320850 h 2123500"/>
                <a:gd name="connsiteX2-5479" fmla="*/ 438719 w 1494007"/>
                <a:gd name="connsiteY2-5480" fmla="*/ 1655174 h 2123500"/>
                <a:gd name="connsiteX3-5481" fmla="*/ 620418 w 1494007"/>
                <a:gd name="connsiteY3-5482" fmla="*/ 1879748 h 2123500"/>
                <a:gd name="connsiteX4-5483" fmla="*/ 654015 w 1494007"/>
                <a:gd name="connsiteY4-5484" fmla="*/ 2115210 h 2123500"/>
                <a:gd name="connsiteX5-5485" fmla="*/ 1334321 w 1494007"/>
                <a:gd name="connsiteY5-5486" fmla="*/ 2123500 h 2123500"/>
                <a:gd name="connsiteX6-5487" fmla="*/ 1334105 w 1494007"/>
                <a:gd name="connsiteY6-5488" fmla="*/ 1930484 h 2123500"/>
                <a:gd name="connsiteX7-5489" fmla="*/ 1492737 w 1494007"/>
                <a:gd name="connsiteY7-5490" fmla="*/ 1069958 h 2123500"/>
                <a:gd name="connsiteX8-5491" fmla="*/ 1440769 w 1494007"/>
                <a:gd name="connsiteY8-5492" fmla="*/ 644162 h 2123500"/>
                <a:gd name="connsiteX9-5493" fmla="*/ 1248364 w 1494007"/>
                <a:gd name="connsiteY9-5494" fmla="*/ 612493 h 2123500"/>
                <a:gd name="connsiteX10-5495" fmla="*/ 1240598 w 1494007"/>
                <a:gd name="connsiteY10-5496" fmla="*/ 911472 h 2123500"/>
                <a:gd name="connsiteX11-5497" fmla="*/ 1228500 w 1494007"/>
                <a:gd name="connsiteY11-5498" fmla="*/ 600743 h 2123500"/>
                <a:gd name="connsiteX12-5499" fmla="*/ 998695 w 1494007"/>
                <a:gd name="connsiteY12-5500" fmla="*/ 558366 h 2123500"/>
                <a:gd name="connsiteX13-5501" fmla="*/ 1028960 w 1494007"/>
                <a:gd name="connsiteY13-5502" fmla="*/ 887580 h 2123500"/>
                <a:gd name="connsiteX14-5503" fmla="*/ 977635 w 1494007"/>
                <a:gd name="connsiteY14-5504" fmla="*/ 557324 h 2123500"/>
                <a:gd name="connsiteX15-5505" fmla="*/ 782661 w 1494007"/>
                <a:gd name="connsiteY15-5506" fmla="*/ 513030 h 2123500"/>
                <a:gd name="connsiteX16-5507" fmla="*/ 786491 w 1494007"/>
                <a:gd name="connsiteY16-5508" fmla="*/ 901237 h 2123500"/>
                <a:gd name="connsiteX17-5509" fmla="*/ 754819 w 1494007"/>
                <a:gd name="connsiteY17-5510" fmla="*/ 121917 h 2123500"/>
                <a:gd name="connsiteX18-5511" fmla="*/ 557920 w 1494007"/>
                <a:gd name="connsiteY18-5512" fmla="*/ 161731 h 2123500"/>
                <a:gd name="connsiteX19-5513" fmla="*/ 501512 w 1494007"/>
                <a:gd name="connsiteY19-5514" fmla="*/ 1192821 h 2123500"/>
                <a:gd name="connsiteX20-5515" fmla="*/ 376317 w 1494007"/>
                <a:gd name="connsiteY20-5516" fmla="*/ 1148565 h 2123500"/>
                <a:gd name="connsiteX21-5517" fmla="*/ 0 w 1494007"/>
                <a:gd name="connsiteY21-5518" fmla="*/ 886482 h 2123500"/>
                <a:gd name="connsiteX0-5519" fmla="*/ 0 w 1494007"/>
                <a:gd name="connsiteY0-5520" fmla="*/ 886482 h 2123500"/>
                <a:gd name="connsiteX1-5521" fmla="*/ 202929 w 1494007"/>
                <a:gd name="connsiteY1-5522" fmla="*/ 1320850 h 2123500"/>
                <a:gd name="connsiteX2-5523" fmla="*/ 438719 w 1494007"/>
                <a:gd name="connsiteY2-5524" fmla="*/ 1655174 h 2123500"/>
                <a:gd name="connsiteX3-5525" fmla="*/ 620418 w 1494007"/>
                <a:gd name="connsiteY3-5526" fmla="*/ 1879748 h 2123500"/>
                <a:gd name="connsiteX4-5527" fmla="*/ 654015 w 1494007"/>
                <a:gd name="connsiteY4-5528" fmla="*/ 2115210 h 2123500"/>
                <a:gd name="connsiteX5-5529" fmla="*/ 1334321 w 1494007"/>
                <a:gd name="connsiteY5-5530" fmla="*/ 2123500 h 2123500"/>
                <a:gd name="connsiteX6-5531" fmla="*/ 1334105 w 1494007"/>
                <a:gd name="connsiteY6-5532" fmla="*/ 1930484 h 2123500"/>
                <a:gd name="connsiteX7-5533" fmla="*/ 1492737 w 1494007"/>
                <a:gd name="connsiteY7-5534" fmla="*/ 1069958 h 2123500"/>
                <a:gd name="connsiteX8-5535" fmla="*/ 1440769 w 1494007"/>
                <a:gd name="connsiteY8-5536" fmla="*/ 644162 h 2123500"/>
                <a:gd name="connsiteX9-5537" fmla="*/ 1248364 w 1494007"/>
                <a:gd name="connsiteY9-5538" fmla="*/ 612493 h 2123500"/>
                <a:gd name="connsiteX10-5539" fmla="*/ 1240598 w 1494007"/>
                <a:gd name="connsiteY10-5540" fmla="*/ 911472 h 2123500"/>
                <a:gd name="connsiteX11-5541" fmla="*/ 1228500 w 1494007"/>
                <a:gd name="connsiteY11-5542" fmla="*/ 600743 h 2123500"/>
                <a:gd name="connsiteX12-5543" fmla="*/ 998695 w 1494007"/>
                <a:gd name="connsiteY12-5544" fmla="*/ 558366 h 2123500"/>
                <a:gd name="connsiteX13-5545" fmla="*/ 1028960 w 1494007"/>
                <a:gd name="connsiteY13-5546" fmla="*/ 887580 h 2123500"/>
                <a:gd name="connsiteX14-5547" fmla="*/ 977635 w 1494007"/>
                <a:gd name="connsiteY14-5548" fmla="*/ 557324 h 2123500"/>
                <a:gd name="connsiteX15-5549" fmla="*/ 782661 w 1494007"/>
                <a:gd name="connsiteY15-5550" fmla="*/ 513030 h 2123500"/>
                <a:gd name="connsiteX16-5551" fmla="*/ 786491 w 1494007"/>
                <a:gd name="connsiteY16-5552" fmla="*/ 901237 h 2123500"/>
                <a:gd name="connsiteX17-5553" fmla="*/ 754819 w 1494007"/>
                <a:gd name="connsiteY17-5554" fmla="*/ 121917 h 2123500"/>
                <a:gd name="connsiteX18-5555" fmla="*/ 557920 w 1494007"/>
                <a:gd name="connsiteY18-5556" fmla="*/ 161731 h 2123500"/>
                <a:gd name="connsiteX19-5557" fmla="*/ 530458 w 1494007"/>
                <a:gd name="connsiteY19-5558" fmla="*/ 1197645 h 2123500"/>
                <a:gd name="connsiteX20-5559" fmla="*/ 376317 w 1494007"/>
                <a:gd name="connsiteY20-5560" fmla="*/ 1148565 h 2123500"/>
                <a:gd name="connsiteX21-5561" fmla="*/ 0 w 1494007"/>
                <a:gd name="connsiteY21-5562" fmla="*/ 886482 h 2123500"/>
                <a:gd name="connsiteX0-5563" fmla="*/ 0 w 1494007"/>
                <a:gd name="connsiteY0-5564" fmla="*/ 886482 h 2123500"/>
                <a:gd name="connsiteX1-5565" fmla="*/ 202929 w 1494007"/>
                <a:gd name="connsiteY1-5566" fmla="*/ 1320850 h 2123500"/>
                <a:gd name="connsiteX2-5567" fmla="*/ 438719 w 1494007"/>
                <a:gd name="connsiteY2-5568" fmla="*/ 1655174 h 2123500"/>
                <a:gd name="connsiteX3-5569" fmla="*/ 620418 w 1494007"/>
                <a:gd name="connsiteY3-5570" fmla="*/ 1879748 h 2123500"/>
                <a:gd name="connsiteX4-5571" fmla="*/ 654015 w 1494007"/>
                <a:gd name="connsiteY4-5572" fmla="*/ 2115210 h 2123500"/>
                <a:gd name="connsiteX5-5573" fmla="*/ 1334321 w 1494007"/>
                <a:gd name="connsiteY5-5574" fmla="*/ 2123500 h 2123500"/>
                <a:gd name="connsiteX6-5575" fmla="*/ 1334105 w 1494007"/>
                <a:gd name="connsiteY6-5576" fmla="*/ 1930484 h 2123500"/>
                <a:gd name="connsiteX7-5577" fmla="*/ 1492737 w 1494007"/>
                <a:gd name="connsiteY7-5578" fmla="*/ 1069958 h 2123500"/>
                <a:gd name="connsiteX8-5579" fmla="*/ 1440769 w 1494007"/>
                <a:gd name="connsiteY8-5580" fmla="*/ 644162 h 2123500"/>
                <a:gd name="connsiteX9-5581" fmla="*/ 1248364 w 1494007"/>
                <a:gd name="connsiteY9-5582" fmla="*/ 612493 h 2123500"/>
                <a:gd name="connsiteX10-5583" fmla="*/ 1240598 w 1494007"/>
                <a:gd name="connsiteY10-5584" fmla="*/ 911472 h 2123500"/>
                <a:gd name="connsiteX11-5585" fmla="*/ 1228500 w 1494007"/>
                <a:gd name="connsiteY11-5586" fmla="*/ 600743 h 2123500"/>
                <a:gd name="connsiteX12-5587" fmla="*/ 998695 w 1494007"/>
                <a:gd name="connsiteY12-5588" fmla="*/ 558366 h 2123500"/>
                <a:gd name="connsiteX13-5589" fmla="*/ 1028960 w 1494007"/>
                <a:gd name="connsiteY13-5590" fmla="*/ 887580 h 2123500"/>
                <a:gd name="connsiteX14-5591" fmla="*/ 977635 w 1494007"/>
                <a:gd name="connsiteY14-5592" fmla="*/ 557324 h 2123500"/>
                <a:gd name="connsiteX15-5593" fmla="*/ 782661 w 1494007"/>
                <a:gd name="connsiteY15-5594" fmla="*/ 513030 h 2123500"/>
                <a:gd name="connsiteX16-5595" fmla="*/ 786491 w 1494007"/>
                <a:gd name="connsiteY16-5596" fmla="*/ 901237 h 2123500"/>
                <a:gd name="connsiteX17-5597" fmla="*/ 754819 w 1494007"/>
                <a:gd name="connsiteY17-5598" fmla="*/ 121917 h 2123500"/>
                <a:gd name="connsiteX18-5599" fmla="*/ 557920 w 1494007"/>
                <a:gd name="connsiteY18-5600" fmla="*/ 161731 h 2123500"/>
                <a:gd name="connsiteX19-5601" fmla="*/ 530458 w 1494007"/>
                <a:gd name="connsiteY19-5602" fmla="*/ 1197645 h 2123500"/>
                <a:gd name="connsiteX20-5603" fmla="*/ 395614 w 1494007"/>
                <a:gd name="connsiteY20-5604" fmla="*/ 1153389 h 2123500"/>
                <a:gd name="connsiteX21-5605" fmla="*/ 0 w 1494007"/>
                <a:gd name="connsiteY21-5606" fmla="*/ 886482 h 2123500"/>
                <a:gd name="connsiteX0-5607" fmla="*/ 0 w 1494007"/>
                <a:gd name="connsiteY0-5608" fmla="*/ 886482 h 2123500"/>
                <a:gd name="connsiteX1-5609" fmla="*/ 202929 w 1494007"/>
                <a:gd name="connsiteY1-5610" fmla="*/ 1320850 h 2123500"/>
                <a:gd name="connsiteX2-5611" fmla="*/ 438719 w 1494007"/>
                <a:gd name="connsiteY2-5612" fmla="*/ 1655174 h 2123500"/>
                <a:gd name="connsiteX3-5613" fmla="*/ 620418 w 1494007"/>
                <a:gd name="connsiteY3-5614" fmla="*/ 1879748 h 2123500"/>
                <a:gd name="connsiteX4-5615" fmla="*/ 654015 w 1494007"/>
                <a:gd name="connsiteY4-5616" fmla="*/ 2115210 h 2123500"/>
                <a:gd name="connsiteX5-5617" fmla="*/ 1334321 w 1494007"/>
                <a:gd name="connsiteY5-5618" fmla="*/ 2123500 h 2123500"/>
                <a:gd name="connsiteX6-5619" fmla="*/ 1334105 w 1494007"/>
                <a:gd name="connsiteY6-5620" fmla="*/ 1930484 h 2123500"/>
                <a:gd name="connsiteX7-5621" fmla="*/ 1492737 w 1494007"/>
                <a:gd name="connsiteY7-5622" fmla="*/ 1069958 h 2123500"/>
                <a:gd name="connsiteX8-5623" fmla="*/ 1440769 w 1494007"/>
                <a:gd name="connsiteY8-5624" fmla="*/ 644162 h 2123500"/>
                <a:gd name="connsiteX9-5625" fmla="*/ 1248364 w 1494007"/>
                <a:gd name="connsiteY9-5626" fmla="*/ 612493 h 2123500"/>
                <a:gd name="connsiteX10-5627" fmla="*/ 1240598 w 1494007"/>
                <a:gd name="connsiteY10-5628" fmla="*/ 911472 h 2123500"/>
                <a:gd name="connsiteX11-5629" fmla="*/ 1228500 w 1494007"/>
                <a:gd name="connsiteY11-5630" fmla="*/ 600743 h 2123500"/>
                <a:gd name="connsiteX12-5631" fmla="*/ 998695 w 1494007"/>
                <a:gd name="connsiteY12-5632" fmla="*/ 558366 h 2123500"/>
                <a:gd name="connsiteX13-5633" fmla="*/ 1028960 w 1494007"/>
                <a:gd name="connsiteY13-5634" fmla="*/ 887580 h 2123500"/>
                <a:gd name="connsiteX14-5635" fmla="*/ 977635 w 1494007"/>
                <a:gd name="connsiteY14-5636" fmla="*/ 557324 h 2123500"/>
                <a:gd name="connsiteX15-5637" fmla="*/ 782661 w 1494007"/>
                <a:gd name="connsiteY15-5638" fmla="*/ 513030 h 2123500"/>
                <a:gd name="connsiteX16-5639" fmla="*/ 786491 w 1494007"/>
                <a:gd name="connsiteY16-5640" fmla="*/ 901237 h 2123500"/>
                <a:gd name="connsiteX17-5641" fmla="*/ 754819 w 1494007"/>
                <a:gd name="connsiteY17-5642" fmla="*/ 121917 h 2123500"/>
                <a:gd name="connsiteX18-5643" fmla="*/ 557920 w 1494007"/>
                <a:gd name="connsiteY18-5644" fmla="*/ 161731 h 2123500"/>
                <a:gd name="connsiteX19-5645" fmla="*/ 530458 w 1494007"/>
                <a:gd name="connsiteY19-5646" fmla="*/ 1197645 h 2123500"/>
                <a:gd name="connsiteX20-5647" fmla="*/ 395614 w 1494007"/>
                <a:gd name="connsiteY20-5648" fmla="*/ 1153389 h 2123500"/>
                <a:gd name="connsiteX21-5649" fmla="*/ 0 w 1494007"/>
                <a:gd name="connsiteY21-5650" fmla="*/ 886482 h 2123500"/>
                <a:gd name="connsiteX0-5651" fmla="*/ 0 w 1518129"/>
                <a:gd name="connsiteY0-5652" fmla="*/ 891306 h 2123500"/>
                <a:gd name="connsiteX1-5653" fmla="*/ 227051 w 1518129"/>
                <a:gd name="connsiteY1-5654" fmla="*/ 1320850 h 2123500"/>
                <a:gd name="connsiteX2-5655" fmla="*/ 462841 w 1518129"/>
                <a:gd name="connsiteY2-5656" fmla="*/ 1655174 h 2123500"/>
                <a:gd name="connsiteX3-5657" fmla="*/ 644540 w 1518129"/>
                <a:gd name="connsiteY3-5658" fmla="*/ 1879748 h 2123500"/>
                <a:gd name="connsiteX4-5659" fmla="*/ 678137 w 1518129"/>
                <a:gd name="connsiteY4-5660" fmla="*/ 2115210 h 2123500"/>
                <a:gd name="connsiteX5-5661" fmla="*/ 1358443 w 1518129"/>
                <a:gd name="connsiteY5-5662" fmla="*/ 2123500 h 2123500"/>
                <a:gd name="connsiteX6-5663" fmla="*/ 1358227 w 1518129"/>
                <a:gd name="connsiteY6-5664" fmla="*/ 1930484 h 2123500"/>
                <a:gd name="connsiteX7-5665" fmla="*/ 1516859 w 1518129"/>
                <a:gd name="connsiteY7-5666" fmla="*/ 1069958 h 2123500"/>
                <a:gd name="connsiteX8-5667" fmla="*/ 1464891 w 1518129"/>
                <a:gd name="connsiteY8-5668" fmla="*/ 644162 h 2123500"/>
                <a:gd name="connsiteX9-5669" fmla="*/ 1272486 w 1518129"/>
                <a:gd name="connsiteY9-5670" fmla="*/ 612493 h 2123500"/>
                <a:gd name="connsiteX10-5671" fmla="*/ 1264720 w 1518129"/>
                <a:gd name="connsiteY10-5672" fmla="*/ 911472 h 2123500"/>
                <a:gd name="connsiteX11-5673" fmla="*/ 1252622 w 1518129"/>
                <a:gd name="connsiteY11-5674" fmla="*/ 600743 h 2123500"/>
                <a:gd name="connsiteX12-5675" fmla="*/ 1022817 w 1518129"/>
                <a:gd name="connsiteY12-5676" fmla="*/ 558366 h 2123500"/>
                <a:gd name="connsiteX13-5677" fmla="*/ 1053082 w 1518129"/>
                <a:gd name="connsiteY13-5678" fmla="*/ 887580 h 2123500"/>
                <a:gd name="connsiteX14-5679" fmla="*/ 1001757 w 1518129"/>
                <a:gd name="connsiteY14-5680" fmla="*/ 557324 h 2123500"/>
                <a:gd name="connsiteX15-5681" fmla="*/ 806783 w 1518129"/>
                <a:gd name="connsiteY15-5682" fmla="*/ 513030 h 2123500"/>
                <a:gd name="connsiteX16-5683" fmla="*/ 810613 w 1518129"/>
                <a:gd name="connsiteY16-5684" fmla="*/ 901237 h 2123500"/>
                <a:gd name="connsiteX17-5685" fmla="*/ 778941 w 1518129"/>
                <a:gd name="connsiteY17-5686" fmla="*/ 121917 h 2123500"/>
                <a:gd name="connsiteX18-5687" fmla="*/ 582042 w 1518129"/>
                <a:gd name="connsiteY18-5688" fmla="*/ 161731 h 2123500"/>
                <a:gd name="connsiteX19-5689" fmla="*/ 554580 w 1518129"/>
                <a:gd name="connsiteY19-5690" fmla="*/ 1197645 h 2123500"/>
                <a:gd name="connsiteX20-5691" fmla="*/ 419736 w 1518129"/>
                <a:gd name="connsiteY20-5692" fmla="*/ 1153389 h 2123500"/>
                <a:gd name="connsiteX21-5693" fmla="*/ 0 w 1518129"/>
                <a:gd name="connsiteY21-5694" fmla="*/ 891306 h 2123500"/>
                <a:gd name="connsiteX0-5695" fmla="*/ 0 w 1518129"/>
                <a:gd name="connsiteY0-5696" fmla="*/ 891306 h 2123500"/>
                <a:gd name="connsiteX1-5697" fmla="*/ 227051 w 1518129"/>
                <a:gd name="connsiteY1-5698" fmla="*/ 1320850 h 2123500"/>
                <a:gd name="connsiteX2-5699" fmla="*/ 462841 w 1518129"/>
                <a:gd name="connsiteY2-5700" fmla="*/ 1655174 h 2123500"/>
                <a:gd name="connsiteX3-5701" fmla="*/ 644540 w 1518129"/>
                <a:gd name="connsiteY3-5702" fmla="*/ 1879748 h 2123500"/>
                <a:gd name="connsiteX4-5703" fmla="*/ 678137 w 1518129"/>
                <a:gd name="connsiteY4-5704" fmla="*/ 2115210 h 2123500"/>
                <a:gd name="connsiteX5-5705" fmla="*/ 1358443 w 1518129"/>
                <a:gd name="connsiteY5-5706" fmla="*/ 2123500 h 2123500"/>
                <a:gd name="connsiteX6-5707" fmla="*/ 1358227 w 1518129"/>
                <a:gd name="connsiteY6-5708" fmla="*/ 1930484 h 2123500"/>
                <a:gd name="connsiteX7-5709" fmla="*/ 1516859 w 1518129"/>
                <a:gd name="connsiteY7-5710" fmla="*/ 1069958 h 2123500"/>
                <a:gd name="connsiteX8-5711" fmla="*/ 1464891 w 1518129"/>
                <a:gd name="connsiteY8-5712" fmla="*/ 644162 h 2123500"/>
                <a:gd name="connsiteX9-5713" fmla="*/ 1272486 w 1518129"/>
                <a:gd name="connsiteY9-5714" fmla="*/ 612493 h 2123500"/>
                <a:gd name="connsiteX10-5715" fmla="*/ 1264720 w 1518129"/>
                <a:gd name="connsiteY10-5716" fmla="*/ 911472 h 2123500"/>
                <a:gd name="connsiteX11-5717" fmla="*/ 1252622 w 1518129"/>
                <a:gd name="connsiteY11-5718" fmla="*/ 600743 h 2123500"/>
                <a:gd name="connsiteX12-5719" fmla="*/ 1022817 w 1518129"/>
                <a:gd name="connsiteY12-5720" fmla="*/ 558366 h 2123500"/>
                <a:gd name="connsiteX13-5721" fmla="*/ 1053082 w 1518129"/>
                <a:gd name="connsiteY13-5722" fmla="*/ 887580 h 2123500"/>
                <a:gd name="connsiteX14-5723" fmla="*/ 1001757 w 1518129"/>
                <a:gd name="connsiteY14-5724" fmla="*/ 557324 h 2123500"/>
                <a:gd name="connsiteX15-5725" fmla="*/ 806783 w 1518129"/>
                <a:gd name="connsiteY15-5726" fmla="*/ 513030 h 2123500"/>
                <a:gd name="connsiteX16-5727" fmla="*/ 810613 w 1518129"/>
                <a:gd name="connsiteY16-5728" fmla="*/ 901237 h 2123500"/>
                <a:gd name="connsiteX17-5729" fmla="*/ 778941 w 1518129"/>
                <a:gd name="connsiteY17-5730" fmla="*/ 121917 h 2123500"/>
                <a:gd name="connsiteX18-5731" fmla="*/ 582042 w 1518129"/>
                <a:gd name="connsiteY18-5732" fmla="*/ 161731 h 2123500"/>
                <a:gd name="connsiteX19-5733" fmla="*/ 554580 w 1518129"/>
                <a:gd name="connsiteY19-5734" fmla="*/ 1197645 h 2123500"/>
                <a:gd name="connsiteX20-5735" fmla="*/ 419736 w 1518129"/>
                <a:gd name="connsiteY20-5736" fmla="*/ 1153389 h 2123500"/>
                <a:gd name="connsiteX21-5737" fmla="*/ 0 w 1518129"/>
                <a:gd name="connsiteY21-5738" fmla="*/ 891306 h 2123500"/>
                <a:gd name="connsiteX0-5739" fmla="*/ 0 w 1518129"/>
                <a:gd name="connsiteY0-5740" fmla="*/ 891306 h 2123500"/>
                <a:gd name="connsiteX1-5741" fmla="*/ 227051 w 1518129"/>
                <a:gd name="connsiteY1-5742" fmla="*/ 1320850 h 2123500"/>
                <a:gd name="connsiteX2-5743" fmla="*/ 462841 w 1518129"/>
                <a:gd name="connsiteY2-5744" fmla="*/ 1655174 h 2123500"/>
                <a:gd name="connsiteX3-5745" fmla="*/ 644540 w 1518129"/>
                <a:gd name="connsiteY3-5746" fmla="*/ 1879748 h 2123500"/>
                <a:gd name="connsiteX4-5747" fmla="*/ 678137 w 1518129"/>
                <a:gd name="connsiteY4-5748" fmla="*/ 2115210 h 2123500"/>
                <a:gd name="connsiteX5-5749" fmla="*/ 1358443 w 1518129"/>
                <a:gd name="connsiteY5-5750" fmla="*/ 2123500 h 2123500"/>
                <a:gd name="connsiteX6-5751" fmla="*/ 1358227 w 1518129"/>
                <a:gd name="connsiteY6-5752" fmla="*/ 1930484 h 2123500"/>
                <a:gd name="connsiteX7-5753" fmla="*/ 1516859 w 1518129"/>
                <a:gd name="connsiteY7-5754" fmla="*/ 1069958 h 2123500"/>
                <a:gd name="connsiteX8-5755" fmla="*/ 1464891 w 1518129"/>
                <a:gd name="connsiteY8-5756" fmla="*/ 644162 h 2123500"/>
                <a:gd name="connsiteX9-5757" fmla="*/ 1272486 w 1518129"/>
                <a:gd name="connsiteY9-5758" fmla="*/ 612493 h 2123500"/>
                <a:gd name="connsiteX10-5759" fmla="*/ 1264720 w 1518129"/>
                <a:gd name="connsiteY10-5760" fmla="*/ 911472 h 2123500"/>
                <a:gd name="connsiteX11-5761" fmla="*/ 1252622 w 1518129"/>
                <a:gd name="connsiteY11-5762" fmla="*/ 600743 h 2123500"/>
                <a:gd name="connsiteX12-5763" fmla="*/ 1022817 w 1518129"/>
                <a:gd name="connsiteY12-5764" fmla="*/ 558366 h 2123500"/>
                <a:gd name="connsiteX13-5765" fmla="*/ 1053082 w 1518129"/>
                <a:gd name="connsiteY13-5766" fmla="*/ 887580 h 2123500"/>
                <a:gd name="connsiteX14-5767" fmla="*/ 1001757 w 1518129"/>
                <a:gd name="connsiteY14-5768" fmla="*/ 557324 h 2123500"/>
                <a:gd name="connsiteX15-5769" fmla="*/ 806783 w 1518129"/>
                <a:gd name="connsiteY15-5770" fmla="*/ 513030 h 2123500"/>
                <a:gd name="connsiteX16-5771" fmla="*/ 810613 w 1518129"/>
                <a:gd name="connsiteY16-5772" fmla="*/ 901237 h 2123500"/>
                <a:gd name="connsiteX17-5773" fmla="*/ 778941 w 1518129"/>
                <a:gd name="connsiteY17-5774" fmla="*/ 121917 h 2123500"/>
                <a:gd name="connsiteX18-5775" fmla="*/ 582042 w 1518129"/>
                <a:gd name="connsiteY18-5776" fmla="*/ 161731 h 2123500"/>
                <a:gd name="connsiteX19-5777" fmla="*/ 554580 w 1518129"/>
                <a:gd name="connsiteY19-5778" fmla="*/ 1197645 h 2123500"/>
                <a:gd name="connsiteX20-5779" fmla="*/ 419736 w 1518129"/>
                <a:gd name="connsiteY20-5780" fmla="*/ 1153389 h 2123500"/>
                <a:gd name="connsiteX21-5781" fmla="*/ 0 w 1518129"/>
                <a:gd name="connsiteY21-5782" fmla="*/ 891306 h 2123500"/>
                <a:gd name="connsiteX0-5783" fmla="*/ 0 w 1518129"/>
                <a:gd name="connsiteY0-5784" fmla="*/ 891306 h 2123500"/>
                <a:gd name="connsiteX1-5785" fmla="*/ 227051 w 1518129"/>
                <a:gd name="connsiteY1-5786" fmla="*/ 1320850 h 2123500"/>
                <a:gd name="connsiteX2-5787" fmla="*/ 462841 w 1518129"/>
                <a:gd name="connsiteY2-5788" fmla="*/ 1655174 h 2123500"/>
                <a:gd name="connsiteX3-5789" fmla="*/ 644540 w 1518129"/>
                <a:gd name="connsiteY3-5790" fmla="*/ 1879748 h 2123500"/>
                <a:gd name="connsiteX4-5791" fmla="*/ 678137 w 1518129"/>
                <a:gd name="connsiteY4-5792" fmla="*/ 2115210 h 2123500"/>
                <a:gd name="connsiteX5-5793" fmla="*/ 1358443 w 1518129"/>
                <a:gd name="connsiteY5-5794" fmla="*/ 2123500 h 2123500"/>
                <a:gd name="connsiteX6-5795" fmla="*/ 1358227 w 1518129"/>
                <a:gd name="connsiteY6-5796" fmla="*/ 1930484 h 2123500"/>
                <a:gd name="connsiteX7-5797" fmla="*/ 1516859 w 1518129"/>
                <a:gd name="connsiteY7-5798" fmla="*/ 1069958 h 2123500"/>
                <a:gd name="connsiteX8-5799" fmla="*/ 1464891 w 1518129"/>
                <a:gd name="connsiteY8-5800" fmla="*/ 644162 h 2123500"/>
                <a:gd name="connsiteX9-5801" fmla="*/ 1272486 w 1518129"/>
                <a:gd name="connsiteY9-5802" fmla="*/ 612493 h 2123500"/>
                <a:gd name="connsiteX10-5803" fmla="*/ 1264720 w 1518129"/>
                <a:gd name="connsiteY10-5804" fmla="*/ 911472 h 2123500"/>
                <a:gd name="connsiteX11-5805" fmla="*/ 1252622 w 1518129"/>
                <a:gd name="connsiteY11-5806" fmla="*/ 600743 h 2123500"/>
                <a:gd name="connsiteX12-5807" fmla="*/ 1022817 w 1518129"/>
                <a:gd name="connsiteY12-5808" fmla="*/ 558366 h 2123500"/>
                <a:gd name="connsiteX13-5809" fmla="*/ 1053082 w 1518129"/>
                <a:gd name="connsiteY13-5810" fmla="*/ 887580 h 2123500"/>
                <a:gd name="connsiteX14-5811" fmla="*/ 1001757 w 1518129"/>
                <a:gd name="connsiteY14-5812" fmla="*/ 557324 h 2123500"/>
                <a:gd name="connsiteX15-5813" fmla="*/ 806783 w 1518129"/>
                <a:gd name="connsiteY15-5814" fmla="*/ 513030 h 2123500"/>
                <a:gd name="connsiteX16-5815" fmla="*/ 810613 w 1518129"/>
                <a:gd name="connsiteY16-5816" fmla="*/ 901237 h 2123500"/>
                <a:gd name="connsiteX17-5817" fmla="*/ 778941 w 1518129"/>
                <a:gd name="connsiteY17-5818" fmla="*/ 121917 h 2123500"/>
                <a:gd name="connsiteX18-5819" fmla="*/ 582042 w 1518129"/>
                <a:gd name="connsiteY18-5820" fmla="*/ 161731 h 2123500"/>
                <a:gd name="connsiteX19-5821" fmla="*/ 554580 w 1518129"/>
                <a:gd name="connsiteY19-5822" fmla="*/ 1197645 h 2123500"/>
                <a:gd name="connsiteX20-5823" fmla="*/ 419736 w 1518129"/>
                <a:gd name="connsiteY20-5824" fmla="*/ 1153389 h 2123500"/>
                <a:gd name="connsiteX21-5825" fmla="*/ 0 w 1518129"/>
                <a:gd name="connsiteY21-5826" fmla="*/ 891306 h 2123500"/>
                <a:gd name="connsiteX0-5827" fmla="*/ 0 w 1518129"/>
                <a:gd name="connsiteY0-5828" fmla="*/ 891306 h 2123500"/>
                <a:gd name="connsiteX1-5829" fmla="*/ 227051 w 1518129"/>
                <a:gd name="connsiteY1-5830" fmla="*/ 1320850 h 2123500"/>
                <a:gd name="connsiteX2-5831" fmla="*/ 462841 w 1518129"/>
                <a:gd name="connsiteY2-5832" fmla="*/ 1655174 h 2123500"/>
                <a:gd name="connsiteX3-5833" fmla="*/ 644540 w 1518129"/>
                <a:gd name="connsiteY3-5834" fmla="*/ 1879748 h 2123500"/>
                <a:gd name="connsiteX4-5835" fmla="*/ 678137 w 1518129"/>
                <a:gd name="connsiteY4-5836" fmla="*/ 2115210 h 2123500"/>
                <a:gd name="connsiteX5-5837" fmla="*/ 1358443 w 1518129"/>
                <a:gd name="connsiteY5-5838" fmla="*/ 2123500 h 2123500"/>
                <a:gd name="connsiteX6-5839" fmla="*/ 1358227 w 1518129"/>
                <a:gd name="connsiteY6-5840" fmla="*/ 1930484 h 2123500"/>
                <a:gd name="connsiteX7-5841" fmla="*/ 1516859 w 1518129"/>
                <a:gd name="connsiteY7-5842" fmla="*/ 1069958 h 2123500"/>
                <a:gd name="connsiteX8-5843" fmla="*/ 1464891 w 1518129"/>
                <a:gd name="connsiteY8-5844" fmla="*/ 644162 h 2123500"/>
                <a:gd name="connsiteX9-5845" fmla="*/ 1272486 w 1518129"/>
                <a:gd name="connsiteY9-5846" fmla="*/ 612493 h 2123500"/>
                <a:gd name="connsiteX10-5847" fmla="*/ 1264720 w 1518129"/>
                <a:gd name="connsiteY10-5848" fmla="*/ 911472 h 2123500"/>
                <a:gd name="connsiteX11-5849" fmla="*/ 1252622 w 1518129"/>
                <a:gd name="connsiteY11-5850" fmla="*/ 600743 h 2123500"/>
                <a:gd name="connsiteX12-5851" fmla="*/ 1022817 w 1518129"/>
                <a:gd name="connsiteY12-5852" fmla="*/ 558366 h 2123500"/>
                <a:gd name="connsiteX13-5853" fmla="*/ 1053082 w 1518129"/>
                <a:gd name="connsiteY13-5854" fmla="*/ 887580 h 2123500"/>
                <a:gd name="connsiteX14-5855" fmla="*/ 1001757 w 1518129"/>
                <a:gd name="connsiteY14-5856" fmla="*/ 557324 h 2123500"/>
                <a:gd name="connsiteX15-5857" fmla="*/ 806783 w 1518129"/>
                <a:gd name="connsiteY15-5858" fmla="*/ 513030 h 2123500"/>
                <a:gd name="connsiteX16-5859" fmla="*/ 810613 w 1518129"/>
                <a:gd name="connsiteY16-5860" fmla="*/ 901237 h 2123500"/>
                <a:gd name="connsiteX17-5861" fmla="*/ 778941 w 1518129"/>
                <a:gd name="connsiteY17-5862" fmla="*/ 121917 h 2123500"/>
                <a:gd name="connsiteX18-5863" fmla="*/ 582042 w 1518129"/>
                <a:gd name="connsiteY18-5864" fmla="*/ 161731 h 2123500"/>
                <a:gd name="connsiteX19-5865" fmla="*/ 554580 w 1518129"/>
                <a:gd name="connsiteY19-5866" fmla="*/ 1197645 h 2123500"/>
                <a:gd name="connsiteX20-5867" fmla="*/ 419736 w 1518129"/>
                <a:gd name="connsiteY20-5868" fmla="*/ 1153389 h 2123500"/>
                <a:gd name="connsiteX21-5869" fmla="*/ 0 w 1518129"/>
                <a:gd name="connsiteY21-5870" fmla="*/ 891306 h 2123500"/>
                <a:gd name="connsiteX0-5871" fmla="*/ 0 w 1518129"/>
                <a:gd name="connsiteY0-5872" fmla="*/ 891306 h 2133149"/>
                <a:gd name="connsiteX1-5873" fmla="*/ 227051 w 1518129"/>
                <a:gd name="connsiteY1-5874" fmla="*/ 1320850 h 2133149"/>
                <a:gd name="connsiteX2-5875" fmla="*/ 462841 w 1518129"/>
                <a:gd name="connsiteY2-5876" fmla="*/ 1655174 h 2133149"/>
                <a:gd name="connsiteX3-5877" fmla="*/ 644540 w 1518129"/>
                <a:gd name="connsiteY3-5878" fmla="*/ 1879748 h 2133149"/>
                <a:gd name="connsiteX4-5879" fmla="*/ 678137 w 1518129"/>
                <a:gd name="connsiteY4-5880" fmla="*/ 2115210 h 2133149"/>
                <a:gd name="connsiteX5-5881" fmla="*/ 1348794 w 1518129"/>
                <a:gd name="connsiteY5-5882" fmla="*/ 2133149 h 2133149"/>
                <a:gd name="connsiteX6-5883" fmla="*/ 1358227 w 1518129"/>
                <a:gd name="connsiteY6-5884" fmla="*/ 1930484 h 2133149"/>
                <a:gd name="connsiteX7-5885" fmla="*/ 1516859 w 1518129"/>
                <a:gd name="connsiteY7-5886" fmla="*/ 1069958 h 2133149"/>
                <a:gd name="connsiteX8-5887" fmla="*/ 1464891 w 1518129"/>
                <a:gd name="connsiteY8-5888" fmla="*/ 644162 h 2133149"/>
                <a:gd name="connsiteX9-5889" fmla="*/ 1272486 w 1518129"/>
                <a:gd name="connsiteY9-5890" fmla="*/ 612493 h 2133149"/>
                <a:gd name="connsiteX10-5891" fmla="*/ 1264720 w 1518129"/>
                <a:gd name="connsiteY10-5892" fmla="*/ 911472 h 2133149"/>
                <a:gd name="connsiteX11-5893" fmla="*/ 1252622 w 1518129"/>
                <a:gd name="connsiteY11-5894" fmla="*/ 600743 h 2133149"/>
                <a:gd name="connsiteX12-5895" fmla="*/ 1022817 w 1518129"/>
                <a:gd name="connsiteY12-5896" fmla="*/ 558366 h 2133149"/>
                <a:gd name="connsiteX13-5897" fmla="*/ 1053082 w 1518129"/>
                <a:gd name="connsiteY13-5898" fmla="*/ 887580 h 2133149"/>
                <a:gd name="connsiteX14-5899" fmla="*/ 1001757 w 1518129"/>
                <a:gd name="connsiteY14-5900" fmla="*/ 557324 h 2133149"/>
                <a:gd name="connsiteX15-5901" fmla="*/ 806783 w 1518129"/>
                <a:gd name="connsiteY15-5902" fmla="*/ 513030 h 2133149"/>
                <a:gd name="connsiteX16-5903" fmla="*/ 810613 w 1518129"/>
                <a:gd name="connsiteY16-5904" fmla="*/ 901237 h 2133149"/>
                <a:gd name="connsiteX17-5905" fmla="*/ 778941 w 1518129"/>
                <a:gd name="connsiteY17-5906" fmla="*/ 121917 h 2133149"/>
                <a:gd name="connsiteX18-5907" fmla="*/ 582042 w 1518129"/>
                <a:gd name="connsiteY18-5908" fmla="*/ 161731 h 2133149"/>
                <a:gd name="connsiteX19-5909" fmla="*/ 554580 w 1518129"/>
                <a:gd name="connsiteY19-5910" fmla="*/ 1197645 h 2133149"/>
                <a:gd name="connsiteX20-5911" fmla="*/ 419736 w 1518129"/>
                <a:gd name="connsiteY20-5912" fmla="*/ 1153389 h 2133149"/>
                <a:gd name="connsiteX21-5913" fmla="*/ 0 w 1518129"/>
                <a:gd name="connsiteY21-5914" fmla="*/ 891306 h 2133149"/>
                <a:gd name="connsiteX0-5915" fmla="*/ 0 w 1518129"/>
                <a:gd name="connsiteY0-5916" fmla="*/ 891306 h 2115210"/>
                <a:gd name="connsiteX1-5917" fmla="*/ 227051 w 1518129"/>
                <a:gd name="connsiteY1-5918" fmla="*/ 1320850 h 2115210"/>
                <a:gd name="connsiteX2-5919" fmla="*/ 462841 w 1518129"/>
                <a:gd name="connsiteY2-5920" fmla="*/ 1655174 h 2115210"/>
                <a:gd name="connsiteX3-5921" fmla="*/ 644540 w 1518129"/>
                <a:gd name="connsiteY3-5922" fmla="*/ 1879748 h 2115210"/>
                <a:gd name="connsiteX4-5923" fmla="*/ 678137 w 1518129"/>
                <a:gd name="connsiteY4-5924" fmla="*/ 2115210 h 2115210"/>
                <a:gd name="connsiteX5-5925" fmla="*/ 1339145 w 1518129"/>
                <a:gd name="connsiteY5-5926" fmla="*/ 2113852 h 2115210"/>
                <a:gd name="connsiteX6-5927" fmla="*/ 1358227 w 1518129"/>
                <a:gd name="connsiteY6-5928" fmla="*/ 1930484 h 2115210"/>
                <a:gd name="connsiteX7-5929" fmla="*/ 1516859 w 1518129"/>
                <a:gd name="connsiteY7-5930" fmla="*/ 1069958 h 2115210"/>
                <a:gd name="connsiteX8-5931" fmla="*/ 1464891 w 1518129"/>
                <a:gd name="connsiteY8-5932" fmla="*/ 644162 h 2115210"/>
                <a:gd name="connsiteX9-5933" fmla="*/ 1272486 w 1518129"/>
                <a:gd name="connsiteY9-5934" fmla="*/ 612493 h 2115210"/>
                <a:gd name="connsiteX10-5935" fmla="*/ 1264720 w 1518129"/>
                <a:gd name="connsiteY10-5936" fmla="*/ 911472 h 2115210"/>
                <a:gd name="connsiteX11-5937" fmla="*/ 1252622 w 1518129"/>
                <a:gd name="connsiteY11-5938" fmla="*/ 600743 h 2115210"/>
                <a:gd name="connsiteX12-5939" fmla="*/ 1022817 w 1518129"/>
                <a:gd name="connsiteY12-5940" fmla="*/ 558366 h 2115210"/>
                <a:gd name="connsiteX13-5941" fmla="*/ 1053082 w 1518129"/>
                <a:gd name="connsiteY13-5942" fmla="*/ 887580 h 2115210"/>
                <a:gd name="connsiteX14-5943" fmla="*/ 1001757 w 1518129"/>
                <a:gd name="connsiteY14-5944" fmla="*/ 557324 h 2115210"/>
                <a:gd name="connsiteX15-5945" fmla="*/ 806783 w 1518129"/>
                <a:gd name="connsiteY15-5946" fmla="*/ 513030 h 2115210"/>
                <a:gd name="connsiteX16-5947" fmla="*/ 810613 w 1518129"/>
                <a:gd name="connsiteY16-5948" fmla="*/ 901237 h 2115210"/>
                <a:gd name="connsiteX17-5949" fmla="*/ 778941 w 1518129"/>
                <a:gd name="connsiteY17-5950" fmla="*/ 121917 h 2115210"/>
                <a:gd name="connsiteX18-5951" fmla="*/ 582042 w 1518129"/>
                <a:gd name="connsiteY18-5952" fmla="*/ 161731 h 2115210"/>
                <a:gd name="connsiteX19-5953" fmla="*/ 554580 w 1518129"/>
                <a:gd name="connsiteY19-5954" fmla="*/ 1197645 h 2115210"/>
                <a:gd name="connsiteX20-5955" fmla="*/ 419736 w 1518129"/>
                <a:gd name="connsiteY20-5956" fmla="*/ 1153389 h 2115210"/>
                <a:gd name="connsiteX21-5957" fmla="*/ 0 w 1518129"/>
                <a:gd name="connsiteY21-5958" fmla="*/ 891306 h 21152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2305" y="connsiteY16-2306"/>
                </a:cxn>
                <a:cxn ang="0">
                  <a:pos x="connsiteX17-2375" y="connsiteY17-2376"/>
                </a:cxn>
                <a:cxn ang="0">
                  <a:pos x="connsiteX18-3025" y="connsiteY18-3026"/>
                </a:cxn>
                <a:cxn ang="0">
                  <a:pos x="connsiteX19-3141" y="connsiteY19-3142"/>
                </a:cxn>
                <a:cxn ang="0">
                  <a:pos x="connsiteX20-3463" y="connsiteY20-3464"/>
                </a:cxn>
                <a:cxn ang="0">
                  <a:pos x="connsiteX21-3801" y="connsiteY21-3802"/>
                </a:cxn>
              </a:cxnLst>
              <a:rect l="l" t="t" r="r" b="b"/>
              <a:pathLst>
                <a:path w="1518129" h="2115210">
                  <a:moveTo>
                    <a:pt x="0" y="891306"/>
                  </a:moveTo>
                  <a:cubicBezTo>
                    <a:pt x="124742" y="1042097"/>
                    <a:pt x="180313" y="1188925"/>
                    <a:pt x="227051" y="1320850"/>
                  </a:cubicBezTo>
                  <a:cubicBezTo>
                    <a:pt x="283134" y="1440332"/>
                    <a:pt x="360533" y="1506746"/>
                    <a:pt x="462841" y="1655174"/>
                  </a:cubicBezTo>
                  <a:cubicBezTo>
                    <a:pt x="565096" y="1757587"/>
                    <a:pt x="604529" y="1837560"/>
                    <a:pt x="644540" y="1879748"/>
                  </a:cubicBezTo>
                  <a:cubicBezTo>
                    <a:pt x="721823" y="1966655"/>
                    <a:pt x="679875" y="2008729"/>
                    <a:pt x="678137" y="2115210"/>
                  </a:cubicBezTo>
                  <a:lnTo>
                    <a:pt x="1339145" y="2113852"/>
                  </a:lnTo>
                  <a:cubicBezTo>
                    <a:pt x="1324322" y="2047548"/>
                    <a:pt x="1303318" y="2034201"/>
                    <a:pt x="1358227" y="1930484"/>
                  </a:cubicBezTo>
                  <a:cubicBezTo>
                    <a:pt x="1521981" y="1634855"/>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11" name="Rectangle 10"/>
            <p:cNvSpPr/>
            <p:nvPr/>
          </p:nvSpPr>
          <p:spPr>
            <a:xfrm>
              <a:off x="4165655" y="5276540"/>
              <a:ext cx="360040" cy="5926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grpSp>
      <p:sp>
        <p:nvSpPr>
          <p:cNvPr id="12" name="Rectangle 11"/>
          <p:cNvSpPr/>
          <p:nvPr/>
        </p:nvSpPr>
        <p:spPr>
          <a:xfrm>
            <a:off x="2" y="5099543"/>
            <a:ext cx="3696131" cy="958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30" name="TextBox 29"/>
          <p:cNvSpPr txBox="1"/>
          <p:nvPr/>
        </p:nvSpPr>
        <p:spPr>
          <a:xfrm>
            <a:off x="1735578" y="330116"/>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F2789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1" name="TextBox 30"/>
          <p:cNvSpPr txBox="1"/>
          <p:nvPr/>
        </p:nvSpPr>
        <p:spPr>
          <a:xfrm>
            <a:off x="646960" y="1159273"/>
            <a:ext cx="6718123" cy="1179554"/>
          </a:xfrm>
          <a:prstGeom prst="rect">
            <a:avLst/>
          </a:prstGeom>
          <a:solidFill>
            <a:srgbClr val="FFFFCC"/>
          </a:solidFill>
        </p:spPr>
        <p:txBody>
          <a:bodyPr wrap="square">
            <a:spAutoFit/>
          </a:bodyPr>
          <a:lstStyle/>
          <a:p>
            <a:pPr algn="just">
              <a:lnSpc>
                <a:spcPct val="115000"/>
              </a:lnSpc>
              <a:spcBef>
                <a:spcPts val="300"/>
              </a:spcBef>
              <a:spcAft>
                <a:spcPts val="500"/>
              </a:spcAft>
              <a:tabLst>
                <a:tab pos="8101330" algn="l"/>
              </a:tabLst>
            </a:pPr>
            <a:r>
              <a:rPr lang="vi-VN" sz="3200" dirty="0">
                <a:effectLst/>
                <a:latin typeface="Times New Roman" panose="02020603050405020304" pitchFamily="18" charset="0"/>
                <a:cs typeface="Times New Roman" panose="02020603050405020304" pitchFamily="18" charset="0"/>
              </a:rPr>
              <a:t>Em hãy cho biết những ứng dụng trong đời sống khi đốt cháy nhiên liệu.</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3" name="TextBox 32"/>
          <p:cNvSpPr txBox="1"/>
          <p:nvPr/>
        </p:nvSpPr>
        <p:spPr>
          <a:xfrm>
            <a:off x="180039" y="2519940"/>
            <a:ext cx="7651963" cy="2267159"/>
          </a:xfrm>
          <a:prstGeom prst="rect">
            <a:avLst/>
          </a:prstGeom>
          <a:noFill/>
          <a:ln>
            <a:solidFill>
              <a:srgbClr val="F0BB62"/>
            </a:solidFill>
            <a:prstDash val="dashDot"/>
          </a:ln>
        </p:spPr>
        <p:txBody>
          <a:bodyPr wrap="square">
            <a:spAutoFit/>
          </a:bodyPr>
          <a:lstStyle/>
          <a:p>
            <a:pPr indent="180340" algn="ctr">
              <a:lnSpc>
                <a:spcPct val="107000"/>
              </a:lnSpc>
              <a:spcAft>
                <a:spcPts val="800"/>
              </a:spcAft>
            </a:pPr>
            <a:r>
              <a:rPr lang="vi-VN" sz="3200"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a:p>
            <a:pPr indent="180340" algn="just">
              <a:lnSpc>
                <a:spcPct val="107000"/>
              </a:lnSpc>
              <a:spcAft>
                <a:spcPts val="800"/>
              </a:spcAft>
            </a:pPr>
            <a:r>
              <a:rPr lang="vi-VN" sz="3200" dirty="0">
                <a:effectLst/>
                <a:latin typeface="Times New Roman" panose="02020603050405020304" pitchFamily="18" charset="0"/>
                <a:cs typeface="Times New Roman" panose="02020603050405020304" pitchFamily="18" charset="0"/>
              </a:rPr>
              <a:t>- Củi, ga dùng trong nấu ăn; than đá dùng để cung cấp cho nhà máy nhiệt điện hoạt động; xăng dầu dùng cho các động cơ nhiệt,...</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l="53113" t="21620" r="4302" b="58835"/>
          <a:stretch>
            <a:fillRect/>
          </a:stretch>
        </p:blipFill>
        <p:spPr>
          <a:xfrm>
            <a:off x="4083291" y="393647"/>
            <a:ext cx="7552244" cy="2108976"/>
          </a:xfrm>
          <a:prstGeom prst="rect">
            <a:avLst/>
          </a:prstGeom>
        </p:spPr>
      </p:pic>
      <p:grpSp>
        <p:nvGrpSpPr>
          <p:cNvPr id="3" name="Graphic 205"/>
          <p:cNvGrpSpPr/>
          <p:nvPr/>
        </p:nvGrpSpPr>
        <p:grpSpPr>
          <a:xfrm>
            <a:off x="915194" y="1655994"/>
            <a:ext cx="3948208" cy="4569868"/>
            <a:chOff x="3134362" y="287"/>
            <a:chExt cx="5918491" cy="6850378"/>
          </a:xfrm>
        </p:grpSpPr>
        <p:sp>
          <p:nvSpPr>
            <p:cNvPr id="4" name="Freeform: Shape 3"/>
            <p:cNvSpPr/>
            <p:nvPr/>
          </p:nvSpPr>
          <p:spPr>
            <a:xfrm>
              <a:off x="6264788" y="2852836"/>
              <a:ext cx="2788065" cy="3997829"/>
            </a:xfrm>
            <a:custGeom>
              <a:avLst/>
              <a:gdLst>
                <a:gd name="connsiteX0" fmla="*/ 134053 w 2788065"/>
                <a:gd name="connsiteY0" fmla="*/ 3064593 h 3997829"/>
                <a:gd name="connsiteX1" fmla="*/ 13077 w 2788065"/>
                <a:gd name="connsiteY1" fmla="*/ 3999556 h 3997829"/>
                <a:gd name="connsiteX2" fmla="*/ 47527 w 2788065"/>
                <a:gd name="connsiteY2" fmla="*/ 4004364 h 3997829"/>
                <a:gd name="connsiteX3" fmla="*/ 1084239 w 2788065"/>
                <a:gd name="connsiteY3" fmla="*/ 4004364 h 3997829"/>
                <a:gd name="connsiteX4" fmla="*/ 1120292 w 2788065"/>
                <a:gd name="connsiteY4" fmla="*/ 3977124 h 3997829"/>
                <a:gd name="connsiteX5" fmla="*/ 1142724 w 2788065"/>
                <a:gd name="connsiteY5" fmla="*/ 2553448 h 3997829"/>
                <a:gd name="connsiteX6" fmla="*/ 1290139 w 2788065"/>
                <a:gd name="connsiteY6" fmla="*/ 2380395 h 3997829"/>
                <a:gd name="connsiteX7" fmla="*/ 1846150 w 2788065"/>
                <a:gd name="connsiteY7" fmla="*/ 2035092 h 3997829"/>
                <a:gd name="connsiteX8" fmla="*/ 2300412 w 2788065"/>
                <a:gd name="connsiteY8" fmla="*/ 1725040 h 3997829"/>
                <a:gd name="connsiteX9" fmla="*/ 2516728 w 2788065"/>
                <a:gd name="connsiteY9" fmla="*/ 1477479 h 3997829"/>
                <a:gd name="connsiteX10" fmla="*/ 2542365 w 2788065"/>
                <a:gd name="connsiteY10" fmla="*/ 1394157 h 3997829"/>
                <a:gd name="connsiteX11" fmla="*/ 2661739 w 2788065"/>
                <a:gd name="connsiteY11" fmla="*/ 886217 h 3997829"/>
                <a:gd name="connsiteX12" fmla="*/ 2792329 w 2788065"/>
                <a:gd name="connsiteY12" fmla="*/ 291750 h 3997829"/>
                <a:gd name="connsiteX13" fmla="*/ 2781113 w 2788065"/>
                <a:gd name="connsiteY13" fmla="*/ 232463 h 3997829"/>
                <a:gd name="connsiteX14" fmla="*/ 2612868 w 2788065"/>
                <a:gd name="connsiteY14" fmla="*/ 42586 h 3997829"/>
                <a:gd name="connsiteX15" fmla="*/ 2337266 w 2788065"/>
                <a:gd name="connsiteY15" fmla="*/ 152346 h 3997829"/>
                <a:gd name="connsiteX16" fmla="*/ 2184243 w 2788065"/>
                <a:gd name="connsiteY16" fmla="*/ 931082 h 3997829"/>
                <a:gd name="connsiteX17" fmla="*/ 2076085 w 2788065"/>
                <a:gd name="connsiteY17" fmla="*/ 1310836 h 3997829"/>
                <a:gd name="connsiteX18" fmla="*/ 2023208 w 2788065"/>
                <a:gd name="connsiteY18" fmla="*/ 1373327 h 3997829"/>
                <a:gd name="connsiteX19" fmla="*/ 994508 w 2788065"/>
                <a:gd name="connsiteY19" fmla="*/ 1984618 h 3997829"/>
                <a:gd name="connsiteX20" fmla="*/ 884748 w 2788065"/>
                <a:gd name="connsiteY20" fmla="*/ 1947765 h 3997829"/>
                <a:gd name="connsiteX21" fmla="*/ 899169 w 2788065"/>
                <a:gd name="connsiteY21" fmla="*/ 1850022 h 3997829"/>
                <a:gd name="connsiteX22" fmla="*/ 1061806 w 2788065"/>
                <a:gd name="connsiteY22" fmla="*/ 1733853 h 3997829"/>
                <a:gd name="connsiteX23" fmla="*/ 1602595 w 2788065"/>
                <a:gd name="connsiteY23" fmla="*/ 1375730 h 3997829"/>
                <a:gd name="connsiteX24" fmla="*/ 1652267 w 2788065"/>
                <a:gd name="connsiteY24" fmla="*/ 1306830 h 3997829"/>
                <a:gd name="connsiteX25" fmla="*/ 1671495 w 2788065"/>
                <a:gd name="connsiteY25" fmla="*/ 1140988 h 3997829"/>
                <a:gd name="connsiteX26" fmla="*/ 1382273 w 2788065"/>
                <a:gd name="connsiteY26" fmla="*/ 860579 h 3997829"/>
                <a:gd name="connsiteX27" fmla="*/ 1321385 w 2788065"/>
                <a:gd name="connsiteY27" fmla="*/ 876603 h 3997829"/>
                <a:gd name="connsiteX28" fmla="*/ 664427 w 2788065"/>
                <a:gd name="connsiteY28" fmla="*/ 1218701 h 3997829"/>
                <a:gd name="connsiteX29" fmla="*/ 188533 w 2788065"/>
                <a:gd name="connsiteY29" fmla="*/ 1497508 h 3997829"/>
                <a:gd name="connsiteX30" fmla="*/ 19486 w 2788065"/>
                <a:gd name="connsiteY30" fmla="*/ 1940554 h 3997829"/>
                <a:gd name="connsiteX31" fmla="*/ 134053 w 2788065"/>
                <a:gd name="connsiteY31" fmla="*/ 3064593 h 39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8065" h="3997829">
                  <a:moveTo>
                    <a:pt x="134053" y="3064593"/>
                  </a:moveTo>
                  <a:cubicBezTo>
                    <a:pt x="136457" y="3193581"/>
                    <a:pt x="41118" y="3949884"/>
                    <a:pt x="13077" y="3999556"/>
                  </a:cubicBezTo>
                  <a:cubicBezTo>
                    <a:pt x="23492" y="4008369"/>
                    <a:pt x="36311" y="4004364"/>
                    <a:pt x="47527" y="4004364"/>
                  </a:cubicBezTo>
                  <a:cubicBezTo>
                    <a:pt x="392831" y="4004364"/>
                    <a:pt x="738134" y="4004364"/>
                    <a:pt x="1084239" y="4004364"/>
                  </a:cubicBezTo>
                  <a:cubicBezTo>
                    <a:pt x="1101063" y="4004364"/>
                    <a:pt x="1129905" y="4014779"/>
                    <a:pt x="1120292" y="3977124"/>
                  </a:cubicBezTo>
                  <a:cubicBezTo>
                    <a:pt x="1106672" y="3844130"/>
                    <a:pt x="1078631" y="2722494"/>
                    <a:pt x="1142724" y="2553448"/>
                  </a:cubicBezTo>
                  <a:cubicBezTo>
                    <a:pt x="1171566" y="2477337"/>
                    <a:pt x="1225245" y="2425261"/>
                    <a:pt x="1290139" y="2380395"/>
                  </a:cubicBezTo>
                  <a:cubicBezTo>
                    <a:pt x="1468800" y="2255413"/>
                    <a:pt x="1659478" y="2148858"/>
                    <a:pt x="1846150" y="2035092"/>
                  </a:cubicBezTo>
                  <a:cubicBezTo>
                    <a:pt x="2002378" y="1938951"/>
                    <a:pt x="2157805" y="1841209"/>
                    <a:pt x="2300412" y="1725040"/>
                  </a:cubicBezTo>
                  <a:cubicBezTo>
                    <a:pt x="2386137" y="1654537"/>
                    <a:pt x="2466254" y="1579227"/>
                    <a:pt x="2516728" y="1477479"/>
                  </a:cubicBezTo>
                  <a:cubicBezTo>
                    <a:pt x="2530348" y="1450239"/>
                    <a:pt x="2537558" y="1422198"/>
                    <a:pt x="2542365" y="1394157"/>
                  </a:cubicBezTo>
                  <a:cubicBezTo>
                    <a:pt x="2569605" y="1221906"/>
                    <a:pt x="2624886" y="1056865"/>
                    <a:pt x="2661739" y="886217"/>
                  </a:cubicBezTo>
                  <a:cubicBezTo>
                    <a:pt x="2704201" y="687527"/>
                    <a:pt x="2749067" y="489638"/>
                    <a:pt x="2792329" y="291750"/>
                  </a:cubicBezTo>
                  <a:cubicBezTo>
                    <a:pt x="2797137" y="270118"/>
                    <a:pt x="2793932" y="251691"/>
                    <a:pt x="2781113" y="232463"/>
                  </a:cubicBezTo>
                  <a:cubicBezTo>
                    <a:pt x="2733844" y="161159"/>
                    <a:pt x="2681768" y="94662"/>
                    <a:pt x="2612868" y="42586"/>
                  </a:cubicBezTo>
                  <a:cubicBezTo>
                    <a:pt x="2495897" y="-45542"/>
                    <a:pt x="2360500" y="8937"/>
                    <a:pt x="2337266" y="152346"/>
                  </a:cubicBezTo>
                  <a:cubicBezTo>
                    <a:pt x="2294804" y="413527"/>
                    <a:pt x="2245132" y="673907"/>
                    <a:pt x="2184243" y="931082"/>
                  </a:cubicBezTo>
                  <a:cubicBezTo>
                    <a:pt x="2153799" y="1059269"/>
                    <a:pt x="2124956" y="1188257"/>
                    <a:pt x="2076085" y="1310836"/>
                  </a:cubicBezTo>
                  <a:cubicBezTo>
                    <a:pt x="2064869" y="1338877"/>
                    <a:pt x="2048044" y="1358104"/>
                    <a:pt x="2023208" y="1373327"/>
                  </a:cubicBezTo>
                  <a:cubicBezTo>
                    <a:pt x="1680308" y="1576824"/>
                    <a:pt x="1337408" y="1781122"/>
                    <a:pt x="994508" y="1984618"/>
                  </a:cubicBezTo>
                  <a:cubicBezTo>
                    <a:pt x="961660" y="2003846"/>
                    <a:pt x="915192" y="1987823"/>
                    <a:pt x="884748" y="1947765"/>
                  </a:cubicBezTo>
                  <a:cubicBezTo>
                    <a:pt x="859111" y="1914115"/>
                    <a:pt x="861514" y="1879665"/>
                    <a:pt x="899169" y="1850022"/>
                  </a:cubicBezTo>
                  <a:cubicBezTo>
                    <a:pt x="951245" y="1808361"/>
                    <a:pt x="1006526" y="1770706"/>
                    <a:pt x="1061806" y="1733853"/>
                  </a:cubicBezTo>
                  <a:cubicBezTo>
                    <a:pt x="1242069" y="1613677"/>
                    <a:pt x="1422332" y="1494303"/>
                    <a:pt x="1602595" y="1375730"/>
                  </a:cubicBezTo>
                  <a:cubicBezTo>
                    <a:pt x="1629033" y="1358104"/>
                    <a:pt x="1645057" y="1337274"/>
                    <a:pt x="1652267" y="1306830"/>
                  </a:cubicBezTo>
                  <a:cubicBezTo>
                    <a:pt x="1665086" y="1252351"/>
                    <a:pt x="1676302" y="1197070"/>
                    <a:pt x="1671495" y="1140988"/>
                  </a:cubicBezTo>
                  <a:cubicBezTo>
                    <a:pt x="1654670" y="962328"/>
                    <a:pt x="1523279" y="888620"/>
                    <a:pt x="1382273" y="860579"/>
                  </a:cubicBezTo>
                  <a:cubicBezTo>
                    <a:pt x="1359841" y="856573"/>
                    <a:pt x="1340613" y="867790"/>
                    <a:pt x="1321385" y="876603"/>
                  </a:cubicBezTo>
                  <a:cubicBezTo>
                    <a:pt x="1095455" y="977550"/>
                    <a:pt x="879140" y="1095321"/>
                    <a:pt x="664427" y="1218701"/>
                  </a:cubicBezTo>
                  <a:cubicBezTo>
                    <a:pt x="504994" y="1310034"/>
                    <a:pt x="348766" y="1407777"/>
                    <a:pt x="188533" y="1497508"/>
                  </a:cubicBezTo>
                  <a:cubicBezTo>
                    <a:pt x="36311" y="1582432"/>
                    <a:pt x="-38198" y="1757888"/>
                    <a:pt x="19486" y="1940554"/>
                  </a:cubicBezTo>
                  <a:cubicBezTo>
                    <a:pt x="178919" y="2325916"/>
                    <a:pt x="144469" y="3016523"/>
                    <a:pt x="134053" y="3064593"/>
                  </a:cubicBezTo>
                  <a:close/>
                </a:path>
              </a:pathLst>
            </a:custGeom>
            <a:solidFill>
              <a:schemeClr val="accent2"/>
            </a:solidFill>
            <a:ln w="8004" cap="flat">
              <a:noFill/>
              <a:prstDash val="solid"/>
              <a:miter/>
            </a:ln>
          </p:spPr>
          <p:txBody>
            <a:bodyPr rtlCol="0" anchor="ctr"/>
            <a:lstStyle/>
            <a:p>
              <a:endParaRPr lang="en-US"/>
            </a:p>
          </p:txBody>
        </p:sp>
        <p:sp>
          <p:nvSpPr>
            <p:cNvPr id="5" name="Freeform: Shape 4"/>
            <p:cNvSpPr/>
            <p:nvPr/>
          </p:nvSpPr>
          <p:spPr>
            <a:xfrm>
              <a:off x="6404776" y="287"/>
              <a:ext cx="1257834" cy="1754558"/>
            </a:xfrm>
            <a:custGeom>
              <a:avLst/>
              <a:gdLst>
                <a:gd name="connsiteX0" fmla="*/ 634199 w 1257834"/>
                <a:gd name="connsiteY0" fmla="*/ 1757476 h 1754558"/>
                <a:gd name="connsiteX1" fmla="*/ 219995 w 1257834"/>
                <a:gd name="connsiteY1" fmla="*/ 1598044 h 1754558"/>
                <a:gd name="connsiteX2" fmla="*/ 10089 w 1257834"/>
                <a:gd name="connsiteY2" fmla="*/ 1227103 h 1754558"/>
                <a:gd name="connsiteX3" fmla="*/ 59761 w 1257834"/>
                <a:gd name="connsiteY3" fmla="*/ 861770 h 1754558"/>
                <a:gd name="connsiteX4" fmla="*/ 448328 w 1257834"/>
                <a:gd name="connsiteY4" fmla="*/ 209619 h 1754558"/>
                <a:gd name="connsiteX5" fmla="*/ 601351 w 1257834"/>
                <a:gd name="connsiteY5" fmla="*/ 22947 h 1754558"/>
                <a:gd name="connsiteX6" fmla="*/ 654228 w 1257834"/>
                <a:gd name="connsiteY6" fmla="*/ 14936 h 1754558"/>
                <a:gd name="connsiteX7" fmla="*/ 1014754 w 1257834"/>
                <a:gd name="connsiteY7" fmla="*/ 472403 h 1754558"/>
                <a:gd name="connsiteX8" fmla="*/ 1191011 w 1257834"/>
                <a:gd name="connsiteY8" fmla="*/ 788864 h 1754558"/>
                <a:gd name="connsiteX9" fmla="*/ 1234274 w 1257834"/>
                <a:gd name="connsiteY9" fmla="*/ 1307220 h 1754558"/>
                <a:gd name="connsiteX10" fmla="*/ 740754 w 1257834"/>
                <a:gd name="connsiteY10" fmla="*/ 1741453 h 1754558"/>
                <a:gd name="connsiteX11" fmla="*/ 634199 w 1257834"/>
                <a:gd name="connsiteY11" fmla="*/ 1757476 h 175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834" h="1754558">
                  <a:moveTo>
                    <a:pt x="634199" y="1757476"/>
                  </a:moveTo>
                  <a:cubicBezTo>
                    <a:pt x="476369" y="1743857"/>
                    <a:pt x="338568" y="1702196"/>
                    <a:pt x="219995" y="1598044"/>
                  </a:cubicBezTo>
                  <a:cubicBezTo>
                    <a:pt x="105428" y="1497097"/>
                    <a:pt x="38931" y="1372115"/>
                    <a:pt x="10089" y="1227103"/>
                  </a:cubicBezTo>
                  <a:cubicBezTo>
                    <a:pt x="-15549" y="1101320"/>
                    <a:pt x="10089" y="980343"/>
                    <a:pt x="59761" y="861770"/>
                  </a:cubicBezTo>
                  <a:cubicBezTo>
                    <a:pt x="159106" y="625426"/>
                    <a:pt x="292901" y="411514"/>
                    <a:pt x="448328" y="209619"/>
                  </a:cubicBezTo>
                  <a:cubicBezTo>
                    <a:pt x="497199" y="146327"/>
                    <a:pt x="550076" y="84637"/>
                    <a:pt x="601351" y="22947"/>
                  </a:cubicBezTo>
                  <a:cubicBezTo>
                    <a:pt x="615772" y="6123"/>
                    <a:pt x="628591" y="-14708"/>
                    <a:pt x="654228" y="14936"/>
                  </a:cubicBezTo>
                  <a:cubicBezTo>
                    <a:pt x="780813" y="162351"/>
                    <a:pt x="904994" y="311368"/>
                    <a:pt x="1014754" y="472403"/>
                  </a:cubicBezTo>
                  <a:cubicBezTo>
                    <a:pt x="1082853" y="572549"/>
                    <a:pt x="1151753" y="673496"/>
                    <a:pt x="1191011" y="788864"/>
                  </a:cubicBezTo>
                  <a:cubicBezTo>
                    <a:pt x="1247894" y="957109"/>
                    <a:pt x="1287151" y="1126957"/>
                    <a:pt x="1234274" y="1307220"/>
                  </a:cubicBezTo>
                  <a:cubicBezTo>
                    <a:pt x="1172584" y="1518728"/>
                    <a:pt x="959473" y="1711009"/>
                    <a:pt x="740754" y="1741453"/>
                  </a:cubicBezTo>
                  <a:cubicBezTo>
                    <a:pt x="703099" y="1746260"/>
                    <a:pt x="665444" y="1752670"/>
                    <a:pt x="634199" y="1757476"/>
                  </a:cubicBezTo>
                  <a:close/>
                </a:path>
              </a:pathLst>
            </a:custGeom>
            <a:solidFill>
              <a:schemeClr val="accent4"/>
            </a:solidFill>
            <a:ln w="8004" cap="flat">
              <a:noFill/>
              <a:prstDash val="solid"/>
              <a:miter/>
            </a:ln>
          </p:spPr>
          <p:txBody>
            <a:bodyPr rtlCol="0" anchor="ctr"/>
            <a:lstStyle/>
            <a:p>
              <a:endParaRPr lang="en-US"/>
            </a:p>
          </p:txBody>
        </p:sp>
        <p:sp>
          <p:nvSpPr>
            <p:cNvPr id="6" name="Freeform: Shape 5"/>
            <p:cNvSpPr/>
            <p:nvPr/>
          </p:nvSpPr>
          <p:spPr>
            <a:xfrm>
              <a:off x="5949595" y="1687278"/>
              <a:ext cx="624911" cy="865262"/>
            </a:xfrm>
            <a:custGeom>
              <a:avLst/>
              <a:gdLst>
                <a:gd name="connsiteX0" fmla="*/ 631111 w 624911"/>
                <a:gd name="connsiteY0" fmla="*/ 555993 h 865261"/>
                <a:gd name="connsiteX1" fmla="*/ 442836 w 624911"/>
                <a:gd name="connsiteY1" fmla="*/ 843613 h 865261"/>
                <a:gd name="connsiteX2" fmla="*/ 99135 w 624911"/>
                <a:gd name="connsiteY2" fmla="*/ 778718 h 865261"/>
                <a:gd name="connsiteX3" fmla="*/ 43855 w 624911"/>
                <a:gd name="connsiteY3" fmla="*/ 388549 h 865261"/>
                <a:gd name="connsiteX4" fmla="*/ 283404 w 624911"/>
                <a:gd name="connsiteY4" fmla="*/ 22415 h 865261"/>
                <a:gd name="connsiteX5" fmla="*/ 346696 w 624911"/>
                <a:gd name="connsiteY5" fmla="*/ 21614 h 865261"/>
                <a:gd name="connsiteX6" fmla="*/ 583842 w 624911"/>
                <a:gd name="connsiteY6" fmla="*/ 355701 h 865261"/>
                <a:gd name="connsiteX7" fmla="*/ 631111 w 624911"/>
                <a:gd name="connsiteY7" fmla="*/ 555993 h 86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911" h="86526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4">
                <a:lumMod val="60000"/>
                <a:lumOff val="40000"/>
              </a:schemeClr>
            </a:solidFill>
            <a:ln w="8004" cap="flat">
              <a:noFill/>
              <a:prstDash val="solid"/>
              <a:miter/>
            </a:ln>
          </p:spPr>
          <p:txBody>
            <a:bodyPr rtlCol="0" anchor="ctr"/>
            <a:lstStyle/>
            <a:p>
              <a:endParaRPr lang="en-US"/>
            </a:p>
          </p:txBody>
        </p:sp>
        <p:sp>
          <p:nvSpPr>
            <p:cNvPr id="7" name="Freeform: Shape 6"/>
            <p:cNvSpPr/>
            <p:nvPr/>
          </p:nvSpPr>
          <p:spPr>
            <a:xfrm>
              <a:off x="7252174" y="869368"/>
              <a:ext cx="272397" cy="576841"/>
            </a:xfrm>
            <a:custGeom>
              <a:avLst/>
              <a:gdLst>
                <a:gd name="connsiteX0" fmla="*/ 712 w 272397"/>
                <a:gd name="connsiteY0" fmla="*/ 290723 h 576841"/>
                <a:gd name="connsiteX1" fmla="*/ 712 w 272397"/>
                <a:gd name="connsiteY1" fmla="*/ 98443 h 576841"/>
                <a:gd name="connsiteX2" fmla="*/ 141718 w 272397"/>
                <a:gd name="connsiteY2" fmla="*/ 17525 h 576841"/>
                <a:gd name="connsiteX3" fmla="*/ 225039 w 272397"/>
                <a:gd name="connsiteY3" fmla="*/ 101648 h 576841"/>
                <a:gd name="connsiteX4" fmla="*/ 224238 w 272397"/>
                <a:gd name="connsiteY4" fmla="*/ 480600 h 576841"/>
                <a:gd name="connsiteX5" fmla="*/ 107267 w 272397"/>
                <a:gd name="connsiteY5" fmla="*/ 575939 h 576841"/>
                <a:gd name="connsiteX6" fmla="*/ 2314 w 272397"/>
                <a:gd name="connsiteY6" fmla="*/ 498226 h 576841"/>
                <a:gd name="connsiteX7" fmla="*/ 712 w 272397"/>
                <a:gd name="connsiteY7" fmla="*/ 290723 h 576841"/>
                <a:gd name="connsiteX8" fmla="*/ 712 w 272397"/>
                <a:gd name="connsiteY8" fmla="*/ 290723 h 5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397" h="576841">
                  <a:moveTo>
                    <a:pt x="712" y="290723"/>
                  </a:moveTo>
                  <a:cubicBezTo>
                    <a:pt x="712" y="226630"/>
                    <a:pt x="-890" y="162537"/>
                    <a:pt x="712" y="98443"/>
                  </a:cubicBezTo>
                  <a:cubicBezTo>
                    <a:pt x="3116" y="8712"/>
                    <a:pt x="60800" y="-23335"/>
                    <a:pt x="141718" y="17525"/>
                  </a:cubicBezTo>
                  <a:cubicBezTo>
                    <a:pt x="178571" y="36753"/>
                    <a:pt x="205811" y="65595"/>
                    <a:pt x="225039" y="101648"/>
                  </a:cubicBezTo>
                  <a:cubicBezTo>
                    <a:pt x="290735" y="227431"/>
                    <a:pt x="290735" y="354817"/>
                    <a:pt x="224238" y="480600"/>
                  </a:cubicBezTo>
                  <a:cubicBezTo>
                    <a:pt x="199402" y="527869"/>
                    <a:pt x="161747" y="563922"/>
                    <a:pt x="107267" y="575939"/>
                  </a:cubicBezTo>
                  <a:cubicBezTo>
                    <a:pt x="42373" y="590360"/>
                    <a:pt x="4718" y="563922"/>
                    <a:pt x="2314" y="498226"/>
                  </a:cubicBezTo>
                  <a:cubicBezTo>
                    <a:pt x="-890" y="429326"/>
                    <a:pt x="712" y="360425"/>
                    <a:pt x="712" y="290723"/>
                  </a:cubicBezTo>
                  <a:cubicBezTo>
                    <a:pt x="712" y="290723"/>
                    <a:pt x="712" y="290723"/>
                    <a:pt x="712" y="290723"/>
                  </a:cubicBezTo>
                  <a:close/>
                </a:path>
              </a:pathLst>
            </a:custGeom>
            <a:solidFill>
              <a:srgbClr val="FEFEFE"/>
            </a:solidFill>
            <a:ln w="8004" cap="flat">
              <a:noFill/>
              <a:prstDash val="solid"/>
              <a:miter/>
            </a:ln>
          </p:spPr>
          <p:txBody>
            <a:bodyPr rtlCol="0" anchor="ctr"/>
            <a:lstStyle/>
            <a:p>
              <a:endParaRPr lang="en-US"/>
            </a:p>
          </p:txBody>
        </p:sp>
        <p:sp>
          <p:nvSpPr>
            <p:cNvPr id="8" name="Freeform: Shape 7"/>
            <p:cNvSpPr/>
            <p:nvPr/>
          </p:nvSpPr>
          <p:spPr>
            <a:xfrm>
              <a:off x="3134362" y="2852836"/>
              <a:ext cx="2788065" cy="3997829"/>
            </a:xfrm>
            <a:custGeom>
              <a:avLst/>
              <a:gdLst>
                <a:gd name="connsiteX0" fmla="*/ 2660398 w 2788065"/>
                <a:gd name="connsiteY0" fmla="*/ 3064593 h 3997829"/>
                <a:gd name="connsiteX1" fmla="*/ 2781374 w 2788065"/>
                <a:gd name="connsiteY1" fmla="*/ 3999556 h 3997829"/>
                <a:gd name="connsiteX2" fmla="*/ 2746924 w 2788065"/>
                <a:gd name="connsiteY2" fmla="*/ 4004364 h 3997829"/>
                <a:gd name="connsiteX3" fmla="*/ 1710212 w 2788065"/>
                <a:gd name="connsiteY3" fmla="*/ 4004364 h 3997829"/>
                <a:gd name="connsiteX4" fmla="*/ 1674160 w 2788065"/>
                <a:gd name="connsiteY4" fmla="*/ 3977124 h 3997829"/>
                <a:gd name="connsiteX5" fmla="*/ 1651727 w 2788065"/>
                <a:gd name="connsiteY5" fmla="*/ 2553448 h 3997829"/>
                <a:gd name="connsiteX6" fmla="*/ 1504312 w 2788065"/>
                <a:gd name="connsiteY6" fmla="*/ 2380395 h 3997829"/>
                <a:gd name="connsiteX7" fmla="*/ 948301 w 2788065"/>
                <a:gd name="connsiteY7" fmla="*/ 2035092 h 3997829"/>
                <a:gd name="connsiteX8" fmla="*/ 494039 w 2788065"/>
                <a:gd name="connsiteY8" fmla="*/ 1725040 h 3997829"/>
                <a:gd name="connsiteX9" fmla="*/ 277724 w 2788065"/>
                <a:gd name="connsiteY9" fmla="*/ 1477479 h 3997829"/>
                <a:gd name="connsiteX10" fmla="*/ 252086 w 2788065"/>
                <a:gd name="connsiteY10" fmla="*/ 1394157 h 3997829"/>
                <a:gd name="connsiteX11" fmla="*/ 132712 w 2788065"/>
                <a:gd name="connsiteY11" fmla="*/ 886217 h 3997829"/>
                <a:gd name="connsiteX12" fmla="*/ 2122 w 2788065"/>
                <a:gd name="connsiteY12" fmla="*/ 291750 h 3997829"/>
                <a:gd name="connsiteX13" fmla="*/ 13338 w 2788065"/>
                <a:gd name="connsiteY13" fmla="*/ 232463 h 3997829"/>
                <a:gd name="connsiteX14" fmla="*/ 181583 w 2788065"/>
                <a:gd name="connsiteY14" fmla="*/ 42586 h 3997829"/>
                <a:gd name="connsiteX15" fmla="*/ 457185 w 2788065"/>
                <a:gd name="connsiteY15" fmla="*/ 152346 h 3997829"/>
                <a:gd name="connsiteX16" fmla="*/ 610208 w 2788065"/>
                <a:gd name="connsiteY16" fmla="*/ 931082 h 3997829"/>
                <a:gd name="connsiteX17" fmla="*/ 718366 w 2788065"/>
                <a:gd name="connsiteY17" fmla="*/ 1310836 h 3997829"/>
                <a:gd name="connsiteX18" fmla="*/ 771243 w 2788065"/>
                <a:gd name="connsiteY18" fmla="*/ 1373327 h 3997829"/>
                <a:gd name="connsiteX19" fmla="*/ 1799943 w 2788065"/>
                <a:gd name="connsiteY19" fmla="*/ 1984618 h 3997829"/>
                <a:gd name="connsiteX20" fmla="*/ 1909703 w 2788065"/>
                <a:gd name="connsiteY20" fmla="*/ 1947765 h 3997829"/>
                <a:gd name="connsiteX21" fmla="*/ 1895282 w 2788065"/>
                <a:gd name="connsiteY21" fmla="*/ 1850022 h 3997829"/>
                <a:gd name="connsiteX22" fmla="*/ 1732645 w 2788065"/>
                <a:gd name="connsiteY22" fmla="*/ 1733853 h 3997829"/>
                <a:gd name="connsiteX23" fmla="*/ 1191857 w 2788065"/>
                <a:gd name="connsiteY23" fmla="*/ 1375730 h 3997829"/>
                <a:gd name="connsiteX24" fmla="*/ 1142184 w 2788065"/>
                <a:gd name="connsiteY24" fmla="*/ 1306830 h 3997829"/>
                <a:gd name="connsiteX25" fmla="*/ 1122956 w 2788065"/>
                <a:gd name="connsiteY25" fmla="*/ 1140988 h 3997829"/>
                <a:gd name="connsiteX26" fmla="*/ 1412178 w 2788065"/>
                <a:gd name="connsiteY26" fmla="*/ 860579 h 3997829"/>
                <a:gd name="connsiteX27" fmla="*/ 1473067 w 2788065"/>
                <a:gd name="connsiteY27" fmla="*/ 876603 h 3997829"/>
                <a:gd name="connsiteX28" fmla="*/ 2130025 w 2788065"/>
                <a:gd name="connsiteY28" fmla="*/ 1218701 h 3997829"/>
                <a:gd name="connsiteX29" fmla="*/ 2605919 w 2788065"/>
                <a:gd name="connsiteY29" fmla="*/ 1497508 h 3997829"/>
                <a:gd name="connsiteX30" fmla="*/ 2774965 w 2788065"/>
                <a:gd name="connsiteY30" fmla="*/ 1940554 h 3997829"/>
                <a:gd name="connsiteX31" fmla="*/ 2660398 w 2788065"/>
                <a:gd name="connsiteY31" fmla="*/ 3064593 h 39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8065" h="3997829">
                  <a:moveTo>
                    <a:pt x="2660398" y="3064593"/>
                  </a:moveTo>
                  <a:cubicBezTo>
                    <a:pt x="2657994" y="3193581"/>
                    <a:pt x="2753333" y="3949884"/>
                    <a:pt x="2781374" y="3999556"/>
                  </a:cubicBezTo>
                  <a:cubicBezTo>
                    <a:pt x="2770959" y="4008369"/>
                    <a:pt x="2758141" y="4004364"/>
                    <a:pt x="2746924" y="4004364"/>
                  </a:cubicBezTo>
                  <a:cubicBezTo>
                    <a:pt x="2401621" y="4004364"/>
                    <a:pt x="2056317" y="4004364"/>
                    <a:pt x="1710212" y="4004364"/>
                  </a:cubicBezTo>
                  <a:cubicBezTo>
                    <a:pt x="1693388" y="4004364"/>
                    <a:pt x="1664546" y="4014779"/>
                    <a:pt x="1674160" y="3977124"/>
                  </a:cubicBezTo>
                  <a:cubicBezTo>
                    <a:pt x="1687780" y="3844130"/>
                    <a:pt x="1715821" y="2722494"/>
                    <a:pt x="1651727" y="2553448"/>
                  </a:cubicBezTo>
                  <a:cubicBezTo>
                    <a:pt x="1622885" y="2477337"/>
                    <a:pt x="1569207" y="2425261"/>
                    <a:pt x="1504312" y="2380395"/>
                  </a:cubicBezTo>
                  <a:cubicBezTo>
                    <a:pt x="1325652" y="2255413"/>
                    <a:pt x="1134974" y="2148858"/>
                    <a:pt x="948301" y="2035092"/>
                  </a:cubicBezTo>
                  <a:cubicBezTo>
                    <a:pt x="792074" y="1938951"/>
                    <a:pt x="636647" y="1841209"/>
                    <a:pt x="494039" y="1725040"/>
                  </a:cubicBezTo>
                  <a:cubicBezTo>
                    <a:pt x="408314" y="1654537"/>
                    <a:pt x="328197" y="1579227"/>
                    <a:pt x="277724" y="1477479"/>
                  </a:cubicBezTo>
                  <a:cubicBezTo>
                    <a:pt x="264104" y="1450239"/>
                    <a:pt x="256893" y="1422198"/>
                    <a:pt x="252086" y="1394157"/>
                  </a:cubicBezTo>
                  <a:cubicBezTo>
                    <a:pt x="224846" y="1221906"/>
                    <a:pt x="169566" y="1056865"/>
                    <a:pt x="132712" y="886217"/>
                  </a:cubicBezTo>
                  <a:cubicBezTo>
                    <a:pt x="90250" y="687527"/>
                    <a:pt x="45385" y="489638"/>
                    <a:pt x="2122" y="291750"/>
                  </a:cubicBezTo>
                  <a:cubicBezTo>
                    <a:pt x="-2685" y="270118"/>
                    <a:pt x="519" y="251691"/>
                    <a:pt x="13338" y="232463"/>
                  </a:cubicBezTo>
                  <a:cubicBezTo>
                    <a:pt x="60607" y="161159"/>
                    <a:pt x="112683" y="94662"/>
                    <a:pt x="181583" y="42586"/>
                  </a:cubicBezTo>
                  <a:cubicBezTo>
                    <a:pt x="298554" y="-45542"/>
                    <a:pt x="433951" y="8937"/>
                    <a:pt x="457185" y="152346"/>
                  </a:cubicBezTo>
                  <a:cubicBezTo>
                    <a:pt x="499647" y="413527"/>
                    <a:pt x="549320" y="673907"/>
                    <a:pt x="610208" y="931082"/>
                  </a:cubicBezTo>
                  <a:cubicBezTo>
                    <a:pt x="640653" y="1059269"/>
                    <a:pt x="669495" y="1188257"/>
                    <a:pt x="718366" y="1310836"/>
                  </a:cubicBezTo>
                  <a:cubicBezTo>
                    <a:pt x="729582" y="1338877"/>
                    <a:pt x="746407" y="1358104"/>
                    <a:pt x="771243" y="1373327"/>
                  </a:cubicBezTo>
                  <a:cubicBezTo>
                    <a:pt x="1114143" y="1576824"/>
                    <a:pt x="1457043" y="1781122"/>
                    <a:pt x="1799943" y="1984618"/>
                  </a:cubicBezTo>
                  <a:cubicBezTo>
                    <a:pt x="1832791" y="2003846"/>
                    <a:pt x="1879259" y="1987823"/>
                    <a:pt x="1909703" y="1947765"/>
                  </a:cubicBezTo>
                  <a:cubicBezTo>
                    <a:pt x="1935341" y="1914115"/>
                    <a:pt x="1932937" y="1879665"/>
                    <a:pt x="1895282" y="1850022"/>
                  </a:cubicBezTo>
                  <a:cubicBezTo>
                    <a:pt x="1843206" y="1808361"/>
                    <a:pt x="1787926" y="1770706"/>
                    <a:pt x="1732645" y="1733853"/>
                  </a:cubicBezTo>
                  <a:cubicBezTo>
                    <a:pt x="1552382" y="1613677"/>
                    <a:pt x="1372119" y="1494303"/>
                    <a:pt x="1191857" y="1375730"/>
                  </a:cubicBezTo>
                  <a:cubicBezTo>
                    <a:pt x="1165418" y="1358104"/>
                    <a:pt x="1149395" y="1337274"/>
                    <a:pt x="1142184" y="1306830"/>
                  </a:cubicBezTo>
                  <a:cubicBezTo>
                    <a:pt x="1129365" y="1252351"/>
                    <a:pt x="1118149" y="1197070"/>
                    <a:pt x="1122956" y="1140988"/>
                  </a:cubicBezTo>
                  <a:cubicBezTo>
                    <a:pt x="1139781" y="962328"/>
                    <a:pt x="1271172" y="888620"/>
                    <a:pt x="1412178" y="860579"/>
                  </a:cubicBezTo>
                  <a:cubicBezTo>
                    <a:pt x="1434610" y="856573"/>
                    <a:pt x="1453839" y="867790"/>
                    <a:pt x="1473067" y="876603"/>
                  </a:cubicBezTo>
                  <a:cubicBezTo>
                    <a:pt x="1698996" y="977550"/>
                    <a:pt x="1915311" y="1095321"/>
                    <a:pt x="2130025" y="1218701"/>
                  </a:cubicBezTo>
                  <a:cubicBezTo>
                    <a:pt x="2289457" y="1310034"/>
                    <a:pt x="2445685" y="1407777"/>
                    <a:pt x="2605919" y="1497508"/>
                  </a:cubicBezTo>
                  <a:cubicBezTo>
                    <a:pt x="2758141" y="1582432"/>
                    <a:pt x="2832649" y="1757888"/>
                    <a:pt x="2774965" y="1940554"/>
                  </a:cubicBezTo>
                  <a:cubicBezTo>
                    <a:pt x="2615532" y="2325916"/>
                    <a:pt x="2650784" y="3016523"/>
                    <a:pt x="2660398" y="3064593"/>
                  </a:cubicBezTo>
                  <a:close/>
                </a:path>
              </a:pathLst>
            </a:custGeom>
            <a:solidFill>
              <a:schemeClr val="accent2"/>
            </a:solidFill>
            <a:ln w="8004" cap="flat">
              <a:noFill/>
              <a:prstDash val="solid"/>
              <a:miter/>
            </a:ln>
          </p:spPr>
          <p:txBody>
            <a:bodyPr rtlCol="0" anchor="ctr"/>
            <a:lstStyle/>
            <a:p>
              <a:endParaRPr lang="en-US"/>
            </a:p>
          </p:txBody>
        </p:sp>
        <p:sp>
          <p:nvSpPr>
            <p:cNvPr id="9" name="Freeform: Shape 8"/>
            <p:cNvSpPr/>
            <p:nvPr/>
          </p:nvSpPr>
          <p:spPr>
            <a:xfrm>
              <a:off x="3971661" y="2917553"/>
              <a:ext cx="4326308" cy="1642395"/>
            </a:xfrm>
            <a:custGeom>
              <a:avLst/>
              <a:gdLst>
                <a:gd name="connsiteX0" fmla="*/ 360166 w 4326308"/>
                <a:gd name="connsiteY0" fmla="*/ 275103 h 1642394"/>
                <a:gd name="connsiteX1" fmla="*/ 610130 w 4326308"/>
                <a:gd name="connsiteY1" fmla="*/ 27542 h 1642394"/>
                <a:gd name="connsiteX2" fmla="*/ 676627 w 4326308"/>
                <a:gd name="connsiteY2" fmla="*/ 26741 h 1642394"/>
                <a:gd name="connsiteX3" fmla="*/ 926592 w 4326308"/>
                <a:gd name="connsiteY3" fmla="*/ 273500 h 1642394"/>
                <a:gd name="connsiteX4" fmla="*/ 973861 w 4326308"/>
                <a:gd name="connsiteY4" fmla="*/ 276705 h 1642394"/>
                <a:gd name="connsiteX5" fmla="*/ 1368036 w 4326308"/>
                <a:gd name="connsiteY5" fmla="*/ 276705 h 1642394"/>
                <a:gd name="connsiteX6" fmla="*/ 1407293 w 4326308"/>
                <a:gd name="connsiteY6" fmla="*/ 272699 h 1642394"/>
                <a:gd name="connsiteX7" fmla="*/ 1663667 w 4326308"/>
                <a:gd name="connsiteY7" fmla="*/ 14723 h 1642394"/>
                <a:gd name="connsiteX8" fmla="*/ 1714941 w 4326308"/>
                <a:gd name="connsiteY8" fmla="*/ 14723 h 1642394"/>
                <a:gd name="connsiteX9" fmla="*/ 1948883 w 4326308"/>
                <a:gd name="connsiteY9" fmla="*/ 250266 h 1642394"/>
                <a:gd name="connsiteX10" fmla="*/ 2018584 w 4326308"/>
                <a:gd name="connsiteY10" fmla="*/ 279910 h 1642394"/>
                <a:gd name="connsiteX11" fmla="*/ 2366291 w 4326308"/>
                <a:gd name="connsiteY11" fmla="*/ 281512 h 1642394"/>
                <a:gd name="connsiteX12" fmla="*/ 2526525 w 4326308"/>
                <a:gd name="connsiteY12" fmla="*/ 207805 h 1642394"/>
                <a:gd name="connsiteX13" fmla="*/ 2705987 w 4326308"/>
                <a:gd name="connsiteY13" fmla="*/ 20331 h 1642394"/>
                <a:gd name="connsiteX14" fmla="*/ 2768478 w 4326308"/>
                <a:gd name="connsiteY14" fmla="*/ 20331 h 1642394"/>
                <a:gd name="connsiteX15" fmla="*/ 2988799 w 4326308"/>
                <a:gd name="connsiteY15" fmla="*/ 241453 h 1642394"/>
                <a:gd name="connsiteX16" fmla="*/ 3024050 w 4326308"/>
                <a:gd name="connsiteY16" fmla="*/ 273500 h 1642394"/>
                <a:gd name="connsiteX17" fmla="*/ 3170664 w 4326308"/>
                <a:gd name="connsiteY17" fmla="*/ 276705 h 1642394"/>
                <a:gd name="connsiteX18" fmla="*/ 3465494 w 4326308"/>
                <a:gd name="connsiteY18" fmla="*/ 276705 h 1642394"/>
                <a:gd name="connsiteX19" fmla="*/ 3504751 w 4326308"/>
                <a:gd name="connsiteY19" fmla="*/ 272699 h 1642394"/>
                <a:gd name="connsiteX20" fmla="*/ 3757921 w 4326308"/>
                <a:gd name="connsiteY20" fmla="*/ 17928 h 1642394"/>
                <a:gd name="connsiteX21" fmla="*/ 3809997 w 4326308"/>
                <a:gd name="connsiteY21" fmla="*/ 18729 h 1642394"/>
                <a:gd name="connsiteX22" fmla="*/ 4038330 w 4326308"/>
                <a:gd name="connsiteY22" fmla="*/ 247863 h 1642394"/>
                <a:gd name="connsiteX23" fmla="*/ 4071978 w 4326308"/>
                <a:gd name="connsiteY23" fmla="*/ 274301 h 1642394"/>
                <a:gd name="connsiteX24" fmla="*/ 4295504 w 4326308"/>
                <a:gd name="connsiteY24" fmla="*/ 276705 h 1642394"/>
                <a:gd name="connsiteX25" fmla="*/ 4328352 w 4326308"/>
                <a:gd name="connsiteY25" fmla="*/ 307149 h 1642394"/>
                <a:gd name="connsiteX26" fmla="*/ 4327551 w 4326308"/>
                <a:gd name="connsiteY26" fmla="*/ 890400 h 1642394"/>
                <a:gd name="connsiteX27" fmla="*/ 4324346 w 4326308"/>
                <a:gd name="connsiteY27" fmla="*/ 905622 h 1642394"/>
                <a:gd name="connsiteX28" fmla="*/ 4266663 w 4326308"/>
                <a:gd name="connsiteY28" fmla="*/ 1111522 h 1642394"/>
                <a:gd name="connsiteX29" fmla="*/ 4180136 w 4326308"/>
                <a:gd name="connsiteY29" fmla="*/ 1222084 h 1642394"/>
                <a:gd name="connsiteX30" fmla="*/ 4095212 w 4326308"/>
                <a:gd name="connsiteY30" fmla="*/ 1272557 h 1642394"/>
                <a:gd name="connsiteX31" fmla="*/ 4109633 w 4326308"/>
                <a:gd name="connsiteY31" fmla="*/ 1188434 h 1642394"/>
                <a:gd name="connsiteX32" fmla="*/ 3796377 w 4326308"/>
                <a:gd name="connsiteY32" fmla="*/ 673283 h 1642394"/>
                <a:gd name="connsiteX33" fmla="*/ 3540003 w 4326308"/>
                <a:gd name="connsiteY33" fmla="*/ 683698 h 1642394"/>
                <a:gd name="connsiteX34" fmla="*/ 2514507 w 4326308"/>
                <a:gd name="connsiteY34" fmla="*/ 1243715 h 1642394"/>
                <a:gd name="connsiteX35" fmla="*/ 2347864 w 4326308"/>
                <a:gd name="connsiteY35" fmla="*/ 1347066 h 1642394"/>
                <a:gd name="connsiteX36" fmla="*/ 2170005 w 4326308"/>
                <a:gd name="connsiteY36" fmla="*/ 1609849 h 1642394"/>
                <a:gd name="connsiteX37" fmla="*/ 2128344 w 4326308"/>
                <a:gd name="connsiteY37" fmla="*/ 1642697 h 1642394"/>
                <a:gd name="connsiteX38" fmla="*/ 2085081 w 4326308"/>
                <a:gd name="connsiteY38" fmla="*/ 1617860 h 1642394"/>
                <a:gd name="connsiteX39" fmla="*/ 1807076 w 4326308"/>
                <a:gd name="connsiteY39" fmla="*/ 1284575 h 1642394"/>
                <a:gd name="connsiteX40" fmla="*/ 893744 w 4326308"/>
                <a:gd name="connsiteY40" fmla="*/ 772628 h 1642394"/>
                <a:gd name="connsiteX41" fmla="*/ 635768 w 4326308"/>
                <a:gd name="connsiteY41" fmla="*/ 652453 h 1642394"/>
                <a:gd name="connsiteX42" fmla="*/ 574078 w 4326308"/>
                <a:gd name="connsiteY42" fmla="*/ 646043 h 1642394"/>
                <a:gd name="connsiteX43" fmla="*/ 488353 w 4326308"/>
                <a:gd name="connsiteY43" fmla="*/ 666874 h 1642394"/>
                <a:gd name="connsiteX44" fmla="*/ 153465 w 4326308"/>
                <a:gd name="connsiteY44" fmla="*/ 1228493 h 1642394"/>
                <a:gd name="connsiteX45" fmla="*/ 160675 w 4326308"/>
                <a:gd name="connsiteY45" fmla="*/ 1264545 h 1642394"/>
                <a:gd name="connsiteX46" fmla="*/ 124623 w 4326308"/>
                <a:gd name="connsiteY46" fmla="*/ 1256534 h 1642394"/>
                <a:gd name="connsiteX47" fmla="*/ 29284 w 4326308"/>
                <a:gd name="connsiteY47" fmla="*/ 1200452 h 1642394"/>
                <a:gd name="connsiteX48" fmla="*/ 3646 w 4326308"/>
                <a:gd name="connsiteY48" fmla="*/ 1163598 h 1642394"/>
                <a:gd name="connsiteX49" fmla="*/ 441 w 4326308"/>
                <a:gd name="connsiteY49" fmla="*/ 1136359 h 1642394"/>
                <a:gd name="connsiteX50" fmla="*/ 441 w 4326308"/>
                <a:gd name="connsiteY50" fmla="*/ 314360 h 1642394"/>
                <a:gd name="connsiteX51" fmla="*/ 4447 w 4326308"/>
                <a:gd name="connsiteY51" fmla="*/ 283114 h 1642394"/>
                <a:gd name="connsiteX52" fmla="*/ 4447 w 4326308"/>
                <a:gd name="connsiteY52" fmla="*/ 283114 h 1642394"/>
                <a:gd name="connsiteX53" fmla="*/ 155868 w 4326308"/>
                <a:gd name="connsiteY53" fmla="*/ 279109 h 1642394"/>
                <a:gd name="connsiteX54" fmla="*/ 360166 w 4326308"/>
                <a:gd name="connsiteY54" fmla="*/ 275103 h 164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26308" h="1642394">
                  <a:moveTo>
                    <a:pt x="360166" y="275103"/>
                  </a:moveTo>
                  <a:cubicBezTo>
                    <a:pt x="443487" y="192582"/>
                    <a:pt x="528411" y="111664"/>
                    <a:pt x="610130" y="27542"/>
                  </a:cubicBezTo>
                  <a:cubicBezTo>
                    <a:pt x="635768" y="1904"/>
                    <a:pt x="650189" y="302"/>
                    <a:pt x="676627" y="26741"/>
                  </a:cubicBezTo>
                  <a:cubicBezTo>
                    <a:pt x="758347" y="110863"/>
                    <a:pt x="842469" y="191781"/>
                    <a:pt x="926592" y="273500"/>
                  </a:cubicBezTo>
                  <a:cubicBezTo>
                    <a:pt x="941814" y="280711"/>
                    <a:pt x="957837" y="276705"/>
                    <a:pt x="973861" y="276705"/>
                  </a:cubicBezTo>
                  <a:cubicBezTo>
                    <a:pt x="1105252" y="276705"/>
                    <a:pt x="1236644" y="276705"/>
                    <a:pt x="1368036" y="276705"/>
                  </a:cubicBezTo>
                  <a:cubicBezTo>
                    <a:pt x="1380854" y="276705"/>
                    <a:pt x="1394474" y="279910"/>
                    <a:pt x="1407293" y="272699"/>
                  </a:cubicBezTo>
                  <a:cubicBezTo>
                    <a:pt x="1493018" y="186974"/>
                    <a:pt x="1579544" y="101249"/>
                    <a:pt x="1663667" y="14723"/>
                  </a:cubicBezTo>
                  <a:cubicBezTo>
                    <a:pt x="1683696" y="-5306"/>
                    <a:pt x="1695713" y="-4505"/>
                    <a:pt x="1714941" y="14723"/>
                  </a:cubicBezTo>
                  <a:cubicBezTo>
                    <a:pt x="1792655" y="94039"/>
                    <a:pt x="1871970" y="170951"/>
                    <a:pt x="1948883" y="250266"/>
                  </a:cubicBezTo>
                  <a:cubicBezTo>
                    <a:pt x="1968912" y="271097"/>
                    <a:pt x="1989742" y="279910"/>
                    <a:pt x="2018584" y="279910"/>
                  </a:cubicBezTo>
                  <a:cubicBezTo>
                    <a:pt x="2134754" y="278307"/>
                    <a:pt x="2250923" y="273500"/>
                    <a:pt x="2366291" y="281512"/>
                  </a:cubicBezTo>
                  <a:cubicBezTo>
                    <a:pt x="2437595" y="286319"/>
                    <a:pt x="2485665" y="259881"/>
                    <a:pt x="2526525" y="207805"/>
                  </a:cubicBezTo>
                  <a:cubicBezTo>
                    <a:pt x="2580203" y="139705"/>
                    <a:pt x="2647501" y="84425"/>
                    <a:pt x="2705987" y="20331"/>
                  </a:cubicBezTo>
                  <a:cubicBezTo>
                    <a:pt x="2728419" y="-4505"/>
                    <a:pt x="2745244" y="-2903"/>
                    <a:pt x="2768478" y="20331"/>
                  </a:cubicBezTo>
                  <a:cubicBezTo>
                    <a:pt x="2841384" y="94840"/>
                    <a:pt x="2915092" y="167746"/>
                    <a:pt x="2988799" y="241453"/>
                  </a:cubicBezTo>
                  <a:cubicBezTo>
                    <a:pt x="3000015" y="252670"/>
                    <a:pt x="3012033" y="263085"/>
                    <a:pt x="3024050" y="273500"/>
                  </a:cubicBezTo>
                  <a:cubicBezTo>
                    <a:pt x="3072922" y="280711"/>
                    <a:pt x="3121793" y="275904"/>
                    <a:pt x="3170664" y="276705"/>
                  </a:cubicBezTo>
                  <a:cubicBezTo>
                    <a:pt x="3269208" y="277506"/>
                    <a:pt x="3366950" y="277506"/>
                    <a:pt x="3465494" y="276705"/>
                  </a:cubicBezTo>
                  <a:cubicBezTo>
                    <a:pt x="3478313" y="276705"/>
                    <a:pt x="3491933" y="279910"/>
                    <a:pt x="3504751" y="272699"/>
                  </a:cubicBezTo>
                  <a:cubicBezTo>
                    <a:pt x="3588874" y="187775"/>
                    <a:pt x="3674599" y="103653"/>
                    <a:pt x="3757921" y="17928"/>
                  </a:cubicBezTo>
                  <a:cubicBezTo>
                    <a:pt x="3777950" y="-2102"/>
                    <a:pt x="3790768" y="-499"/>
                    <a:pt x="3809997" y="18729"/>
                  </a:cubicBezTo>
                  <a:cubicBezTo>
                    <a:pt x="3885306" y="95641"/>
                    <a:pt x="3962219" y="171752"/>
                    <a:pt x="4038330" y="247863"/>
                  </a:cubicBezTo>
                  <a:cubicBezTo>
                    <a:pt x="4048745" y="257477"/>
                    <a:pt x="4055955" y="271898"/>
                    <a:pt x="4071978" y="274301"/>
                  </a:cubicBezTo>
                  <a:cubicBezTo>
                    <a:pt x="4146487" y="281512"/>
                    <a:pt x="4220996" y="275904"/>
                    <a:pt x="4295504" y="276705"/>
                  </a:cubicBezTo>
                  <a:cubicBezTo>
                    <a:pt x="4317937" y="276705"/>
                    <a:pt x="4329154" y="280711"/>
                    <a:pt x="4328352" y="307149"/>
                  </a:cubicBezTo>
                  <a:cubicBezTo>
                    <a:pt x="4327551" y="501833"/>
                    <a:pt x="4327551" y="696517"/>
                    <a:pt x="4327551" y="890400"/>
                  </a:cubicBezTo>
                  <a:cubicBezTo>
                    <a:pt x="4327551" y="896008"/>
                    <a:pt x="4326750" y="900815"/>
                    <a:pt x="4324346" y="905622"/>
                  </a:cubicBezTo>
                  <a:cubicBezTo>
                    <a:pt x="4305119" y="974522"/>
                    <a:pt x="4284288" y="1042622"/>
                    <a:pt x="4266663" y="1111522"/>
                  </a:cubicBezTo>
                  <a:cubicBezTo>
                    <a:pt x="4253844" y="1161996"/>
                    <a:pt x="4229809" y="1200452"/>
                    <a:pt x="4180136" y="1222084"/>
                  </a:cubicBezTo>
                  <a:cubicBezTo>
                    <a:pt x="4152095" y="1234101"/>
                    <a:pt x="4128060" y="1252528"/>
                    <a:pt x="4095212" y="1272557"/>
                  </a:cubicBezTo>
                  <a:cubicBezTo>
                    <a:pt x="4100821" y="1239709"/>
                    <a:pt x="4105627" y="1214072"/>
                    <a:pt x="4109633" y="1188434"/>
                  </a:cubicBezTo>
                  <a:cubicBezTo>
                    <a:pt x="4146487" y="945681"/>
                    <a:pt x="4027914" y="753400"/>
                    <a:pt x="3796377" y="673283"/>
                  </a:cubicBezTo>
                  <a:cubicBezTo>
                    <a:pt x="3708248" y="642839"/>
                    <a:pt x="3628932" y="641237"/>
                    <a:pt x="3540003" y="683698"/>
                  </a:cubicBezTo>
                  <a:cubicBezTo>
                    <a:pt x="3188290" y="851944"/>
                    <a:pt x="2850197" y="1045827"/>
                    <a:pt x="2514507" y="1243715"/>
                  </a:cubicBezTo>
                  <a:cubicBezTo>
                    <a:pt x="2458426" y="1276563"/>
                    <a:pt x="2400742" y="1308610"/>
                    <a:pt x="2347864" y="1347066"/>
                  </a:cubicBezTo>
                  <a:cubicBezTo>
                    <a:pt x="2257332" y="1412762"/>
                    <a:pt x="2200449" y="1503294"/>
                    <a:pt x="2170005" y="1609849"/>
                  </a:cubicBezTo>
                  <a:cubicBezTo>
                    <a:pt x="2162794" y="1634685"/>
                    <a:pt x="2150777" y="1641095"/>
                    <a:pt x="2128344" y="1642697"/>
                  </a:cubicBezTo>
                  <a:cubicBezTo>
                    <a:pt x="2107514" y="1643498"/>
                    <a:pt x="2090689" y="1640294"/>
                    <a:pt x="2085081" y="1617860"/>
                  </a:cubicBezTo>
                  <a:cubicBezTo>
                    <a:pt x="2045824" y="1462434"/>
                    <a:pt x="1941672" y="1361487"/>
                    <a:pt x="1807076" y="1284575"/>
                  </a:cubicBezTo>
                  <a:cubicBezTo>
                    <a:pt x="1503433" y="1113125"/>
                    <a:pt x="1207001" y="928055"/>
                    <a:pt x="893744" y="772628"/>
                  </a:cubicBezTo>
                  <a:cubicBezTo>
                    <a:pt x="808820" y="730967"/>
                    <a:pt x="722294" y="693313"/>
                    <a:pt x="635768" y="652453"/>
                  </a:cubicBezTo>
                  <a:cubicBezTo>
                    <a:pt x="615739" y="642839"/>
                    <a:pt x="595709" y="640435"/>
                    <a:pt x="574078" y="646043"/>
                  </a:cubicBezTo>
                  <a:cubicBezTo>
                    <a:pt x="546037" y="654055"/>
                    <a:pt x="516394" y="658061"/>
                    <a:pt x="488353" y="666874"/>
                  </a:cubicBezTo>
                  <a:cubicBezTo>
                    <a:pt x="224769" y="743786"/>
                    <a:pt x="96582" y="958499"/>
                    <a:pt x="153465" y="1228493"/>
                  </a:cubicBezTo>
                  <a:cubicBezTo>
                    <a:pt x="155868" y="1240510"/>
                    <a:pt x="158272" y="1251727"/>
                    <a:pt x="160675" y="1264545"/>
                  </a:cubicBezTo>
                  <a:cubicBezTo>
                    <a:pt x="146254" y="1270955"/>
                    <a:pt x="135839" y="1263745"/>
                    <a:pt x="124623" y="1256534"/>
                  </a:cubicBezTo>
                  <a:cubicBezTo>
                    <a:pt x="93377" y="1236505"/>
                    <a:pt x="62131" y="1218078"/>
                    <a:pt x="29284" y="1200452"/>
                  </a:cubicBezTo>
                  <a:cubicBezTo>
                    <a:pt x="13260" y="1191639"/>
                    <a:pt x="5248" y="1180423"/>
                    <a:pt x="3646" y="1163598"/>
                  </a:cubicBezTo>
                  <a:cubicBezTo>
                    <a:pt x="-1161" y="1154785"/>
                    <a:pt x="441" y="1145171"/>
                    <a:pt x="441" y="1136359"/>
                  </a:cubicBezTo>
                  <a:cubicBezTo>
                    <a:pt x="441" y="862359"/>
                    <a:pt x="441" y="588360"/>
                    <a:pt x="441" y="314360"/>
                  </a:cubicBezTo>
                  <a:cubicBezTo>
                    <a:pt x="441" y="303945"/>
                    <a:pt x="-1962" y="292728"/>
                    <a:pt x="4447" y="283114"/>
                  </a:cubicBezTo>
                  <a:lnTo>
                    <a:pt x="4447" y="283114"/>
                  </a:lnTo>
                  <a:cubicBezTo>
                    <a:pt x="54921" y="274301"/>
                    <a:pt x="105394" y="281512"/>
                    <a:pt x="155868" y="279109"/>
                  </a:cubicBezTo>
                  <a:cubicBezTo>
                    <a:pt x="223967" y="275904"/>
                    <a:pt x="292067" y="282313"/>
                    <a:pt x="360166" y="275103"/>
                  </a:cubicBezTo>
                  <a:close/>
                </a:path>
              </a:pathLst>
            </a:custGeom>
            <a:solidFill>
              <a:schemeClr val="accent4"/>
            </a:solidFill>
            <a:ln w="8004" cap="flat">
              <a:noFill/>
              <a:prstDash val="solid"/>
              <a:miter/>
            </a:ln>
          </p:spPr>
          <p:txBody>
            <a:bodyPr rtlCol="0" anchor="ctr"/>
            <a:lstStyle/>
            <a:p>
              <a:endParaRPr lang="en-US"/>
            </a:p>
          </p:txBody>
        </p:sp>
        <p:sp>
          <p:nvSpPr>
            <p:cNvPr id="10" name="Freeform: Shape 9"/>
            <p:cNvSpPr/>
            <p:nvPr/>
          </p:nvSpPr>
          <p:spPr>
            <a:xfrm>
              <a:off x="6373878" y="2117519"/>
              <a:ext cx="136199" cy="288421"/>
            </a:xfrm>
            <a:custGeom>
              <a:avLst/>
              <a:gdLst>
                <a:gd name="connsiteX0" fmla="*/ 136326 w 136198"/>
                <a:gd name="connsiteY0" fmla="*/ 143378 h 288420"/>
                <a:gd name="connsiteX1" fmla="*/ 84250 w 136198"/>
                <a:gd name="connsiteY1" fmla="*/ 271565 h 288420"/>
                <a:gd name="connsiteX2" fmla="*/ 24963 w 136198"/>
                <a:gd name="connsiteY2" fmla="*/ 284384 h 288420"/>
                <a:gd name="connsiteX3" fmla="*/ 127 w 136198"/>
                <a:gd name="connsiteY3" fmla="*/ 233910 h 288420"/>
                <a:gd name="connsiteX4" fmla="*/ 127 w 136198"/>
                <a:gd name="connsiteY4" fmla="*/ 54449 h 288420"/>
                <a:gd name="connsiteX5" fmla="*/ 24162 w 136198"/>
                <a:gd name="connsiteY5" fmla="*/ 3975 h 288420"/>
                <a:gd name="connsiteX6" fmla="*/ 87455 w 136198"/>
                <a:gd name="connsiteY6" fmla="*/ 17595 h 288420"/>
                <a:gd name="connsiteX7" fmla="*/ 136326 w 136198"/>
                <a:gd name="connsiteY7" fmla="*/ 143378 h 28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98" h="288420">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rgbClr val="FDFDFD"/>
            </a:solidFill>
            <a:ln w="8004" cap="flat">
              <a:noFill/>
              <a:prstDash val="solid"/>
              <a:miter/>
            </a:ln>
          </p:spPr>
          <p:txBody>
            <a:bodyPr rtlCol="0" anchor="ctr"/>
            <a:lstStyle/>
            <a:p>
              <a:endParaRPr lang="en-US"/>
            </a:p>
          </p:txBody>
        </p:sp>
        <p:sp>
          <p:nvSpPr>
            <p:cNvPr id="11" name="Freeform: Shape 10"/>
            <p:cNvSpPr/>
            <p:nvPr/>
          </p:nvSpPr>
          <p:spPr>
            <a:xfrm>
              <a:off x="5374993" y="540738"/>
              <a:ext cx="624910" cy="865263"/>
            </a:xfrm>
            <a:custGeom>
              <a:avLst/>
              <a:gdLst>
                <a:gd name="connsiteX0" fmla="*/ 631111 w 624911"/>
                <a:gd name="connsiteY0" fmla="*/ 555993 h 865261"/>
                <a:gd name="connsiteX1" fmla="*/ 442836 w 624911"/>
                <a:gd name="connsiteY1" fmla="*/ 843613 h 865261"/>
                <a:gd name="connsiteX2" fmla="*/ 99135 w 624911"/>
                <a:gd name="connsiteY2" fmla="*/ 778718 h 865261"/>
                <a:gd name="connsiteX3" fmla="*/ 43855 w 624911"/>
                <a:gd name="connsiteY3" fmla="*/ 388549 h 865261"/>
                <a:gd name="connsiteX4" fmla="*/ 283404 w 624911"/>
                <a:gd name="connsiteY4" fmla="*/ 22415 h 865261"/>
                <a:gd name="connsiteX5" fmla="*/ 346696 w 624911"/>
                <a:gd name="connsiteY5" fmla="*/ 21614 h 865261"/>
                <a:gd name="connsiteX6" fmla="*/ 583842 w 624911"/>
                <a:gd name="connsiteY6" fmla="*/ 355701 h 865261"/>
                <a:gd name="connsiteX7" fmla="*/ 631111 w 624911"/>
                <a:gd name="connsiteY7" fmla="*/ 555993 h 86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911" h="86526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4">
                <a:lumMod val="40000"/>
                <a:lumOff val="60000"/>
              </a:schemeClr>
            </a:solidFill>
            <a:ln w="8004" cap="flat">
              <a:noFill/>
              <a:prstDash val="solid"/>
              <a:miter/>
            </a:ln>
          </p:spPr>
          <p:txBody>
            <a:bodyPr rtlCol="0" anchor="ctr"/>
            <a:lstStyle/>
            <a:p>
              <a:endParaRPr lang="en-US"/>
            </a:p>
          </p:txBody>
        </p:sp>
        <p:sp>
          <p:nvSpPr>
            <p:cNvPr id="12" name="Freeform: Shape 11"/>
            <p:cNvSpPr/>
            <p:nvPr/>
          </p:nvSpPr>
          <p:spPr>
            <a:xfrm>
              <a:off x="5799276" y="970979"/>
              <a:ext cx="136198" cy="288422"/>
            </a:xfrm>
            <a:custGeom>
              <a:avLst/>
              <a:gdLst>
                <a:gd name="connsiteX0" fmla="*/ 136326 w 136198"/>
                <a:gd name="connsiteY0" fmla="*/ 143378 h 288420"/>
                <a:gd name="connsiteX1" fmla="*/ 84250 w 136198"/>
                <a:gd name="connsiteY1" fmla="*/ 271565 h 288420"/>
                <a:gd name="connsiteX2" fmla="*/ 24963 w 136198"/>
                <a:gd name="connsiteY2" fmla="*/ 284384 h 288420"/>
                <a:gd name="connsiteX3" fmla="*/ 127 w 136198"/>
                <a:gd name="connsiteY3" fmla="*/ 233910 h 288420"/>
                <a:gd name="connsiteX4" fmla="*/ 127 w 136198"/>
                <a:gd name="connsiteY4" fmla="*/ 54449 h 288420"/>
                <a:gd name="connsiteX5" fmla="*/ 24162 w 136198"/>
                <a:gd name="connsiteY5" fmla="*/ 3975 h 288420"/>
                <a:gd name="connsiteX6" fmla="*/ 87455 w 136198"/>
                <a:gd name="connsiteY6" fmla="*/ 17595 h 288420"/>
                <a:gd name="connsiteX7" fmla="*/ 136326 w 136198"/>
                <a:gd name="connsiteY7" fmla="*/ 143378 h 28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98" h="288420">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rgbClr val="FDFDFD"/>
            </a:solidFill>
            <a:ln w="8004" cap="flat">
              <a:noFill/>
              <a:prstDash val="solid"/>
              <a:miter/>
            </a:ln>
          </p:spPr>
          <p:txBody>
            <a:bodyPr rtlCol="0" anchor="ctr"/>
            <a:lstStyle/>
            <a:p>
              <a:endParaRPr lang="en-US"/>
            </a:p>
          </p:txBody>
        </p:sp>
      </p:grpSp>
      <p:cxnSp>
        <p:nvCxnSpPr>
          <p:cNvPr id="14" name="Straight Connector 13"/>
          <p:cNvCxnSpPr/>
          <p:nvPr/>
        </p:nvCxnSpPr>
        <p:spPr>
          <a:xfrm flipV="1">
            <a:off x="5775932" y="3044755"/>
            <a:ext cx="5662788" cy="4989"/>
          </a:xfrm>
          <a:prstGeom prst="line">
            <a:avLst/>
          </a:prstGeom>
          <a:ln w="22225" cap="rnd">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Freeform: Shape 17"/>
          <p:cNvSpPr/>
          <p:nvPr/>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9" name="Freeform: Shape 18"/>
          <p:cNvSpPr/>
          <p:nvPr/>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062" y="3429000"/>
            <a:ext cx="5360751" cy="3078513"/>
          </a:xfrm>
          <a:prstGeom prst="rect">
            <a:avLst/>
          </a:prstGeom>
          <a:ln w="228600" cap="sq" cmpd="thickThin">
            <a:solidFill>
              <a:srgbClr val="000000"/>
            </a:solidFill>
            <a:prstDash val="solid"/>
            <a:miter lim="800000"/>
            <a:headEnd/>
            <a:tailEnd/>
          </a:ln>
          <a:effectLst>
            <a:innerShdw blurRad="76200">
              <a:srgbClr val="000000"/>
            </a:innerShdw>
          </a:effectLst>
        </p:spPr>
      </p:pic>
      <p:pic>
        <p:nvPicPr>
          <p:cNvPr id="23" name="Google Shape;243;p13" descr="Professional Training | Cute penguin cartoon, Penguin drawing, Baby penguins"/>
          <p:cNvPicPr preferRelativeResize="0"/>
          <p:nvPr/>
        </p:nvPicPr>
        <p:blipFill rotWithShape="1">
          <a:blip r:embed="rId5"/>
          <a:srcRect l="24855" t="14716" r="25000" b="13866"/>
          <a:stretch>
            <a:fillRect/>
          </a:stretch>
        </p:blipFill>
        <p:spPr>
          <a:xfrm flipH="1">
            <a:off x="10381222" y="1889809"/>
            <a:ext cx="1436374" cy="11458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矩形 1"/>
          <p:cNvSpPr/>
          <p:nvPr/>
        </p:nvSpPr>
        <p:spPr>
          <a:xfrm>
            <a:off x="5328067" y="839889"/>
            <a:ext cx="5088039" cy="1077218"/>
          </a:xfrm>
          <a:prstGeom prst="rect">
            <a:avLst/>
          </a:prstGeom>
        </p:spPr>
        <p:txBody>
          <a:bodyPr wrap="square">
            <a:spAutoFit/>
          </a:bodyPr>
          <a:lstStyle/>
          <a:p>
            <a:pPr algn="ctr" defTabSz="1500505">
              <a:spcBef>
                <a:spcPct val="50000"/>
              </a:spcBef>
            </a:pP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zh-CN" alt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4"/>
          <a:stretch>
            <a:fillRect/>
          </a:stretch>
        </p:blipFill>
        <p:spPr>
          <a:xfrm>
            <a:off x="2429906" y="2837859"/>
            <a:ext cx="2592803" cy="1907586"/>
          </a:xfrm>
          <a:prstGeom prst="rect">
            <a:avLst/>
          </a:prstGeom>
          <a:noFill/>
          <a:ln w="9525">
            <a:noFill/>
          </a:ln>
        </p:spPr>
      </p:pic>
      <p:pic>
        <p:nvPicPr>
          <p:cNvPr id="40967" name="图片 40966" descr="1-39"/>
          <p:cNvPicPr>
            <a:picLocks noChangeAspect="1"/>
          </p:cNvPicPr>
          <p:nvPr/>
        </p:nvPicPr>
        <p:blipFill rotWithShape="1">
          <a:blip r:embed="rId5"/>
          <a:srcRect r="65177"/>
          <a:stretch>
            <a:fillRect/>
          </a:stretch>
        </p:blipFill>
        <p:spPr>
          <a:xfrm>
            <a:off x="5636202" y="727590"/>
            <a:ext cx="6347933" cy="4272380"/>
          </a:xfrm>
          <a:prstGeom prst="rect">
            <a:avLst/>
          </a:prstGeom>
          <a:noFill/>
          <a:ln w="9525">
            <a:noFill/>
          </a:ln>
        </p:spPr>
      </p:pic>
      <p:sp>
        <p:nvSpPr>
          <p:cNvPr id="2" name="矩形 1"/>
          <p:cNvSpPr/>
          <p:nvPr/>
        </p:nvSpPr>
        <p:spPr>
          <a:xfrm>
            <a:off x="179929" y="382567"/>
            <a:ext cx="6164600" cy="537840"/>
          </a:xfrm>
          <a:prstGeom prst="rect">
            <a:avLst/>
          </a:prstGeom>
          <a:solidFill>
            <a:srgbClr val="FFFFCC"/>
          </a:solidFill>
        </p:spPr>
        <p:txBody>
          <a:bodyPr wrap="square">
            <a:spAutoFit/>
          </a:bodyPr>
          <a:lstStyle/>
          <a:p>
            <a:pPr defTabSz="1085850">
              <a:spcBef>
                <a:spcPct val="50000"/>
              </a:spcBef>
            </a:pPr>
            <a:r>
              <a:rPr lang="vi-VN" sz="2895"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1.</a:t>
            </a:r>
            <a:r>
              <a:rPr lang="vi-VN" sz="2895" dirty="0">
                <a:latin typeface="Times New Roman" panose="02020603050405020304" pitchFamily="18" charset="0"/>
                <a:ea typeface="Segoe UI" panose="020B0502040204020203" pitchFamily="34" charset="0"/>
                <a:cs typeface="Times New Roman" panose="02020603050405020304" pitchFamily="18" charset="0"/>
              </a:rPr>
              <a:t> Hình ảnh sau sử dụng năng lượng gì? </a:t>
            </a:r>
            <a:endParaRPr lang="zh-CN" altLang="en-US" sz="2895" dirty="0">
              <a:latin typeface="Times New Roman" panose="02020603050405020304" pitchFamily="18" charset="0"/>
              <a:cs typeface="Times New Roman" panose="02020603050405020304" pitchFamily="18" charset="0"/>
            </a:endParaRPr>
          </a:p>
        </p:txBody>
      </p:sp>
      <p:sp>
        <p:nvSpPr>
          <p:cNvPr id="3" name="矩形 2"/>
          <p:cNvSpPr/>
          <p:nvPr/>
        </p:nvSpPr>
        <p:spPr>
          <a:xfrm>
            <a:off x="764057" y="845667"/>
            <a:ext cx="7191873" cy="537840"/>
          </a:xfrm>
          <a:prstGeom prst="rect">
            <a:avLst/>
          </a:prstGeom>
        </p:spPr>
        <p:txBody>
          <a:bodyPr wrap="square">
            <a:spAutoFit/>
          </a:bodyPr>
          <a:lstStyle/>
          <a:p>
            <a:r>
              <a:rPr lang="vi-VN" sz="2895" dirty="0">
                <a:latin typeface="Times New Roman" panose="02020603050405020304" pitchFamily="18" charset="0"/>
                <a:cs typeface="Times New Roman" panose="02020603050405020304" pitchFamily="18" charset="0"/>
              </a:rPr>
              <a:t>Sử dụng năng lượng gió.</a:t>
            </a:r>
          </a:p>
        </p:txBody>
      </p:sp>
      <p:sp>
        <p:nvSpPr>
          <p:cNvPr id="4" name="矩形 3"/>
          <p:cNvSpPr/>
          <p:nvPr/>
        </p:nvSpPr>
        <p:spPr>
          <a:xfrm>
            <a:off x="268840" y="1383132"/>
            <a:ext cx="5933905" cy="983346"/>
          </a:xfrm>
          <a:prstGeom prst="rect">
            <a:avLst/>
          </a:prstGeom>
          <a:solidFill>
            <a:srgbClr val="FFFFCC"/>
          </a:solidFill>
        </p:spPr>
        <p:txBody>
          <a:bodyPr wrap="square">
            <a:spAutoFit/>
          </a:bodyPr>
          <a:lstStyle/>
          <a:p>
            <a:pPr defTabSz="1085850">
              <a:spcBef>
                <a:spcPct val="50000"/>
              </a:spcBef>
            </a:pPr>
            <a:r>
              <a:rPr lang="vi-VN" sz="2895" b="1" dirty="0">
                <a:solidFill>
                  <a:srgbClr val="FF0000"/>
                </a:solidFill>
                <a:latin typeface="Times New Roman" panose="02020603050405020304" pitchFamily="18" charset="0"/>
                <a:cs typeface="Times New Roman" panose="02020603050405020304" pitchFamily="18" charset="0"/>
              </a:rPr>
              <a:t>2. </a:t>
            </a:r>
            <a:r>
              <a:rPr lang="vi-VN" sz="2895" dirty="0">
                <a:latin typeface="Times New Roman" panose="02020603050405020304" pitchFamily="18" charset="0"/>
                <a:cs typeface="Times New Roman" panose="02020603050405020304" pitchFamily="18" charset="0"/>
              </a:rPr>
              <a:t>Nguồn cung cấp năng lượng đó như thế nào? </a:t>
            </a:r>
            <a:endParaRPr lang="zh-CN" altLang="en-US" sz="2895" dirty="0">
              <a:latin typeface="Times New Roman" panose="02020603050405020304" pitchFamily="18" charset="0"/>
              <a:cs typeface="Times New Roman" panose="02020603050405020304" pitchFamily="18" charset="0"/>
            </a:endParaRPr>
          </a:p>
        </p:txBody>
      </p:sp>
      <p:sp>
        <p:nvSpPr>
          <p:cNvPr id="11" name="矩形 3"/>
          <p:cNvSpPr/>
          <p:nvPr/>
        </p:nvSpPr>
        <p:spPr>
          <a:xfrm>
            <a:off x="279535" y="2371622"/>
            <a:ext cx="5149664" cy="983346"/>
          </a:xfrm>
          <a:prstGeom prst="rect">
            <a:avLst/>
          </a:prstGeom>
        </p:spPr>
        <p:txBody>
          <a:bodyPr wrap="square">
            <a:spAutoFit/>
          </a:bodyPr>
          <a:lstStyle/>
          <a:p>
            <a:pPr defTabSz="1085850">
              <a:spcBef>
                <a:spcPct val="50000"/>
              </a:spcBef>
            </a:pPr>
            <a:r>
              <a:rPr lang="vi-VN" sz="2895" dirty="0">
                <a:latin typeface="Times New Roman" panose="02020603050405020304" pitchFamily="18" charset="0"/>
                <a:ea typeface="Segoe UI" panose="020B0502040204020203" pitchFamily="34" charset="0"/>
                <a:cs typeface="Times New Roman" panose="02020603050405020304" pitchFamily="18" charset="0"/>
              </a:rPr>
              <a:t>Nguồn cung cấp năng lượng đó được xem như vô hạn. </a:t>
            </a:r>
            <a:endParaRPr lang="zh-CN" altLang="en-US" sz="2895" dirty="0">
              <a:latin typeface="Times New Roman" panose="02020603050405020304" pitchFamily="18" charset="0"/>
              <a:cs typeface="Times New Roman" panose="02020603050405020304" pitchFamily="18" charset="0"/>
            </a:endParaRPr>
          </a:p>
        </p:txBody>
      </p:sp>
      <p:sp>
        <p:nvSpPr>
          <p:cNvPr id="12" name="矩形 3"/>
          <p:cNvSpPr/>
          <p:nvPr/>
        </p:nvSpPr>
        <p:spPr>
          <a:xfrm>
            <a:off x="179929" y="4817282"/>
            <a:ext cx="11804206" cy="1013547"/>
          </a:xfrm>
          <a:prstGeom prst="rect">
            <a:avLst/>
          </a:prstGeom>
          <a:solidFill>
            <a:srgbClr val="FFFFCC"/>
          </a:solidFill>
        </p:spPr>
        <p:txBody>
          <a:bodyPr wrap="square">
            <a:spAutoFit/>
          </a:bodyPr>
          <a:lstStyle/>
          <a:p>
            <a:pPr indent="130810" algn="just">
              <a:lnSpc>
                <a:spcPct val="107000"/>
              </a:lnSpc>
              <a:spcAft>
                <a:spcPts val="580"/>
              </a:spcAft>
            </a:pPr>
            <a:r>
              <a:rPr lang="vi-VN" sz="2895"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3. </a:t>
            </a:r>
            <a:r>
              <a:rPr lang="vi-VN" sz="2895" dirty="0">
                <a:latin typeface="Times New Roman" panose="02020603050405020304" pitchFamily="18" charset="0"/>
                <a:ea typeface="Segoe UI" panose="020B0502040204020203" pitchFamily="34" charset="0"/>
                <a:cs typeface="Times New Roman" panose="02020603050405020304" pitchFamily="18" charset="0"/>
              </a:rPr>
              <a:t>Theo nguồn gốc vật chất của năng lượng, </a:t>
            </a:r>
            <a:r>
              <a:rPr lang="vi-VN" sz="2895" dirty="0">
                <a:latin typeface="Times New Roman" panose="02020603050405020304" pitchFamily="18" charset="0"/>
                <a:cs typeface="Times New Roman" panose="02020603050405020304" pitchFamily="18" charset="0"/>
              </a:rPr>
              <a:t>năng lượng gió </a:t>
            </a:r>
            <a:r>
              <a:rPr lang="vi-VN" sz="2895" dirty="0">
                <a:latin typeface="Times New Roman" panose="02020603050405020304" pitchFamily="18" charset="0"/>
                <a:ea typeface="Segoe UI" panose="020B0502040204020203" pitchFamily="34" charset="0"/>
                <a:cs typeface="Times New Roman" panose="02020603050405020304" pitchFamily="18" charset="0"/>
              </a:rPr>
              <a:t>thuộc dạng năng lượng nào?</a:t>
            </a:r>
            <a:endParaRPr lang="vi-VN" sz="2895"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矩形 3"/>
          <p:cNvSpPr/>
          <p:nvPr/>
        </p:nvSpPr>
        <p:spPr>
          <a:xfrm>
            <a:off x="179929" y="5775143"/>
            <a:ext cx="11804206" cy="1026050"/>
          </a:xfrm>
          <a:prstGeom prst="rect">
            <a:avLst/>
          </a:prstGeom>
        </p:spPr>
        <p:txBody>
          <a:bodyPr wrap="square">
            <a:spAutoFit/>
          </a:bodyPr>
          <a:lstStyle/>
          <a:p>
            <a:pPr indent="130810" algn="just">
              <a:lnSpc>
                <a:spcPct val="107000"/>
              </a:lnSpc>
              <a:spcAft>
                <a:spcPts val="580"/>
              </a:spcAft>
            </a:pPr>
            <a:r>
              <a:rPr lang="vi-VN" sz="2895" dirty="0">
                <a:latin typeface="Times New Roman" panose="02020603050405020304" pitchFamily="18" charset="0"/>
                <a:ea typeface="Segoe UI" panose="020B0502040204020203" pitchFamily="34" charset="0"/>
                <a:cs typeface="Times New Roman" panose="02020603050405020304" pitchFamily="18" charset="0"/>
              </a:rPr>
              <a:t>Theo nguổn gốc vật chất của năng lượng, </a:t>
            </a:r>
            <a:r>
              <a:rPr lang="vi-VN" sz="2895" dirty="0">
                <a:latin typeface="Times New Roman" panose="02020603050405020304" pitchFamily="18" charset="0"/>
                <a:cs typeface="Times New Roman" panose="02020603050405020304" pitchFamily="18" charset="0"/>
              </a:rPr>
              <a:t>năng lượng gió</a:t>
            </a:r>
            <a:r>
              <a:rPr lang="vi-VN" sz="2895" dirty="0">
                <a:latin typeface="Times New Roman" panose="02020603050405020304" pitchFamily="18" charset="0"/>
                <a:ea typeface="Segoe UI" panose="020B0502040204020203" pitchFamily="34" charset="0"/>
                <a:cs typeface="Times New Roman" panose="02020603050405020304" pitchFamily="18" charset="0"/>
              </a:rPr>
              <a:t> thuộc dạng năng lượng tái tạo.</a:t>
            </a:r>
            <a:endParaRPr lang="vi-VN" sz="2895"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0241" y="1335315"/>
            <a:ext cx="5026399" cy="28865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0"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4"/>
                                        </p:tgtEl>
                                        <p:attrNameLst>
                                          <p:attrName>ppt_x</p:attrName>
                                        </p:attrNameLst>
                                      </p:cBhvr>
                                      <p:tavLst>
                                        <p:tav tm="0">
                                          <p:val>
                                            <p:strVal val="ppt_x"/>
                                          </p:val>
                                        </p:tav>
                                        <p:tav tm="100000">
                                          <p:val>
                                            <p:strVal val="ppt_x"/>
                                          </p:val>
                                        </p:tav>
                                      </p:tavLst>
                                    </p:anim>
                                    <p:anim calcmode="lin" valueType="num">
                                      <p:cBhvr additive="base">
                                        <p:cTn id="40" dur="500"/>
                                        <p:tgtEl>
                                          <p:spTgt spid="4"/>
                                        </p:tgtEl>
                                        <p:attrNameLst>
                                          <p:attrName>ppt_y</p:attrName>
                                        </p:attrNameLst>
                                      </p:cBhvr>
                                      <p:tavLst>
                                        <p:tav tm="0">
                                          <p:val>
                                            <p:strVal val="ppt_y"/>
                                          </p:val>
                                        </p:tav>
                                        <p:tav tm="100000">
                                          <p:val>
                                            <p:strVal val="1+ppt_h/2"/>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1"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grpId="0" nodeType="clickEffect">
                                  <p:stCondLst>
                                    <p:cond delay="0"/>
                                  </p:stCondLst>
                                  <p:childTnLst>
                                    <p:animEffect transition="out" filter="barn(inVertical)">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xit" presetSubtype="1" fill="hold" grpId="1" nodeType="clickEffect">
                                  <p:stCondLst>
                                    <p:cond delay="0"/>
                                  </p:stCondLst>
                                  <p:childTnLst>
                                    <p:animEffect transition="out" filter="wheel(1)">
                                      <p:cBhvr>
                                        <p:cTn id="60" dur="2000"/>
                                        <p:tgtEl>
                                          <p:spTgt spid="12"/>
                                        </p:tgtEl>
                                      </p:cBhvr>
                                    </p:animEffect>
                                    <p:set>
                                      <p:cBhvr>
                                        <p:cTn id="61" dur="1" fill="hold">
                                          <p:stCondLst>
                                            <p:cond delay="1999"/>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ircle(in)">
                                      <p:cBhvr>
                                        <p:cTn id="66" dur="2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xit" presetSubtype="21" fill="hold" grpId="1" nodeType="clickEffect">
                                  <p:stCondLst>
                                    <p:cond delay="0"/>
                                  </p:stCondLst>
                                  <p:childTnLst>
                                    <p:animEffect transition="out" filter="barn(inVertical)">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P spid="11" grpId="0"/>
      <p:bldP spid="11" grpId="1"/>
      <p:bldP spid="12" grpId="0" animBg="1"/>
      <p:bldP spid="12" grpId="1" animBg="1"/>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254952" y="-180560"/>
            <a:ext cx="11682094" cy="7038560"/>
          </a:xfrm>
          <a:prstGeom prst="rect">
            <a:avLst/>
          </a:prstGeom>
          <a:noFill/>
          <a:ln w="9525">
            <a:noFill/>
          </a:ln>
        </p:spPr>
      </p:pic>
      <p:sp>
        <p:nvSpPr>
          <p:cNvPr id="5128" name="文本框 5127"/>
          <p:cNvSpPr txBox="1"/>
          <p:nvPr/>
        </p:nvSpPr>
        <p:spPr>
          <a:xfrm>
            <a:off x="2031028" y="1477509"/>
            <a:ext cx="9276474" cy="537840"/>
          </a:xfrm>
          <a:prstGeom prst="rect">
            <a:avLst/>
          </a:prstGeom>
          <a:noFill/>
          <a:ln w="9525">
            <a:noFill/>
          </a:ln>
        </p:spPr>
        <p:txBody>
          <a:bodyPr wrap="square">
            <a:spAutoFit/>
          </a:bodyPr>
          <a:lstStyle/>
          <a:p>
            <a:pPr defTabSz="1085850">
              <a:spcBef>
                <a:spcPct val="50000"/>
              </a:spcBef>
            </a:pPr>
            <a:r>
              <a:rPr lang="en-US" altLang="zh-CN" sz="2895" b="1" dirty="0">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b) </a:t>
            </a:r>
            <a:r>
              <a:rPr lang="en-US" altLang="zh-CN" sz="2895" b="1" dirty="0" err="1">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2895" b="1" dirty="0">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2895" b="1" dirty="0" err="1">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2895" b="1" dirty="0">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2895" b="1" dirty="0" err="1">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tái</a:t>
            </a:r>
            <a:r>
              <a:rPr lang="en-US" altLang="zh-CN" sz="2895" b="1" dirty="0">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2895" b="1" dirty="0" err="1">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tạo</a:t>
            </a:r>
            <a:r>
              <a:rPr lang="en-US" altLang="zh-CN" sz="2895" b="1" dirty="0">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a:t>
            </a:r>
          </a:p>
        </p:txBody>
      </p:sp>
      <p:sp>
        <p:nvSpPr>
          <p:cNvPr id="5129" name="文本框 5128"/>
          <p:cNvSpPr txBox="1"/>
          <p:nvPr/>
        </p:nvSpPr>
        <p:spPr>
          <a:xfrm>
            <a:off x="2119550" y="924562"/>
            <a:ext cx="7139489" cy="584775"/>
          </a:xfrm>
          <a:prstGeom prst="rect">
            <a:avLst/>
          </a:prstGeom>
          <a:noFill/>
          <a:ln w="9525">
            <a:noFill/>
          </a:ln>
        </p:spPr>
        <p:txBody>
          <a:bodyPr>
            <a:spAutoFit/>
          </a:bodyPr>
          <a:lstStyle/>
          <a:p>
            <a:pPr defTabSz="1085850">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3.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Nhiên</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liệu</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và</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tái</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tạo</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sp>
        <p:nvSpPr>
          <p:cNvPr id="5130" name="文本框 5129"/>
          <p:cNvSpPr txBox="1"/>
          <p:nvPr/>
        </p:nvSpPr>
        <p:spPr>
          <a:xfrm>
            <a:off x="1631426" y="2062284"/>
            <a:ext cx="8929146" cy="983346"/>
          </a:xfrm>
          <a:prstGeom prst="rect">
            <a:avLst/>
          </a:prstGeom>
          <a:solidFill>
            <a:srgbClr val="FFFFCC"/>
          </a:solidFill>
          <a:ln w="9525">
            <a:noFill/>
          </a:ln>
        </p:spPr>
        <p:txBody>
          <a:bodyPr wrap="square">
            <a:spAutoFit/>
          </a:bodyPr>
          <a:lstStyle/>
          <a:p>
            <a:r>
              <a:rPr lang="vi-VN" sz="2895" dirty="0">
                <a:latin typeface="Times New Roman" panose="02020603050405020304" pitchFamily="18" charset="0"/>
                <a:ea typeface="ZapfChancery-Medium" panose="00000400000000000000" pitchFamily="2" charset="-93"/>
                <a:cs typeface="Times New Roman" panose="02020603050405020304" pitchFamily="18" charset="0"/>
              </a:rPr>
              <a:t>- </a:t>
            </a:r>
            <a:r>
              <a:rPr lang="vi-VN" sz="2895" dirty="0">
                <a:latin typeface="Times New Roman" panose="02020603050405020304" pitchFamily="18" charset="0"/>
                <a:cs typeface="Times New Roman" panose="02020603050405020304" pitchFamily="18" charset="0"/>
              </a:rPr>
              <a:t>Năng lượng tái tạo là năng lượng từ những nguồn liên tục được coi là vô hạn như </a:t>
            </a:r>
            <a:r>
              <a:rPr lang="en-US" sz="2895" dirty="0">
                <a:latin typeface="Times New Roman" panose="02020603050405020304" pitchFamily="18" charset="0"/>
                <a:cs typeface="Times New Roman" panose="02020603050405020304" pitchFamily="18" charset="0"/>
              </a:rPr>
              <a:t>M</a:t>
            </a:r>
            <a:r>
              <a:rPr lang="vi-VN" sz="2895" dirty="0">
                <a:latin typeface="Times New Roman" panose="02020603050405020304" pitchFamily="18" charset="0"/>
                <a:cs typeface="Times New Roman" panose="02020603050405020304" pitchFamily="18" charset="0"/>
              </a:rPr>
              <a:t>ặt </a:t>
            </a:r>
            <a:r>
              <a:rPr lang="en-US" sz="2895" dirty="0">
                <a:latin typeface="Times New Roman" panose="02020603050405020304" pitchFamily="18" charset="0"/>
                <a:cs typeface="Times New Roman" panose="02020603050405020304" pitchFamily="18" charset="0"/>
              </a:rPr>
              <a:t>T</a:t>
            </a:r>
            <a:r>
              <a:rPr lang="vi-VN" sz="2895" dirty="0">
                <a:latin typeface="Times New Roman" panose="02020603050405020304" pitchFamily="18" charset="0"/>
                <a:cs typeface="Times New Roman" panose="02020603050405020304" pitchFamily="18" charset="0"/>
              </a:rPr>
              <a:t>rời</a:t>
            </a:r>
            <a:r>
              <a:rPr lang="en-US" sz="2895" dirty="0">
                <a:latin typeface="Times New Roman" panose="02020603050405020304" pitchFamily="18" charset="0"/>
                <a:cs typeface="Times New Roman" panose="02020603050405020304" pitchFamily="18" charset="0"/>
              </a:rPr>
              <a:t>,</a:t>
            </a:r>
            <a:r>
              <a:rPr lang="vi-VN" sz="2895" dirty="0">
                <a:latin typeface="Times New Roman" panose="02020603050405020304" pitchFamily="18" charset="0"/>
                <a:cs typeface="Times New Roman" panose="02020603050405020304" pitchFamily="18" charset="0"/>
              </a:rPr>
              <a:t> gió</a:t>
            </a:r>
            <a:r>
              <a:rPr lang="en-US" sz="2895" dirty="0">
                <a:latin typeface="Times New Roman" panose="02020603050405020304" pitchFamily="18" charset="0"/>
                <a:cs typeface="Times New Roman" panose="02020603050405020304" pitchFamily="18" charset="0"/>
              </a:rPr>
              <a:t>,</a:t>
            </a:r>
            <a:r>
              <a:rPr lang="vi-VN" sz="2895" dirty="0">
                <a:latin typeface="Times New Roman" panose="02020603050405020304" pitchFamily="18" charset="0"/>
                <a:cs typeface="Times New Roman" panose="02020603050405020304" pitchFamily="18" charset="0"/>
              </a:rPr>
              <a:t> thủy triều</a:t>
            </a:r>
            <a:r>
              <a:rPr lang="en-US" sz="2895" dirty="0">
                <a:latin typeface="Times New Roman" panose="02020603050405020304" pitchFamily="18" charset="0"/>
                <a:cs typeface="Times New Roman" panose="02020603050405020304" pitchFamily="18" charset="0"/>
              </a:rPr>
              <a:t>,</a:t>
            </a:r>
            <a:r>
              <a:rPr lang="vi-VN" sz="2895" dirty="0">
                <a:latin typeface="Times New Roman" panose="02020603050405020304" pitchFamily="18" charset="0"/>
                <a:cs typeface="Times New Roman" panose="02020603050405020304" pitchFamily="18" charset="0"/>
              </a:rPr>
              <a:t> sóng</a:t>
            </a:r>
            <a:r>
              <a:rPr lang="en-US" sz="2895" dirty="0">
                <a:latin typeface="Times New Roman" panose="02020603050405020304" pitchFamily="18" charset="0"/>
                <a:cs typeface="Times New Roman" panose="02020603050405020304" pitchFamily="18" charset="0"/>
              </a:rPr>
              <a:t>,</a:t>
            </a:r>
            <a:r>
              <a:rPr lang="vi-VN" sz="2895" dirty="0">
                <a:latin typeface="Times New Roman" panose="02020603050405020304" pitchFamily="18" charset="0"/>
                <a:cs typeface="Times New Roman" panose="02020603050405020304" pitchFamily="18" charset="0"/>
              </a:rPr>
              <a:t>...</a:t>
            </a:r>
          </a:p>
        </p:txBody>
      </p:sp>
      <p:pic>
        <p:nvPicPr>
          <p:cNvPr id="3" name="Graphic 2" descr="Teach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57763" y="973039"/>
            <a:ext cx="661787" cy="6617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7"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9">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4"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128">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130">
                                            <p:txEl>
                                              <p:pRg st="0" end="0"/>
                                            </p:txEl>
                                          </p:spTgt>
                                        </p:tgtEl>
                                        <p:attrNameLst>
                                          <p:attrName>style.visibility</p:attrName>
                                        </p:attrNameLst>
                                      </p:cBhvr>
                                      <p:to>
                                        <p:strVal val="visible"/>
                                      </p:to>
                                    </p:set>
                                    <p:anim calcmode="discrete" valueType="clr">
                                      <p:cBhvr override="childStyle">
                                        <p:cTn id="21" dur="80"/>
                                        <p:tgtEl>
                                          <p:spTgt spid="51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130">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513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P spid="513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p:cNvGrpSpPr/>
          <p:nvPr/>
        </p:nvGrpSpPr>
        <p:grpSpPr>
          <a:xfrm>
            <a:off x="142688" y="1624785"/>
            <a:ext cx="3936713" cy="4585096"/>
            <a:chOff x="4743450" y="1335205"/>
            <a:chExt cx="3240592" cy="3774323"/>
          </a:xfrm>
        </p:grpSpPr>
        <p:sp>
          <p:nvSpPr>
            <p:cNvPr id="33" name="Freeform: Shape 32"/>
            <p:cNvSpPr/>
            <p:nvPr/>
          </p:nvSpPr>
          <p:spPr>
            <a:xfrm>
              <a:off x="4743450" y="1335205"/>
              <a:ext cx="2365084" cy="3774323"/>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6392512" y="2933634"/>
              <a:ext cx="1286414" cy="2052927"/>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7430035" y="4044739"/>
              <a:ext cx="554007" cy="884114"/>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5175911" y="1999241"/>
              <a:ext cx="1469324"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6632772" y="3259788"/>
              <a:ext cx="905673" cy="932988"/>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5379540" y="2024432"/>
              <a:ext cx="1414402"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p:cNvSpPr/>
            <p:nvPr/>
          </p:nvSpPr>
          <p:spPr>
            <a:xfrm>
              <a:off x="6761047" y="3284876"/>
              <a:ext cx="824434" cy="916104"/>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p:cNvSpPr/>
            <p:nvPr/>
          </p:nvSpPr>
          <p:spPr>
            <a:xfrm>
              <a:off x="6418281" y="2024329"/>
              <a:ext cx="926940"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p:cNvSpPr/>
            <p:nvPr/>
          </p:nvSpPr>
          <p:spPr>
            <a:xfrm>
              <a:off x="6646499" y="2049522"/>
              <a:ext cx="783536" cy="1257502"/>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p:cNvSpPr/>
            <p:nvPr/>
          </p:nvSpPr>
          <p:spPr>
            <a:xfrm>
              <a:off x="7301758" y="3281934"/>
              <a:ext cx="530925" cy="929410"/>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p:cNvSpPr/>
            <p:nvPr/>
          </p:nvSpPr>
          <p:spPr>
            <a:xfrm>
              <a:off x="7430035" y="3307022"/>
              <a:ext cx="442115" cy="884114"/>
            </a:xfrm>
            <a:custGeom>
              <a:avLst/>
              <a:gdLst>
                <a:gd name="connsiteX0" fmla="*/ 0 w 619125"/>
                <a:gd name="connsiteY0" fmla="*/ 0 h 561975"/>
                <a:gd name="connsiteX1" fmla="*/ 590550 w 619125"/>
                <a:gd name="connsiteY1" fmla="*/ 561975 h 561975"/>
                <a:gd name="connsiteX2" fmla="*/ 619125 w 619125"/>
                <a:gd name="connsiteY2" fmla="*/ 561975 h 561975"/>
                <a:gd name="connsiteX0-1" fmla="*/ 0 w 590550"/>
                <a:gd name="connsiteY0-2" fmla="*/ 0 h 561975"/>
                <a:gd name="connsiteX1-3" fmla="*/ 590550 w 590550"/>
                <a:gd name="connsiteY1-4" fmla="*/ 561975 h 561975"/>
                <a:gd name="connsiteX0-5" fmla="*/ 0 w 590550"/>
                <a:gd name="connsiteY0-6" fmla="*/ 0 h 561975"/>
                <a:gd name="connsiteX1-7" fmla="*/ 590550 w 590550"/>
                <a:gd name="connsiteY1-8" fmla="*/ 561975 h 561975"/>
                <a:gd name="connsiteX0-9" fmla="*/ 0 w 590550"/>
                <a:gd name="connsiteY0-10" fmla="*/ 0 h 561975"/>
                <a:gd name="connsiteX1-11" fmla="*/ 590550 w 590550"/>
                <a:gd name="connsiteY1-12" fmla="*/ 561975 h 561975"/>
              </a:gdLst>
              <a:ahLst/>
              <a:cxnLst>
                <a:cxn ang="0">
                  <a:pos x="connsiteX0-1" y="connsiteY0-2"/>
                </a:cxn>
                <a:cxn ang="0">
                  <a:pos x="connsiteX1-3" y="connsiteY1-4"/>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4681893" y="1527349"/>
            <a:ext cx="1443499" cy="4860274"/>
            <a:chOff x="5413413" y="748826"/>
            <a:chExt cx="1443499" cy="5638797"/>
          </a:xfrm>
          <a:solidFill>
            <a:schemeClr val="accent3"/>
          </a:solidFill>
        </p:grpSpPr>
        <p:sp>
          <p:nvSpPr>
            <p:cNvPr id="117" name="Rectangle 116"/>
            <p:cNvSpPr/>
            <p:nvPr/>
          </p:nvSpPr>
          <p:spPr>
            <a:xfrm>
              <a:off x="5480957" y="818493"/>
              <a:ext cx="1306286" cy="5498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Frame 117"/>
            <p:cNvSpPr/>
            <p:nvPr/>
          </p:nvSpPr>
          <p:spPr>
            <a:xfrm>
              <a:off x="5413413" y="748826"/>
              <a:ext cx="1443499" cy="5638797"/>
            </a:xfrm>
            <a:prstGeom prst="frame">
              <a:avLst>
                <a:gd name="adj1" fmla="val 25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1" name="Freeform: Shape 150"/>
          <p:cNvSpPr/>
          <p:nvPr/>
        </p:nvSpPr>
        <p:spPr>
          <a:xfrm>
            <a:off x="5042732" y="1973115"/>
            <a:ext cx="719696" cy="866450"/>
          </a:xfrm>
          <a:custGeom>
            <a:avLst/>
            <a:gdLst>
              <a:gd name="connsiteX0" fmla="*/ 451864 w 901271"/>
              <a:gd name="connsiteY0" fmla="*/ 600810 h 1085050"/>
              <a:gd name="connsiteX1" fmla="*/ 479027 w 901271"/>
              <a:gd name="connsiteY1" fmla="*/ 629814 h 1085050"/>
              <a:gd name="connsiteX2" fmla="*/ 513096 w 901271"/>
              <a:gd name="connsiteY2" fmla="*/ 986617 h 1085050"/>
              <a:gd name="connsiteX3" fmla="*/ 520462 w 901271"/>
              <a:gd name="connsiteY3" fmla="*/ 1061661 h 1085050"/>
              <a:gd name="connsiteX4" fmla="*/ 506651 w 901271"/>
              <a:gd name="connsiteY4" fmla="*/ 1079616 h 1085050"/>
              <a:gd name="connsiteX5" fmla="*/ 450943 w 901271"/>
              <a:gd name="connsiteY5" fmla="*/ 1084680 h 1085050"/>
              <a:gd name="connsiteX6" fmla="*/ 396617 w 901271"/>
              <a:gd name="connsiteY6" fmla="*/ 1080997 h 1085050"/>
              <a:gd name="connsiteX7" fmla="*/ 380043 w 901271"/>
              <a:gd name="connsiteY7" fmla="*/ 1060280 h 1085050"/>
              <a:gd name="connsiteX8" fmla="*/ 399840 w 901271"/>
              <a:gd name="connsiteY8" fmla="*/ 852183 h 1085050"/>
              <a:gd name="connsiteX9" fmla="*/ 419176 w 901271"/>
              <a:gd name="connsiteY9" fmla="*/ 647309 h 1085050"/>
              <a:gd name="connsiteX10" fmla="*/ 421018 w 901271"/>
              <a:gd name="connsiteY10" fmla="*/ 627973 h 1085050"/>
              <a:gd name="connsiteX11" fmla="*/ 451864 w 901271"/>
              <a:gd name="connsiteY11" fmla="*/ 600810 h 1085050"/>
              <a:gd name="connsiteX12" fmla="*/ 528347 w 901271"/>
              <a:gd name="connsiteY12" fmla="*/ 520644 h 1085050"/>
              <a:gd name="connsiteX13" fmla="*/ 542101 w 901271"/>
              <a:gd name="connsiteY13" fmla="*/ 521622 h 1085050"/>
              <a:gd name="connsiteX14" fmla="*/ 694951 w 901271"/>
              <a:gd name="connsiteY14" fmla="*/ 596206 h 1085050"/>
              <a:gd name="connsiteX15" fmla="*/ 886474 w 901271"/>
              <a:gd name="connsiteY15" fmla="*/ 757344 h 1085050"/>
              <a:gd name="connsiteX16" fmla="*/ 897063 w 901271"/>
              <a:gd name="connsiteY16" fmla="*/ 771616 h 1085050"/>
              <a:gd name="connsiteX17" fmla="*/ 900286 w 901271"/>
              <a:gd name="connsiteY17" fmla="*/ 782665 h 1085050"/>
              <a:gd name="connsiteX18" fmla="*/ 890157 w 901271"/>
              <a:gd name="connsiteY18" fmla="*/ 784967 h 1085050"/>
              <a:gd name="connsiteX19" fmla="*/ 760327 w 901271"/>
              <a:gd name="connsiteY19" fmla="*/ 750438 h 1085050"/>
              <a:gd name="connsiteX20" fmla="*/ 518160 w 901271"/>
              <a:gd name="connsiteY20" fmla="*/ 616463 h 1085050"/>
              <a:gd name="connsiteX21" fmla="*/ 512636 w 901271"/>
              <a:gd name="connsiteY21" fmla="*/ 611859 h 1085050"/>
              <a:gd name="connsiteX22" fmla="*/ 490076 w 901271"/>
              <a:gd name="connsiteY22" fmla="*/ 587919 h 1085050"/>
              <a:gd name="connsiteX23" fmla="*/ 508032 w 901271"/>
              <a:gd name="connsiteY23" fmla="*/ 564899 h 1085050"/>
              <a:gd name="connsiteX24" fmla="*/ 521843 w 901271"/>
              <a:gd name="connsiteY24" fmla="*/ 533132 h 1085050"/>
              <a:gd name="connsiteX25" fmla="*/ 528347 w 901271"/>
              <a:gd name="connsiteY25" fmla="*/ 520644 h 1085050"/>
              <a:gd name="connsiteX26" fmla="*/ 371470 w 901271"/>
              <a:gd name="connsiteY26" fmla="*/ 520644 h 1085050"/>
              <a:gd name="connsiteX27" fmla="*/ 378663 w 901271"/>
              <a:gd name="connsiteY27" fmla="*/ 535894 h 1085050"/>
              <a:gd name="connsiteX28" fmla="*/ 402604 w 901271"/>
              <a:gd name="connsiteY28" fmla="*/ 575488 h 1085050"/>
              <a:gd name="connsiteX29" fmla="*/ 402143 w 901271"/>
              <a:gd name="connsiteY29" fmla="*/ 598968 h 1085050"/>
              <a:gd name="connsiteX30" fmla="*/ 303159 w 901271"/>
              <a:gd name="connsiteY30" fmla="*/ 671711 h 1085050"/>
              <a:gd name="connsiteX31" fmla="*/ 56389 w 901271"/>
              <a:gd name="connsiteY31" fmla="*/ 776680 h 1085050"/>
              <a:gd name="connsiteX32" fmla="*/ 15414 w 901271"/>
              <a:gd name="connsiteY32" fmla="*/ 784967 h 1085050"/>
              <a:gd name="connsiteX33" fmla="*/ 3904 w 901271"/>
              <a:gd name="connsiteY33" fmla="*/ 771615 h 1085050"/>
              <a:gd name="connsiteX34" fmla="*/ 80789 w 901271"/>
              <a:gd name="connsiteY34" fmla="*/ 689666 h 1085050"/>
              <a:gd name="connsiteX35" fmla="*/ 344134 w 901271"/>
              <a:gd name="connsiteY35" fmla="*/ 527147 h 1085050"/>
              <a:gd name="connsiteX36" fmla="*/ 355644 w 901271"/>
              <a:gd name="connsiteY36" fmla="*/ 523003 h 1085050"/>
              <a:gd name="connsiteX37" fmla="*/ 371470 w 901271"/>
              <a:gd name="connsiteY37" fmla="*/ 520644 h 1085050"/>
              <a:gd name="connsiteX38" fmla="*/ 450024 w 901271"/>
              <a:gd name="connsiteY38" fmla="*/ 466836 h 1085050"/>
              <a:gd name="connsiteX39" fmla="*/ 503429 w 901271"/>
              <a:gd name="connsiteY39" fmla="*/ 521163 h 1085050"/>
              <a:gd name="connsiteX40" fmla="*/ 450024 w 901271"/>
              <a:gd name="connsiteY40" fmla="*/ 574108 h 1085050"/>
              <a:gd name="connsiteX41" fmla="*/ 397538 w 901271"/>
              <a:gd name="connsiteY41" fmla="*/ 519321 h 1085050"/>
              <a:gd name="connsiteX42" fmla="*/ 450024 w 901271"/>
              <a:gd name="connsiteY42" fmla="*/ 466836 h 1085050"/>
              <a:gd name="connsiteX43" fmla="*/ 450484 w 901271"/>
              <a:gd name="connsiteY43" fmla="*/ 0 h 1085050"/>
              <a:gd name="connsiteX44" fmla="*/ 458311 w 901271"/>
              <a:gd name="connsiteY44" fmla="*/ 8287 h 1085050"/>
              <a:gd name="connsiteX45" fmla="*/ 485934 w 901271"/>
              <a:gd name="connsiteY45" fmla="*/ 95301 h 1085050"/>
              <a:gd name="connsiteX46" fmla="*/ 508033 w 901271"/>
              <a:gd name="connsiteY46" fmla="*/ 311225 h 1085050"/>
              <a:gd name="connsiteX47" fmla="*/ 494682 w 901271"/>
              <a:gd name="connsiteY47" fmla="*/ 440595 h 1085050"/>
              <a:gd name="connsiteX48" fmla="*/ 474885 w 901271"/>
              <a:gd name="connsiteY48" fmla="*/ 451644 h 1085050"/>
              <a:gd name="connsiteX49" fmla="*/ 425162 w 901271"/>
              <a:gd name="connsiteY49" fmla="*/ 452105 h 1085050"/>
              <a:gd name="connsiteX50" fmla="*/ 406746 w 901271"/>
              <a:gd name="connsiteY50" fmla="*/ 441055 h 1085050"/>
              <a:gd name="connsiteX51" fmla="*/ 392934 w 901271"/>
              <a:gd name="connsiteY51" fmla="*/ 296032 h 1085050"/>
              <a:gd name="connsiteX52" fmla="*/ 426083 w 901271"/>
              <a:gd name="connsiteY52" fmla="*/ 52945 h 1085050"/>
              <a:gd name="connsiteX53" fmla="*/ 442657 w 901271"/>
              <a:gd name="connsiteY53" fmla="*/ 8747 h 1085050"/>
              <a:gd name="connsiteX54" fmla="*/ 450484 w 901271"/>
              <a:gd name="connsiteY54" fmla="*/ 0 h 108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01271" h="1085050">
                <a:moveTo>
                  <a:pt x="451864" y="600810"/>
                </a:moveTo>
                <a:cubicBezTo>
                  <a:pt x="470740" y="601730"/>
                  <a:pt x="477186" y="608636"/>
                  <a:pt x="479027" y="629814"/>
                </a:cubicBezTo>
                <a:cubicBezTo>
                  <a:pt x="490077" y="748595"/>
                  <a:pt x="501586" y="867836"/>
                  <a:pt x="513096" y="986617"/>
                </a:cubicBezTo>
                <a:cubicBezTo>
                  <a:pt x="515398" y="1011478"/>
                  <a:pt x="517700" y="1036800"/>
                  <a:pt x="520462" y="1061661"/>
                </a:cubicBezTo>
                <a:cubicBezTo>
                  <a:pt x="521844" y="1072710"/>
                  <a:pt x="517240" y="1078235"/>
                  <a:pt x="506651" y="1079616"/>
                </a:cubicBezTo>
                <a:cubicBezTo>
                  <a:pt x="488695" y="1082839"/>
                  <a:pt x="469819" y="1085601"/>
                  <a:pt x="450943" y="1084680"/>
                </a:cubicBezTo>
                <a:cubicBezTo>
                  <a:pt x="432528" y="1086062"/>
                  <a:pt x="414572" y="1083299"/>
                  <a:pt x="396617" y="1080997"/>
                </a:cubicBezTo>
                <a:cubicBezTo>
                  <a:pt x="384187" y="1079616"/>
                  <a:pt x="378662" y="1074092"/>
                  <a:pt x="380043" y="1060280"/>
                </a:cubicBezTo>
                <a:cubicBezTo>
                  <a:pt x="387409" y="990761"/>
                  <a:pt x="393394" y="921702"/>
                  <a:pt x="399840" y="852183"/>
                </a:cubicBezTo>
                <a:cubicBezTo>
                  <a:pt x="406285" y="784045"/>
                  <a:pt x="412731" y="715907"/>
                  <a:pt x="419176" y="647309"/>
                </a:cubicBezTo>
                <a:cubicBezTo>
                  <a:pt x="419637" y="640864"/>
                  <a:pt x="420097" y="634418"/>
                  <a:pt x="421018" y="627973"/>
                </a:cubicBezTo>
                <a:cubicBezTo>
                  <a:pt x="423780" y="606795"/>
                  <a:pt x="431607" y="600349"/>
                  <a:pt x="451864" y="600810"/>
                </a:cubicBezTo>
                <a:close/>
                <a:moveTo>
                  <a:pt x="528347" y="520644"/>
                </a:moveTo>
                <a:cubicBezTo>
                  <a:pt x="531742" y="519090"/>
                  <a:pt x="536346" y="519781"/>
                  <a:pt x="542101" y="521622"/>
                </a:cubicBezTo>
                <a:cubicBezTo>
                  <a:pt x="596887" y="538657"/>
                  <a:pt x="647070" y="565360"/>
                  <a:pt x="694951" y="596206"/>
                </a:cubicBezTo>
                <a:cubicBezTo>
                  <a:pt x="765852" y="641785"/>
                  <a:pt x="832608" y="691968"/>
                  <a:pt x="886474" y="757344"/>
                </a:cubicBezTo>
                <a:cubicBezTo>
                  <a:pt x="890157" y="761947"/>
                  <a:pt x="893840" y="766551"/>
                  <a:pt x="897063" y="771616"/>
                </a:cubicBezTo>
                <a:cubicBezTo>
                  <a:pt x="899365" y="774838"/>
                  <a:pt x="903048" y="778522"/>
                  <a:pt x="900286" y="782665"/>
                </a:cubicBezTo>
                <a:cubicBezTo>
                  <a:pt x="897984" y="786809"/>
                  <a:pt x="892919" y="784507"/>
                  <a:pt x="890157" y="784967"/>
                </a:cubicBezTo>
                <a:cubicBezTo>
                  <a:pt x="844118" y="780363"/>
                  <a:pt x="801762" y="766551"/>
                  <a:pt x="760327" y="750438"/>
                </a:cubicBezTo>
                <a:cubicBezTo>
                  <a:pt x="673313" y="717289"/>
                  <a:pt x="591362" y="674934"/>
                  <a:pt x="518160" y="616463"/>
                </a:cubicBezTo>
                <a:cubicBezTo>
                  <a:pt x="516319" y="615082"/>
                  <a:pt x="514477" y="613701"/>
                  <a:pt x="512636" y="611859"/>
                </a:cubicBezTo>
                <a:cubicBezTo>
                  <a:pt x="504809" y="604032"/>
                  <a:pt x="493299" y="597587"/>
                  <a:pt x="490076" y="587919"/>
                </a:cubicBezTo>
                <a:cubicBezTo>
                  <a:pt x="486393" y="576869"/>
                  <a:pt x="502507" y="573647"/>
                  <a:pt x="508032" y="564899"/>
                </a:cubicBezTo>
                <a:cubicBezTo>
                  <a:pt x="514477" y="554771"/>
                  <a:pt x="520462" y="544642"/>
                  <a:pt x="521843" y="533132"/>
                </a:cubicBezTo>
                <a:cubicBezTo>
                  <a:pt x="522764" y="525996"/>
                  <a:pt x="524951" y="522198"/>
                  <a:pt x="528347" y="520644"/>
                </a:cubicBezTo>
                <a:close/>
                <a:moveTo>
                  <a:pt x="371470" y="520644"/>
                </a:moveTo>
                <a:cubicBezTo>
                  <a:pt x="375325" y="522313"/>
                  <a:pt x="377742" y="526917"/>
                  <a:pt x="378663" y="535894"/>
                </a:cubicBezTo>
                <a:cubicBezTo>
                  <a:pt x="380505" y="552008"/>
                  <a:pt x="389252" y="566741"/>
                  <a:pt x="402604" y="575488"/>
                </a:cubicBezTo>
                <a:cubicBezTo>
                  <a:pt x="416415" y="585156"/>
                  <a:pt x="411351" y="590681"/>
                  <a:pt x="402143" y="598968"/>
                </a:cubicBezTo>
                <a:cubicBezTo>
                  <a:pt x="371757" y="626592"/>
                  <a:pt x="338609" y="650533"/>
                  <a:pt x="303159" y="671711"/>
                </a:cubicBezTo>
                <a:cubicBezTo>
                  <a:pt x="225813" y="717750"/>
                  <a:pt x="144323" y="755041"/>
                  <a:pt x="56389" y="776680"/>
                </a:cubicBezTo>
                <a:cubicBezTo>
                  <a:pt x="41196" y="780823"/>
                  <a:pt x="25542" y="783125"/>
                  <a:pt x="15414" y="784967"/>
                </a:cubicBezTo>
                <a:cubicBezTo>
                  <a:pt x="-3923" y="785887"/>
                  <a:pt x="-1621" y="778982"/>
                  <a:pt x="3904" y="771615"/>
                </a:cubicBezTo>
                <a:cubicBezTo>
                  <a:pt x="25082" y="740309"/>
                  <a:pt x="51785" y="714067"/>
                  <a:pt x="80789" y="689666"/>
                </a:cubicBezTo>
                <a:cubicBezTo>
                  <a:pt x="160437" y="621988"/>
                  <a:pt x="245150" y="563518"/>
                  <a:pt x="344134" y="527147"/>
                </a:cubicBezTo>
                <a:cubicBezTo>
                  <a:pt x="347817" y="525766"/>
                  <a:pt x="351961" y="524845"/>
                  <a:pt x="355644" y="523003"/>
                </a:cubicBezTo>
                <a:cubicBezTo>
                  <a:pt x="362319" y="520241"/>
                  <a:pt x="367614" y="518975"/>
                  <a:pt x="371470" y="520644"/>
                </a:cubicBezTo>
                <a:close/>
                <a:moveTo>
                  <a:pt x="450024" y="466836"/>
                </a:moveTo>
                <a:cubicBezTo>
                  <a:pt x="479489" y="467296"/>
                  <a:pt x="503889" y="492157"/>
                  <a:pt x="503429" y="521163"/>
                </a:cubicBezTo>
                <a:cubicBezTo>
                  <a:pt x="502968" y="549707"/>
                  <a:pt x="478107" y="574108"/>
                  <a:pt x="450024" y="574108"/>
                </a:cubicBezTo>
                <a:cubicBezTo>
                  <a:pt x="420097" y="573647"/>
                  <a:pt x="397538" y="550167"/>
                  <a:pt x="397538" y="519321"/>
                </a:cubicBezTo>
                <a:cubicBezTo>
                  <a:pt x="397998" y="489855"/>
                  <a:pt x="421478" y="466375"/>
                  <a:pt x="450024" y="466836"/>
                </a:cubicBezTo>
                <a:close/>
                <a:moveTo>
                  <a:pt x="450484" y="0"/>
                </a:moveTo>
                <a:cubicBezTo>
                  <a:pt x="455549" y="0"/>
                  <a:pt x="456469" y="5064"/>
                  <a:pt x="458311" y="8287"/>
                </a:cubicBezTo>
                <a:cubicBezTo>
                  <a:pt x="471662" y="35910"/>
                  <a:pt x="479489" y="65375"/>
                  <a:pt x="485934" y="95301"/>
                </a:cubicBezTo>
                <a:cubicBezTo>
                  <a:pt x="500667" y="162978"/>
                  <a:pt x="508033" y="231577"/>
                  <a:pt x="508033" y="311225"/>
                </a:cubicBezTo>
                <a:cubicBezTo>
                  <a:pt x="508494" y="348056"/>
                  <a:pt x="504810" y="394556"/>
                  <a:pt x="494682" y="440595"/>
                </a:cubicBezTo>
                <a:cubicBezTo>
                  <a:pt x="491920" y="453486"/>
                  <a:pt x="487776" y="457169"/>
                  <a:pt x="474885" y="451644"/>
                </a:cubicBezTo>
                <a:cubicBezTo>
                  <a:pt x="458771" y="444739"/>
                  <a:pt x="441276" y="444739"/>
                  <a:pt x="425162" y="452105"/>
                </a:cubicBezTo>
                <a:cubicBezTo>
                  <a:pt x="411350" y="458090"/>
                  <a:pt x="409048" y="451644"/>
                  <a:pt x="406746" y="441055"/>
                </a:cubicBezTo>
                <a:cubicBezTo>
                  <a:pt x="395236" y="393175"/>
                  <a:pt x="392474" y="344834"/>
                  <a:pt x="392934" y="296032"/>
                </a:cubicBezTo>
                <a:cubicBezTo>
                  <a:pt x="394316" y="214082"/>
                  <a:pt x="402603" y="132132"/>
                  <a:pt x="426083" y="52945"/>
                </a:cubicBezTo>
                <a:cubicBezTo>
                  <a:pt x="430687" y="37752"/>
                  <a:pt x="437132" y="23480"/>
                  <a:pt x="442657" y="8747"/>
                </a:cubicBezTo>
                <a:cubicBezTo>
                  <a:pt x="444038" y="5064"/>
                  <a:pt x="445419" y="460"/>
                  <a:pt x="450484" y="0"/>
                </a:cubicBezTo>
                <a:close/>
              </a:path>
            </a:pathLst>
          </a:custGeom>
          <a:solidFill>
            <a:schemeClr val="bg1"/>
          </a:solidFill>
          <a:ln w="4596" cap="flat">
            <a:noFill/>
            <a:prstDash val="solid"/>
            <a:miter/>
          </a:ln>
        </p:spPr>
        <p:txBody>
          <a:bodyPr rtlCol="0" anchor="ctr"/>
          <a:lstStyle/>
          <a:p>
            <a:endParaRPr lang="en-US"/>
          </a:p>
        </p:txBody>
      </p:sp>
      <p:sp>
        <p:nvSpPr>
          <p:cNvPr id="152" name="Freeform: Shape 151"/>
          <p:cNvSpPr/>
          <p:nvPr/>
        </p:nvSpPr>
        <p:spPr>
          <a:xfrm>
            <a:off x="5208968" y="4951506"/>
            <a:ext cx="400575" cy="646829"/>
          </a:xfrm>
          <a:custGeom>
            <a:avLst/>
            <a:gdLst>
              <a:gd name="connsiteX0" fmla="*/ 0 w 561676"/>
              <a:gd name="connsiteY0" fmla="*/ 637244 h 906969"/>
              <a:gd name="connsiteX1" fmla="*/ 51564 w 561676"/>
              <a:gd name="connsiteY1" fmla="*/ 448484 h 906969"/>
              <a:gd name="connsiteX2" fmla="*/ 246770 w 561676"/>
              <a:gd name="connsiteY2" fmla="*/ 27226 h 906969"/>
              <a:gd name="connsiteX3" fmla="*/ 280378 w 561676"/>
              <a:gd name="connsiteY3" fmla="*/ 63 h 906969"/>
              <a:gd name="connsiteX4" fmla="*/ 314447 w 561676"/>
              <a:gd name="connsiteY4" fmla="*/ 23083 h 906969"/>
              <a:gd name="connsiteX5" fmla="*/ 534514 w 561676"/>
              <a:gd name="connsiteY5" fmla="*/ 502810 h 906969"/>
              <a:gd name="connsiteX6" fmla="*/ 562598 w 561676"/>
              <a:gd name="connsiteY6" fmla="*/ 658882 h 906969"/>
              <a:gd name="connsiteX7" fmla="*/ 394095 w 561676"/>
              <a:gd name="connsiteY7" fmla="*/ 886316 h 906969"/>
              <a:gd name="connsiteX8" fmla="*/ 2762 w 561676"/>
              <a:gd name="connsiteY8" fmla="*/ 677758 h 906969"/>
              <a:gd name="connsiteX9" fmla="*/ 0 w 561676"/>
              <a:gd name="connsiteY9" fmla="*/ 637244 h 9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76" h="906969">
                <a:moveTo>
                  <a:pt x="0" y="637244"/>
                </a:moveTo>
                <a:cubicBezTo>
                  <a:pt x="0" y="569567"/>
                  <a:pt x="23940" y="508335"/>
                  <a:pt x="51564" y="448484"/>
                </a:cubicBezTo>
                <a:cubicBezTo>
                  <a:pt x="116018" y="307604"/>
                  <a:pt x="181854" y="167645"/>
                  <a:pt x="246770" y="27226"/>
                </a:cubicBezTo>
                <a:cubicBezTo>
                  <a:pt x="253675" y="12494"/>
                  <a:pt x="262883" y="984"/>
                  <a:pt x="280378" y="63"/>
                </a:cubicBezTo>
                <a:cubicBezTo>
                  <a:pt x="296952" y="-858"/>
                  <a:pt x="308001" y="8350"/>
                  <a:pt x="314447" y="23083"/>
                </a:cubicBezTo>
                <a:cubicBezTo>
                  <a:pt x="388109" y="182838"/>
                  <a:pt x="465915" y="340752"/>
                  <a:pt x="534514" y="502810"/>
                </a:cubicBezTo>
                <a:cubicBezTo>
                  <a:pt x="555692" y="552072"/>
                  <a:pt x="568583" y="604556"/>
                  <a:pt x="562598" y="658882"/>
                </a:cubicBezTo>
                <a:cubicBezTo>
                  <a:pt x="550627" y="767074"/>
                  <a:pt x="491237" y="842118"/>
                  <a:pt x="394095" y="886316"/>
                </a:cubicBezTo>
                <a:cubicBezTo>
                  <a:pt x="229735" y="960899"/>
                  <a:pt x="33609" y="855930"/>
                  <a:pt x="2762" y="677758"/>
                </a:cubicBezTo>
                <a:cubicBezTo>
                  <a:pt x="921" y="664407"/>
                  <a:pt x="921" y="650595"/>
                  <a:pt x="0" y="637244"/>
                </a:cubicBezTo>
                <a:close/>
              </a:path>
            </a:pathLst>
          </a:custGeom>
          <a:solidFill>
            <a:schemeClr val="bg1"/>
          </a:solidFill>
          <a:ln w="4596" cap="flat">
            <a:noFill/>
            <a:prstDash val="solid"/>
            <a:miter/>
          </a:ln>
        </p:spPr>
        <p:txBody>
          <a:bodyPr rtlCol="0" anchor="ctr"/>
          <a:lstStyle/>
          <a:p>
            <a:endParaRPr lang="en-US"/>
          </a:p>
        </p:txBody>
      </p:sp>
      <p:sp>
        <p:nvSpPr>
          <p:cNvPr id="155" name="Freeform: Shape 154"/>
          <p:cNvSpPr/>
          <p:nvPr/>
        </p:nvSpPr>
        <p:spPr>
          <a:xfrm>
            <a:off x="5042732" y="3609509"/>
            <a:ext cx="719026" cy="59624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bg1"/>
          </a:solidFill>
          <a:ln w="4596" cap="flat">
            <a:noFill/>
            <a:prstDash val="solid"/>
            <a:miter/>
          </a:ln>
        </p:spPr>
        <p:txBody>
          <a:bodyPr rtlCol="0" anchor="ctr"/>
          <a:lstStyle/>
          <a:p>
            <a:endParaRPr lang="en-US"/>
          </a:p>
        </p:txBody>
      </p:sp>
      <p:sp>
        <p:nvSpPr>
          <p:cNvPr id="45" name="TextBox 44"/>
          <p:cNvSpPr txBox="1"/>
          <p:nvPr/>
        </p:nvSpPr>
        <p:spPr>
          <a:xfrm>
            <a:off x="7246358" y="568967"/>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F2789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8" name="文本框 5129"/>
          <p:cNvSpPr txBox="1"/>
          <p:nvPr/>
        </p:nvSpPr>
        <p:spPr>
          <a:xfrm>
            <a:off x="6656403" y="1691913"/>
            <a:ext cx="5178467" cy="1428853"/>
          </a:xfrm>
          <a:prstGeom prst="rect">
            <a:avLst/>
          </a:prstGeom>
          <a:solidFill>
            <a:srgbClr val="FFFFCC"/>
          </a:solidFill>
          <a:ln w="9525">
            <a:noFill/>
          </a:ln>
        </p:spPr>
        <p:txBody>
          <a:bodyPr wrap="square">
            <a:spAutoFit/>
          </a:bodyPr>
          <a:lstStyle/>
          <a:p>
            <a:r>
              <a:rPr lang="vi-VN" sz="2895" dirty="0">
                <a:latin typeface="Times New Roman" panose="02020603050405020304" pitchFamily="18" charset="0"/>
                <a:ea typeface="ZapfChancery-Medium" panose="00000400000000000000" pitchFamily="2" charset="-93"/>
                <a:cs typeface="Times New Roman" panose="02020603050405020304" pitchFamily="18" charset="0"/>
              </a:rPr>
              <a:t>- </a:t>
            </a:r>
            <a:r>
              <a:rPr lang="vi-VN" sz="2895" dirty="0">
                <a:latin typeface="Times New Roman" panose="02020603050405020304" pitchFamily="18" charset="0"/>
                <a:cs typeface="Times New Roman" panose="02020603050405020304" pitchFamily="18" charset="0"/>
              </a:rPr>
              <a:t>Khi bắn cung, mũi tên nhận được năng lượng và bay đi. Mũi tên có năng lượng ở dạng nào?</a:t>
            </a:r>
          </a:p>
        </p:txBody>
      </p:sp>
      <p:sp>
        <p:nvSpPr>
          <p:cNvPr id="49" name="文本框 5129"/>
          <p:cNvSpPr txBox="1"/>
          <p:nvPr/>
        </p:nvSpPr>
        <p:spPr>
          <a:xfrm>
            <a:off x="6584923" y="3247038"/>
            <a:ext cx="5321428" cy="2765372"/>
          </a:xfrm>
          <a:prstGeom prst="rect">
            <a:avLst/>
          </a:prstGeom>
          <a:ln>
            <a:solidFill>
              <a:srgbClr val="9145B6"/>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95" b="1" u="sng" dirty="0">
                <a:solidFill>
                  <a:srgbClr val="00B0F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a:p>
            <a:r>
              <a:rPr lang="vi-VN" sz="2895" dirty="0">
                <a:latin typeface="Times New Roman" panose="02020603050405020304" pitchFamily="18" charset="0"/>
                <a:cs typeface="Times New Roman" panose="02020603050405020304" pitchFamily="18" charset="0"/>
              </a:rPr>
              <a:t>Khi bắn cung, mũi tên nhận được năng lượng và bay đi. Mũi tên có năng lượng ở dạng cơ năng vì nó chuyển động và ở trên cao so với mặt đất.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
                                            <p:txEl>
                                              <p:pRg st="0" end="0"/>
                                            </p:txEl>
                                          </p:spTgt>
                                        </p:tgtEl>
                                        <p:attrNameLst>
                                          <p:attrName>style.visibility</p:attrName>
                                        </p:attrNameLst>
                                      </p:cBhvr>
                                      <p:to>
                                        <p:strVal val="visible"/>
                                      </p:to>
                                    </p:set>
                                    <p:anim calcmode="discrete" valueType="clr">
                                      <p:cBhvr override="childStyle">
                                        <p:cTn id="7" dur="80"/>
                                        <p:tgtEl>
                                          <p:spTgt spid="4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9">
                                            <p:txEl>
                                              <p:pRg st="0" end="0"/>
                                            </p:txEl>
                                          </p:spTgt>
                                        </p:tgtEl>
                                        <p:attrNameLst>
                                          <p:attrName>style.visibility</p:attrName>
                                        </p:attrNameLst>
                                      </p:cBhvr>
                                      <p:to>
                                        <p:strVal val="visible"/>
                                      </p:to>
                                    </p:set>
                                    <p:anim calcmode="discrete" valueType="clr">
                                      <p:cBhvr override="childStyle">
                                        <p:cTn id="14" dur="80"/>
                                        <p:tgtEl>
                                          <p:spTgt spid="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9">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9">
                                            <p:txEl>
                                              <p:pRg st="1" end="1"/>
                                            </p:txEl>
                                          </p:spTgt>
                                        </p:tgtEl>
                                        <p:attrNameLst>
                                          <p:attrName>style.visibility</p:attrName>
                                        </p:attrNameLst>
                                      </p:cBhvr>
                                      <p:to>
                                        <p:strVal val="visible"/>
                                      </p:to>
                                    </p:set>
                                    <p:anim calcmode="discrete" valueType="clr">
                                      <p:cBhvr override="childStyle">
                                        <p:cTn id="21" dur="80"/>
                                        <p:tgtEl>
                                          <p:spTgt spid="4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9">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4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p:bldP spid="49"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ặt tối của năng lượng tái tạo ít ai nhắc đến - Trí Thức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63039"/>
            <a:ext cx="12191999" cy="5369902"/>
          </a:xfrm>
          <a:prstGeom prst="rect">
            <a:avLst/>
          </a:prstGeom>
        </p:spPr>
      </p:pic>
      <p:sp>
        <p:nvSpPr>
          <p:cNvPr id="21" name="TextBox 20"/>
          <p:cNvSpPr txBox="1"/>
          <p:nvPr/>
        </p:nvSpPr>
        <p:spPr>
          <a:xfrm>
            <a:off x="4919411" y="524788"/>
            <a:ext cx="2813130" cy="707886"/>
          </a:xfrm>
          <a:prstGeom prst="rect">
            <a:avLst/>
          </a:prstGeom>
          <a:solidFill>
            <a:srgbClr val="FFFFCC"/>
          </a:solid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MỞ RỘNG </a:t>
            </a:r>
            <a:endParaRPr lang="vi-VN"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481752" y="-31322"/>
            <a:ext cx="6275662" cy="3159774"/>
            <a:chOff x="6653461" y="-31322"/>
            <a:chExt cx="5905169" cy="297323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a:fillRect/>
            </a:stretch>
          </p:blipFill>
          <p:spPr>
            <a:xfrm>
              <a:off x="6817014" y="-31322"/>
              <a:ext cx="5741616" cy="2908511"/>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a:fillRect/>
            </a:stretch>
          </p:blipFill>
          <p:spPr>
            <a:xfrm>
              <a:off x="6653461" y="-31322"/>
              <a:ext cx="5538539" cy="2973232"/>
            </a:xfrm>
            <a:prstGeom prst="rect">
              <a:avLst/>
            </a:prstGeom>
          </p:spPr>
        </p:pic>
      </p:grpSp>
      <p:grpSp>
        <p:nvGrpSpPr>
          <p:cNvPr id="7" name="组合 6"/>
          <p:cNvGrpSpPr/>
          <p:nvPr/>
        </p:nvGrpSpPr>
        <p:grpSpPr>
          <a:xfrm flipV="1">
            <a:off x="0" y="3104017"/>
            <a:ext cx="6957392" cy="3826468"/>
            <a:chOff x="-1" y="-15246"/>
            <a:chExt cx="5406014" cy="2973232"/>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a:fillRect/>
            </a:stretch>
          </p:blipFill>
          <p:spPr>
            <a:xfrm>
              <a:off x="210084" y="-15246"/>
              <a:ext cx="4173536" cy="297323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a:fillRect/>
            </a:stretch>
          </p:blipFill>
          <p:spPr>
            <a:xfrm>
              <a:off x="-1" y="683"/>
              <a:ext cx="5406014" cy="2905899"/>
            </a:xfrm>
            <a:prstGeom prst="rect">
              <a:avLst/>
            </a:prstGeom>
          </p:spPr>
        </p:pic>
      </p:grpSp>
      <p:sp>
        <p:nvSpPr>
          <p:cNvPr id="12" name="矩形: 圆角 11"/>
          <p:cNvSpPr/>
          <p:nvPr/>
        </p:nvSpPr>
        <p:spPr>
          <a:xfrm>
            <a:off x="3311644" y="2313893"/>
            <a:ext cx="5886030" cy="2223394"/>
          </a:xfrm>
          <a:prstGeom prst="roundRect">
            <a:avLst>
              <a:gd name="adj" fmla="val 50000"/>
            </a:avLst>
          </a:prstGeom>
          <a:solidFill>
            <a:srgbClr val="FFFFCC"/>
          </a:solid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a:fillRect/>
          </a:stretch>
        </p:blipFill>
        <p:spPr>
          <a:xfrm>
            <a:off x="9556276" y="3607855"/>
            <a:ext cx="2117858" cy="2305813"/>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a:fillRect/>
          </a:stretch>
        </p:blipFill>
        <p:spPr>
          <a:xfrm>
            <a:off x="984722" y="111569"/>
            <a:ext cx="3461527" cy="5194772"/>
          </a:xfrm>
          <a:prstGeom prst="rect">
            <a:avLst/>
          </a:prstGeom>
        </p:spPr>
      </p:pic>
      <p:sp>
        <p:nvSpPr>
          <p:cNvPr id="13" name="TextBox 12"/>
          <p:cNvSpPr txBox="1"/>
          <p:nvPr/>
        </p:nvSpPr>
        <p:spPr>
          <a:xfrm>
            <a:off x="4901461" y="2982297"/>
            <a:ext cx="4661840" cy="923330"/>
          </a:xfrm>
          <a:prstGeom prst="rect">
            <a:avLst/>
          </a:prstGeom>
          <a:noFill/>
        </p:spPr>
        <p:txBody>
          <a:bodyPr wrap="square" lIns="108000" rIns="108000" rtlCol="0">
            <a:spAutoFit/>
          </a:bodyPr>
          <a:lstStyle/>
          <a:p>
            <a:r>
              <a:rPr lang="en-US" altLang="ko-KR" sz="5400" b="1" dirty="0" err="1">
                <a:solidFill>
                  <a:srgbClr val="519259"/>
                </a:solidFill>
                <a:latin typeface="Times New Roman" panose="02020603050405020304" pitchFamily="18" charset="0"/>
                <a:cs typeface="Times New Roman" panose="02020603050405020304" pitchFamily="18" charset="0"/>
              </a:rPr>
              <a:t>Củng</a:t>
            </a:r>
            <a:r>
              <a:rPr lang="en-US" altLang="ko-KR" sz="5400" b="1" dirty="0">
                <a:solidFill>
                  <a:srgbClr val="519259"/>
                </a:solidFill>
                <a:latin typeface="Times New Roman" panose="02020603050405020304" pitchFamily="18" charset="0"/>
                <a:cs typeface="Times New Roman" panose="02020603050405020304" pitchFamily="18" charset="0"/>
              </a:rPr>
              <a:t> </a:t>
            </a:r>
            <a:r>
              <a:rPr lang="en-US" altLang="ko-KR" sz="5400" b="1" dirty="0" err="1">
                <a:solidFill>
                  <a:srgbClr val="519259"/>
                </a:solidFill>
                <a:latin typeface="Times New Roman" panose="02020603050405020304" pitchFamily="18" charset="0"/>
                <a:cs typeface="Times New Roman" panose="02020603050405020304" pitchFamily="18" charset="0"/>
              </a:rPr>
              <a:t>cố</a:t>
            </a:r>
            <a:endParaRPr lang="ko-KR" altLang="en-US" sz="5400" b="1" dirty="0">
              <a:solidFill>
                <a:srgbClr val="519259"/>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640719" y="1713506"/>
            <a:ext cx="1227796" cy="1107996"/>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6600" b="1" dirty="0">
                <a:solidFill>
                  <a:srgbClr val="519259"/>
                </a:solidFill>
                <a:latin typeface="Times New Roman" panose="02020603050405020304" pitchFamily="18" charset="0"/>
                <a:cs typeface="Times New Roman" panose="02020603050405020304" pitchFamily="18" charset="0"/>
              </a:rPr>
              <a:t>04</a:t>
            </a:r>
            <a:endParaRPr lang="ko-KR" altLang="en-US" sz="6600" b="1" dirty="0">
              <a:solidFill>
                <a:srgbClr val="51925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 y="1"/>
            <a:ext cx="12192000" cy="6857999"/>
          </a:xfrm>
          <a:prstGeom prst="rect">
            <a:avLst/>
          </a:prstGeom>
        </p:spPr>
      </p:pic>
      <p:pic>
        <p:nvPicPr>
          <p:cNvPr id="23" name="Picture 22"/>
          <p:cNvPicPr>
            <a:picLocks noChangeAspect="1"/>
          </p:cNvPicPr>
          <p:nvPr/>
        </p:nvPicPr>
        <p:blipFill>
          <a:blip r:embed="rId3"/>
          <a:stretch>
            <a:fillRect/>
          </a:stretch>
        </p:blipFill>
        <p:spPr>
          <a:xfrm>
            <a:off x="3015708" y="4224476"/>
            <a:ext cx="2457769" cy="3024947"/>
          </a:xfrm>
          <a:prstGeom prst="rect">
            <a:avLst/>
          </a:prstGeom>
        </p:spPr>
      </p:pic>
      <p:pic>
        <p:nvPicPr>
          <p:cNvPr id="24" name="Picture 23"/>
          <p:cNvPicPr>
            <a:picLocks noChangeAspect="1"/>
          </p:cNvPicPr>
          <p:nvPr/>
        </p:nvPicPr>
        <p:blipFill>
          <a:blip r:embed="rId3"/>
          <a:stretch>
            <a:fillRect/>
          </a:stretch>
        </p:blipFill>
        <p:spPr>
          <a:xfrm flipH="1">
            <a:off x="7557322" y="4515541"/>
            <a:ext cx="2000452" cy="2462095"/>
          </a:xfrm>
          <a:prstGeom prst="rect">
            <a:avLst/>
          </a:prstGeom>
        </p:spPr>
      </p:pic>
      <p:pic>
        <p:nvPicPr>
          <p:cNvPr id="2" name="Picture 1"/>
          <p:cNvPicPr>
            <a:picLocks noChangeAspect="1"/>
          </p:cNvPicPr>
          <p:nvPr/>
        </p:nvPicPr>
        <p:blipFill>
          <a:blip r:embed="rId4"/>
          <a:stretch>
            <a:fillRect/>
          </a:stretch>
        </p:blipFill>
        <p:spPr>
          <a:xfrm>
            <a:off x="711200" y="3558211"/>
            <a:ext cx="2844800" cy="2844800"/>
          </a:xfrm>
          <a:prstGeom prst="rect">
            <a:avLst/>
          </a:prstGeom>
        </p:spPr>
      </p:pic>
      <p:pic>
        <p:nvPicPr>
          <p:cNvPr id="12" name="Picture 11"/>
          <p:cNvPicPr>
            <a:picLocks noChangeAspect="1"/>
          </p:cNvPicPr>
          <p:nvPr/>
        </p:nvPicPr>
        <p:blipFill>
          <a:blip r:embed="rId4"/>
          <a:stretch>
            <a:fillRect/>
          </a:stretch>
        </p:blipFill>
        <p:spPr>
          <a:xfrm>
            <a:off x="5525321" y="4494947"/>
            <a:ext cx="2032000" cy="2032000"/>
          </a:xfrm>
          <a:prstGeom prst="rect">
            <a:avLst/>
          </a:prstGeom>
        </p:spPr>
      </p:pic>
      <p:pic>
        <p:nvPicPr>
          <p:cNvPr id="13" name="Picture 12"/>
          <p:cNvPicPr>
            <a:picLocks noChangeAspect="1"/>
          </p:cNvPicPr>
          <p:nvPr/>
        </p:nvPicPr>
        <p:blipFill>
          <a:blip r:embed="rId4"/>
          <a:stretch>
            <a:fillRect/>
          </a:stretch>
        </p:blipFill>
        <p:spPr>
          <a:xfrm>
            <a:off x="9033437" y="3584445"/>
            <a:ext cx="2960612" cy="2960612"/>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92155"/>
            <a:ext cx="10981267" cy="4925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14:presetBounceEnd="6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60000">
                                          <p:cBhvr additive="base">
                                            <p:cTn id="30"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3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1000" fill="hold"/>
                                            <p:tgtEl>
                                              <p:spTgt spid="3"/>
                                            </p:tgtEl>
                                            <p:attrNameLst>
                                              <p:attrName>ppt_x</p:attrName>
                                            </p:attrNameLst>
                                          </p:cBhvr>
                                          <p:tavLst>
                                            <p:tav tm="0">
                                              <p:val>
                                                <p:strVal val="#ppt_x"/>
                                              </p:val>
                                            </p:tav>
                                            <p:tav tm="100000">
                                              <p:val>
                                                <p:strVal val="#ppt_x"/>
                                              </p:val>
                                            </p:tav>
                                          </p:tavLst>
                                        </p:anim>
                                        <p:anim calcmode="lin" valueType="num">
                                          <p:cBhvr additive="base">
                                            <p:cTn id="3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132523" y="2355721"/>
            <a:ext cx="3502576" cy="2123658"/>
          </a:xfrm>
          <a:prstGeom prst="rect">
            <a:avLst/>
          </a:prstGeom>
          <a:noFill/>
        </p:spPr>
        <p:txBody>
          <a:bodyPr wrap="square" rtlCol="0" anchor="ctr">
            <a:spAutoFit/>
          </a:bodyPr>
          <a:lstStyle/>
          <a:p>
            <a:pPr algn="ctr"/>
            <a:r>
              <a:rPr lang="en-US" altLang="ko-KR" sz="6600" b="1" dirty="0" err="1">
                <a:solidFill>
                  <a:srgbClr val="F2789F"/>
                </a:solidFill>
                <a:latin typeface="Times New Roman" panose="02020603050405020304" pitchFamily="18" charset="0"/>
                <a:cs typeface="Times New Roman" panose="02020603050405020304" pitchFamily="18" charset="0"/>
              </a:rPr>
              <a:t>Nội</a:t>
            </a:r>
            <a:r>
              <a:rPr lang="en-US" altLang="ko-KR" sz="6600" b="1" dirty="0">
                <a:solidFill>
                  <a:srgbClr val="F2789F"/>
                </a:solidFill>
                <a:latin typeface="Times New Roman" panose="02020603050405020304" pitchFamily="18" charset="0"/>
                <a:cs typeface="Times New Roman" panose="02020603050405020304" pitchFamily="18" charset="0"/>
              </a:rPr>
              <a:t> dung </a:t>
            </a:r>
          </a:p>
          <a:p>
            <a:pPr algn="ctr"/>
            <a:r>
              <a:rPr lang="en-US" altLang="ko-KR" sz="6600" b="1" dirty="0" err="1">
                <a:solidFill>
                  <a:srgbClr val="F2789F"/>
                </a:solidFill>
                <a:latin typeface="Times New Roman" panose="02020603050405020304" pitchFamily="18" charset="0"/>
                <a:cs typeface="Times New Roman" panose="02020603050405020304" pitchFamily="18" charset="0"/>
              </a:rPr>
              <a:t>bài</a:t>
            </a:r>
            <a:r>
              <a:rPr lang="en-US" altLang="ko-KR" sz="6600" b="1" dirty="0">
                <a:solidFill>
                  <a:srgbClr val="F2789F"/>
                </a:solidFill>
                <a:latin typeface="Times New Roman" panose="02020603050405020304" pitchFamily="18" charset="0"/>
                <a:cs typeface="Times New Roman" panose="02020603050405020304" pitchFamily="18" charset="0"/>
              </a:rPr>
              <a:t> </a:t>
            </a:r>
            <a:r>
              <a:rPr lang="en-US" altLang="ko-KR" sz="6600" b="1" dirty="0" err="1">
                <a:solidFill>
                  <a:srgbClr val="F2789F"/>
                </a:solidFill>
                <a:latin typeface="Times New Roman" panose="02020603050405020304" pitchFamily="18" charset="0"/>
                <a:cs typeface="Times New Roman" panose="02020603050405020304" pitchFamily="18" charset="0"/>
              </a:rPr>
              <a:t>học</a:t>
            </a:r>
            <a:endParaRPr lang="ko-KR" altLang="en-US" sz="6600" b="1" dirty="0">
              <a:solidFill>
                <a:srgbClr val="F2789F"/>
              </a:solidFill>
              <a:latin typeface="Times New Roman" panose="02020603050405020304" pitchFamily="18" charset="0"/>
              <a:cs typeface="Times New Roman" panose="02020603050405020304" pitchFamily="18" charset="0"/>
            </a:endParaRPr>
          </a:p>
        </p:txBody>
      </p:sp>
      <p:sp>
        <p:nvSpPr>
          <p:cNvPr id="81" name="TextBox 80"/>
          <p:cNvSpPr txBox="1"/>
          <p:nvPr/>
        </p:nvSpPr>
        <p:spPr>
          <a:xfrm>
            <a:off x="5698761" y="1544115"/>
            <a:ext cx="4661840" cy="646331"/>
          </a:xfrm>
          <a:prstGeom prst="rect">
            <a:avLst/>
          </a:prstGeom>
          <a:noFill/>
        </p:spPr>
        <p:txBody>
          <a:bodyPr wrap="square" lIns="108000" rIns="108000" rtlCol="0">
            <a:spAutoFit/>
          </a:bodyPr>
          <a:lstStyle/>
          <a:p>
            <a:pPr lvl="0" eaLnBrk="0" hangingPunct="0"/>
            <a:r>
              <a:rPr lang="en-US" altLang="zh-CN" sz="3600" b="1" dirty="0" err="1">
                <a:solidFill>
                  <a:srgbClr val="9145B6"/>
                </a:solidFill>
                <a:latin typeface="Times New Roman" panose="02020603050405020304" pitchFamily="18" charset="0"/>
                <a:cs typeface="Times New Roman" panose="02020603050405020304" pitchFamily="18" charset="0"/>
              </a:rPr>
              <a:t>Các</a:t>
            </a:r>
            <a:r>
              <a:rPr lang="en-US" altLang="zh-CN" sz="3600" b="1" dirty="0">
                <a:solidFill>
                  <a:srgbClr val="9145B6"/>
                </a:solidFill>
                <a:latin typeface="Times New Roman" panose="02020603050405020304" pitchFamily="18" charset="0"/>
                <a:cs typeface="Times New Roman" panose="02020603050405020304" pitchFamily="18" charset="0"/>
              </a:rPr>
              <a:t> </a:t>
            </a:r>
            <a:r>
              <a:rPr lang="en-US" altLang="zh-CN" sz="3600" b="1" dirty="0" err="1">
                <a:solidFill>
                  <a:srgbClr val="9145B6"/>
                </a:solidFill>
                <a:latin typeface="Times New Roman" panose="02020603050405020304" pitchFamily="18" charset="0"/>
                <a:cs typeface="Times New Roman" panose="02020603050405020304" pitchFamily="18" charset="0"/>
              </a:rPr>
              <a:t>dạng</a:t>
            </a:r>
            <a:r>
              <a:rPr lang="en-US" altLang="zh-CN" sz="3600" b="1" dirty="0">
                <a:solidFill>
                  <a:srgbClr val="9145B6"/>
                </a:solidFill>
                <a:latin typeface="Times New Roman" panose="02020603050405020304" pitchFamily="18" charset="0"/>
                <a:cs typeface="Times New Roman" panose="02020603050405020304" pitchFamily="18" charset="0"/>
              </a:rPr>
              <a:t> </a:t>
            </a:r>
            <a:r>
              <a:rPr lang="en-US" altLang="zh-CN" sz="3600" b="1" dirty="0" err="1">
                <a:solidFill>
                  <a:srgbClr val="9145B6"/>
                </a:solidFill>
                <a:latin typeface="Times New Roman" panose="02020603050405020304" pitchFamily="18" charset="0"/>
                <a:cs typeface="Times New Roman" panose="02020603050405020304" pitchFamily="18" charset="0"/>
              </a:rPr>
              <a:t>năng</a:t>
            </a:r>
            <a:r>
              <a:rPr lang="en-US" altLang="zh-CN" sz="3600" b="1" dirty="0">
                <a:solidFill>
                  <a:srgbClr val="9145B6"/>
                </a:solidFill>
                <a:latin typeface="Times New Roman" panose="02020603050405020304" pitchFamily="18" charset="0"/>
                <a:cs typeface="Times New Roman" panose="02020603050405020304" pitchFamily="18" charset="0"/>
              </a:rPr>
              <a:t> </a:t>
            </a:r>
            <a:r>
              <a:rPr lang="en-US" altLang="zh-CN" sz="3600" b="1" dirty="0" err="1">
                <a:solidFill>
                  <a:srgbClr val="9145B6"/>
                </a:solidFill>
                <a:latin typeface="Times New Roman" panose="02020603050405020304" pitchFamily="18" charset="0"/>
                <a:cs typeface="Times New Roman" panose="02020603050405020304" pitchFamily="18" charset="0"/>
              </a:rPr>
              <a:t>lượng</a:t>
            </a:r>
            <a:endParaRPr lang="zh-CN" altLang="en-US" sz="3600" b="1" dirty="0">
              <a:solidFill>
                <a:srgbClr val="9145B6"/>
              </a:solidFill>
              <a:latin typeface="Times New Roman" panose="02020603050405020304" pitchFamily="18" charset="0"/>
              <a:cs typeface="Times New Roman" panose="02020603050405020304" pitchFamily="18" charset="0"/>
            </a:endParaRPr>
          </a:p>
        </p:txBody>
      </p:sp>
      <p:sp>
        <p:nvSpPr>
          <p:cNvPr id="82" name="TextBox 81"/>
          <p:cNvSpPr txBox="1"/>
          <p:nvPr/>
        </p:nvSpPr>
        <p:spPr>
          <a:xfrm>
            <a:off x="4655187" y="1349419"/>
            <a:ext cx="981106"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rgbClr val="9145B6"/>
                </a:solidFill>
                <a:latin typeface="Times New Roman" panose="02020603050405020304" pitchFamily="18" charset="0"/>
                <a:cs typeface="Times New Roman" panose="02020603050405020304" pitchFamily="18" charset="0"/>
              </a:rPr>
              <a:t>01</a:t>
            </a:r>
            <a:endParaRPr lang="ko-KR" altLang="en-US" sz="5400" b="1" dirty="0">
              <a:solidFill>
                <a:srgbClr val="9145B6"/>
              </a:solidFill>
              <a:latin typeface="Times New Roman" panose="02020603050405020304" pitchFamily="18" charset="0"/>
              <a:cs typeface="Times New Roman" panose="02020603050405020304" pitchFamily="18" charset="0"/>
            </a:endParaRPr>
          </a:p>
        </p:txBody>
      </p:sp>
      <p:sp>
        <p:nvSpPr>
          <p:cNvPr id="85" name="TextBox 84"/>
          <p:cNvSpPr txBox="1"/>
          <p:nvPr/>
        </p:nvSpPr>
        <p:spPr>
          <a:xfrm>
            <a:off x="5706776" y="2683107"/>
            <a:ext cx="5425049" cy="646331"/>
          </a:xfrm>
          <a:prstGeom prst="rect">
            <a:avLst/>
          </a:prstGeom>
          <a:noFill/>
        </p:spPr>
        <p:txBody>
          <a:bodyPr wrap="square" lIns="108000" rIns="108000" rtlCol="0">
            <a:spAutoFit/>
          </a:bodyPr>
          <a:lstStyle/>
          <a:p>
            <a:pPr lvl="0" eaLnBrk="0" hangingPunct="0"/>
            <a:r>
              <a:rPr lang="en-US" altLang="zh-CN" sz="3600" b="1" dirty="0" err="1">
                <a:solidFill>
                  <a:srgbClr val="516BEB"/>
                </a:solidFill>
                <a:latin typeface="Times New Roman" panose="02020603050405020304" pitchFamily="18" charset="0"/>
                <a:cs typeface="Times New Roman" panose="02020603050405020304" pitchFamily="18" charset="0"/>
              </a:rPr>
              <a:t>Đặc</a:t>
            </a:r>
            <a:r>
              <a:rPr lang="en-US" altLang="zh-CN" sz="3600" b="1" dirty="0">
                <a:solidFill>
                  <a:srgbClr val="516BEB"/>
                </a:solidFill>
                <a:latin typeface="Times New Roman" panose="02020603050405020304" pitchFamily="18" charset="0"/>
                <a:cs typeface="Times New Roman" panose="02020603050405020304" pitchFamily="18" charset="0"/>
              </a:rPr>
              <a:t> </a:t>
            </a:r>
            <a:r>
              <a:rPr lang="en-US" altLang="zh-CN" sz="3600" b="1" dirty="0" err="1">
                <a:solidFill>
                  <a:srgbClr val="516BEB"/>
                </a:solidFill>
                <a:latin typeface="Times New Roman" panose="02020603050405020304" pitchFamily="18" charset="0"/>
                <a:cs typeface="Times New Roman" panose="02020603050405020304" pitchFamily="18" charset="0"/>
              </a:rPr>
              <a:t>trưng</a:t>
            </a:r>
            <a:r>
              <a:rPr lang="en-US" altLang="zh-CN" sz="3600" b="1" dirty="0">
                <a:solidFill>
                  <a:srgbClr val="516BEB"/>
                </a:solidFill>
                <a:latin typeface="Times New Roman" panose="02020603050405020304" pitchFamily="18" charset="0"/>
                <a:cs typeface="Times New Roman" panose="02020603050405020304" pitchFamily="18" charset="0"/>
              </a:rPr>
              <a:t> </a:t>
            </a:r>
            <a:r>
              <a:rPr lang="en-US" altLang="zh-CN" sz="3600" b="1" dirty="0" err="1">
                <a:solidFill>
                  <a:srgbClr val="516BEB"/>
                </a:solidFill>
                <a:latin typeface="Times New Roman" panose="02020603050405020304" pitchFamily="18" charset="0"/>
                <a:cs typeface="Times New Roman" panose="02020603050405020304" pitchFamily="18" charset="0"/>
              </a:rPr>
              <a:t>của</a:t>
            </a:r>
            <a:r>
              <a:rPr lang="en-US" altLang="zh-CN" sz="3600" b="1" dirty="0">
                <a:solidFill>
                  <a:srgbClr val="516BEB"/>
                </a:solidFill>
                <a:latin typeface="Times New Roman" panose="02020603050405020304" pitchFamily="18" charset="0"/>
                <a:cs typeface="Times New Roman" panose="02020603050405020304" pitchFamily="18" charset="0"/>
              </a:rPr>
              <a:t> </a:t>
            </a:r>
            <a:r>
              <a:rPr lang="en-US" altLang="zh-CN" sz="3600" b="1" dirty="0" err="1">
                <a:solidFill>
                  <a:srgbClr val="516BEB"/>
                </a:solidFill>
                <a:latin typeface="Times New Roman" panose="02020603050405020304" pitchFamily="18" charset="0"/>
                <a:cs typeface="Times New Roman" panose="02020603050405020304" pitchFamily="18" charset="0"/>
              </a:rPr>
              <a:t>năng</a:t>
            </a:r>
            <a:r>
              <a:rPr lang="en-US" altLang="zh-CN" sz="3600" b="1" dirty="0">
                <a:solidFill>
                  <a:srgbClr val="516BEB"/>
                </a:solidFill>
                <a:latin typeface="Times New Roman" panose="02020603050405020304" pitchFamily="18" charset="0"/>
                <a:cs typeface="Times New Roman" panose="02020603050405020304" pitchFamily="18" charset="0"/>
              </a:rPr>
              <a:t> </a:t>
            </a:r>
            <a:r>
              <a:rPr lang="en-US" altLang="zh-CN" sz="3600" b="1" dirty="0" err="1">
                <a:solidFill>
                  <a:srgbClr val="516BEB"/>
                </a:solidFill>
                <a:latin typeface="Times New Roman" panose="02020603050405020304" pitchFamily="18" charset="0"/>
                <a:cs typeface="Times New Roman" panose="02020603050405020304" pitchFamily="18" charset="0"/>
              </a:rPr>
              <a:t>lượng</a:t>
            </a:r>
            <a:endParaRPr lang="zh-CN" altLang="en-US" sz="3600" b="1" dirty="0">
              <a:solidFill>
                <a:srgbClr val="516BEB"/>
              </a:solidFill>
              <a:latin typeface="Times New Roman" panose="02020603050405020304" pitchFamily="18" charset="0"/>
              <a:cs typeface="Times New Roman" panose="02020603050405020304" pitchFamily="18" charset="0"/>
            </a:endParaRPr>
          </a:p>
        </p:txBody>
      </p:sp>
      <p:sp>
        <p:nvSpPr>
          <p:cNvPr id="86" name="TextBox 85"/>
          <p:cNvSpPr txBox="1"/>
          <p:nvPr/>
        </p:nvSpPr>
        <p:spPr>
          <a:xfrm>
            <a:off x="4663203" y="2488411"/>
            <a:ext cx="981106"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rgbClr val="516BEB"/>
                </a:solidFill>
                <a:latin typeface="Times New Roman" panose="02020603050405020304" pitchFamily="18" charset="0"/>
                <a:cs typeface="Times New Roman" panose="02020603050405020304" pitchFamily="18" charset="0"/>
              </a:rPr>
              <a:t>02</a:t>
            </a:r>
            <a:endParaRPr lang="ko-KR" altLang="en-US" sz="5400" b="1" dirty="0">
              <a:solidFill>
                <a:srgbClr val="516BEB"/>
              </a:solidFill>
              <a:latin typeface="Times New Roman" panose="02020603050405020304" pitchFamily="18" charset="0"/>
              <a:cs typeface="Times New Roman" panose="02020603050405020304" pitchFamily="18" charset="0"/>
            </a:endParaRPr>
          </a:p>
        </p:txBody>
      </p:sp>
      <p:sp>
        <p:nvSpPr>
          <p:cNvPr id="89" name="TextBox 88"/>
          <p:cNvSpPr txBox="1"/>
          <p:nvPr/>
        </p:nvSpPr>
        <p:spPr>
          <a:xfrm>
            <a:off x="5698761" y="3822099"/>
            <a:ext cx="6477207" cy="646331"/>
          </a:xfrm>
          <a:prstGeom prst="rect">
            <a:avLst/>
          </a:prstGeom>
          <a:noFill/>
        </p:spPr>
        <p:txBody>
          <a:bodyPr wrap="square" lIns="108000" rIns="108000" rtlCol="0">
            <a:spAutoFit/>
          </a:bodyPr>
          <a:lstStyle/>
          <a:p>
            <a:pPr lvl="0" algn="ctr" eaLnBrk="0" hangingPunct="0"/>
            <a:r>
              <a:rPr lang="en-US" altLang="zh-CN" sz="3600" b="1" dirty="0" err="1">
                <a:solidFill>
                  <a:srgbClr val="A13333"/>
                </a:solidFill>
                <a:latin typeface="Times New Roman" panose="02020603050405020304" pitchFamily="18" charset="0"/>
                <a:cs typeface="Times New Roman" panose="02020603050405020304" pitchFamily="18" charset="0"/>
              </a:rPr>
              <a:t>Nhiên</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liệu</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và</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năng</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lượng</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tái</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tạo</a:t>
            </a:r>
            <a:endParaRPr lang="zh-CN" altLang="en-US" sz="3600" b="1" dirty="0">
              <a:solidFill>
                <a:srgbClr val="A13333"/>
              </a:solidFill>
              <a:latin typeface="Times New Roman" panose="02020603050405020304" pitchFamily="18" charset="0"/>
              <a:cs typeface="Times New Roman" panose="02020603050405020304" pitchFamily="18" charset="0"/>
            </a:endParaRPr>
          </a:p>
        </p:txBody>
      </p:sp>
      <p:sp>
        <p:nvSpPr>
          <p:cNvPr id="90" name="TextBox 89"/>
          <p:cNvSpPr txBox="1"/>
          <p:nvPr/>
        </p:nvSpPr>
        <p:spPr>
          <a:xfrm>
            <a:off x="4671219" y="3627403"/>
            <a:ext cx="981106"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rgbClr val="A13333"/>
                </a:solidFill>
                <a:latin typeface="Times New Roman" panose="02020603050405020304" pitchFamily="18" charset="0"/>
                <a:cs typeface="Times New Roman" panose="02020603050405020304" pitchFamily="18" charset="0"/>
              </a:rPr>
              <a:t>03</a:t>
            </a:r>
            <a:endParaRPr lang="ko-KR" altLang="en-US" sz="5400" b="1" dirty="0">
              <a:solidFill>
                <a:srgbClr val="A13333"/>
              </a:solidFill>
              <a:latin typeface="Times New Roman" panose="02020603050405020304" pitchFamily="18" charset="0"/>
              <a:cs typeface="Times New Roman" panose="02020603050405020304" pitchFamily="18" charset="0"/>
            </a:endParaRPr>
          </a:p>
        </p:txBody>
      </p:sp>
      <p:sp>
        <p:nvSpPr>
          <p:cNvPr id="93" name="TextBox 92"/>
          <p:cNvSpPr txBox="1"/>
          <p:nvPr/>
        </p:nvSpPr>
        <p:spPr>
          <a:xfrm>
            <a:off x="5722809" y="4961091"/>
            <a:ext cx="4661840" cy="646331"/>
          </a:xfrm>
          <a:prstGeom prst="rect">
            <a:avLst/>
          </a:prstGeom>
          <a:noFill/>
        </p:spPr>
        <p:txBody>
          <a:bodyPr wrap="square" lIns="108000" rIns="108000" rtlCol="0">
            <a:spAutoFit/>
          </a:bodyPr>
          <a:lstStyle/>
          <a:p>
            <a:r>
              <a:rPr lang="en-US" altLang="ko-KR" sz="3600" b="1" dirty="0" err="1">
                <a:solidFill>
                  <a:srgbClr val="519259"/>
                </a:solidFill>
                <a:latin typeface="Times New Roman" panose="02020603050405020304" pitchFamily="18" charset="0"/>
                <a:cs typeface="Times New Roman" panose="02020603050405020304" pitchFamily="18" charset="0"/>
              </a:rPr>
              <a:t>Củng</a:t>
            </a:r>
            <a:r>
              <a:rPr lang="en-US" altLang="ko-KR" sz="3600" b="1" dirty="0">
                <a:solidFill>
                  <a:srgbClr val="519259"/>
                </a:solidFill>
                <a:latin typeface="Times New Roman" panose="02020603050405020304" pitchFamily="18" charset="0"/>
                <a:cs typeface="Times New Roman" panose="02020603050405020304" pitchFamily="18" charset="0"/>
              </a:rPr>
              <a:t> </a:t>
            </a:r>
            <a:r>
              <a:rPr lang="en-US" altLang="ko-KR" sz="3600" b="1" dirty="0" err="1">
                <a:solidFill>
                  <a:srgbClr val="519259"/>
                </a:solidFill>
                <a:latin typeface="Times New Roman" panose="02020603050405020304" pitchFamily="18" charset="0"/>
                <a:cs typeface="Times New Roman" panose="02020603050405020304" pitchFamily="18" charset="0"/>
              </a:rPr>
              <a:t>cố</a:t>
            </a:r>
            <a:endParaRPr lang="ko-KR" altLang="en-US" sz="3600" b="1" dirty="0">
              <a:solidFill>
                <a:srgbClr val="519259"/>
              </a:solidFill>
              <a:latin typeface="Times New Roman" panose="02020603050405020304" pitchFamily="18" charset="0"/>
              <a:cs typeface="Times New Roman" panose="02020603050405020304" pitchFamily="18" charset="0"/>
            </a:endParaRPr>
          </a:p>
        </p:txBody>
      </p:sp>
      <p:sp>
        <p:nvSpPr>
          <p:cNvPr id="94" name="TextBox 93"/>
          <p:cNvSpPr txBox="1"/>
          <p:nvPr/>
        </p:nvSpPr>
        <p:spPr>
          <a:xfrm>
            <a:off x="4679235" y="4766395"/>
            <a:ext cx="981106"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rgbClr val="519259"/>
                </a:solidFill>
                <a:latin typeface="Times New Roman" panose="02020603050405020304" pitchFamily="18" charset="0"/>
                <a:cs typeface="Times New Roman" panose="02020603050405020304" pitchFamily="18" charset="0"/>
              </a:rPr>
              <a:t>04</a:t>
            </a:r>
            <a:endParaRPr lang="ko-KR" altLang="en-US" sz="5400" b="1" dirty="0">
              <a:solidFill>
                <a:srgbClr val="51925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barn(inVertical)">
                                      <p:cBhvr>
                                        <p:cTn id="15" dur="500"/>
                                        <p:tgtEl>
                                          <p:spTgt spid="8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barn(inVertical)">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barn(inVertical)">
                                      <p:cBhvr>
                                        <p:cTn id="23" dur="500"/>
                                        <p:tgtEl>
                                          <p:spTgt spid="9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barn(inVertical)">
                                      <p:cBhvr>
                                        <p:cTn id="26" dur="5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barn(inVertical)">
                                      <p:cBhvr>
                                        <p:cTn id="31" dur="500"/>
                                        <p:tgtEl>
                                          <p:spTgt spid="9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barn(inVertical)">
                                      <p:cBhvr>
                                        <p:cTn id="3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animBg="1"/>
      <p:bldP spid="85" grpId="0"/>
      <p:bldP spid="86" grpId="0" animBg="1"/>
      <p:bldP spid="89" grpId="0"/>
      <p:bldP spid="90" grpId="0" animBg="1"/>
      <p:bldP spid="93" grpId="0"/>
      <p:bldP spid="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5400"/>
            <a:ext cx="12192000" cy="6869680"/>
          </a:xfrm>
          <a:prstGeom prst="rect">
            <a:avLst/>
          </a:prstGeom>
        </p:spPr>
      </p:pic>
      <p:pic>
        <p:nvPicPr>
          <p:cNvPr id="496" name="Picture 179" descr="Fire Peashooter (Plants vs Zombies) by NinjaWoodpeckers91 on Deviant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228600"/>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1114718"/>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2313557"/>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3554809"/>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4763810"/>
            <a:ext cx="1231091" cy="18772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801131" y="1012667"/>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1" name="Oval 20"/>
          <p:cNvSpPr/>
          <p:nvPr/>
        </p:nvSpPr>
        <p:spPr>
          <a:xfrm>
            <a:off x="712666" y="222930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2" name="Oval 21"/>
          <p:cNvSpPr/>
          <p:nvPr/>
        </p:nvSpPr>
        <p:spPr>
          <a:xfrm>
            <a:off x="712666" y="3376976"/>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3" name="Oval 22"/>
          <p:cNvSpPr/>
          <p:nvPr/>
        </p:nvSpPr>
        <p:spPr>
          <a:xfrm>
            <a:off x="712666" y="46181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4" name="Oval 23"/>
          <p:cNvSpPr/>
          <p:nvPr/>
        </p:nvSpPr>
        <p:spPr>
          <a:xfrm>
            <a:off x="712666" y="591414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pic>
        <p:nvPicPr>
          <p:cNvPr id="4" name="Hoa 1" descr="Peashooter/Gallery | Plants vs. Zombies Wiki | Fandom"/>
          <p:cNvPicPr>
            <a:picLocks noChangeAspect="1" noChangeArrowheads="1" noCrop="1"/>
          </p:cNvPicPr>
          <p:nvPr/>
        </p:nvPicPr>
        <p:blipFill>
          <a:blip r:embed="rId10"/>
          <a:srcRect/>
          <a:stretch>
            <a:fillRect/>
          </a:stretch>
        </p:blipFill>
        <p:spPr bwMode="auto">
          <a:xfrm>
            <a:off x="1393776" y="388760"/>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p:cNvPicPr>
            <a:picLocks noChangeAspect="1" noChangeArrowheads="1" noCrop="1"/>
          </p:cNvPicPr>
          <p:nvPr/>
        </p:nvPicPr>
        <p:blipFill>
          <a:blip r:embed="rId10"/>
          <a:srcRect/>
          <a:stretch>
            <a:fillRect/>
          </a:stretch>
        </p:blipFill>
        <p:spPr bwMode="auto">
          <a:xfrm>
            <a:off x="1393776" y="1677553"/>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p:cNvPicPr>
            <a:picLocks noChangeAspect="1" noChangeArrowheads="1" noCrop="1"/>
          </p:cNvPicPr>
          <p:nvPr/>
        </p:nvPicPr>
        <p:blipFill>
          <a:blip r:embed="rId10"/>
          <a:srcRect/>
          <a:stretch>
            <a:fillRect/>
          </a:stretch>
        </p:blipFill>
        <p:spPr bwMode="auto">
          <a:xfrm>
            <a:off x="1393776" y="2882899"/>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p:cNvPicPr>
            <a:picLocks noChangeAspect="1" noChangeArrowheads="1" noCrop="1"/>
          </p:cNvPicPr>
          <p:nvPr/>
        </p:nvPicPr>
        <p:blipFill>
          <a:blip r:embed="rId10"/>
          <a:srcRect/>
          <a:stretch>
            <a:fillRect/>
          </a:stretch>
        </p:blipFill>
        <p:spPr bwMode="auto">
          <a:xfrm>
            <a:off x="1393776" y="4164444"/>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p:cNvPicPr>
            <a:picLocks noChangeAspect="1" noChangeArrowheads="1" noCrop="1"/>
          </p:cNvPicPr>
          <p:nvPr/>
        </p:nvPicPr>
        <p:blipFill>
          <a:blip r:embed="rId10"/>
          <a:srcRect/>
          <a:stretch>
            <a:fillRect/>
          </a:stretch>
        </p:blipFill>
        <p:spPr bwMode="auto">
          <a:xfrm>
            <a:off x="1393776" y="5328229"/>
            <a:ext cx="1172443" cy="117244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3702175" y="383450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6" name="Oval 25"/>
          <p:cNvSpPr/>
          <p:nvPr/>
        </p:nvSpPr>
        <p:spPr>
          <a:xfrm>
            <a:off x="4651356" y="1680855"/>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7" name="Oval 26"/>
          <p:cNvSpPr/>
          <p:nvPr/>
        </p:nvSpPr>
        <p:spPr>
          <a:xfrm>
            <a:off x="6188778"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8" name="Oval 27"/>
          <p:cNvSpPr/>
          <p:nvPr/>
        </p:nvSpPr>
        <p:spPr>
          <a:xfrm>
            <a:off x="7681252" y="593769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29" name="Oval 28"/>
          <p:cNvSpPr/>
          <p:nvPr/>
        </p:nvSpPr>
        <p:spPr>
          <a:xfrm>
            <a:off x="6440486" y="264219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pic>
        <p:nvPicPr>
          <p:cNvPr id="12" name="Zombies 1"/>
          <p:cNvPicPr>
            <a:picLocks noChangeAspect="1" noChangeArrowheads="1" noCrop="1"/>
          </p:cNvPicPr>
          <p:nvPr/>
        </p:nvPicPr>
        <p:blipFill>
          <a:blip r:embed="rId11"/>
          <a:stretch>
            <a:fillRect/>
          </a:stretch>
        </p:blipFill>
        <p:spPr bwMode="auto">
          <a:xfrm flipH="1">
            <a:off x="4447549" y="-25400"/>
            <a:ext cx="2867652" cy="2033251"/>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p:cNvPicPr>
            <a:picLocks noChangeAspect="1" noChangeArrowheads="1" noCrop="1"/>
          </p:cNvPicPr>
          <p:nvPr/>
        </p:nvPicPr>
        <p:blipFill>
          <a:blip r:embed="rId11"/>
          <a:stretch>
            <a:fillRect/>
          </a:stretch>
        </p:blipFill>
        <p:spPr bwMode="auto">
          <a:xfrm flipH="1">
            <a:off x="6188777" y="820829"/>
            <a:ext cx="3105332" cy="2201772"/>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p:cNvPicPr>
            <a:picLocks noChangeAspect="1" noChangeArrowheads="1" noCrop="1"/>
          </p:cNvPicPr>
          <p:nvPr/>
        </p:nvPicPr>
        <p:blipFill>
          <a:blip r:embed="rId11"/>
          <a:stretch>
            <a:fillRect/>
          </a:stretch>
        </p:blipFill>
        <p:spPr bwMode="auto">
          <a:xfrm flipH="1">
            <a:off x="3017240" y="2105773"/>
            <a:ext cx="3012608" cy="2136028"/>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p:cNvPicPr>
            <a:picLocks noChangeAspect="1" noChangeArrowheads="1" noCrop="1"/>
          </p:cNvPicPr>
          <p:nvPr/>
        </p:nvPicPr>
        <p:blipFill>
          <a:blip r:embed="rId11"/>
          <a:stretch>
            <a:fillRect/>
          </a:stretch>
        </p:blipFill>
        <p:spPr bwMode="auto">
          <a:xfrm flipH="1">
            <a:off x="6004379" y="3191912"/>
            <a:ext cx="3056981" cy="2167489"/>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p:cNvPicPr>
            <a:picLocks noChangeAspect="1" noChangeArrowheads="1" noCrop="1"/>
          </p:cNvPicPr>
          <p:nvPr/>
        </p:nvPicPr>
        <p:blipFill>
          <a:blip r:embed="rId11"/>
          <a:stretch>
            <a:fillRect/>
          </a:stretch>
        </p:blipFill>
        <p:spPr bwMode="auto">
          <a:xfrm flipH="1">
            <a:off x="7270579" y="4343365"/>
            <a:ext cx="3295821" cy="23368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6170" y="508255"/>
            <a:ext cx="484335" cy="459991"/>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06169" y="1805418"/>
            <a:ext cx="457808" cy="434797"/>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169" y="3037965"/>
            <a:ext cx="453747" cy="43094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169" y="4334473"/>
            <a:ext cx="453747" cy="430940"/>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169" y="5486977"/>
            <a:ext cx="453747" cy="430940"/>
          </a:xfrm>
          <a:prstGeom prst="rect">
            <a:avLst/>
          </a:prstGeom>
        </p:spPr>
      </p:pic>
      <p:pic>
        <p:nvPicPr>
          <p:cNvPr id="6" name="Picture 2" descr="Download Free png Download Angle Burst Sparks Light Point Of Pattern  Clipart PNG ... - DLPNG.com"/>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a:fillRect/>
          </a:stretch>
        </p:blipFill>
        <p:spPr bwMode="auto">
          <a:xfrm>
            <a:off x="5040457" y="74533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a:fillRect/>
          </a:stretch>
        </p:blipFill>
        <p:spPr bwMode="auto">
          <a:xfrm>
            <a:off x="6563000" y="1746163"/>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a:fillRect/>
          </a:stretch>
        </p:blipFill>
        <p:spPr bwMode="auto">
          <a:xfrm>
            <a:off x="3976889" y="30314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a:fillRect/>
          </a:stretch>
        </p:blipFill>
        <p:spPr bwMode="auto">
          <a:xfrm>
            <a:off x="6506069" y="4133011"/>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a:fillRect/>
          </a:stretch>
        </p:blipFill>
        <p:spPr bwMode="auto">
          <a:xfrm>
            <a:off x="8089045" y="5245891"/>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12465" name="Picture 177"/>
          <p:cNvPicPr>
            <a:picLocks noChangeAspect="1" noChangeArrowheads="1"/>
          </p:cNvPicPr>
          <p:nvPr/>
        </p:nvPicPr>
        <p:blipFill>
          <a:blip r:embed="rId16"/>
          <a:stretch>
            <a:fillRect/>
          </a:stretch>
        </p:blipFill>
        <p:spPr bwMode="auto">
          <a:xfrm>
            <a:off x="3358297" y="-4495800"/>
            <a:ext cx="4078484" cy="34958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7"/>
          <a:stretch>
            <a:fillRect/>
          </a:stretch>
        </p:blipFill>
        <p:spPr bwMode="auto">
          <a:xfrm>
            <a:off x="-5486399" y="1625445"/>
            <a:ext cx="3556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22453" y="745331"/>
            <a:ext cx="900116" cy="854871"/>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32670" y="1529652"/>
            <a:ext cx="956375" cy="908301"/>
          </a:xfrm>
          <a:prstGeom prst="rect">
            <a:avLst/>
          </a:prstGeom>
        </p:spPr>
      </p:pic>
      <p:pic>
        <p:nvPicPr>
          <p:cNvPr id="54" name="Picture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95048" y="2798555"/>
            <a:ext cx="991352" cy="941520"/>
          </a:xfrm>
          <a:prstGeom prst="rect">
            <a:avLst/>
          </a:prstGeom>
        </p:spPr>
      </p:pic>
      <p:pic>
        <p:nvPicPr>
          <p:cNvPr id="55" name="Picture 5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13905" y="3897358"/>
            <a:ext cx="930876" cy="88408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35647" y="4991029"/>
            <a:ext cx="996767" cy="946663"/>
          </a:xfrm>
          <a:prstGeom prst="rect">
            <a:avLst/>
          </a:prstGeom>
        </p:spPr>
      </p:pic>
      <p:pic>
        <p:nvPicPr>
          <p:cNvPr id="43" name="Picture 42">
            <a:hlinkClick r:id="" action="ppaction://noaction"/>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896403" y="355424"/>
            <a:ext cx="989040" cy="1143177"/>
          </a:xfrm>
          <a:prstGeom prst="rect">
            <a:avLst/>
          </a:prstGeom>
        </p:spPr>
      </p:pic>
      <p:sp>
        <p:nvSpPr>
          <p:cNvPr id="2" name="TextBox 1">
            <a:hlinkClick r:id="rId24" action="ppaction://hlinksldjump"/>
          </p:cNvPr>
          <p:cNvSpPr txBox="1"/>
          <p:nvPr/>
        </p:nvSpPr>
        <p:spPr>
          <a:xfrm>
            <a:off x="10668000" y="1168145"/>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1</a:t>
            </a:r>
          </a:p>
        </p:txBody>
      </p:sp>
      <p:sp>
        <p:nvSpPr>
          <p:cNvPr id="57" name="TextBox 56">
            <a:hlinkClick r:id="rId25" action="ppaction://hlinksldjump"/>
          </p:cNvPr>
          <p:cNvSpPr txBox="1"/>
          <p:nvPr/>
        </p:nvSpPr>
        <p:spPr>
          <a:xfrm>
            <a:off x="10668000" y="2254834"/>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2</a:t>
            </a:r>
          </a:p>
        </p:txBody>
      </p:sp>
      <p:sp>
        <p:nvSpPr>
          <p:cNvPr id="58" name="TextBox 57">
            <a:hlinkClick r:id="rId26" action="ppaction://hlinksldjump"/>
          </p:cNvPr>
          <p:cNvSpPr txBox="1"/>
          <p:nvPr/>
        </p:nvSpPr>
        <p:spPr>
          <a:xfrm>
            <a:off x="10750331" y="3244671"/>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3</a:t>
            </a:r>
          </a:p>
        </p:txBody>
      </p:sp>
      <p:sp>
        <p:nvSpPr>
          <p:cNvPr id="59" name="TextBox 58">
            <a:hlinkClick r:id="rId27" action="ppaction://hlinksldjump"/>
          </p:cNvPr>
          <p:cNvSpPr txBox="1"/>
          <p:nvPr/>
        </p:nvSpPr>
        <p:spPr>
          <a:xfrm>
            <a:off x="10939517" y="4216145"/>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4</a:t>
            </a:r>
          </a:p>
        </p:txBody>
      </p:sp>
      <p:sp>
        <p:nvSpPr>
          <p:cNvPr id="60" name="TextBox 59">
            <a:hlinkClick r:id="rId28" action="ppaction://hlinksldjump"/>
          </p:cNvPr>
          <p:cNvSpPr txBox="1"/>
          <p:nvPr/>
        </p:nvSpPr>
        <p:spPr>
          <a:xfrm>
            <a:off x="10995572" y="5144294"/>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42" presetClass="path" presetSubtype="0" accel="50000" decel="50000" fill="hold" nodeType="withEffect">
                                  <p:stCondLst>
                                    <p:cond delay="250"/>
                                  </p:stCondLst>
                                  <p:childTnLst>
                                    <p:animMotion origin="layout" path="M 0.00677 -0.00308 L 0.26441 0.06349 " pathEditMode="relative" rAng="0" ptsTypes="AA">
                                      <p:cBhvr>
                                        <p:cTn id="9" dur="2000" fill="hold"/>
                                        <p:tgtEl>
                                          <p:spTgt spid="11"/>
                                        </p:tgtEl>
                                        <p:attrNameLst>
                                          <p:attrName>ppt_x</p:attrName>
                                          <p:attrName>ppt_y</p:attrName>
                                        </p:attrNameLst>
                                      </p:cBhvr>
                                      <p:rCtr x="12882" y="3328"/>
                                    </p:animMotion>
                                  </p:childTnLst>
                                  <p:subTnLst>
                                    <p:audio>
                                      <p:cMediaNode>
                                        <p:cTn display="0" masterRel="sameClick">
                                          <p:stCondLst>
                                            <p:cond evt="begin" delay="0">
                                              <p:tn val="8"/>
                                            </p:cond>
                                          </p:stCondLst>
                                          <p:endCondLst>
                                            <p:cond evt="onStopAudio" delay="0">
                                              <p:tgtEl>
                                                <p:sldTgt/>
                                              </p:tgtEl>
                                            </p:cond>
                                          </p:endCondLst>
                                        </p:cTn>
                                        <p:tgtEl>
                                          <p:sndTgt r:embed="rId4" name="Đánh bay Zombie.wav"/>
                                        </p:tgtEl>
                                      </p:cMediaNode>
                                    </p:audio>
                                  </p:subTnLst>
                                </p:cTn>
                              </p:par>
                            </p:childTnLst>
                          </p:cTn>
                        </p:par>
                        <p:par>
                          <p:cTn id="10" fill="hold">
                            <p:stCondLst>
                              <p:cond delay="50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000"/>
                            </p:stCondLst>
                            <p:childTnLst>
                              <p:par>
                                <p:cTn id="29" presetID="42" presetClass="path" presetSubtype="0" accel="50000" decel="50000" fill="hold" nodeType="afterEffect">
                                  <p:stCondLst>
                                    <p:cond delay="0"/>
                                  </p:stCondLst>
                                  <p:childTnLst>
                                    <p:animMotion origin="layout" path="M 2.5E-6 5.21122E-7 L 0.40989 0.71354 " pathEditMode="relative" rAng="0" ptsTypes="AA">
                                      <p:cBhvr>
                                        <p:cTn id="30" dur="1500" fill="hold"/>
                                        <p:tgtEl>
                                          <p:spTgt spid="5"/>
                                        </p:tgtEl>
                                        <p:attrNameLst>
                                          <p:attrName>ppt_x</p:attrName>
                                          <p:attrName>ppt_y</p:attrName>
                                        </p:attrNameLst>
                                      </p:cBhvr>
                                      <p:rCtr x="20486" y="35677"/>
                                    </p:animMotion>
                                  </p:childTnLst>
                                  <p:subTnLst>
                                    <p:audio>
                                      <p:cMediaNode vol="37000">
                                        <p:cTn display="0" masterRel="sameClick">
                                          <p:stCondLst>
                                            <p:cond evt="begin" delay="0">
                                              <p:tn val="29"/>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4" name="Đánh bay Zombie.wav"/>
                                        </p:tgtEl>
                                      </p:cMediaNode>
                                    </p:audio>
                                  </p:subTnLst>
                                </p:cTn>
                              </p:par>
                            </p:childTnLst>
                          </p:cTn>
                        </p:par>
                        <p:par>
                          <p:cTn id="39" fill="hold">
                            <p:stCondLst>
                              <p:cond delay="50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1000"/>
                            </p:stCondLst>
                            <p:childTnLst>
                              <p:par>
                                <p:cTn id="58" presetID="42" presetClass="path" presetSubtype="0" accel="50000" decel="50000" fill="hold" nodeType="afterEffect">
                                  <p:stCondLst>
                                    <p:cond delay="0"/>
                                  </p:stCondLst>
                                  <p:childTnLst>
                                    <p:animMotion origin="layout" path="M -0.01805 -1.92604E-6 L 0.18264 0.60986 " pathEditMode="relative" rAng="0" ptsTypes="AA">
                                      <p:cBhvr>
                                        <p:cTn id="59" dur="1500" fill="hold"/>
                                        <p:tgtEl>
                                          <p:spTgt spid="53"/>
                                        </p:tgtEl>
                                        <p:attrNameLst>
                                          <p:attrName>ppt_x</p:attrName>
                                          <p:attrName>ppt_y</p:attrName>
                                        </p:attrNameLst>
                                      </p:cBhvr>
                                      <p:rCtr x="10035" y="30478"/>
                                    </p:animMotion>
                                  </p:childTnLst>
                                  <p:subTnLst>
                                    <p:audio>
                                      <p:cMediaNode>
                                        <p:cTn display="0" masterRel="sameClick">
                                          <p:stCondLst>
                                            <p:cond evt="begin" delay="0">
                                              <p:tn val="58"/>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3" name="arrow.wav"/>
                                        </p:tgtEl>
                                      </p:cMediaNode>
                                    </p:audio>
                                  </p:subTnLst>
                                </p:cTn>
                              </p:par>
                              <p:par>
                                <p:cTn id="66" presetID="42" presetClass="path" presetSubtype="0" accel="50000" decel="50000" fill="hold" nodeType="withEffect">
                                  <p:stCondLst>
                                    <p:cond delay="250"/>
                                  </p:stCondLst>
                                  <p:childTnLst>
                                    <p:animMotion origin="layout" path="M -2.5E-6 -3.87912E-6 L 0.14219 0.0108 " pathEditMode="relative" rAng="0" ptsTypes="AA">
                                      <p:cBhvr>
                                        <p:cTn id="67" dur="2000" fill="hold"/>
                                        <p:tgtEl>
                                          <p:spTgt spid="32"/>
                                        </p:tgtEl>
                                        <p:attrNameLst>
                                          <p:attrName>ppt_x</p:attrName>
                                          <p:attrName>ppt_y</p:attrName>
                                        </p:attrNameLst>
                                      </p:cBhvr>
                                      <p:rCtr x="7101" y="524"/>
                                    </p:animMotion>
                                  </p:childTnLst>
                                  <p:subTnLst>
                                    <p:audio>
                                      <p:cMediaNode>
                                        <p:cTn display="0" masterRel="sameClick">
                                          <p:stCondLst>
                                            <p:cond evt="begin" delay="0">
                                              <p:tn val="66"/>
                                            </p:cond>
                                          </p:stCondLst>
                                          <p:endCondLst>
                                            <p:cond evt="onStopAudio" delay="0">
                                              <p:tgtEl>
                                                <p:sldTgt/>
                                              </p:tgtEl>
                                            </p:cond>
                                          </p:endCondLst>
                                        </p:cTn>
                                        <p:tgtEl>
                                          <p:sndTgt r:embed="rId4" name="Đánh bay Zombie.wav"/>
                                        </p:tgtEl>
                                      </p:cMediaNode>
                                    </p:audio>
                                  </p:subTnLst>
                                </p:cTn>
                              </p:par>
                            </p:childTnLst>
                          </p:cTn>
                        </p:par>
                        <p:par>
                          <p:cTn id="68" fill="hold">
                            <p:stCondLst>
                              <p:cond delay="50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1000"/>
                            </p:stCondLst>
                            <p:childTnLst>
                              <p:par>
                                <p:cTn id="88" presetID="42" presetClass="path" presetSubtype="0" accel="50000" decel="50000" fill="hold" nodeType="afterEffect">
                                  <p:stCondLst>
                                    <p:cond delay="0"/>
                                  </p:stCondLst>
                                  <p:childTnLst>
                                    <p:animMotion origin="layout" path="M -3.88889E-6 4.19981E-6 L 0.30799 0.42183 " pathEditMode="relative" rAng="0" ptsTypes="AA">
                                      <p:cBhvr>
                                        <p:cTn id="89" dur="1500" fill="hold"/>
                                        <p:tgtEl>
                                          <p:spTgt spid="54"/>
                                        </p:tgtEl>
                                        <p:attrNameLst>
                                          <p:attrName>ppt_x</p:attrName>
                                          <p:attrName>ppt_y</p:attrName>
                                        </p:attrNameLst>
                                      </p:cBhvr>
                                      <p:rCtr x="15399" y="21092"/>
                                    </p:animMotion>
                                  </p:childTnLst>
                                  <p:subTnLst>
                                    <p:audio>
                                      <p:cMediaNode>
                                        <p:cTn display="0" masterRel="sameClick">
                                          <p:stCondLst>
                                            <p:cond evt="begin" delay="0">
                                              <p:tn val="88"/>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3"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4" name="Đánh bay Zombie.wav"/>
                                        </p:tgtEl>
                                      </p:cMediaNode>
                                    </p:audio>
                                  </p:subTnLst>
                                </p:cTn>
                              </p:par>
                            </p:childTnLst>
                          </p:cTn>
                        </p:par>
                        <p:par>
                          <p:cTn id="98" fill="hold">
                            <p:stCondLst>
                              <p:cond delay="5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1000"/>
                            </p:stCondLst>
                            <p:childTnLst>
                              <p:par>
                                <p:cTn id="117" presetID="42" presetClass="path" presetSubtype="0" accel="50000" decel="50000" fill="hold" nodeType="afterEffect">
                                  <p:stCondLst>
                                    <p:cond delay="0"/>
                                  </p:stCondLst>
                                  <p:childTnLst>
                                    <p:animMotion origin="layout" path="M -0.0125 0.00832 L -0.00087 0.27536 " pathEditMode="relative" rAng="0" ptsTypes="AA">
                                      <p:cBhvr>
                                        <p:cTn id="118" dur="1500" fill="hold"/>
                                        <p:tgtEl>
                                          <p:spTgt spid="55"/>
                                        </p:tgtEl>
                                        <p:attrNameLst>
                                          <p:attrName>ppt_x</p:attrName>
                                          <p:attrName>ppt_y</p:attrName>
                                        </p:attrNameLst>
                                      </p:cBhvr>
                                      <p:rCtr x="573" y="13352"/>
                                    </p:animMotion>
                                  </p:childTnLst>
                                  <p:subTnLst>
                                    <p:audio>
                                      <p:cMediaNode>
                                        <p:cTn display="0" masterRel="sameClick">
                                          <p:stCondLst>
                                            <p:cond evt="begin" delay="0">
                                              <p:tn val="117"/>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3"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4" name="Đánh bay Zombie.wav"/>
                                        </p:tgtEl>
                                      </p:cMediaNode>
                                    </p:audio>
                                  </p:subTnLst>
                                </p:cTn>
                              </p:par>
                            </p:childTnLst>
                          </p:cTn>
                        </p:par>
                        <p:par>
                          <p:cTn id="127" fill="hold">
                            <p:stCondLst>
                              <p:cond delay="50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100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6"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1500"/>
                            </p:stCondLst>
                            <p:childTnLst>
                              <p:par>
                                <p:cTn id="149" presetID="42" presetClass="path" presetSubtype="0" accel="50000" decel="50000" fill="hold" nodeType="afterEffect">
                                  <p:stCondLst>
                                    <p:cond delay="0"/>
                                  </p:stCondLst>
                                  <p:childTnLst>
                                    <p:animMotion origin="layout" path="M 4.16667E-6 4.00616E-6 L -0.1974 0.10601 " pathEditMode="relative" rAng="0" ptsTypes="AA">
                                      <p:cBhvr>
                                        <p:cTn id="150" dur="1500" fill="hold"/>
                                        <p:tgtEl>
                                          <p:spTgt spid="56"/>
                                        </p:tgtEl>
                                        <p:attrNameLst>
                                          <p:attrName>ppt_x</p:attrName>
                                          <p:attrName>ppt_y</p:attrName>
                                        </p:attrNameLst>
                                      </p:cBhvr>
                                      <p:rCtr x="-9878" y="5300"/>
                                    </p:animMotion>
                                  </p:childTnLst>
                                  <p:subTnLst>
                                    <p:audio>
                                      <p:cMediaNode>
                                        <p:cTn display="0" masterRel="sameClick">
                                          <p:stCondLst>
                                            <p:cond evt="begin" delay="0">
                                              <p:tn val="149"/>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6147" b="6357"/>
          <a:stretch>
            <a:fillRect/>
          </a:stretch>
        </p:blipFill>
        <p:spPr>
          <a:xfrm>
            <a:off x="-10573" y="0"/>
            <a:ext cx="12202573" cy="6858000"/>
          </a:xfrm>
          <a:prstGeom prst="rect">
            <a:avLst/>
          </a:prstGeom>
        </p:spPr>
      </p:pic>
      <p:sp>
        <p:nvSpPr>
          <p:cNvPr id="5" name="Rectangle: Rounded Corners 4"/>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42" name="Đáp án A"/>
          <p:cNvSpPr/>
          <p:nvPr/>
        </p:nvSpPr>
        <p:spPr>
          <a:xfrm>
            <a:off x="2437132" y="4648381"/>
            <a:ext cx="3423947"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Cơ năng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3" name="Đáp án B"/>
          <p:cNvSpPr/>
          <p:nvPr/>
        </p:nvSpPr>
        <p:spPr>
          <a:xfrm>
            <a:off x="6295413" y="4648381"/>
            <a:ext cx="3452883"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B. </a:t>
            </a:r>
            <a:r>
              <a:rPr lang="vi-VN" sz="4000" dirty="0">
                <a:solidFill>
                  <a:schemeClr val="bg1"/>
                </a:solidFill>
                <a:latin typeface="Times New Roman" panose="02020603050405020304" pitchFamily="18" charset="0"/>
                <a:cs typeface="Times New Roman" panose="02020603050405020304" pitchFamily="18" charset="0"/>
              </a:rPr>
              <a:t>Động năng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4" name="Đáp án C"/>
          <p:cNvSpPr/>
          <p:nvPr/>
        </p:nvSpPr>
        <p:spPr>
          <a:xfrm>
            <a:off x="2437132" y="5684591"/>
            <a:ext cx="3423947"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 </a:t>
            </a:r>
            <a:r>
              <a:rPr lang="vi-VN" sz="4000" dirty="0">
                <a:solidFill>
                  <a:schemeClr val="bg1"/>
                </a:solidFill>
                <a:latin typeface="Times New Roman" panose="02020603050405020304" pitchFamily="18" charset="0"/>
                <a:cs typeface="Times New Roman" panose="02020603050405020304" pitchFamily="18" charset="0"/>
              </a:rPr>
              <a:t>Thế năng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5" name="Đáp án D"/>
          <p:cNvSpPr/>
          <p:nvPr/>
        </p:nvSpPr>
        <p:spPr>
          <a:xfrm>
            <a:off x="6295413" y="5684591"/>
            <a:ext cx="3452883"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D. </a:t>
            </a:r>
            <a:r>
              <a:rPr lang="vi-VN" sz="4000" dirty="0">
                <a:solidFill>
                  <a:schemeClr val="bg1"/>
                </a:solidFill>
                <a:latin typeface="Times New Roman" panose="02020603050405020304" pitchFamily="18" charset="0"/>
                <a:cs typeface="Times New Roman" panose="02020603050405020304" pitchFamily="18" charset="0"/>
              </a:rPr>
              <a:t>Hóa năng </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1871987"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1350">
                  <a:solidFill>
                    <a:schemeClr val="bg1"/>
                  </a:solidFill>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CÂU 1</a:t>
              </a:r>
            </a:p>
          </p:txBody>
        </p:sp>
      </p:grpSp>
      <p:pic>
        <p:nvPicPr>
          <p:cNvPr id="48" name="Picture 4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63" y="2967931"/>
            <a:ext cx="2207859" cy="2096880"/>
          </a:xfrm>
          <a:prstGeom prst="rect">
            <a:avLst/>
          </a:prstGeom>
        </p:spPr>
      </p:pic>
      <p:pic>
        <p:nvPicPr>
          <p:cNvPr id="4" name="S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83771" y="2054009"/>
            <a:ext cx="7335579" cy="1938992"/>
          </a:xfrm>
          <a:prstGeom prst="rect">
            <a:avLst/>
          </a:prstGeom>
        </p:spPr>
        <p:txBody>
          <a:bodyPr wrap="square">
            <a:spAutoFit/>
          </a:bodyPr>
          <a:lstStyle/>
          <a:p>
            <a:r>
              <a:rPr lang="vi-VN" sz="4000" dirty="0">
                <a:solidFill>
                  <a:schemeClr val="bg1"/>
                </a:solidFill>
                <a:latin typeface="Times New Roman" panose="02020603050405020304" pitchFamily="18" charset="0"/>
                <a:cs typeface="Times New Roman" panose="02020603050405020304" pitchFamily="18" charset="0"/>
              </a:rPr>
              <a:t>Khi bắn cung, mũi tên nhận được năng lượng và bay đi. Mũi tên có năng lượng ở dạng nào?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53" presetClass="entr" presetSubtype="16"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45833E-6 4.07407E-6 L 0.14336 -0.46227 " pathEditMode="relative" rAng="0" ptsTypes="AA">
                                      <p:cBhvr>
                                        <p:cTn id="41" dur="250" fill="hold"/>
                                        <p:tgtEl>
                                          <p:spTgt spid="4"/>
                                        </p:tgtEl>
                                        <p:attrNameLst>
                                          <p:attrName>ppt_x</p:attrName>
                                          <p:attrName>ppt_y</p:attrName>
                                        </p:attrNameLst>
                                      </p:cBhvr>
                                      <p:rCtr x="7161" y="-23125"/>
                                    </p:animMotion>
                                  </p:childTnLst>
                                  <p:subTnLst>
                                    <p:audio>
                                      <p:cMediaNode>
                                        <p:cTn display="0" masterRel="sameClick">
                                          <p:stCondLst>
                                            <p:cond evt="begin" delay="0">
                                              <p:tn val="4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1.11022E-16 1.85185E-6 L -0.43906 -0.3132 " pathEditMode="relative" rAng="0" ptsTypes="AA">
                                      <p:cBhvr>
                                        <p:cTn id="46" dur="250" fill="hold"/>
                                        <p:tgtEl>
                                          <p:spTgt spid="50"/>
                                        </p:tgtEl>
                                        <p:attrNameLst>
                                          <p:attrName>ppt_x</p:attrName>
                                          <p:attrName>ppt_y</p:attrName>
                                        </p:attrNameLst>
                                      </p:cBhvr>
                                      <p:rCtr x="-21953" y="-15671"/>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a:fillRect/>
          </a:stretch>
        </p:blipFill>
        <p:spPr>
          <a:xfrm>
            <a:off x="-10573" y="0"/>
            <a:ext cx="12202573" cy="6858000"/>
          </a:xfrm>
          <a:prstGeom prst="rect">
            <a:avLst/>
          </a:prstGeom>
        </p:spPr>
      </p:pic>
      <p:sp>
        <p:nvSpPr>
          <p:cNvPr id="5" name="Rectangle: Rounded Corners 4"/>
          <p:cNvSpPr/>
          <p:nvPr/>
        </p:nvSpPr>
        <p:spPr>
          <a:xfrm>
            <a:off x="2418061" y="1421807"/>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schemeClr val="bg1"/>
              </a:solidFill>
              <a:latin typeface="Times New Roman" panose="02020603050405020304" pitchFamily="18" charset="0"/>
              <a:cs typeface="Times New Roman" panose="02020603050405020304" pitchFamily="18" charset="0"/>
            </a:endParaRPr>
          </a:p>
        </p:txBody>
      </p:sp>
      <p:sp>
        <p:nvSpPr>
          <p:cNvPr id="42" name="Đáp án A"/>
          <p:cNvSpPr/>
          <p:nvPr/>
        </p:nvSpPr>
        <p:spPr>
          <a:xfrm>
            <a:off x="1068964" y="4692810"/>
            <a:ext cx="5393359"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a:solidFill>
                  <a:schemeClr val="bg1"/>
                </a:solidFill>
                <a:latin typeface="Times New Roman" panose="02020603050405020304" pitchFamily="18" charset="0"/>
                <a:cs typeface="Times New Roman" panose="02020603050405020304" pitchFamily="18" charset="0"/>
              </a:rPr>
              <a:t>A. </a:t>
            </a:r>
            <a:r>
              <a:rPr lang="vi-VN" sz="3200" dirty="0">
                <a:solidFill>
                  <a:schemeClr val="bg1"/>
                </a:solidFill>
                <a:latin typeface="Times New Roman" panose="02020603050405020304" pitchFamily="18" charset="0"/>
                <a:cs typeface="Times New Roman" panose="02020603050405020304" pitchFamily="18" charset="0"/>
              </a:rPr>
              <a:t>P</a:t>
            </a:r>
            <a:r>
              <a:rPr lang="pt-BR" sz="3200" dirty="0">
                <a:solidFill>
                  <a:schemeClr val="bg1"/>
                </a:solidFill>
                <a:latin typeface="Times New Roman" panose="02020603050405020304" pitchFamily="18" charset="0"/>
                <a:cs typeface="Times New Roman" panose="02020603050405020304" pitchFamily="18" charset="0"/>
              </a:rPr>
              <a:t>hản chiếu được ánh sáng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3" name="Đáp án B"/>
          <p:cNvSpPr/>
          <p:nvPr/>
        </p:nvSpPr>
        <p:spPr>
          <a:xfrm>
            <a:off x="1117600" y="5697251"/>
            <a:ext cx="4508644"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a:solidFill>
                  <a:schemeClr val="bg1"/>
                </a:solidFill>
                <a:latin typeface="Times New Roman" panose="02020603050405020304" pitchFamily="18" charset="0"/>
                <a:cs typeface="Times New Roman" panose="02020603050405020304" pitchFamily="18" charset="0"/>
              </a:rPr>
              <a:t>C. </a:t>
            </a:r>
            <a:r>
              <a:rPr lang="vi-VN" sz="3200" dirty="0">
                <a:solidFill>
                  <a:schemeClr val="bg1"/>
                </a:solidFill>
                <a:latin typeface="Times New Roman" panose="02020603050405020304" pitchFamily="18" charset="0"/>
                <a:cs typeface="Times New Roman" panose="02020603050405020304" pitchFamily="18" charset="0"/>
              </a:rPr>
              <a:t>T</a:t>
            </a:r>
            <a:r>
              <a:rPr lang="pt-BR" sz="3200" dirty="0">
                <a:solidFill>
                  <a:schemeClr val="bg1"/>
                </a:solidFill>
                <a:latin typeface="Times New Roman" panose="02020603050405020304" pitchFamily="18" charset="0"/>
                <a:cs typeface="Times New Roman" panose="02020603050405020304" pitchFamily="18" charset="0"/>
              </a:rPr>
              <a:t>ruyền được âm</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4" name="Đáp án C"/>
          <p:cNvSpPr/>
          <p:nvPr/>
        </p:nvSpPr>
        <p:spPr>
          <a:xfrm>
            <a:off x="6745081" y="4674885"/>
            <a:ext cx="4426502"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a:solidFill>
                  <a:schemeClr val="bg1"/>
                </a:solidFill>
                <a:latin typeface="Times New Roman" panose="02020603050405020304" pitchFamily="18" charset="0"/>
                <a:cs typeface="Times New Roman" panose="02020603050405020304" pitchFamily="18" charset="0"/>
              </a:rPr>
              <a:t>B. </a:t>
            </a:r>
            <a:r>
              <a:rPr lang="vi-VN" sz="3200" dirty="0">
                <a:solidFill>
                  <a:schemeClr val="bg1"/>
                </a:solidFill>
                <a:latin typeface="Times New Roman" panose="02020603050405020304" pitchFamily="18" charset="0"/>
                <a:cs typeface="Times New Roman" panose="02020603050405020304" pitchFamily="18" charset="0"/>
              </a:rPr>
              <a:t>L</a:t>
            </a:r>
            <a:r>
              <a:rPr lang="pt-BR" sz="3200" dirty="0">
                <a:solidFill>
                  <a:schemeClr val="bg1"/>
                </a:solidFill>
                <a:latin typeface="Times New Roman" panose="02020603050405020304" pitchFamily="18" charset="0"/>
                <a:cs typeface="Times New Roman" panose="02020603050405020304" pitchFamily="18" charset="0"/>
              </a:rPr>
              <a:t>àm cho vật nóng lên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5" name="Đáp án D"/>
          <p:cNvSpPr/>
          <p:nvPr/>
        </p:nvSpPr>
        <p:spPr>
          <a:xfrm>
            <a:off x="6109252" y="5711095"/>
            <a:ext cx="5158631"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a:solidFill>
                  <a:schemeClr val="bg1"/>
                </a:solidFill>
                <a:latin typeface="Times New Roman" panose="02020603050405020304" pitchFamily="18" charset="0"/>
                <a:cs typeface="Times New Roman" panose="02020603050405020304" pitchFamily="18" charset="0"/>
              </a:rPr>
              <a:t>D. </a:t>
            </a:r>
            <a:r>
              <a:rPr lang="vi-VN" sz="3200" dirty="0">
                <a:solidFill>
                  <a:schemeClr val="bg1"/>
                </a:solidFill>
                <a:latin typeface="Times New Roman" panose="02020603050405020304" pitchFamily="18" charset="0"/>
                <a:cs typeface="Times New Roman" panose="02020603050405020304" pitchFamily="18" charset="0"/>
              </a:rPr>
              <a:t>L</a:t>
            </a:r>
            <a:r>
              <a:rPr lang="pt-BR" sz="3200" dirty="0">
                <a:solidFill>
                  <a:schemeClr val="bg1"/>
                </a:solidFill>
                <a:latin typeface="Times New Roman" panose="02020603050405020304" pitchFamily="18" charset="0"/>
                <a:cs typeface="Times New Roman" panose="02020603050405020304" pitchFamily="18" charset="0"/>
              </a:rPr>
              <a:t>àm cho vật chuyển động</a:t>
            </a:r>
            <a:endParaRPr lang="en-US" sz="32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1885239" y="44814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CÂU 2</a:t>
              </a:r>
            </a:p>
          </p:txBody>
        </p:sp>
      </p:grpSp>
      <p:pic>
        <p:nvPicPr>
          <p:cNvPr id="4" name="S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71339" y="2226482"/>
            <a:ext cx="7335579" cy="1323439"/>
          </a:xfrm>
          <a:prstGeom prst="rect">
            <a:avLst/>
          </a:prstGeom>
        </p:spPr>
        <p:txBody>
          <a:bodyPr wrap="square">
            <a:spAutoFit/>
          </a:bodyPr>
          <a:lstStyle/>
          <a:p>
            <a:r>
              <a:rPr lang="pt-BR" sz="4000" dirty="0">
                <a:solidFill>
                  <a:schemeClr val="bg1"/>
                </a:solidFill>
                <a:latin typeface="Times New Roman" panose="02020603050405020304" pitchFamily="18" charset="0"/>
                <a:cs typeface="Times New Roman" panose="02020603050405020304" pitchFamily="18" charset="0"/>
              </a:rPr>
              <a:t>Những trường hợp nào dưới đây là biểu hiện của nhiệt năng?</a:t>
            </a:r>
            <a:endParaRPr lang="vi-VN" sz="4000" dirty="0">
              <a:solidFill>
                <a:schemeClr val="bg1"/>
              </a:solidFill>
              <a:latin typeface="Times New Roman" panose="02020603050405020304" pitchFamily="18" charset="0"/>
              <a:cs typeface="Times New Roman" panose="02020603050405020304" pitchFamily="18" charset="0"/>
            </a:endParaRPr>
          </a:p>
        </p:txBody>
      </p:sp>
      <p:pic>
        <p:nvPicPr>
          <p:cNvPr id="53" name="Picture 5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957" y="2702406"/>
            <a:ext cx="2207859" cy="2096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45393 " pathEditMode="relative" rAng="0" ptsTypes="AA">
                                      <p:cBhvr>
                                        <p:cTn id="46" dur="250" fill="hold"/>
                                        <p:tgtEl>
                                          <p:spTgt spid="50"/>
                                        </p:tgtEl>
                                        <p:attrNameLst>
                                          <p:attrName>ppt_x</p:attrName>
                                          <p:attrName>ppt_y</p:attrName>
                                        </p:attrNameLst>
                                      </p:cBhvr>
                                      <p:rCtr x="-4792"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a:fillRect/>
          </a:stretch>
        </p:blipFill>
        <p:spPr>
          <a:xfrm>
            <a:off x="-10573" y="0"/>
            <a:ext cx="12202573" cy="6858000"/>
          </a:xfrm>
          <a:prstGeom prst="rect">
            <a:avLst/>
          </a:prstGeom>
        </p:spPr>
      </p:pic>
      <p:sp>
        <p:nvSpPr>
          <p:cNvPr id="5" name="Rectangle: Rounded Corners 4"/>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2" name="Đáp án A"/>
          <p:cNvSpPr/>
          <p:nvPr/>
        </p:nvSpPr>
        <p:spPr>
          <a:xfrm>
            <a:off x="2437132" y="4648381"/>
            <a:ext cx="3423947"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A. </a:t>
            </a:r>
            <a:r>
              <a:rPr lang="en-US" sz="4000" dirty="0">
                <a:solidFill>
                  <a:schemeClr val="bg1"/>
                </a:solidFill>
                <a:latin typeface="Times New Roman" panose="02020603050405020304" pitchFamily="18" charset="0"/>
                <a:cs typeface="Times New Roman" panose="02020603050405020304" pitchFamily="18" charset="0"/>
              </a:rPr>
              <a:t>Than </a:t>
            </a:r>
            <a:r>
              <a:rPr lang="en-US" sz="4000" dirty="0" err="1">
                <a:solidFill>
                  <a:schemeClr val="bg1"/>
                </a:solidFill>
                <a:latin typeface="Times New Roman" panose="02020603050405020304" pitchFamily="18" charset="0"/>
                <a:cs typeface="Times New Roman" panose="02020603050405020304" pitchFamily="18" charset="0"/>
              </a:rPr>
              <a:t>đá</a:t>
            </a:r>
            <a:r>
              <a:rPr lang="en-US" sz="4000" dirty="0">
                <a:solidFill>
                  <a:schemeClr val="bg1"/>
                </a:solidFill>
                <a:latin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3" name="Đáp án B"/>
          <p:cNvSpPr/>
          <p:nvPr/>
        </p:nvSpPr>
        <p:spPr>
          <a:xfrm>
            <a:off x="2394231" y="5684591"/>
            <a:ext cx="3452883"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 </a:t>
            </a:r>
            <a:r>
              <a:rPr lang="en-US" sz="4000" dirty="0">
                <a:solidFill>
                  <a:schemeClr val="bg1"/>
                </a:solidFill>
                <a:latin typeface="Times New Roman" panose="02020603050405020304" pitchFamily="18" charset="0"/>
                <a:cs typeface="Times New Roman" panose="02020603050405020304" pitchFamily="18" charset="0"/>
              </a:rPr>
              <a:t>Gas.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4" name="Đáp án C"/>
          <p:cNvSpPr/>
          <p:nvPr/>
        </p:nvSpPr>
        <p:spPr>
          <a:xfrm>
            <a:off x="6281255" y="4648381"/>
            <a:ext cx="3423947"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B. </a:t>
            </a:r>
            <a:r>
              <a:rPr lang="en-US" sz="4000" dirty="0" err="1">
                <a:solidFill>
                  <a:schemeClr val="bg1"/>
                </a:solidFill>
                <a:latin typeface="Times New Roman" panose="02020603050405020304" pitchFamily="18" charset="0"/>
                <a:cs typeface="Times New Roman" panose="02020603050405020304" pitchFamily="18" charset="0"/>
              </a:rPr>
              <a:t>Hơi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5" name="Đáp án D"/>
          <p:cNvSpPr/>
          <p:nvPr/>
        </p:nvSpPr>
        <p:spPr>
          <a:xfrm>
            <a:off x="6295413" y="5684591"/>
            <a:ext cx="3452883"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D. </a:t>
            </a:r>
            <a:r>
              <a:rPr lang="en-US" sz="4000" dirty="0" err="1">
                <a:solidFill>
                  <a:schemeClr val="bg1"/>
                </a:solidFill>
                <a:latin typeface="Times New Roman" panose="02020603050405020304" pitchFamily="18" charset="0"/>
                <a:cs typeface="Times New Roman" panose="02020603050405020304" pitchFamily="18" charset="0"/>
              </a:rPr>
              <a:t>Khí</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đốt</a:t>
            </a:r>
            <a:r>
              <a:rPr lang="en-US" sz="4000" dirty="0">
                <a:solidFill>
                  <a:schemeClr val="bg1"/>
                </a:solidFill>
                <a:latin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1871987"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CÂU 3</a:t>
              </a:r>
            </a:p>
          </p:txBody>
        </p:sp>
      </p:grpSp>
      <p:pic>
        <p:nvPicPr>
          <p:cNvPr id="4" name="S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58087" y="2199978"/>
            <a:ext cx="7335579" cy="1323439"/>
          </a:xfrm>
          <a:prstGeom prst="rect">
            <a:avLst/>
          </a:prstGeom>
        </p:spPr>
        <p:txBody>
          <a:bodyPr wrap="square">
            <a:spAutoFit/>
          </a:bodyPr>
          <a:lstStyle/>
          <a:p>
            <a:pPr algn="ctr"/>
            <a:r>
              <a:rPr lang="pt-BR" sz="4000" dirty="0">
                <a:solidFill>
                  <a:schemeClr val="bg1"/>
                </a:solidFill>
                <a:latin typeface="Times New Roman" panose="02020603050405020304" pitchFamily="18" charset="0"/>
                <a:cs typeface="Times New Roman" panose="02020603050405020304" pitchFamily="18" charset="0"/>
              </a:rPr>
              <a:t>Vật liệu nào không phải là nhiên liệu?</a:t>
            </a:r>
            <a:endParaRPr lang="vi-VN" sz="4000" dirty="0">
              <a:solidFill>
                <a:schemeClr val="bg1"/>
              </a:solidFill>
              <a:latin typeface="Times New Roman" panose="02020603050405020304" pitchFamily="18" charset="0"/>
              <a:cs typeface="Times New Roman" panose="02020603050405020304" pitchFamily="18" charset="0"/>
            </a:endParaRPr>
          </a:p>
        </p:txBody>
      </p:sp>
      <p:pic>
        <p:nvPicPr>
          <p:cNvPr id="53" name="Picture 5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63" y="2967931"/>
            <a:ext cx="2207859" cy="2096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45393 " pathEditMode="relative" rAng="0" ptsTypes="AA">
                                      <p:cBhvr>
                                        <p:cTn id="46" dur="250" fill="hold"/>
                                        <p:tgtEl>
                                          <p:spTgt spid="50"/>
                                        </p:tgtEl>
                                        <p:attrNameLst>
                                          <p:attrName>ppt_x</p:attrName>
                                          <p:attrName>ppt_y</p:attrName>
                                        </p:attrNameLst>
                                      </p:cBhvr>
                                      <p:rCtr x="-4792"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a:fillRect/>
          </a:stretch>
        </p:blipFill>
        <p:spPr>
          <a:xfrm>
            <a:off x="-10573" y="0"/>
            <a:ext cx="12202573" cy="6858000"/>
          </a:xfrm>
          <a:prstGeom prst="rect">
            <a:avLst/>
          </a:prstGeom>
        </p:spPr>
      </p:pic>
      <p:sp>
        <p:nvSpPr>
          <p:cNvPr id="5" name="Rectangle: Rounded Corners 4"/>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2" name="Đáp án A"/>
          <p:cNvSpPr/>
          <p:nvPr/>
        </p:nvSpPr>
        <p:spPr>
          <a:xfrm>
            <a:off x="6329653" y="4696079"/>
            <a:ext cx="3423947"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B. </a:t>
            </a:r>
            <a:r>
              <a:rPr lang="vi-VN" sz="4000" dirty="0">
                <a:solidFill>
                  <a:schemeClr val="bg1"/>
                </a:solidFill>
                <a:latin typeface="Times New Roman" panose="02020603050405020304" pitchFamily="18" charset="0"/>
                <a:cs typeface="Times New Roman" panose="02020603050405020304" pitchFamily="18" charset="0"/>
              </a:rPr>
              <a:t>Dầu.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3" name="Đáp án B"/>
          <p:cNvSpPr/>
          <p:nvPr/>
        </p:nvSpPr>
        <p:spPr>
          <a:xfrm>
            <a:off x="2394231" y="5684591"/>
            <a:ext cx="3452883"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 </a:t>
            </a:r>
            <a:r>
              <a:rPr lang="vi-VN" sz="4000" dirty="0">
                <a:solidFill>
                  <a:schemeClr val="bg1"/>
                </a:solidFill>
                <a:latin typeface="Times New Roman" panose="02020603050405020304" pitchFamily="18" charset="0"/>
                <a:cs typeface="Times New Roman" panose="02020603050405020304" pitchFamily="18" charset="0"/>
              </a:rPr>
              <a:t>Than.</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4" name="Đáp án C"/>
          <p:cNvSpPr/>
          <p:nvPr/>
        </p:nvSpPr>
        <p:spPr>
          <a:xfrm>
            <a:off x="2403975" y="4696079"/>
            <a:ext cx="3423947"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Gió.</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5" name="Đáp án D"/>
          <p:cNvSpPr/>
          <p:nvPr/>
        </p:nvSpPr>
        <p:spPr>
          <a:xfrm>
            <a:off x="6295413" y="5684591"/>
            <a:ext cx="3846611"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D. </a:t>
            </a:r>
            <a:r>
              <a:rPr lang="vi-VN" sz="4000" dirty="0">
                <a:solidFill>
                  <a:schemeClr val="bg1"/>
                </a:solidFill>
                <a:latin typeface="Times New Roman" panose="02020603050405020304" pitchFamily="18" charset="0"/>
                <a:cs typeface="Times New Roman" panose="02020603050405020304" pitchFamily="18" charset="0"/>
              </a:rPr>
              <a:t>Khí tự nhiên.</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1871987"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CÂU 4</a:t>
              </a:r>
            </a:p>
          </p:txBody>
        </p:sp>
      </p:grpSp>
      <p:pic>
        <p:nvPicPr>
          <p:cNvPr id="4" name="S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58087" y="2199978"/>
            <a:ext cx="7335579" cy="1323439"/>
          </a:xfrm>
          <a:prstGeom prst="rect">
            <a:avLst/>
          </a:prstGeom>
        </p:spPr>
        <p:txBody>
          <a:bodyPr wrap="square">
            <a:spAutoFit/>
          </a:bodyPr>
          <a:lstStyle/>
          <a:p>
            <a:pPr algn="ctr"/>
            <a:r>
              <a:rPr lang="vi-VN" sz="4000" dirty="0">
                <a:solidFill>
                  <a:schemeClr val="bg1"/>
                </a:solidFill>
                <a:latin typeface="Times New Roman" panose="02020603050405020304" pitchFamily="18" charset="0"/>
                <a:cs typeface="Times New Roman" panose="02020603050405020304" pitchFamily="18" charset="0"/>
              </a:rPr>
              <a:t>Nguồn năng lượng nào dưới đây là nguồn năng lượng tái tạo?</a:t>
            </a:r>
          </a:p>
        </p:txBody>
      </p:sp>
      <p:pic>
        <p:nvPicPr>
          <p:cNvPr id="53" name="Picture 5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63" y="2967931"/>
            <a:ext cx="2207859" cy="2096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94444E-6 4.49923E-6 L 0.19913 -0.46318 " pathEditMode="relative" rAng="0" ptsTypes="AA">
                                      <p:cBhvr>
                                        <p:cTn id="36" dur="250" fill="hold"/>
                                        <p:tgtEl>
                                          <p:spTgt spid="4"/>
                                        </p:tgtEl>
                                        <p:attrNameLst>
                                          <p:attrName>ppt_x</p:attrName>
                                          <p:attrName>ppt_y</p:attrName>
                                        </p:attrNameLst>
                                      </p:cBhvr>
                                      <p:rCtr x="9948" y="-23174"/>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43733 -0.45393 " pathEditMode="relative" rAng="0" ptsTypes="AA">
                                      <p:cBhvr>
                                        <p:cTn id="46" dur="250" fill="hold"/>
                                        <p:tgtEl>
                                          <p:spTgt spid="50"/>
                                        </p:tgtEl>
                                        <p:attrNameLst>
                                          <p:attrName>ppt_x</p:attrName>
                                          <p:attrName>ppt_y</p:attrName>
                                        </p:attrNameLst>
                                      </p:cBhvr>
                                      <p:rCtr x="-21875"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a:fillRect/>
          </a:stretch>
        </p:blipFill>
        <p:spPr>
          <a:xfrm>
            <a:off x="-10573" y="0"/>
            <a:ext cx="12202573" cy="6858000"/>
          </a:xfrm>
          <a:prstGeom prst="rect">
            <a:avLst/>
          </a:prstGeom>
        </p:spPr>
      </p:pic>
      <p:sp>
        <p:nvSpPr>
          <p:cNvPr id="5" name="Rectangle: Rounded Corners 4"/>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2" name="Đáp án A"/>
          <p:cNvSpPr/>
          <p:nvPr/>
        </p:nvSpPr>
        <p:spPr>
          <a:xfrm>
            <a:off x="6329653" y="4696079"/>
            <a:ext cx="3423947"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B. </a:t>
            </a:r>
            <a:r>
              <a:rPr lang="vi-VN" sz="4000" dirty="0">
                <a:solidFill>
                  <a:schemeClr val="bg1"/>
                </a:solidFill>
                <a:latin typeface="Times New Roman" panose="02020603050405020304" pitchFamily="18" charset="0"/>
                <a:cs typeface="Times New Roman" panose="02020603050405020304" pitchFamily="18" charset="0"/>
              </a:rPr>
              <a:t>Máy khoan.</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3" name="Đáp án B"/>
          <p:cNvSpPr/>
          <p:nvPr/>
        </p:nvSpPr>
        <p:spPr>
          <a:xfrm>
            <a:off x="1470991" y="5684591"/>
            <a:ext cx="4376123"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 </a:t>
            </a:r>
            <a:r>
              <a:rPr lang="vi-VN" sz="4000" dirty="0">
                <a:solidFill>
                  <a:schemeClr val="bg1"/>
                </a:solidFill>
                <a:latin typeface="Times New Roman" panose="02020603050405020304" pitchFamily="18" charset="0"/>
                <a:cs typeface="Times New Roman" panose="02020603050405020304" pitchFamily="18" charset="0"/>
              </a:rPr>
              <a:t>Máy bơm nước.</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4" name="Đáp án C"/>
          <p:cNvSpPr/>
          <p:nvPr/>
        </p:nvSpPr>
        <p:spPr>
          <a:xfrm>
            <a:off x="6314935" y="5684591"/>
            <a:ext cx="3423947"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D. </a:t>
            </a:r>
            <a:r>
              <a:rPr lang="vi-VN" sz="4000" dirty="0">
                <a:solidFill>
                  <a:schemeClr val="bg1"/>
                </a:solidFill>
                <a:latin typeface="Times New Roman" panose="02020603050405020304" pitchFamily="18" charset="0"/>
                <a:cs typeface="Times New Roman" panose="02020603050405020304" pitchFamily="18" charset="0"/>
              </a:rPr>
              <a:t>Bàn là điện.</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5" name="Đáp án D"/>
          <p:cNvSpPr/>
          <p:nvPr/>
        </p:nvSpPr>
        <p:spPr>
          <a:xfrm>
            <a:off x="2364916" y="4696079"/>
            <a:ext cx="3452883"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Máy quạt.</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1871987"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algn="ctr" defTabSz="914400"/>
              <a:r>
                <a:rPr lang="en-US" sz="4000" b="1" dirty="0">
                  <a:solidFill>
                    <a:schemeClr val="bg1"/>
                  </a:solidFill>
                  <a:latin typeface="Times New Roman" panose="02020603050405020304" pitchFamily="18" charset="0"/>
                  <a:cs typeface="Times New Roman" panose="02020603050405020304" pitchFamily="18" charset="0"/>
                </a:rPr>
                <a:t>CÂU 5</a:t>
              </a:r>
            </a:p>
          </p:txBody>
        </p:sp>
      </p:grpSp>
      <p:pic>
        <p:nvPicPr>
          <p:cNvPr id="4" name="S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58087" y="2199978"/>
            <a:ext cx="7335579" cy="1938992"/>
          </a:xfrm>
          <a:prstGeom prst="rect">
            <a:avLst/>
          </a:prstGeom>
        </p:spPr>
        <p:txBody>
          <a:bodyPr wrap="square">
            <a:spAutoFit/>
          </a:bodyPr>
          <a:lstStyle/>
          <a:p>
            <a:pPr algn="ctr"/>
            <a:r>
              <a:rPr lang="vi-VN" sz="4000" dirty="0">
                <a:solidFill>
                  <a:schemeClr val="bg1"/>
                </a:solidFill>
                <a:latin typeface="Times New Roman" panose="02020603050405020304" pitchFamily="18" charset="0"/>
                <a:cs typeface="Times New Roman" panose="02020603050405020304" pitchFamily="18" charset="0"/>
              </a:rPr>
              <a:t>Trong các dụng cụ và thiết bị điện sau đây, thiết bị nào chủ yếu biến đổi điện năng thành nhiệt năng?</a:t>
            </a:r>
          </a:p>
        </p:txBody>
      </p:sp>
      <p:pic>
        <p:nvPicPr>
          <p:cNvPr id="53" name="Picture 5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63" y="2967931"/>
            <a:ext cx="2207859" cy="2096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94444E-6 4.49923E-6 L 0.19913 -0.46318 " pathEditMode="relative" rAng="0" ptsTypes="AA">
                                      <p:cBhvr>
                                        <p:cTn id="36" dur="250" fill="hold"/>
                                        <p:tgtEl>
                                          <p:spTgt spid="4"/>
                                        </p:tgtEl>
                                        <p:attrNameLst>
                                          <p:attrName>ppt_x</p:attrName>
                                          <p:attrName>ppt_y</p:attrName>
                                        </p:attrNameLst>
                                      </p:cBhvr>
                                      <p:rCtr x="9948" y="-23174"/>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3208 " pathEditMode="relative" rAng="0" ptsTypes="AA">
                                      <p:cBhvr>
                                        <p:cTn id="46" dur="250" fill="hold"/>
                                        <p:tgtEl>
                                          <p:spTgt spid="50"/>
                                        </p:tgtEl>
                                        <p:attrNameLst>
                                          <p:attrName>ppt_x</p:attrName>
                                          <p:attrName>ppt_y</p:attrName>
                                        </p:attrNameLst>
                                      </p:cBhvr>
                                      <p:rCtr x="-4792" y="-16055"/>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94444E-6 4.49923E-6 L -0.14254 -0.46318 " pathEditMode="relative" rAng="0" ptsTypes="AA">
                                      <p:cBhvr>
                                        <p:cTn id="51" dur="250" fill="hold"/>
                                        <p:tgtEl>
                                          <p:spTgt spid="4"/>
                                        </p:tgtEl>
                                        <p:attrNameLst>
                                          <p:attrName>ppt_x</p:attrName>
                                          <p:attrName>ppt_y</p:attrName>
                                        </p:attrNameLst>
                                      </p:cBhvr>
                                      <p:rCtr x="-7135" y="-23174"/>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016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979964" y="295422"/>
            <a:ext cx="6935372" cy="1927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233182" y="410294"/>
            <a:ext cx="6196819" cy="1569660"/>
          </a:xfrm>
          <a:prstGeom prst="rect">
            <a:avLst/>
          </a:prstGeom>
          <a:noFill/>
        </p:spPr>
        <p:txBody>
          <a:bodyPr wrap="square" rtlCol="0">
            <a:spAutoFit/>
          </a:bodyPr>
          <a:lstStyle/>
          <a:p>
            <a:pPr algn="ctr"/>
            <a:r>
              <a:rPr lang="vi-VN" altLang="zh-CN" sz="3200" b="1" i="1" dirty="0">
                <a:solidFill>
                  <a:srgbClr val="FF0000"/>
                </a:solidFill>
                <a:latin typeface="Times New Roman" panose="02020603050405020304" pitchFamily="18" charset="0"/>
                <a:cs typeface="Times New Roman" panose="02020603050405020304" pitchFamily="18" charset="0"/>
              </a:rPr>
              <a:t>Câu 6. </a:t>
            </a:r>
          </a:p>
          <a:p>
            <a:pPr algn="just"/>
            <a:r>
              <a:rPr lang="vi-VN" altLang="zh-CN" sz="3200" dirty="0">
                <a:latin typeface="Times New Roman" panose="02020603050405020304" pitchFamily="18" charset="0"/>
                <a:cs typeface="Times New Roman" panose="02020603050405020304" pitchFamily="18" charset="0"/>
              </a:rPr>
              <a:t>Lấy ví dụ chứng tỏ năng lượng đặc trưng cho khả năng tác dụng của lực</a:t>
            </a:r>
            <a:endParaRPr lang="zh-CN" altLang="en-US" sz="3200" dirty="0">
              <a:latin typeface="Times New Roman" panose="02020603050405020304" pitchFamily="18" charset="0"/>
              <a:cs typeface="Times New Roman" panose="02020603050405020304" pitchFamily="18" charset="0"/>
            </a:endParaRPr>
          </a:p>
        </p:txBody>
      </p:sp>
      <p:sp>
        <p:nvSpPr>
          <p:cNvPr id="6" name="文本框 12294"/>
          <p:cNvSpPr txBox="1"/>
          <p:nvPr/>
        </p:nvSpPr>
        <p:spPr>
          <a:xfrm>
            <a:off x="1913206" y="3118654"/>
            <a:ext cx="9833318" cy="1384995"/>
          </a:xfrm>
          <a:prstGeom prst="rect">
            <a:avLst/>
          </a:prstGeom>
          <a:noFill/>
          <a:ln w="9525">
            <a:solidFill>
              <a:srgbClr val="9145B6"/>
            </a:solidFill>
            <a:prstDash val="lgDashDot"/>
          </a:ln>
        </p:spPr>
        <p:txBody>
          <a:bodyPr wrap="square">
            <a:spAutoFit/>
          </a:bodyPr>
          <a:lstStyle/>
          <a:p>
            <a:r>
              <a:rPr lang="vi-VN" sz="2800" dirty="0">
                <a:latin typeface="Times New Roman" panose="02020603050405020304" pitchFamily="18" charset="0"/>
                <a:cs typeface="Times New Roman" panose="02020603050405020304" pitchFamily="18" charset="0"/>
              </a:rPr>
              <a:t>Khi bật quạt điện, điện năng cung cấp cho quạt đã tạo ra lực làm cho quạt quay. Điện năng cung cấp càng lớn thì lực tác dụng càng mạnh làm quạt quay càng nhanh.</a:t>
            </a:r>
          </a:p>
        </p:txBody>
      </p:sp>
      <p:sp>
        <p:nvSpPr>
          <p:cNvPr id="7" name="文本框 12295"/>
          <p:cNvSpPr txBox="1"/>
          <p:nvPr/>
        </p:nvSpPr>
        <p:spPr>
          <a:xfrm>
            <a:off x="743653" y="4633940"/>
            <a:ext cx="9543230" cy="1815882"/>
          </a:xfrm>
          <a:prstGeom prst="rect">
            <a:avLst/>
          </a:prstGeom>
          <a:noFill/>
          <a:ln w="9525">
            <a:solidFill>
              <a:srgbClr val="9145B6"/>
            </a:solidFill>
            <a:prstDash val="lgDashDot"/>
          </a:ln>
        </p:spPr>
        <p:txBody>
          <a:bodyPr wrap="square">
            <a:spAutoFit/>
          </a:bodyPr>
          <a:lstStyle/>
          <a:p>
            <a:r>
              <a:rPr lang="vi-VN" sz="2800" dirty="0">
                <a:latin typeface="Times New Roman" panose="02020603050405020304" pitchFamily="18" charset="0"/>
                <a:cs typeface="Times New Roman" panose="02020603050405020304" pitchFamily="18" charset="0"/>
              </a:rPr>
              <a:t>Khi bắn cung, cung thủ đã tác dụng lực và truyền năng lượng làm cho dây cung và cánh cung biến dạng. Cung biến dạng càng nhiều, nó có năng lượng càng lớn, sẽ tác dụng lực càng mạnh làm cho mũi tên bay càng nhanh và càng xa.</a:t>
            </a:r>
          </a:p>
        </p:txBody>
      </p:sp>
      <p:sp>
        <p:nvSpPr>
          <p:cNvPr id="8" name="矩形 12296"/>
          <p:cNvSpPr/>
          <p:nvPr/>
        </p:nvSpPr>
        <p:spPr>
          <a:xfrm>
            <a:off x="1913206" y="2222695"/>
            <a:ext cx="1540806" cy="584775"/>
          </a:xfrm>
          <a:prstGeom prst="rect">
            <a:avLst/>
          </a:prstGeom>
          <a:solidFill>
            <a:srgbClr val="FFFFCC"/>
          </a:solidFill>
          <a:ln w="9525">
            <a:noFill/>
          </a:ln>
        </p:spPr>
        <p:txBody>
          <a:bodyPr wrap="none" anchor="t">
            <a:spAutoFit/>
          </a:bodyPr>
          <a:lstStyle/>
          <a:p>
            <a:pPr lvl="0" defTabSz="1500505"/>
            <a:r>
              <a:rPr lang="vi-VN" altLang="zh-CN" sz="3200" b="1" i="1" dirty="0">
                <a:solidFill>
                  <a:srgbClr val="00B0F0"/>
                </a:solidFill>
                <a:latin typeface="Times New Roman" panose="02020603050405020304" pitchFamily="18" charset="0"/>
                <a:cs typeface="Times New Roman" panose="02020603050405020304" pitchFamily="18" charset="0"/>
              </a:rPr>
              <a:t>Lời giải</a:t>
            </a:r>
            <a:endParaRPr lang="zh-CN" altLang="en-US" sz="3200" b="1" i="1"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par>
                          <p:cTn id="17" fill="hold">
                            <p:stCondLst>
                              <p:cond delay="644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20"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7" y="5992072"/>
            <a:ext cx="12192002" cy="98278"/>
          </a:xfrm>
          <a:prstGeom prst="rect">
            <a:avLst/>
          </a:prstGeom>
          <a:solidFill>
            <a:schemeClr val="accent6"/>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p:nvSpPr>
        <p:spPr>
          <a:xfrm>
            <a:off x="-2" y="2706720"/>
            <a:ext cx="12192002" cy="3240360"/>
          </a:xfrm>
          <a:prstGeom prst="rect">
            <a:avLst/>
          </a:prstGeom>
          <a:solidFill>
            <a:srgbClr val="F0BB6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Freeform 8"/>
          <p:cNvSpPr>
            <a:spLocks noEditPoints="1"/>
          </p:cNvSpPr>
          <p:nvPr/>
        </p:nvSpPr>
        <p:spPr bwMode="auto">
          <a:xfrm>
            <a:off x="8975188" y="2257606"/>
            <a:ext cx="2995258" cy="4270660"/>
          </a:xfrm>
          <a:custGeom>
            <a:avLst/>
            <a:gdLst>
              <a:gd name="T0" fmla="*/ 1307 w 2407"/>
              <a:gd name="T1" fmla="*/ 3296 h 3449"/>
              <a:gd name="T2" fmla="*/ 1393 w 2407"/>
              <a:gd name="T3" fmla="*/ 3433 h 3449"/>
              <a:gd name="T4" fmla="*/ 1318 w 2407"/>
              <a:gd name="T5" fmla="*/ 3430 h 3449"/>
              <a:gd name="T6" fmla="*/ 1232 w 2407"/>
              <a:gd name="T7" fmla="*/ 3392 h 3449"/>
              <a:gd name="T8" fmla="*/ 1634 w 2407"/>
              <a:gd name="T9" fmla="*/ 3254 h 3449"/>
              <a:gd name="T10" fmla="*/ 1670 w 2407"/>
              <a:gd name="T11" fmla="*/ 3273 h 3449"/>
              <a:gd name="T12" fmla="*/ 1271 w 2407"/>
              <a:gd name="T13" fmla="*/ 2772 h 3449"/>
              <a:gd name="T14" fmla="*/ 1634 w 2407"/>
              <a:gd name="T15" fmla="*/ 719 h 3449"/>
              <a:gd name="T16" fmla="*/ 1040 w 2407"/>
              <a:gd name="T17" fmla="*/ 126 h 3449"/>
              <a:gd name="T18" fmla="*/ 543 w 2407"/>
              <a:gd name="T19" fmla="*/ 2 h 3449"/>
              <a:gd name="T20" fmla="*/ 509 w 2407"/>
              <a:gd name="T21" fmla="*/ 156 h 3449"/>
              <a:gd name="T22" fmla="*/ 550 w 2407"/>
              <a:gd name="T23" fmla="*/ 68 h 3449"/>
              <a:gd name="T24" fmla="*/ 672 w 2407"/>
              <a:gd name="T25" fmla="*/ 51 h 3449"/>
              <a:gd name="T26" fmla="*/ 1009 w 2407"/>
              <a:gd name="T27" fmla="*/ 100 h 3449"/>
              <a:gd name="T28" fmla="*/ 1065 w 2407"/>
              <a:gd name="T29" fmla="*/ 182 h 3449"/>
              <a:gd name="T30" fmla="*/ 1234 w 2407"/>
              <a:gd name="T31" fmla="*/ 302 h 3449"/>
              <a:gd name="T32" fmla="*/ 1454 w 2407"/>
              <a:gd name="T33" fmla="*/ 346 h 3449"/>
              <a:gd name="T34" fmla="*/ 1562 w 2407"/>
              <a:gd name="T35" fmla="*/ 475 h 3449"/>
              <a:gd name="T36" fmla="*/ 1613 w 2407"/>
              <a:gd name="T37" fmla="*/ 548 h 3449"/>
              <a:gd name="T38" fmla="*/ 1576 w 2407"/>
              <a:gd name="T39" fmla="*/ 711 h 3449"/>
              <a:gd name="T40" fmla="*/ 1869 w 2407"/>
              <a:gd name="T41" fmla="*/ 714 h 3449"/>
              <a:gd name="T42" fmla="*/ 2220 w 2407"/>
              <a:gd name="T43" fmla="*/ 840 h 3449"/>
              <a:gd name="T44" fmla="*/ 2292 w 2407"/>
              <a:gd name="T45" fmla="*/ 1194 h 3449"/>
              <a:gd name="T46" fmla="*/ 2206 w 2407"/>
              <a:gd name="T47" fmla="*/ 1477 h 3449"/>
              <a:gd name="T48" fmla="*/ 2136 w 2407"/>
              <a:gd name="T49" fmla="*/ 1733 h 3449"/>
              <a:gd name="T50" fmla="*/ 1948 w 2407"/>
              <a:gd name="T51" fmla="*/ 1824 h 3449"/>
              <a:gd name="T52" fmla="*/ 1787 w 2407"/>
              <a:gd name="T53" fmla="*/ 1924 h 3449"/>
              <a:gd name="T54" fmla="*/ 1716 w 2407"/>
              <a:gd name="T55" fmla="*/ 2220 h 3449"/>
              <a:gd name="T56" fmla="*/ 1658 w 2407"/>
              <a:gd name="T57" fmla="*/ 2231 h 3449"/>
              <a:gd name="T58" fmla="*/ 1618 w 2407"/>
              <a:gd name="T59" fmla="*/ 2379 h 3449"/>
              <a:gd name="T60" fmla="*/ 1454 w 2407"/>
              <a:gd name="T61" fmla="*/ 2418 h 3449"/>
              <a:gd name="T62" fmla="*/ 1339 w 2407"/>
              <a:gd name="T63" fmla="*/ 2615 h 3449"/>
              <a:gd name="T64" fmla="*/ 1288 w 2407"/>
              <a:gd name="T65" fmla="*/ 2718 h 3449"/>
              <a:gd name="T66" fmla="*/ 1220 w 2407"/>
              <a:gd name="T67" fmla="*/ 2777 h 3449"/>
              <a:gd name="T68" fmla="*/ 1236 w 2407"/>
              <a:gd name="T69" fmla="*/ 2882 h 3449"/>
              <a:gd name="T70" fmla="*/ 1166 w 2407"/>
              <a:gd name="T71" fmla="*/ 2960 h 3449"/>
              <a:gd name="T72" fmla="*/ 1213 w 2407"/>
              <a:gd name="T73" fmla="*/ 3201 h 3449"/>
              <a:gd name="T74" fmla="*/ 1197 w 2407"/>
              <a:gd name="T75" fmla="*/ 3297 h 3449"/>
              <a:gd name="T76" fmla="*/ 1099 w 2407"/>
              <a:gd name="T77" fmla="*/ 3341 h 3449"/>
              <a:gd name="T78" fmla="*/ 1033 w 2407"/>
              <a:gd name="T79" fmla="*/ 3273 h 3449"/>
              <a:gd name="T80" fmla="*/ 983 w 2407"/>
              <a:gd name="T81" fmla="*/ 3219 h 3449"/>
              <a:gd name="T82" fmla="*/ 921 w 2407"/>
              <a:gd name="T83" fmla="*/ 3156 h 3449"/>
              <a:gd name="T84" fmla="*/ 871 w 2407"/>
              <a:gd name="T85" fmla="*/ 3022 h 3449"/>
              <a:gd name="T86" fmla="*/ 817 w 2407"/>
              <a:gd name="T87" fmla="*/ 2964 h 3449"/>
              <a:gd name="T88" fmla="*/ 832 w 2407"/>
              <a:gd name="T89" fmla="*/ 2861 h 3449"/>
              <a:gd name="T90" fmla="*/ 832 w 2407"/>
              <a:gd name="T91" fmla="*/ 2795 h 3449"/>
              <a:gd name="T92" fmla="*/ 775 w 2407"/>
              <a:gd name="T93" fmla="*/ 2803 h 3449"/>
              <a:gd name="T94" fmla="*/ 733 w 2407"/>
              <a:gd name="T95" fmla="*/ 2624 h 3449"/>
              <a:gd name="T96" fmla="*/ 715 w 2407"/>
              <a:gd name="T97" fmla="*/ 2306 h 3449"/>
              <a:gd name="T98" fmla="*/ 672 w 2407"/>
              <a:gd name="T99" fmla="*/ 2086 h 3449"/>
              <a:gd name="T100" fmla="*/ 667 w 2407"/>
              <a:gd name="T101" fmla="*/ 1894 h 3449"/>
              <a:gd name="T102" fmla="*/ 611 w 2407"/>
              <a:gd name="T103" fmla="*/ 1555 h 3449"/>
              <a:gd name="T104" fmla="*/ 349 w 2407"/>
              <a:gd name="T105" fmla="*/ 1397 h 3449"/>
              <a:gd name="T106" fmla="*/ 215 w 2407"/>
              <a:gd name="T107" fmla="*/ 1198 h 3449"/>
              <a:gd name="T108" fmla="*/ 45 w 2407"/>
              <a:gd name="T109" fmla="*/ 962 h 3449"/>
              <a:gd name="T110" fmla="*/ 31 w 2407"/>
              <a:gd name="T111" fmla="*/ 770 h 3449"/>
              <a:gd name="T112" fmla="*/ 61 w 2407"/>
              <a:gd name="T113" fmla="*/ 618 h 3449"/>
              <a:gd name="T114" fmla="*/ 208 w 2407"/>
              <a:gd name="T115" fmla="*/ 414 h 3449"/>
              <a:gd name="T116" fmla="*/ 230 w 2407"/>
              <a:gd name="T117" fmla="*/ 227 h 3449"/>
              <a:gd name="T118" fmla="*/ 244 w 2407"/>
              <a:gd name="T119" fmla="*/ 215 h 3449"/>
              <a:gd name="T120" fmla="*/ 380 w 2407"/>
              <a:gd name="T121" fmla="*/ 73 h 3449"/>
              <a:gd name="T122" fmla="*/ 494 w 2407"/>
              <a:gd name="T123" fmla="*/ 14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7" h="3449">
                <a:moveTo>
                  <a:pt x="1489" y="3376"/>
                </a:moveTo>
                <a:lnTo>
                  <a:pt x="1539" y="3376"/>
                </a:lnTo>
                <a:lnTo>
                  <a:pt x="1541" y="3379"/>
                </a:lnTo>
                <a:lnTo>
                  <a:pt x="1541" y="3383"/>
                </a:lnTo>
                <a:lnTo>
                  <a:pt x="1543" y="3388"/>
                </a:lnTo>
                <a:lnTo>
                  <a:pt x="1543" y="3395"/>
                </a:lnTo>
                <a:lnTo>
                  <a:pt x="1536" y="3397"/>
                </a:lnTo>
                <a:lnTo>
                  <a:pt x="1527" y="3399"/>
                </a:lnTo>
                <a:lnTo>
                  <a:pt x="1517" y="3399"/>
                </a:lnTo>
                <a:lnTo>
                  <a:pt x="1511" y="3397"/>
                </a:lnTo>
                <a:lnTo>
                  <a:pt x="1506" y="3395"/>
                </a:lnTo>
                <a:lnTo>
                  <a:pt x="1501" y="3395"/>
                </a:lnTo>
                <a:lnTo>
                  <a:pt x="1492" y="3395"/>
                </a:lnTo>
                <a:lnTo>
                  <a:pt x="1489" y="3376"/>
                </a:lnTo>
                <a:close/>
                <a:moveTo>
                  <a:pt x="1271" y="3275"/>
                </a:moveTo>
                <a:lnTo>
                  <a:pt x="1279" y="3282"/>
                </a:lnTo>
                <a:lnTo>
                  <a:pt x="1290" y="3283"/>
                </a:lnTo>
                <a:lnTo>
                  <a:pt x="1300" y="3287"/>
                </a:lnTo>
                <a:lnTo>
                  <a:pt x="1307" y="3296"/>
                </a:lnTo>
                <a:lnTo>
                  <a:pt x="1312" y="3308"/>
                </a:lnTo>
                <a:lnTo>
                  <a:pt x="1319" y="3318"/>
                </a:lnTo>
                <a:lnTo>
                  <a:pt x="1353" y="3337"/>
                </a:lnTo>
                <a:lnTo>
                  <a:pt x="1393" y="3355"/>
                </a:lnTo>
                <a:lnTo>
                  <a:pt x="1436" y="3369"/>
                </a:lnTo>
                <a:lnTo>
                  <a:pt x="1482" y="3379"/>
                </a:lnTo>
                <a:lnTo>
                  <a:pt x="1482" y="3395"/>
                </a:lnTo>
                <a:lnTo>
                  <a:pt x="1473" y="3395"/>
                </a:lnTo>
                <a:lnTo>
                  <a:pt x="1459" y="3400"/>
                </a:lnTo>
                <a:lnTo>
                  <a:pt x="1445" y="3400"/>
                </a:lnTo>
                <a:lnTo>
                  <a:pt x="1431" y="3400"/>
                </a:lnTo>
                <a:lnTo>
                  <a:pt x="1421" y="3402"/>
                </a:lnTo>
                <a:lnTo>
                  <a:pt x="1415" y="3406"/>
                </a:lnTo>
                <a:lnTo>
                  <a:pt x="1412" y="3407"/>
                </a:lnTo>
                <a:lnTo>
                  <a:pt x="1408" y="3411"/>
                </a:lnTo>
                <a:lnTo>
                  <a:pt x="1401" y="3413"/>
                </a:lnTo>
                <a:lnTo>
                  <a:pt x="1389" y="3414"/>
                </a:lnTo>
                <a:lnTo>
                  <a:pt x="1389" y="3433"/>
                </a:lnTo>
                <a:lnTo>
                  <a:pt x="1393" y="3433"/>
                </a:lnTo>
                <a:lnTo>
                  <a:pt x="1396" y="3428"/>
                </a:lnTo>
                <a:lnTo>
                  <a:pt x="1398" y="3425"/>
                </a:lnTo>
                <a:lnTo>
                  <a:pt x="1400" y="3423"/>
                </a:lnTo>
                <a:lnTo>
                  <a:pt x="1403" y="3423"/>
                </a:lnTo>
                <a:lnTo>
                  <a:pt x="1408" y="3421"/>
                </a:lnTo>
                <a:lnTo>
                  <a:pt x="1415" y="3421"/>
                </a:lnTo>
                <a:lnTo>
                  <a:pt x="1415" y="3430"/>
                </a:lnTo>
                <a:lnTo>
                  <a:pt x="1419" y="3433"/>
                </a:lnTo>
                <a:lnTo>
                  <a:pt x="1419" y="3437"/>
                </a:lnTo>
                <a:lnTo>
                  <a:pt x="1419" y="3442"/>
                </a:lnTo>
                <a:lnTo>
                  <a:pt x="1421" y="3449"/>
                </a:lnTo>
                <a:lnTo>
                  <a:pt x="1401" y="3446"/>
                </a:lnTo>
                <a:lnTo>
                  <a:pt x="1387" y="3439"/>
                </a:lnTo>
                <a:lnTo>
                  <a:pt x="1375" y="3432"/>
                </a:lnTo>
                <a:lnTo>
                  <a:pt x="1363" y="3425"/>
                </a:lnTo>
                <a:lnTo>
                  <a:pt x="1354" y="3425"/>
                </a:lnTo>
                <a:lnTo>
                  <a:pt x="1342" y="3427"/>
                </a:lnTo>
                <a:lnTo>
                  <a:pt x="1330" y="3428"/>
                </a:lnTo>
                <a:lnTo>
                  <a:pt x="1318" y="3430"/>
                </a:lnTo>
                <a:lnTo>
                  <a:pt x="1309" y="3430"/>
                </a:lnTo>
                <a:lnTo>
                  <a:pt x="1304" y="3427"/>
                </a:lnTo>
                <a:lnTo>
                  <a:pt x="1300" y="3423"/>
                </a:lnTo>
                <a:lnTo>
                  <a:pt x="1295" y="3418"/>
                </a:lnTo>
                <a:lnTo>
                  <a:pt x="1290" y="3413"/>
                </a:lnTo>
                <a:lnTo>
                  <a:pt x="1286" y="3409"/>
                </a:lnTo>
                <a:lnTo>
                  <a:pt x="1281" y="3406"/>
                </a:lnTo>
                <a:lnTo>
                  <a:pt x="1279" y="3406"/>
                </a:lnTo>
                <a:lnTo>
                  <a:pt x="1277" y="3406"/>
                </a:lnTo>
                <a:lnTo>
                  <a:pt x="1277" y="3407"/>
                </a:lnTo>
                <a:lnTo>
                  <a:pt x="1277" y="3409"/>
                </a:lnTo>
                <a:lnTo>
                  <a:pt x="1277" y="3411"/>
                </a:lnTo>
                <a:lnTo>
                  <a:pt x="1277" y="3413"/>
                </a:lnTo>
                <a:lnTo>
                  <a:pt x="1277" y="3414"/>
                </a:lnTo>
                <a:lnTo>
                  <a:pt x="1262" y="3414"/>
                </a:lnTo>
                <a:lnTo>
                  <a:pt x="1246" y="3409"/>
                </a:lnTo>
                <a:lnTo>
                  <a:pt x="1236" y="3402"/>
                </a:lnTo>
                <a:lnTo>
                  <a:pt x="1232" y="3402"/>
                </a:lnTo>
                <a:lnTo>
                  <a:pt x="1232" y="3392"/>
                </a:lnTo>
                <a:lnTo>
                  <a:pt x="1251" y="3392"/>
                </a:lnTo>
                <a:lnTo>
                  <a:pt x="1251" y="3388"/>
                </a:lnTo>
                <a:lnTo>
                  <a:pt x="1253" y="3386"/>
                </a:lnTo>
                <a:lnTo>
                  <a:pt x="1253" y="3386"/>
                </a:lnTo>
                <a:lnTo>
                  <a:pt x="1253" y="3385"/>
                </a:lnTo>
                <a:lnTo>
                  <a:pt x="1255" y="3383"/>
                </a:lnTo>
                <a:lnTo>
                  <a:pt x="1250" y="3371"/>
                </a:lnTo>
                <a:lnTo>
                  <a:pt x="1243" y="3358"/>
                </a:lnTo>
                <a:lnTo>
                  <a:pt x="1236" y="3346"/>
                </a:lnTo>
                <a:lnTo>
                  <a:pt x="1230" y="3332"/>
                </a:lnTo>
                <a:lnTo>
                  <a:pt x="1232" y="3322"/>
                </a:lnTo>
                <a:lnTo>
                  <a:pt x="1236" y="3310"/>
                </a:lnTo>
                <a:lnTo>
                  <a:pt x="1241" y="3297"/>
                </a:lnTo>
                <a:lnTo>
                  <a:pt x="1246" y="3287"/>
                </a:lnTo>
                <a:lnTo>
                  <a:pt x="1257" y="3278"/>
                </a:lnTo>
                <a:lnTo>
                  <a:pt x="1271" y="3275"/>
                </a:lnTo>
                <a:close/>
                <a:moveTo>
                  <a:pt x="1642" y="3222"/>
                </a:moveTo>
                <a:lnTo>
                  <a:pt x="1641" y="3238"/>
                </a:lnTo>
                <a:lnTo>
                  <a:pt x="1634" y="3254"/>
                </a:lnTo>
                <a:lnTo>
                  <a:pt x="1623" y="3264"/>
                </a:lnTo>
                <a:lnTo>
                  <a:pt x="1621" y="3266"/>
                </a:lnTo>
                <a:lnTo>
                  <a:pt x="1618" y="3269"/>
                </a:lnTo>
                <a:lnTo>
                  <a:pt x="1616" y="3271"/>
                </a:lnTo>
                <a:lnTo>
                  <a:pt x="1581" y="3264"/>
                </a:lnTo>
                <a:lnTo>
                  <a:pt x="1578" y="3238"/>
                </a:lnTo>
                <a:lnTo>
                  <a:pt x="1593" y="3233"/>
                </a:lnTo>
                <a:lnTo>
                  <a:pt x="1606" y="3228"/>
                </a:lnTo>
                <a:lnTo>
                  <a:pt x="1621" y="3224"/>
                </a:lnTo>
                <a:lnTo>
                  <a:pt x="1642" y="3222"/>
                </a:lnTo>
                <a:close/>
                <a:moveTo>
                  <a:pt x="1689" y="3217"/>
                </a:moveTo>
                <a:lnTo>
                  <a:pt x="1728" y="3217"/>
                </a:lnTo>
                <a:lnTo>
                  <a:pt x="1730" y="3228"/>
                </a:lnTo>
                <a:lnTo>
                  <a:pt x="1733" y="3236"/>
                </a:lnTo>
                <a:lnTo>
                  <a:pt x="1735" y="3248"/>
                </a:lnTo>
                <a:lnTo>
                  <a:pt x="1716" y="3254"/>
                </a:lnTo>
                <a:lnTo>
                  <a:pt x="1702" y="3261"/>
                </a:lnTo>
                <a:lnTo>
                  <a:pt x="1688" y="3268"/>
                </a:lnTo>
                <a:lnTo>
                  <a:pt x="1670" y="3273"/>
                </a:lnTo>
                <a:lnTo>
                  <a:pt x="1651" y="3275"/>
                </a:lnTo>
                <a:lnTo>
                  <a:pt x="1649" y="3271"/>
                </a:lnTo>
                <a:lnTo>
                  <a:pt x="1648" y="3269"/>
                </a:lnTo>
                <a:lnTo>
                  <a:pt x="1648" y="3266"/>
                </a:lnTo>
                <a:lnTo>
                  <a:pt x="1646" y="3261"/>
                </a:lnTo>
                <a:lnTo>
                  <a:pt x="1651" y="3255"/>
                </a:lnTo>
                <a:lnTo>
                  <a:pt x="1655" y="3250"/>
                </a:lnTo>
                <a:lnTo>
                  <a:pt x="1656" y="3245"/>
                </a:lnTo>
                <a:lnTo>
                  <a:pt x="1658" y="3240"/>
                </a:lnTo>
                <a:lnTo>
                  <a:pt x="1661" y="3233"/>
                </a:lnTo>
                <a:lnTo>
                  <a:pt x="1665" y="3229"/>
                </a:lnTo>
                <a:lnTo>
                  <a:pt x="1670" y="3228"/>
                </a:lnTo>
                <a:lnTo>
                  <a:pt x="1675" y="3226"/>
                </a:lnTo>
                <a:lnTo>
                  <a:pt x="1681" y="3222"/>
                </a:lnTo>
                <a:lnTo>
                  <a:pt x="1684" y="3221"/>
                </a:lnTo>
                <a:lnTo>
                  <a:pt x="1689" y="3217"/>
                </a:lnTo>
                <a:close/>
                <a:moveTo>
                  <a:pt x="1248" y="2761"/>
                </a:moveTo>
                <a:lnTo>
                  <a:pt x="1267" y="2761"/>
                </a:lnTo>
                <a:lnTo>
                  <a:pt x="1271" y="2772"/>
                </a:lnTo>
                <a:lnTo>
                  <a:pt x="1276" y="2782"/>
                </a:lnTo>
                <a:lnTo>
                  <a:pt x="1277" y="2795"/>
                </a:lnTo>
                <a:lnTo>
                  <a:pt x="1277" y="2810"/>
                </a:lnTo>
                <a:lnTo>
                  <a:pt x="1255" y="2814"/>
                </a:lnTo>
                <a:lnTo>
                  <a:pt x="1251" y="2800"/>
                </a:lnTo>
                <a:lnTo>
                  <a:pt x="1250" y="2788"/>
                </a:lnTo>
                <a:lnTo>
                  <a:pt x="1246" y="2775"/>
                </a:lnTo>
                <a:lnTo>
                  <a:pt x="1248" y="2761"/>
                </a:lnTo>
                <a:close/>
                <a:moveTo>
                  <a:pt x="1635" y="622"/>
                </a:moveTo>
                <a:lnTo>
                  <a:pt x="1635" y="634"/>
                </a:lnTo>
                <a:lnTo>
                  <a:pt x="1665" y="643"/>
                </a:lnTo>
                <a:lnTo>
                  <a:pt x="1696" y="653"/>
                </a:lnTo>
                <a:lnTo>
                  <a:pt x="1696" y="676"/>
                </a:lnTo>
                <a:lnTo>
                  <a:pt x="1688" y="688"/>
                </a:lnTo>
                <a:lnTo>
                  <a:pt x="1682" y="700"/>
                </a:lnTo>
                <a:lnTo>
                  <a:pt x="1674" y="711"/>
                </a:lnTo>
                <a:lnTo>
                  <a:pt x="1661" y="718"/>
                </a:lnTo>
                <a:lnTo>
                  <a:pt x="1649" y="721"/>
                </a:lnTo>
                <a:lnTo>
                  <a:pt x="1634" y="719"/>
                </a:lnTo>
                <a:lnTo>
                  <a:pt x="1618" y="716"/>
                </a:lnTo>
                <a:lnTo>
                  <a:pt x="1602" y="711"/>
                </a:lnTo>
                <a:lnTo>
                  <a:pt x="1588" y="707"/>
                </a:lnTo>
                <a:lnTo>
                  <a:pt x="1588" y="679"/>
                </a:lnTo>
                <a:lnTo>
                  <a:pt x="1586" y="672"/>
                </a:lnTo>
                <a:lnTo>
                  <a:pt x="1585" y="660"/>
                </a:lnTo>
                <a:lnTo>
                  <a:pt x="1585" y="649"/>
                </a:lnTo>
                <a:lnTo>
                  <a:pt x="1604" y="649"/>
                </a:lnTo>
                <a:lnTo>
                  <a:pt x="1607" y="637"/>
                </a:lnTo>
                <a:lnTo>
                  <a:pt x="1613" y="630"/>
                </a:lnTo>
                <a:lnTo>
                  <a:pt x="1621" y="625"/>
                </a:lnTo>
                <a:lnTo>
                  <a:pt x="1635" y="622"/>
                </a:lnTo>
                <a:close/>
                <a:moveTo>
                  <a:pt x="1075" y="89"/>
                </a:moveTo>
                <a:lnTo>
                  <a:pt x="1073" y="100"/>
                </a:lnTo>
                <a:lnTo>
                  <a:pt x="1070" y="114"/>
                </a:lnTo>
                <a:lnTo>
                  <a:pt x="1066" y="124"/>
                </a:lnTo>
                <a:lnTo>
                  <a:pt x="1059" y="131"/>
                </a:lnTo>
                <a:lnTo>
                  <a:pt x="1051" y="128"/>
                </a:lnTo>
                <a:lnTo>
                  <a:pt x="1040" y="126"/>
                </a:lnTo>
                <a:lnTo>
                  <a:pt x="1028" y="126"/>
                </a:lnTo>
                <a:lnTo>
                  <a:pt x="1024" y="119"/>
                </a:lnTo>
                <a:lnTo>
                  <a:pt x="1047" y="119"/>
                </a:lnTo>
                <a:lnTo>
                  <a:pt x="1047" y="112"/>
                </a:lnTo>
                <a:lnTo>
                  <a:pt x="1047" y="107"/>
                </a:lnTo>
                <a:lnTo>
                  <a:pt x="1045" y="101"/>
                </a:lnTo>
                <a:lnTo>
                  <a:pt x="1045" y="98"/>
                </a:lnTo>
                <a:lnTo>
                  <a:pt x="1044" y="93"/>
                </a:lnTo>
                <a:lnTo>
                  <a:pt x="1075" y="89"/>
                </a:lnTo>
                <a:close/>
                <a:moveTo>
                  <a:pt x="925" y="68"/>
                </a:moveTo>
                <a:lnTo>
                  <a:pt x="925" y="89"/>
                </a:lnTo>
                <a:lnTo>
                  <a:pt x="897" y="89"/>
                </a:lnTo>
                <a:lnTo>
                  <a:pt x="897" y="80"/>
                </a:lnTo>
                <a:lnTo>
                  <a:pt x="904" y="77"/>
                </a:lnTo>
                <a:lnTo>
                  <a:pt x="909" y="73"/>
                </a:lnTo>
                <a:lnTo>
                  <a:pt x="916" y="72"/>
                </a:lnTo>
                <a:lnTo>
                  <a:pt x="925" y="68"/>
                </a:lnTo>
                <a:close/>
                <a:moveTo>
                  <a:pt x="527" y="0"/>
                </a:moveTo>
                <a:lnTo>
                  <a:pt x="543" y="2"/>
                </a:lnTo>
                <a:lnTo>
                  <a:pt x="557" y="4"/>
                </a:lnTo>
                <a:lnTo>
                  <a:pt x="557" y="12"/>
                </a:lnTo>
                <a:lnTo>
                  <a:pt x="558" y="16"/>
                </a:lnTo>
                <a:lnTo>
                  <a:pt x="558" y="19"/>
                </a:lnTo>
                <a:lnTo>
                  <a:pt x="560" y="25"/>
                </a:lnTo>
                <a:lnTo>
                  <a:pt x="560" y="32"/>
                </a:lnTo>
                <a:lnTo>
                  <a:pt x="539" y="37"/>
                </a:lnTo>
                <a:lnTo>
                  <a:pt x="509" y="39"/>
                </a:lnTo>
                <a:lnTo>
                  <a:pt x="515" y="54"/>
                </a:lnTo>
                <a:lnTo>
                  <a:pt x="520" y="72"/>
                </a:lnTo>
                <a:lnTo>
                  <a:pt x="523" y="89"/>
                </a:lnTo>
                <a:lnTo>
                  <a:pt x="522" y="107"/>
                </a:lnTo>
                <a:lnTo>
                  <a:pt x="516" y="117"/>
                </a:lnTo>
                <a:lnTo>
                  <a:pt x="509" y="124"/>
                </a:lnTo>
                <a:lnTo>
                  <a:pt x="503" y="131"/>
                </a:lnTo>
                <a:lnTo>
                  <a:pt x="499" y="142"/>
                </a:lnTo>
                <a:lnTo>
                  <a:pt x="503" y="147"/>
                </a:lnTo>
                <a:lnTo>
                  <a:pt x="506" y="150"/>
                </a:lnTo>
                <a:lnTo>
                  <a:pt x="509" y="156"/>
                </a:lnTo>
                <a:lnTo>
                  <a:pt x="511" y="159"/>
                </a:lnTo>
                <a:lnTo>
                  <a:pt x="515" y="163"/>
                </a:lnTo>
                <a:lnTo>
                  <a:pt x="520" y="166"/>
                </a:lnTo>
                <a:lnTo>
                  <a:pt x="525" y="169"/>
                </a:lnTo>
                <a:lnTo>
                  <a:pt x="527" y="169"/>
                </a:lnTo>
                <a:lnTo>
                  <a:pt x="527" y="169"/>
                </a:lnTo>
                <a:lnTo>
                  <a:pt x="527" y="171"/>
                </a:lnTo>
                <a:lnTo>
                  <a:pt x="529" y="169"/>
                </a:lnTo>
                <a:lnTo>
                  <a:pt x="529" y="169"/>
                </a:lnTo>
                <a:lnTo>
                  <a:pt x="536" y="164"/>
                </a:lnTo>
                <a:lnTo>
                  <a:pt x="539" y="157"/>
                </a:lnTo>
                <a:lnTo>
                  <a:pt x="543" y="152"/>
                </a:lnTo>
                <a:lnTo>
                  <a:pt x="548" y="147"/>
                </a:lnTo>
                <a:lnTo>
                  <a:pt x="546" y="133"/>
                </a:lnTo>
                <a:lnTo>
                  <a:pt x="541" y="117"/>
                </a:lnTo>
                <a:lnTo>
                  <a:pt x="536" y="101"/>
                </a:lnTo>
                <a:lnTo>
                  <a:pt x="534" y="87"/>
                </a:lnTo>
                <a:lnTo>
                  <a:pt x="537" y="77"/>
                </a:lnTo>
                <a:lnTo>
                  <a:pt x="550" y="68"/>
                </a:lnTo>
                <a:lnTo>
                  <a:pt x="567" y="63"/>
                </a:lnTo>
                <a:lnTo>
                  <a:pt x="585" y="60"/>
                </a:lnTo>
                <a:lnTo>
                  <a:pt x="600" y="54"/>
                </a:lnTo>
                <a:lnTo>
                  <a:pt x="614" y="46"/>
                </a:lnTo>
                <a:lnTo>
                  <a:pt x="607" y="44"/>
                </a:lnTo>
                <a:lnTo>
                  <a:pt x="604" y="42"/>
                </a:lnTo>
                <a:lnTo>
                  <a:pt x="600" y="40"/>
                </a:lnTo>
                <a:lnTo>
                  <a:pt x="599" y="37"/>
                </a:lnTo>
                <a:lnTo>
                  <a:pt x="597" y="33"/>
                </a:lnTo>
                <a:lnTo>
                  <a:pt x="595" y="26"/>
                </a:lnTo>
                <a:lnTo>
                  <a:pt x="595" y="19"/>
                </a:lnTo>
                <a:lnTo>
                  <a:pt x="597" y="18"/>
                </a:lnTo>
                <a:lnTo>
                  <a:pt x="599" y="16"/>
                </a:lnTo>
                <a:lnTo>
                  <a:pt x="600" y="14"/>
                </a:lnTo>
                <a:lnTo>
                  <a:pt x="602" y="12"/>
                </a:lnTo>
                <a:lnTo>
                  <a:pt x="621" y="16"/>
                </a:lnTo>
                <a:lnTo>
                  <a:pt x="625" y="46"/>
                </a:lnTo>
                <a:lnTo>
                  <a:pt x="649" y="47"/>
                </a:lnTo>
                <a:lnTo>
                  <a:pt x="672" y="51"/>
                </a:lnTo>
                <a:lnTo>
                  <a:pt x="691" y="58"/>
                </a:lnTo>
                <a:lnTo>
                  <a:pt x="696" y="75"/>
                </a:lnTo>
                <a:lnTo>
                  <a:pt x="700" y="87"/>
                </a:lnTo>
                <a:lnTo>
                  <a:pt x="707" y="96"/>
                </a:lnTo>
                <a:lnTo>
                  <a:pt x="715" y="100"/>
                </a:lnTo>
                <a:lnTo>
                  <a:pt x="731" y="101"/>
                </a:lnTo>
                <a:lnTo>
                  <a:pt x="756" y="100"/>
                </a:lnTo>
                <a:lnTo>
                  <a:pt x="770" y="93"/>
                </a:lnTo>
                <a:lnTo>
                  <a:pt x="784" y="93"/>
                </a:lnTo>
                <a:lnTo>
                  <a:pt x="801" y="98"/>
                </a:lnTo>
                <a:lnTo>
                  <a:pt x="818" y="107"/>
                </a:lnTo>
                <a:lnTo>
                  <a:pt x="836" y="115"/>
                </a:lnTo>
                <a:lnTo>
                  <a:pt x="852" y="122"/>
                </a:lnTo>
                <a:lnTo>
                  <a:pt x="867" y="126"/>
                </a:lnTo>
                <a:lnTo>
                  <a:pt x="893" y="108"/>
                </a:lnTo>
                <a:lnTo>
                  <a:pt x="925" y="98"/>
                </a:lnTo>
                <a:lnTo>
                  <a:pt x="963" y="93"/>
                </a:lnTo>
                <a:lnTo>
                  <a:pt x="1009" y="93"/>
                </a:lnTo>
                <a:lnTo>
                  <a:pt x="1009" y="100"/>
                </a:lnTo>
                <a:lnTo>
                  <a:pt x="996" y="100"/>
                </a:lnTo>
                <a:lnTo>
                  <a:pt x="986" y="101"/>
                </a:lnTo>
                <a:lnTo>
                  <a:pt x="979" y="107"/>
                </a:lnTo>
                <a:lnTo>
                  <a:pt x="986" y="114"/>
                </a:lnTo>
                <a:lnTo>
                  <a:pt x="991" y="121"/>
                </a:lnTo>
                <a:lnTo>
                  <a:pt x="996" y="128"/>
                </a:lnTo>
                <a:lnTo>
                  <a:pt x="1003" y="131"/>
                </a:lnTo>
                <a:lnTo>
                  <a:pt x="1017" y="135"/>
                </a:lnTo>
                <a:lnTo>
                  <a:pt x="1026" y="142"/>
                </a:lnTo>
                <a:lnTo>
                  <a:pt x="1037" y="142"/>
                </a:lnTo>
                <a:lnTo>
                  <a:pt x="1049" y="142"/>
                </a:lnTo>
                <a:lnTo>
                  <a:pt x="1063" y="147"/>
                </a:lnTo>
                <a:lnTo>
                  <a:pt x="1066" y="149"/>
                </a:lnTo>
                <a:lnTo>
                  <a:pt x="1070" y="154"/>
                </a:lnTo>
                <a:lnTo>
                  <a:pt x="1073" y="157"/>
                </a:lnTo>
                <a:lnTo>
                  <a:pt x="1079" y="161"/>
                </a:lnTo>
                <a:lnTo>
                  <a:pt x="1079" y="166"/>
                </a:lnTo>
                <a:lnTo>
                  <a:pt x="1075" y="166"/>
                </a:lnTo>
                <a:lnTo>
                  <a:pt x="1065" y="182"/>
                </a:lnTo>
                <a:lnTo>
                  <a:pt x="1052" y="196"/>
                </a:lnTo>
                <a:lnTo>
                  <a:pt x="1040" y="211"/>
                </a:lnTo>
                <a:lnTo>
                  <a:pt x="1051" y="211"/>
                </a:lnTo>
                <a:lnTo>
                  <a:pt x="1068" y="203"/>
                </a:lnTo>
                <a:lnTo>
                  <a:pt x="1087" y="199"/>
                </a:lnTo>
                <a:lnTo>
                  <a:pt x="1106" y="201"/>
                </a:lnTo>
                <a:lnTo>
                  <a:pt x="1127" y="206"/>
                </a:lnTo>
                <a:lnTo>
                  <a:pt x="1148" y="215"/>
                </a:lnTo>
                <a:lnTo>
                  <a:pt x="1166" y="225"/>
                </a:lnTo>
                <a:lnTo>
                  <a:pt x="1178" y="238"/>
                </a:lnTo>
                <a:lnTo>
                  <a:pt x="1185" y="250"/>
                </a:lnTo>
                <a:lnTo>
                  <a:pt x="1192" y="264"/>
                </a:lnTo>
                <a:lnTo>
                  <a:pt x="1190" y="278"/>
                </a:lnTo>
                <a:lnTo>
                  <a:pt x="1185" y="292"/>
                </a:lnTo>
                <a:lnTo>
                  <a:pt x="1199" y="292"/>
                </a:lnTo>
                <a:lnTo>
                  <a:pt x="1213" y="292"/>
                </a:lnTo>
                <a:lnTo>
                  <a:pt x="1223" y="293"/>
                </a:lnTo>
                <a:lnTo>
                  <a:pt x="1232" y="300"/>
                </a:lnTo>
                <a:lnTo>
                  <a:pt x="1234" y="302"/>
                </a:lnTo>
                <a:lnTo>
                  <a:pt x="1234" y="304"/>
                </a:lnTo>
                <a:lnTo>
                  <a:pt x="1234" y="306"/>
                </a:lnTo>
                <a:lnTo>
                  <a:pt x="1236" y="307"/>
                </a:lnTo>
                <a:lnTo>
                  <a:pt x="1236" y="311"/>
                </a:lnTo>
                <a:lnTo>
                  <a:pt x="1251" y="311"/>
                </a:lnTo>
                <a:lnTo>
                  <a:pt x="1251" y="321"/>
                </a:lnTo>
                <a:lnTo>
                  <a:pt x="1251" y="332"/>
                </a:lnTo>
                <a:lnTo>
                  <a:pt x="1255" y="342"/>
                </a:lnTo>
                <a:lnTo>
                  <a:pt x="1264" y="334"/>
                </a:lnTo>
                <a:lnTo>
                  <a:pt x="1274" y="332"/>
                </a:lnTo>
                <a:lnTo>
                  <a:pt x="1284" y="335"/>
                </a:lnTo>
                <a:lnTo>
                  <a:pt x="1297" y="337"/>
                </a:lnTo>
                <a:lnTo>
                  <a:pt x="1312" y="337"/>
                </a:lnTo>
                <a:lnTo>
                  <a:pt x="1333" y="335"/>
                </a:lnTo>
                <a:lnTo>
                  <a:pt x="1360" y="334"/>
                </a:lnTo>
                <a:lnTo>
                  <a:pt x="1386" y="332"/>
                </a:lnTo>
                <a:lnTo>
                  <a:pt x="1412" y="334"/>
                </a:lnTo>
                <a:lnTo>
                  <a:pt x="1435" y="337"/>
                </a:lnTo>
                <a:lnTo>
                  <a:pt x="1454" y="346"/>
                </a:lnTo>
                <a:lnTo>
                  <a:pt x="1469" y="356"/>
                </a:lnTo>
                <a:lnTo>
                  <a:pt x="1483" y="367"/>
                </a:lnTo>
                <a:lnTo>
                  <a:pt x="1499" y="377"/>
                </a:lnTo>
                <a:lnTo>
                  <a:pt x="1517" y="384"/>
                </a:lnTo>
                <a:lnTo>
                  <a:pt x="1517" y="395"/>
                </a:lnTo>
                <a:lnTo>
                  <a:pt x="1531" y="395"/>
                </a:lnTo>
                <a:lnTo>
                  <a:pt x="1532" y="407"/>
                </a:lnTo>
                <a:lnTo>
                  <a:pt x="1534" y="416"/>
                </a:lnTo>
                <a:lnTo>
                  <a:pt x="1531" y="426"/>
                </a:lnTo>
                <a:lnTo>
                  <a:pt x="1536" y="426"/>
                </a:lnTo>
                <a:lnTo>
                  <a:pt x="1538" y="424"/>
                </a:lnTo>
                <a:lnTo>
                  <a:pt x="1539" y="423"/>
                </a:lnTo>
                <a:lnTo>
                  <a:pt x="1539" y="423"/>
                </a:lnTo>
                <a:lnTo>
                  <a:pt x="1539" y="423"/>
                </a:lnTo>
                <a:lnTo>
                  <a:pt x="1541" y="423"/>
                </a:lnTo>
                <a:lnTo>
                  <a:pt x="1543" y="423"/>
                </a:lnTo>
                <a:lnTo>
                  <a:pt x="1553" y="437"/>
                </a:lnTo>
                <a:lnTo>
                  <a:pt x="1559" y="454"/>
                </a:lnTo>
                <a:lnTo>
                  <a:pt x="1562" y="475"/>
                </a:lnTo>
                <a:lnTo>
                  <a:pt x="1565" y="494"/>
                </a:lnTo>
                <a:lnTo>
                  <a:pt x="1571" y="513"/>
                </a:lnTo>
                <a:lnTo>
                  <a:pt x="1581" y="526"/>
                </a:lnTo>
                <a:lnTo>
                  <a:pt x="1583" y="527"/>
                </a:lnTo>
                <a:lnTo>
                  <a:pt x="1585" y="527"/>
                </a:lnTo>
                <a:lnTo>
                  <a:pt x="1585" y="527"/>
                </a:lnTo>
                <a:lnTo>
                  <a:pt x="1586" y="527"/>
                </a:lnTo>
                <a:lnTo>
                  <a:pt x="1588" y="527"/>
                </a:lnTo>
                <a:lnTo>
                  <a:pt x="1593" y="526"/>
                </a:lnTo>
                <a:lnTo>
                  <a:pt x="1593" y="533"/>
                </a:lnTo>
                <a:lnTo>
                  <a:pt x="1593" y="536"/>
                </a:lnTo>
                <a:lnTo>
                  <a:pt x="1595" y="540"/>
                </a:lnTo>
                <a:lnTo>
                  <a:pt x="1597" y="541"/>
                </a:lnTo>
                <a:lnTo>
                  <a:pt x="1600" y="543"/>
                </a:lnTo>
                <a:lnTo>
                  <a:pt x="1604" y="545"/>
                </a:lnTo>
                <a:lnTo>
                  <a:pt x="1606" y="547"/>
                </a:lnTo>
                <a:lnTo>
                  <a:pt x="1607" y="548"/>
                </a:lnTo>
                <a:lnTo>
                  <a:pt x="1609" y="548"/>
                </a:lnTo>
                <a:lnTo>
                  <a:pt x="1613" y="548"/>
                </a:lnTo>
                <a:lnTo>
                  <a:pt x="1616" y="550"/>
                </a:lnTo>
                <a:lnTo>
                  <a:pt x="1618" y="571"/>
                </a:lnTo>
                <a:lnTo>
                  <a:pt x="1614" y="588"/>
                </a:lnTo>
                <a:lnTo>
                  <a:pt x="1607" y="608"/>
                </a:lnTo>
                <a:lnTo>
                  <a:pt x="1604" y="606"/>
                </a:lnTo>
                <a:lnTo>
                  <a:pt x="1602" y="604"/>
                </a:lnTo>
                <a:lnTo>
                  <a:pt x="1599" y="604"/>
                </a:lnTo>
                <a:lnTo>
                  <a:pt x="1593" y="602"/>
                </a:lnTo>
                <a:lnTo>
                  <a:pt x="1576" y="623"/>
                </a:lnTo>
                <a:lnTo>
                  <a:pt x="1560" y="644"/>
                </a:lnTo>
                <a:lnTo>
                  <a:pt x="1546" y="669"/>
                </a:lnTo>
                <a:lnTo>
                  <a:pt x="1553" y="670"/>
                </a:lnTo>
                <a:lnTo>
                  <a:pt x="1559" y="670"/>
                </a:lnTo>
                <a:lnTo>
                  <a:pt x="1564" y="674"/>
                </a:lnTo>
                <a:lnTo>
                  <a:pt x="1567" y="677"/>
                </a:lnTo>
                <a:lnTo>
                  <a:pt x="1569" y="684"/>
                </a:lnTo>
                <a:lnTo>
                  <a:pt x="1572" y="693"/>
                </a:lnTo>
                <a:lnTo>
                  <a:pt x="1574" y="702"/>
                </a:lnTo>
                <a:lnTo>
                  <a:pt x="1576" y="711"/>
                </a:lnTo>
                <a:lnTo>
                  <a:pt x="1581" y="718"/>
                </a:lnTo>
                <a:lnTo>
                  <a:pt x="1602" y="730"/>
                </a:lnTo>
                <a:lnTo>
                  <a:pt x="1628" y="735"/>
                </a:lnTo>
                <a:lnTo>
                  <a:pt x="1658" y="737"/>
                </a:lnTo>
                <a:lnTo>
                  <a:pt x="1663" y="733"/>
                </a:lnTo>
                <a:lnTo>
                  <a:pt x="1668" y="732"/>
                </a:lnTo>
                <a:lnTo>
                  <a:pt x="1675" y="730"/>
                </a:lnTo>
                <a:lnTo>
                  <a:pt x="1681" y="726"/>
                </a:lnTo>
                <a:lnTo>
                  <a:pt x="1691" y="716"/>
                </a:lnTo>
                <a:lnTo>
                  <a:pt x="1698" y="704"/>
                </a:lnTo>
                <a:lnTo>
                  <a:pt x="1705" y="693"/>
                </a:lnTo>
                <a:lnTo>
                  <a:pt x="1716" y="684"/>
                </a:lnTo>
                <a:lnTo>
                  <a:pt x="1730" y="677"/>
                </a:lnTo>
                <a:lnTo>
                  <a:pt x="1749" y="677"/>
                </a:lnTo>
                <a:lnTo>
                  <a:pt x="1773" y="681"/>
                </a:lnTo>
                <a:lnTo>
                  <a:pt x="1798" y="686"/>
                </a:lnTo>
                <a:lnTo>
                  <a:pt x="1824" y="695"/>
                </a:lnTo>
                <a:lnTo>
                  <a:pt x="1847" y="705"/>
                </a:lnTo>
                <a:lnTo>
                  <a:pt x="1869" y="714"/>
                </a:lnTo>
                <a:lnTo>
                  <a:pt x="1885" y="725"/>
                </a:lnTo>
                <a:lnTo>
                  <a:pt x="1895" y="733"/>
                </a:lnTo>
                <a:lnTo>
                  <a:pt x="1908" y="765"/>
                </a:lnTo>
                <a:lnTo>
                  <a:pt x="1920" y="761"/>
                </a:lnTo>
                <a:lnTo>
                  <a:pt x="1920" y="768"/>
                </a:lnTo>
                <a:lnTo>
                  <a:pt x="1923" y="772"/>
                </a:lnTo>
                <a:lnTo>
                  <a:pt x="1958" y="761"/>
                </a:lnTo>
                <a:lnTo>
                  <a:pt x="1974" y="766"/>
                </a:lnTo>
                <a:lnTo>
                  <a:pt x="1991" y="777"/>
                </a:lnTo>
                <a:lnTo>
                  <a:pt x="2007" y="784"/>
                </a:lnTo>
                <a:lnTo>
                  <a:pt x="2045" y="779"/>
                </a:lnTo>
                <a:lnTo>
                  <a:pt x="2058" y="787"/>
                </a:lnTo>
                <a:lnTo>
                  <a:pt x="2080" y="789"/>
                </a:lnTo>
                <a:lnTo>
                  <a:pt x="2103" y="786"/>
                </a:lnTo>
                <a:lnTo>
                  <a:pt x="2124" y="784"/>
                </a:lnTo>
                <a:lnTo>
                  <a:pt x="2145" y="787"/>
                </a:lnTo>
                <a:lnTo>
                  <a:pt x="2173" y="801"/>
                </a:lnTo>
                <a:lnTo>
                  <a:pt x="2197" y="821"/>
                </a:lnTo>
                <a:lnTo>
                  <a:pt x="2220" y="840"/>
                </a:lnTo>
                <a:lnTo>
                  <a:pt x="2243" y="859"/>
                </a:lnTo>
                <a:lnTo>
                  <a:pt x="2269" y="876"/>
                </a:lnTo>
                <a:lnTo>
                  <a:pt x="2283" y="880"/>
                </a:lnTo>
                <a:lnTo>
                  <a:pt x="2302" y="883"/>
                </a:lnTo>
                <a:lnTo>
                  <a:pt x="2327" y="887"/>
                </a:lnTo>
                <a:lnTo>
                  <a:pt x="2349" y="892"/>
                </a:lnTo>
                <a:lnTo>
                  <a:pt x="2367" y="897"/>
                </a:lnTo>
                <a:lnTo>
                  <a:pt x="2375" y="903"/>
                </a:lnTo>
                <a:lnTo>
                  <a:pt x="2382" y="918"/>
                </a:lnTo>
                <a:lnTo>
                  <a:pt x="2386" y="936"/>
                </a:lnTo>
                <a:lnTo>
                  <a:pt x="2391" y="953"/>
                </a:lnTo>
                <a:lnTo>
                  <a:pt x="2403" y="988"/>
                </a:lnTo>
                <a:lnTo>
                  <a:pt x="2407" y="1021"/>
                </a:lnTo>
                <a:lnTo>
                  <a:pt x="2405" y="1051"/>
                </a:lnTo>
                <a:lnTo>
                  <a:pt x="2396" y="1079"/>
                </a:lnTo>
                <a:lnTo>
                  <a:pt x="2384" y="1105"/>
                </a:lnTo>
                <a:lnTo>
                  <a:pt x="2368" y="1129"/>
                </a:lnTo>
                <a:lnTo>
                  <a:pt x="2349" y="1156"/>
                </a:lnTo>
                <a:lnTo>
                  <a:pt x="2292" y="1194"/>
                </a:lnTo>
                <a:lnTo>
                  <a:pt x="2281" y="1215"/>
                </a:lnTo>
                <a:lnTo>
                  <a:pt x="2272" y="1236"/>
                </a:lnTo>
                <a:lnTo>
                  <a:pt x="2265" y="1259"/>
                </a:lnTo>
                <a:lnTo>
                  <a:pt x="2257" y="1273"/>
                </a:lnTo>
                <a:lnTo>
                  <a:pt x="2246" y="1285"/>
                </a:lnTo>
                <a:lnTo>
                  <a:pt x="2237" y="1299"/>
                </a:lnTo>
                <a:lnTo>
                  <a:pt x="2218" y="1302"/>
                </a:lnTo>
                <a:lnTo>
                  <a:pt x="2215" y="1283"/>
                </a:lnTo>
                <a:lnTo>
                  <a:pt x="2208" y="1283"/>
                </a:lnTo>
                <a:lnTo>
                  <a:pt x="2208" y="1321"/>
                </a:lnTo>
                <a:lnTo>
                  <a:pt x="2199" y="1339"/>
                </a:lnTo>
                <a:lnTo>
                  <a:pt x="2197" y="1360"/>
                </a:lnTo>
                <a:lnTo>
                  <a:pt x="2201" y="1383"/>
                </a:lnTo>
                <a:lnTo>
                  <a:pt x="2204" y="1404"/>
                </a:lnTo>
                <a:lnTo>
                  <a:pt x="2211" y="1424"/>
                </a:lnTo>
                <a:lnTo>
                  <a:pt x="2215" y="1440"/>
                </a:lnTo>
                <a:lnTo>
                  <a:pt x="2215" y="1454"/>
                </a:lnTo>
                <a:lnTo>
                  <a:pt x="2211" y="1466"/>
                </a:lnTo>
                <a:lnTo>
                  <a:pt x="2206" y="1477"/>
                </a:lnTo>
                <a:lnTo>
                  <a:pt x="2203" y="1486"/>
                </a:lnTo>
                <a:lnTo>
                  <a:pt x="2208" y="1552"/>
                </a:lnTo>
                <a:lnTo>
                  <a:pt x="2196" y="1557"/>
                </a:lnTo>
                <a:lnTo>
                  <a:pt x="2187" y="1564"/>
                </a:lnTo>
                <a:lnTo>
                  <a:pt x="2182" y="1573"/>
                </a:lnTo>
                <a:lnTo>
                  <a:pt x="2180" y="1590"/>
                </a:lnTo>
                <a:lnTo>
                  <a:pt x="2189" y="1606"/>
                </a:lnTo>
                <a:lnTo>
                  <a:pt x="2192" y="1625"/>
                </a:lnTo>
                <a:lnTo>
                  <a:pt x="2180" y="1637"/>
                </a:lnTo>
                <a:lnTo>
                  <a:pt x="2176" y="1650"/>
                </a:lnTo>
                <a:lnTo>
                  <a:pt x="2171" y="1662"/>
                </a:lnTo>
                <a:lnTo>
                  <a:pt x="2164" y="1678"/>
                </a:lnTo>
                <a:lnTo>
                  <a:pt x="2157" y="1688"/>
                </a:lnTo>
                <a:lnTo>
                  <a:pt x="2152" y="1695"/>
                </a:lnTo>
                <a:lnTo>
                  <a:pt x="2145" y="1700"/>
                </a:lnTo>
                <a:lnTo>
                  <a:pt x="2141" y="1704"/>
                </a:lnTo>
                <a:lnTo>
                  <a:pt x="2138" y="1709"/>
                </a:lnTo>
                <a:lnTo>
                  <a:pt x="2136" y="1719"/>
                </a:lnTo>
                <a:lnTo>
                  <a:pt x="2136" y="1733"/>
                </a:lnTo>
                <a:lnTo>
                  <a:pt x="2138" y="1754"/>
                </a:lnTo>
                <a:lnTo>
                  <a:pt x="2112" y="1768"/>
                </a:lnTo>
                <a:lnTo>
                  <a:pt x="2087" y="1782"/>
                </a:lnTo>
                <a:lnTo>
                  <a:pt x="2091" y="1786"/>
                </a:lnTo>
                <a:lnTo>
                  <a:pt x="2093" y="1789"/>
                </a:lnTo>
                <a:lnTo>
                  <a:pt x="2093" y="1791"/>
                </a:lnTo>
                <a:lnTo>
                  <a:pt x="2093" y="1795"/>
                </a:lnTo>
                <a:lnTo>
                  <a:pt x="2093" y="1796"/>
                </a:lnTo>
                <a:lnTo>
                  <a:pt x="2075" y="1805"/>
                </a:lnTo>
                <a:lnTo>
                  <a:pt x="2058" y="1803"/>
                </a:lnTo>
                <a:lnTo>
                  <a:pt x="2040" y="1800"/>
                </a:lnTo>
                <a:lnTo>
                  <a:pt x="2026" y="1793"/>
                </a:lnTo>
                <a:lnTo>
                  <a:pt x="2018" y="1800"/>
                </a:lnTo>
                <a:lnTo>
                  <a:pt x="2004" y="1803"/>
                </a:lnTo>
                <a:lnTo>
                  <a:pt x="1988" y="1805"/>
                </a:lnTo>
                <a:lnTo>
                  <a:pt x="1972" y="1807"/>
                </a:lnTo>
                <a:lnTo>
                  <a:pt x="1958" y="1808"/>
                </a:lnTo>
                <a:lnTo>
                  <a:pt x="1955" y="1815"/>
                </a:lnTo>
                <a:lnTo>
                  <a:pt x="1948" y="1824"/>
                </a:lnTo>
                <a:lnTo>
                  <a:pt x="1939" y="1835"/>
                </a:lnTo>
                <a:lnTo>
                  <a:pt x="1930" y="1842"/>
                </a:lnTo>
                <a:lnTo>
                  <a:pt x="1923" y="1847"/>
                </a:lnTo>
                <a:lnTo>
                  <a:pt x="1892" y="1843"/>
                </a:lnTo>
                <a:lnTo>
                  <a:pt x="1881" y="1849"/>
                </a:lnTo>
                <a:lnTo>
                  <a:pt x="1867" y="1857"/>
                </a:lnTo>
                <a:lnTo>
                  <a:pt x="1850" y="1870"/>
                </a:lnTo>
                <a:lnTo>
                  <a:pt x="1833" y="1882"/>
                </a:lnTo>
                <a:lnTo>
                  <a:pt x="1820" y="1892"/>
                </a:lnTo>
                <a:lnTo>
                  <a:pt x="1812" y="1901"/>
                </a:lnTo>
                <a:lnTo>
                  <a:pt x="1808" y="1901"/>
                </a:lnTo>
                <a:lnTo>
                  <a:pt x="1805" y="1924"/>
                </a:lnTo>
                <a:lnTo>
                  <a:pt x="1801" y="1925"/>
                </a:lnTo>
                <a:lnTo>
                  <a:pt x="1798" y="1927"/>
                </a:lnTo>
                <a:lnTo>
                  <a:pt x="1796" y="1925"/>
                </a:lnTo>
                <a:lnTo>
                  <a:pt x="1794" y="1925"/>
                </a:lnTo>
                <a:lnTo>
                  <a:pt x="1792" y="1924"/>
                </a:lnTo>
                <a:lnTo>
                  <a:pt x="1789" y="1924"/>
                </a:lnTo>
                <a:lnTo>
                  <a:pt x="1787" y="1924"/>
                </a:lnTo>
                <a:lnTo>
                  <a:pt x="1784" y="1927"/>
                </a:lnTo>
                <a:lnTo>
                  <a:pt x="1780" y="1931"/>
                </a:lnTo>
                <a:lnTo>
                  <a:pt x="1785" y="1946"/>
                </a:lnTo>
                <a:lnTo>
                  <a:pt x="1784" y="1964"/>
                </a:lnTo>
                <a:lnTo>
                  <a:pt x="1780" y="1980"/>
                </a:lnTo>
                <a:lnTo>
                  <a:pt x="1780" y="1997"/>
                </a:lnTo>
                <a:lnTo>
                  <a:pt x="1784" y="2000"/>
                </a:lnTo>
                <a:lnTo>
                  <a:pt x="1787" y="2006"/>
                </a:lnTo>
                <a:lnTo>
                  <a:pt x="1791" y="2009"/>
                </a:lnTo>
                <a:lnTo>
                  <a:pt x="1794" y="2013"/>
                </a:lnTo>
                <a:lnTo>
                  <a:pt x="1798" y="2016"/>
                </a:lnTo>
                <a:lnTo>
                  <a:pt x="1799" y="2020"/>
                </a:lnTo>
                <a:lnTo>
                  <a:pt x="1792" y="2089"/>
                </a:lnTo>
                <a:lnTo>
                  <a:pt x="1773" y="2105"/>
                </a:lnTo>
                <a:lnTo>
                  <a:pt x="1757" y="2124"/>
                </a:lnTo>
                <a:lnTo>
                  <a:pt x="1747" y="2147"/>
                </a:lnTo>
                <a:lnTo>
                  <a:pt x="1738" y="2172"/>
                </a:lnTo>
                <a:lnTo>
                  <a:pt x="1728" y="2196"/>
                </a:lnTo>
                <a:lnTo>
                  <a:pt x="1716" y="2220"/>
                </a:lnTo>
                <a:lnTo>
                  <a:pt x="1707" y="2231"/>
                </a:lnTo>
                <a:lnTo>
                  <a:pt x="1695" y="2240"/>
                </a:lnTo>
                <a:lnTo>
                  <a:pt x="1684" y="2250"/>
                </a:lnTo>
                <a:lnTo>
                  <a:pt x="1681" y="2250"/>
                </a:lnTo>
                <a:lnTo>
                  <a:pt x="1681" y="2240"/>
                </a:lnTo>
                <a:lnTo>
                  <a:pt x="1698" y="2222"/>
                </a:lnTo>
                <a:lnTo>
                  <a:pt x="1712" y="2199"/>
                </a:lnTo>
                <a:lnTo>
                  <a:pt x="1719" y="2173"/>
                </a:lnTo>
                <a:lnTo>
                  <a:pt x="1716" y="2173"/>
                </a:lnTo>
                <a:lnTo>
                  <a:pt x="1716" y="2170"/>
                </a:lnTo>
                <a:lnTo>
                  <a:pt x="1709" y="2172"/>
                </a:lnTo>
                <a:lnTo>
                  <a:pt x="1700" y="2173"/>
                </a:lnTo>
                <a:lnTo>
                  <a:pt x="1689" y="2173"/>
                </a:lnTo>
                <a:lnTo>
                  <a:pt x="1688" y="2194"/>
                </a:lnTo>
                <a:lnTo>
                  <a:pt x="1682" y="2206"/>
                </a:lnTo>
                <a:lnTo>
                  <a:pt x="1677" y="2213"/>
                </a:lnTo>
                <a:lnTo>
                  <a:pt x="1670" y="2219"/>
                </a:lnTo>
                <a:lnTo>
                  <a:pt x="1663" y="2222"/>
                </a:lnTo>
                <a:lnTo>
                  <a:pt x="1658" y="2231"/>
                </a:lnTo>
                <a:lnTo>
                  <a:pt x="1655" y="2245"/>
                </a:lnTo>
                <a:lnTo>
                  <a:pt x="1655" y="2262"/>
                </a:lnTo>
                <a:lnTo>
                  <a:pt x="1658" y="2280"/>
                </a:lnTo>
                <a:lnTo>
                  <a:pt x="1658" y="2295"/>
                </a:lnTo>
                <a:lnTo>
                  <a:pt x="1655" y="2308"/>
                </a:lnTo>
                <a:lnTo>
                  <a:pt x="1649" y="2322"/>
                </a:lnTo>
                <a:lnTo>
                  <a:pt x="1642" y="2329"/>
                </a:lnTo>
                <a:lnTo>
                  <a:pt x="1635" y="2332"/>
                </a:lnTo>
                <a:lnTo>
                  <a:pt x="1628" y="2336"/>
                </a:lnTo>
                <a:lnTo>
                  <a:pt x="1620" y="2343"/>
                </a:lnTo>
                <a:lnTo>
                  <a:pt x="1620" y="2343"/>
                </a:lnTo>
                <a:lnTo>
                  <a:pt x="1621" y="2346"/>
                </a:lnTo>
                <a:lnTo>
                  <a:pt x="1623" y="2351"/>
                </a:lnTo>
                <a:lnTo>
                  <a:pt x="1623" y="2357"/>
                </a:lnTo>
                <a:lnTo>
                  <a:pt x="1623" y="2362"/>
                </a:lnTo>
                <a:lnTo>
                  <a:pt x="1625" y="2365"/>
                </a:lnTo>
                <a:lnTo>
                  <a:pt x="1623" y="2369"/>
                </a:lnTo>
                <a:lnTo>
                  <a:pt x="1621" y="2374"/>
                </a:lnTo>
                <a:lnTo>
                  <a:pt x="1618" y="2379"/>
                </a:lnTo>
                <a:lnTo>
                  <a:pt x="1614" y="2384"/>
                </a:lnTo>
                <a:lnTo>
                  <a:pt x="1609" y="2390"/>
                </a:lnTo>
                <a:lnTo>
                  <a:pt x="1606" y="2393"/>
                </a:lnTo>
                <a:lnTo>
                  <a:pt x="1600" y="2397"/>
                </a:lnTo>
                <a:lnTo>
                  <a:pt x="1579" y="2409"/>
                </a:lnTo>
                <a:lnTo>
                  <a:pt x="1555" y="2414"/>
                </a:lnTo>
                <a:lnTo>
                  <a:pt x="1529" y="2414"/>
                </a:lnTo>
                <a:lnTo>
                  <a:pt x="1501" y="2409"/>
                </a:lnTo>
                <a:lnTo>
                  <a:pt x="1471" y="2402"/>
                </a:lnTo>
                <a:lnTo>
                  <a:pt x="1442" y="2393"/>
                </a:lnTo>
                <a:lnTo>
                  <a:pt x="1415" y="2386"/>
                </a:lnTo>
                <a:lnTo>
                  <a:pt x="1389" y="2381"/>
                </a:lnTo>
                <a:lnTo>
                  <a:pt x="1389" y="2384"/>
                </a:lnTo>
                <a:lnTo>
                  <a:pt x="1393" y="2384"/>
                </a:lnTo>
                <a:lnTo>
                  <a:pt x="1393" y="2388"/>
                </a:lnTo>
                <a:lnTo>
                  <a:pt x="1410" y="2393"/>
                </a:lnTo>
                <a:lnTo>
                  <a:pt x="1426" y="2400"/>
                </a:lnTo>
                <a:lnTo>
                  <a:pt x="1442" y="2407"/>
                </a:lnTo>
                <a:lnTo>
                  <a:pt x="1454" y="2418"/>
                </a:lnTo>
                <a:lnTo>
                  <a:pt x="1463" y="2432"/>
                </a:lnTo>
                <a:lnTo>
                  <a:pt x="1464" y="2435"/>
                </a:lnTo>
                <a:lnTo>
                  <a:pt x="1464" y="2440"/>
                </a:lnTo>
                <a:lnTo>
                  <a:pt x="1464" y="2444"/>
                </a:lnTo>
                <a:lnTo>
                  <a:pt x="1463" y="2451"/>
                </a:lnTo>
                <a:lnTo>
                  <a:pt x="1463" y="2458"/>
                </a:lnTo>
                <a:lnTo>
                  <a:pt x="1475" y="2463"/>
                </a:lnTo>
                <a:lnTo>
                  <a:pt x="1489" y="2472"/>
                </a:lnTo>
                <a:lnTo>
                  <a:pt x="1501" y="2482"/>
                </a:lnTo>
                <a:lnTo>
                  <a:pt x="1508" y="2493"/>
                </a:lnTo>
                <a:lnTo>
                  <a:pt x="1503" y="2510"/>
                </a:lnTo>
                <a:lnTo>
                  <a:pt x="1496" y="2533"/>
                </a:lnTo>
                <a:lnTo>
                  <a:pt x="1489" y="2556"/>
                </a:lnTo>
                <a:lnTo>
                  <a:pt x="1478" y="2576"/>
                </a:lnTo>
                <a:lnTo>
                  <a:pt x="1461" y="2589"/>
                </a:lnTo>
                <a:lnTo>
                  <a:pt x="1436" y="2599"/>
                </a:lnTo>
                <a:lnTo>
                  <a:pt x="1407" y="2608"/>
                </a:lnTo>
                <a:lnTo>
                  <a:pt x="1373" y="2613"/>
                </a:lnTo>
                <a:lnTo>
                  <a:pt x="1339" y="2615"/>
                </a:lnTo>
                <a:lnTo>
                  <a:pt x="1305" y="2615"/>
                </a:lnTo>
                <a:lnTo>
                  <a:pt x="1274" y="2611"/>
                </a:lnTo>
                <a:lnTo>
                  <a:pt x="1274" y="2618"/>
                </a:lnTo>
                <a:lnTo>
                  <a:pt x="1279" y="2622"/>
                </a:lnTo>
                <a:lnTo>
                  <a:pt x="1284" y="2624"/>
                </a:lnTo>
                <a:lnTo>
                  <a:pt x="1288" y="2625"/>
                </a:lnTo>
                <a:lnTo>
                  <a:pt x="1290" y="2629"/>
                </a:lnTo>
                <a:lnTo>
                  <a:pt x="1291" y="2634"/>
                </a:lnTo>
                <a:lnTo>
                  <a:pt x="1293" y="2643"/>
                </a:lnTo>
                <a:lnTo>
                  <a:pt x="1295" y="2650"/>
                </a:lnTo>
                <a:lnTo>
                  <a:pt x="1293" y="2657"/>
                </a:lnTo>
                <a:lnTo>
                  <a:pt x="1290" y="2664"/>
                </a:lnTo>
                <a:lnTo>
                  <a:pt x="1288" y="2671"/>
                </a:lnTo>
                <a:lnTo>
                  <a:pt x="1290" y="2679"/>
                </a:lnTo>
                <a:lnTo>
                  <a:pt x="1293" y="2686"/>
                </a:lnTo>
                <a:lnTo>
                  <a:pt x="1298" y="2692"/>
                </a:lnTo>
                <a:lnTo>
                  <a:pt x="1302" y="2699"/>
                </a:lnTo>
                <a:lnTo>
                  <a:pt x="1305" y="2711"/>
                </a:lnTo>
                <a:lnTo>
                  <a:pt x="1288" y="2718"/>
                </a:lnTo>
                <a:lnTo>
                  <a:pt x="1271" y="2723"/>
                </a:lnTo>
                <a:lnTo>
                  <a:pt x="1250" y="2727"/>
                </a:lnTo>
                <a:lnTo>
                  <a:pt x="1223" y="2727"/>
                </a:lnTo>
                <a:lnTo>
                  <a:pt x="1215" y="2720"/>
                </a:lnTo>
                <a:lnTo>
                  <a:pt x="1202" y="2714"/>
                </a:lnTo>
                <a:lnTo>
                  <a:pt x="1187" y="2711"/>
                </a:lnTo>
                <a:lnTo>
                  <a:pt x="1175" y="2707"/>
                </a:lnTo>
                <a:lnTo>
                  <a:pt x="1175" y="2714"/>
                </a:lnTo>
                <a:lnTo>
                  <a:pt x="1187" y="2730"/>
                </a:lnTo>
                <a:lnTo>
                  <a:pt x="1197" y="2749"/>
                </a:lnTo>
                <a:lnTo>
                  <a:pt x="1197" y="2765"/>
                </a:lnTo>
                <a:lnTo>
                  <a:pt x="1201" y="2768"/>
                </a:lnTo>
                <a:lnTo>
                  <a:pt x="1204" y="2770"/>
                </a:lnTo>
                <a:lnTo>
                  <a:pt x="1208" y="2772"/>
                </a:lnTo>
                <a:lnTo>
                  <a:pt x="1211" y="2772"/>
                </a:lnTo>
                <a:lnTo>
                  <a:pt x="1213" y="2772"/>
                </a:lnTo>
                <a:lnTo>
                  <a:pt x="1216" y="2772"/>
                </a:lnTo>
                <a:lnTo>
                  <a:pt x="1218" y="2774"/>
                </a:lnTo>
                <a:lnTo>
                  <a:pt x="1220" y="2777"/>
                </a:lnTo>
                <a:lnTo>
                  <a:pt x="1223" y="2781"/>
                </a:lnTo>
                <a:lnTo>
                  <a:pt x="1223" y="2788"/>
                </a:lnTo>
                <a:lnTo>
                  <a:pt x="1222" y="2791"/>
                </a:lnTo>
                <a:lnTo>
                  <a:pt x="1222" y="2793"/>
                </a:lnTo>
                <a:lnTo>
                  <a:pt x="1222" y="2795"/>
                </a:lnTo>
                <a:lnTo>
                  <a:pt x="1222" y="2796"/>
                </a:lnTo>
                <a:lnTo>
                  <a:pt x="1223" y="2800"/>
                </a:lnTo>
                <a:lnTo>
                  <a:pt x="1223" y="2803"/>
                </a:lnTo>
                <a:lnTo>
                  <a:pt x="1236" y="2803"/>
                </a:lnTo>
                <a:lnTo>
                  <a:pt x="1234" y="2817"/>
                </a:lnTo>
                <a:lnTo>
                  <a:pt x="1229" y="2826"/>
                </a:lnTo>
                <a:lnTo>
                  <a:pt x="1223" y="2833"/>
                </a:lnTo>
                <a:lnTo>
                  <a:pt x="1220" y="2842"/>
                </a:lnTo>
                <a:lnTo>
                  <a:pt x="1222" y="2849"/>
                </a:lnTo>
                <a:lnTo>
                  <a:pt x="1227" y="2857"/>
                </a:lnTo>
                <a:lnTo>
                  <a:pt x="1232" y="2864"/>
                </a:lnTo>
                <a:lnTo>
                  <a:pt x="1236" y="2871"/>
                </a:lnTo>
                <a:lnTo>
                  <a:pt x="1236" y="2878"/>
                </a:lnTo>
                <a:lnTo>
                  <a:pt x="1236" y="2882"/>
                </a:lnTo>
                <a:lnTo>
                  <a:pt x="1234" y="2885"/>
                </a:lnTo>
                <a:lnTo>
                  <a:pt x="1232" y="2889"/>
                </a:lnTo>
                <a:lnTo>
                  <a:pt x="1230" y="2891"/>
                </a:lnTo>
                <a:lnTo>
                  <a:pt x="1229" y="2894"/>
                </a:lnTo>
                <a:lnTo>
                  <a:pt x="1229" y="2896"/>
                </a:lnTo>
                <a:lnTo>
                  <a:pt x="1229" y="2899"/>
                </a:lnTo>
                <a:lnTo>
                  <a:pt x="1229" y="2901"/>
                </a:lnTo>
                <a:lnTo>
                  <a:pt x="1230" y="2905"/>
                </a:lnTo>
                <a:lnTo>
                  <a:pt x="1232" y="2906"/>
                </a:lnTo>
                <a:lnTo>
                  <a:pt x="1234" y="2910"/>
                </a:lnTo>
                <a:lnTo>
                  <a:pt x="1236" y="2915"/>
                </a:lnTo>
                <a:lnTo>
                  <a:pt x="1202" y="2924"/>
                </a:lnTo>
                <a:lnTo>
                  <a:pt x="1175" y="2938"/>
                </a:lnTo>
                <a:lnTo>
                  <a:pt x="1173" y="2943"/>
                </a:lnTo>
                <a:lnTo>
                  <a:pt x="1171" y="2947"/>
                </a:lnTo>
                <a:lnTo>
                  <a:pt x="1169" y="2952"/>
                </a:lnTo>
                <a:lnTo>
                  <a:pt x="1168" y="2955"/>
                </a:lnTo>
                <a:lnTo>
                  <a:pt x="1166" y="2959"/>
                </a:lnTo>
                <a:lnTo>
                  <a:pt x="1166" y="2960"/>
                </a:lnTo>
                <a:lnTo>
                  <a:pt x="1176" y="2978"/>
                </a:lnTo>
                <a:lnTo>
                  <a:pt x="1190" y="2990"/>
                </a:lnTo>
                <a:lnTo>
                  <a:pt x="1209" y="2999"/>
                </a:lnTo>
                <a:lnTo>
                  <a:pt x="1232" y="3006"/>
                </a:lnTo>
                <a:lnTo>
                  <a:pt x="1255" y="3011"/>
                </a:lnTo>
                <a:lnTo>
                  <a:pt x="1277" y="3015"/>
                </a:lnTo>
                <a:lnTo>
                  <a:pt x="1286" y="3069"/>
                </a:lnTo>
                <a:lnTo>
                  <a:pt x="1271" y="3077"/>
                </a:lnTo>
                <a:lnTo>
                  <a:pt x="1255" y="3091"/>
                </a:lnTo>
                <a:lnTo>
                  <a:pt x="1243" y="3107"/>
                </a:lnTo>
                <a:lnTo>
                  <a:pt x="1236" y="3126"/>
                </a:lnTo>
                <a:lnTo>
                  <a:pt x="1241" y="3137"/>
                </a:lnTo>
                <a:lnTo>
                  <a:pt x="1243" y="3151"/>
                </a:lnTo>
                <a:lnTo>
                  <a:pt x="1243" y="3168"/>
                </a:lnTo>
                <a:lnTo>
                  <a:pt x="1229" y="3172"/>
                </a:lnTo>
                <a:lnTo>
                  <a:pt x="1218" y="3175"/>
                </a:lnTo>
                <a:lnTo>
                  <a:pt x="1204" y="3180"/>
                </a:lnTo>
                <a:lnTo>
                  <a:pt x="1204" y="3194"/>
                </a:lnTo>
                <a:lnTo>
                  <a:pt x="1213" y="3201"/>
                </a:lnTo>
                <a:lnTo>
                  <a:pt x="1223" y="3212"/>
                </a:lnTo>
                <a:lnTo>
                  <a:pt x="1234" y="3226"/>
                </a:lnTo>
                <a:lnTo>
                  <a:pt x="1246" y="3240"/>
                </a:lnTo>
                <a:lnTo>
                  <a:pt x="1255" y="3252"/>
                </a:lnTo>
                <a:lnTo>
                  <a:pt x="1258" y="3261"/>
                </a:lnTo>
                <a:lnTo>
                  <a:pt x="1253" y="3262"/>
                </a:lnTo>
                <a:lnTo>
                  <a:pt x="1250" y="3262"/>
                </a:lnTo>
                <a:lnTo>
                  <a:pt x="1243" y="3264"/>
                </a:lnTo>
                <a:lnTo>
                  <a:pt x="1236" y="3264"/>
                </a:lnTo>
                <a:lnTo>
                  <a:pt x="1234" y="3275"/>
                </a:lnTo>
                <a:lnTo>
                  <a:pt x="1230" y="3285"/>
                </a:lnTo>
                <a:lnTo>
                  <a:pt x="1229" y="3296"/>
                </a:lnTo>
                <a:lnTo>
                  <a:pt x="1222" y="3297"/>
                </a:lnTo>
                <a:lnTo>
                  <a:pt x="1215" y="3303"/>
                </a:lnTo>
                <a:lnTo>
                  <a:pt x="1209" y="3306"/>
                </a:lnTo>
                <a:lnTo>
                  <a:pt x="1204" y="3304"/>
                </a:lnTo>
                <a:lnTo>
                  <a:pt x="1201" y="3303"/>
                </a:lnTo>
                <a:lnTo>
                  <a:pt x="1199" y="3299"/>
                </a:lnTo>
                <a:lnTo>
                  <a:pt x="1197" y="3297"/>
                </a:lnTo>
                <a:lnTo>
                  <a:pt x="1194" y="3296"/>
                </a:lnTo>
                <a:lnTo>
                  <a:pt x="1194" y="3315"/>
                </a:lnTo>
                <a:lnTo>
                  <a:pt x="1202" y="3325"/>
                </a:lnTo>
                <a:lnTo>
                  <a:pt x="1208" y="3341"/>
                </a:lnTo>
                <a:lnTo>
                  <a:pt x="1209" y="3360"/>
                </a:lnTo>
                <a:lnTo>
                  <a:pt x="1188" y="3365"/>
                </a:lnTo>
                <a:lnTo>
                  <a:pt x="1171" y="3371"/>
                </a:lnTo>
                <a:lnTo>
                  <a:pt x="1152" y="3376"/>
                </a:lnTo>
                <a:lnTo>
                  <a:pt x="1152" y="3367"/>
                </a:lnTo>
                <a:lnTo>
                  <a:pt x="1150" y="3365"/>
                </a:lnTo>
                <a:lnTo>
                  <a:pt x="1148" y="3364"/>
                </a:lnTo>
                <a:lnTo>
                  <a:pt x="1148" y="3362"/>
                </a:lnTo>
                <a:lnTo>
                  <a:pt x="1148" y="3360"/>
                </a:lnTo>
                <a:lnTo>
                  <a:pt x="1147" y="3357"/>
                </a:lnTo>
                <a:lnTo>
                  <a:pt x="1134" y="3357"/>
                </a:lnTo>
                <a:lnTo>
                  <a:pt x="1126" y="3355"/>
                </a:lnTo>
                <a:lnTo>
                  <a:pt x="1117" y="3357"/>
                </a:lnTo>
                <a:lnTo>
                  <a:pt x="1105" y="3357"/>
                </a:lnTo>
                <a:lnTo>
                  <a:pt x="1099" y="3341"/>
                </a:lnTo>
                <a:lnTo>
                  <a:pt x="1091" y="3331"/>
                </a:lnTo>
                <a:lnTo>
                  <a:pt x="1080" y="3322"/>
                </a:lnTo>
                <a:lnTo>
                  <a:pt x="1063" y="3318"/>
                </a:lnTo>
                <a:lnTo>
                  <a:pt x="1063" y="3311"/>
                </a:lnTo>
                <a:lnTo>
                  <a:pt x="1063" y="3308"/>
                </a:lnTo>
                <a:lnTo>
                  <a:pt x="1065" y="3304"/>
                </a:lnTo>
                <a:lnTo>
                  <a:pt x="1065" y="3301"/>
                </a:lnTo>
                <a:lnTo>
                  <a:pt x="1063" y="3299"/>
                </a:lnTo>
                <a:lnTo>
                  <a:pt x="1058" y="3296"/>
                </a:lnTo>
                <a:lnTo>
                  <a:pt x="1052" y="3296"/>
                </a:lnTo>
                <a:lnTo>
                  <a:pt x="1049" y="3294"/>
                </a:lnTo>
                <a:lnTo>
                  <a:pt x="1044" y="3294"/>
                </a:lnTo>
                <a:lnTo>
                  <a:pt x="1040" y="3290"/>
                </a:lnTo>
                <a:lnTo>
                  <a:pt x="1037" y="3287"/>
                </a:lnTo>
                <a:lnTo>
                  <a:pt x="1033" y="3283"/>
                </a:lnTo>
                <a:lnTo>
                  <a:pt x="1033" y="3280"/>
                </a:lnTo>
                <a:lnTo>
                  <a:pt x="1033" y="3278"/>
                </a:lnTo>
                <a:lnTo>
                  <a:pt x="1033" y="3275"/>
                </a:lnTo>
                <a:lnTo>
                  <a:pt x="1033" y="3273"/>
                </a:lnTo>
                <a:lnTo>
                  <a:pt x="1033" y="3271"/>
                </a:lnTo>
                <a:lnTo>
                  <a:pt x="1031" y="3269"/>
                </a:lnTo>
                <a:lnTo>
                  <a:pt x="1028" y="3268"/>
                </a:lnTo>
                <a:lnTo>
                  <a:pt x="1024" y="3269"/>
                </a:lnTo>
                <a:lnTo>
                  <a:pt x="1019" y="3269"/>
                </a:lnTo>
                <a:lnTo>
                  <a:pt x="1016" y="3269"/>
                </a:lnTo>
                <a:lnTo>
                  <a:pt x="1012" y="3268"/>
                </a:lnTo>
                <a:lnTo>
                  <a:pt x="1007" y="3266"/>
                </a:lnTo>
                <a:lnTo>
                  <a:pt x="1002" y="3264"/>
                </a:lnTo>
                <a:lnTo>
                  <a:pt x="1002" y="3252"/>
                </a:lnTo>
                <a:lnTo>
                  <a:pt x="989" y="3252"/>
                </a:lnTo>
                <a:lnTo>
                  <a:pt x="991" y="3240"/>
                </a:lnTo>
                <a:lnTo>
                  <a:pt x="995" y="3233"/>
                </a:lnTo>
                <a:lnTo>
                  <a:pt x="1000" y="3226"/>
                </a:lnTo>
                <a:lnTo>
                  <a:pt x="1005" y="3217"/>
                </a:lnTo>
                <a:lnTo>
                  <a:pt x="986" y="3217"/>
                </a:lnTo>
                <a:lnTo>
                  <a:pt x="986" y="3214"/>
                </a:lnTo>
                <a:lnTo>
                  <a:pt x="983" y="3214"/>
                </a:lnTo>
                <a:lnTo>
                  <a:pt x="983" y="3219"/>
                </a:lnTo>
                <a:lnTo>
                  <a:pt x="981" y="3222"/>
                </a:lnTo>
                <a:lnTo>
                  <a:pt x="981" y="3224"/>
                </a:lnTo>
                <a:lnTo>
                  <a:pt x="981" y="3226"/>
                </a:lnTo>
                <a:lnTo>
                  <a:pt x="979" y="3226"/>
                </a:lnTo>
                <a:lnTo>
                  <a:pt x="977" y="3228"/>
                </a:lnTo>
                <a:lnTo>
                  <a:pt x="974" y="3229"/>
                </a:lnTo>
                <a:lnTo>
                  <a:pt x="962" y="3236"/>
                </a:lnTo>
                <a:lnTo>
                  <a:pt x="944" y="3241"/>
                </a:lnTo>
                <a:lnTo>
                  <a:pt x="948" y="3207"/>
                </a:lnTo>
                <a:lnTo>
                  <a:pt x="944" y="3198"/>
                </a:lnTo>
                <a:lnTo>
                  <a:pt x="941" y="3194"/>
                </a:lnTo>
                <a:lnTo>
                  <a:pt x="939" y="3193"/>
                </a:lnTo>
                <a:lnTo>
                  <a:pt x="939" y="3189"/>
                </a:lnTo>
                <a:lnTo>
                  <a:pt x="941" y="3184"/>
                </a:lnTo>
                <a:lnTo>
                  <a:pt x="944" y="3172"/>
                </a:lnTo>
                <a:lnTo>
                  <a:pt x="937" y="3168"/>
                </a:lnTo>
                <a:lnTo>
                  <a:pt x="932" y="3165"/>
                </a:lnTo>
                <a:lnTo>
                  <a:pt x="927" y="3159"/>
                </a:lnTo>
                <a:lnTo>
                  <a:pt x="921" y="3156"/>
                </a:lnTo>
                <a:lnTo>
                  <a:pt x="916" y="3152"/>
                </a:lnTo>
                <a:lnTo>
                  <a:pt x="883" y="3149"/>
                </a:lnTo>
                <a:lnTo>
                  <a:pt x="883" y="3140"/>
                </a:lnTo>
                <a:lnTo>
                  <a:pt x="878" y="3132"/>
                </a:lnTo>
                <a:lnTo>
                  <a:pt x="876" y="3123"/>
                </a:lnTo>
                <a:lnTo>
                  <a:pt x="880" y="3114"/>
                </a:lnTo>
                <a:lnTo>
                  <a:pt x="883" y="3105"/>
                </a:lnTo>
                <a:lnTo>
                  <a:pt x="887" y="3095"/>
                </a:lnTo>
                <a:lnTo>
                  <a:pt x="855" y="3098"/>
                </a:lnTo>
                <a:lnTo>
                  <a:pt x="852" y="3088"/>
                </a:lnTo>
                <a:lnTo>
                  <a:pt x="845" y="3072"/>
                </a:lnTo>
                <a:lnTo>
                  <a:pt x="845" y="3055"/>
                </a:lnTo>
                <a:lnTo>
                  <a:pt x="848" y="3037"/>
                </a:lnTo>
                <a:lnTo>
                  <a:pt x="853" y="3039"/>
                </a:lnTo>
                <a:lnTo>
                  <a:pt x="859" y="3039"/>
                </a:lnTo>
                <a:lnTo>
                  <a:pt x="862" y="3041"/>
                </a:lnTo>
                <a:lnTo>
                  <a:pt x="866" y="3043"/>
                </a:lnTo>
                <a:lnTo>
                  <a:pt x="871" y="3046"/>
                </a:lnTo>
                <a:lnTo>
                  <a:pt x="871" y="3022"/>
                </a:lnTo>
                <a:lnTo>
                  <a:pt x="867" y="3020"/>
                </a:lnTo>
                <a:lnTo>
                  <a:pt x="866" y="3016"/>
                </a:lnTo>
                <a:lnTo>
                  <a:pt x="862" y="3015"/>
                </a:lnTo>
                <a:lnTo>
                  <a:pt x="860" y="3013"/>
                </a:lnTo>
                <a:lnTo>
                  <a:pt x="855" y="3011"/>
                </a:lnTo>
                <a:lnTo>
                  <a:pt x="850" y="3008"/>
                </a:lnTo>
                <a:lnTo>
                  <a:pt x="843" y="3004"/>
                </a:lnTo>
                <a:lnTo>
                  <a:pt x="836" y="3002"/>
                </a:lnTo>
                <a:lnTo>
                  <a:pt x="829" y="2999"/>
                </a:lnTo>
                <a:lnTo>
                  <a:pt x="824" y="3008"/>
                </a:lnTo>
                <a:lnTo>
                  <a:pt x="817" y="3009"/>
                </a:lnTo>
                <a:lnTo>
                  <a:pt x="810" y="3009"/>
                </a:lnTo>
                <a:lnTo>
                  <a:pt x="797" y="3006"/>
                </a:lnTo>
                <a:lnTo>
                  <a:pt x="797" y="2983"/>
                </a:lnTo>
                <a:lnTo>
                  <a:pt x="803" y="2981"/>
                </a:lnTo>
                <a:lnTo>
                  <a:pt x="808" y="2978"/>
                </a:lnTo>
                <a:lnTo>
                  <a:pt x="811" y="2974"/>
                </a:lnTo>
                <a:lnTo>
                  <a:pt x="815" y="2971"/>
                </a:lnTo>
                <a:lnTo>
                  <a:pt x="817" y="2964"/>
                </a:lnTo>
                <a:lnTo>
                  <a:pt x="813" y="2953"/>
                </a:lnTo>
                <a:lnTo>
                  <a:pt x="815" y="2941"/>
                </a:lnTo>
                <a:lnTo>
                  <a:pt x="818" y="2926"/>
                </a:lnTo>
                <a:lnTo>
                  <a:pt x="820" y="2906"/>
                </a:lnTo>
                <a:lnTo>
                  <a:pt x="815" y="2906"/>
                </a:lnTo>
                <a:lnTo>
                  <a:pt x="808" y="2905"/>
                </a:lnTo>
                <a:lnTo>
                  <a:pt x="804" y="2903"/>
                </a:lnTo>
                <a:lnTo>
                  <a:pt x="801" y="2899"/>
                </a:lnTo>
                <a:lnTo>
                  <a:pt x="797" y="2896"/>
                </a:lnTo>
                <a:lnTo>
                  <a:pt x="796" y="2891"/>
                </a:lnTo>
                <a:lnTo>
                  <a:pt x="794" y="2884"/>
                </a:lnTo>
                <a:lnTo>
                  <a:pt x="797" y="2882"/>
                </a:lnTo>
                <a:lnTo>
                  <a:pt x="801" y="2880"/>
                </a:lnTo>
                <a:lnTo>
                  <a:pt x="803" y="2880"/>
                </a:lnTo>
                <a:lnTo>
                  <a:pt x="804" y="2878"/>
                </a:lnTo>
                <a:lnTo>
                  <a:pt x="808" y="2877"/>
                </a:lnTo>
                <a:lnTo>
                  <a:pt x="813" y="2877"/>
                </a:lnTo>
                <a:lnTo>
                  <a:pt x="813" y="2861"/>
                </a:lnTo>
                <a:lnTo>
                  <a:pt x="832" y="2861"/>
                </a:lnTo>
                <a:lnTo>
                  <a:pt x="832" y="2864"/>
                </a:lnTo>
                <a:lnTo>
                  <a:pt x="836" y="2864"/>
                </a:lnTo>
                <a:lnTo>
                  <a:pt x="836" y="2870"/>
                </a:lnTo>
                <a:lnTo>
                  <a:pt x="836" y="2873"/>
                </a:lnTo>
                <a:lnTo>
                  <a:pt x="836" y="2875"/>
                </a:lnTo>
                <a:lnTo>
                  <a:pt x="834" y="2877"/>
                </a:lnTo>
                <a:lnTo>
                  <a:pt x="836" y="2878"/>
                </a:lnTo>
                <a:lnTo>
                  <a:pt x="836" y="2880"/>
                </a:lnTo>
                <a:lnTo>
                  <a:pt x="839" y="2884"/>
                </a:lnTo>
                <a:lnTo>
                  <a:pt x="843" y="2885"/>
                </a:lnTo>
                <a:lnTo>
                  <a:pt x="846" y="2885"/>
                </a:lnTo>
                <a:lnTo>
                  <a:pt x="850" y="2887"/>
                </a:lnTo>
                <a:lnTo>
                  <a:pt x="855" y="2887"/>
                </a:lnTo>
                <a:lnTo>
                  <a:pt x="855" y="2880"/>
                </a:lnTo>
                <a:lnTo>
                  <a:pt x="855" y="2871"/>
                </a:lnTo>
                <a:lnTo>
                  <a:pt x="852" y="2856"/>
                </a:lnTo>
                <a:lnTo>
                  <a:pt x="846" y="2837"/>
                </a:lnTo>
                <a:lnTo>
                  <a:pt x="839" y="2816"/>
                </a:lnTo>
                <a:lnTo>
                  <a:pt x="832" y="2795"/>
                </a:lnTo>
                <a:lnTo>
                  <a:pt x="825" y="2774"/>
                </a:lnTo>
                <a:lnTo>
                  <a:pt x="818" y="2760"/>
                </a:lnTo>
                <a:lnTo>
                  <a:pt x="813" y="2749"/>
                </a:lnTo>
                <a:lnTo>
                  <a:pt x="813" y="2756"/>
                </a:lnTo>
                <a:lnTo>
                  <a:pt x="808" y="2763"/>
                </a:lnTo>
                <a:lnTo>
                  <a:pt x="803" y="2774"/>
                </a:lnTo>
                <a:lnTo>
                  <a:pt x="801" y="2782"/>
                </a:lnTo>
                <a:lnTo>
                  <a:pt x="801" y="2788"/>
                </a:lnTo>
                <a:lnTo>
                  <a:pt x="810" y="2796"/>
                </a:lnTo>
                <a:lnTo>
                  <a:pt x="815" y="2803"/>
                </a:lnTo>
                <a:lnTo>
                  <a:pt x="820" y="2814"/>
                </a:lnTo>
                <a:lnTo>
                  <a:pt x="820" y="2830"/>
                </a:lnTo>
                <a:lnTo>
                  <a:pt x="813" y="2830"/>
                </a:lnTo>
                <a:lnTo>
                  <a:pt x="804" y="2833"/>
                </a:lnTo>
                <a:lnTo>
                  <a:pt x="794" y="2835"/>
                </a:lnTo>
                <a:lnTo>
                  <a:pt x="782" y="2835"/>
                </a:lnTo>
                <a:lnTo>
                  <a:pt x="780" y="2824"/>
                </a:lnTo>
                <a:lnTo>
                  <a:pt x="778" y="2816"/>
                </a:lnTo>
                <a:lnTo>
                  <a:pt x="775" y="2803"/>
                </a:lnTo>
                <a:lnTo>
                  <a:pt x="773" y="2800"/>
                </a:lnTo>
                <a:lnTo>
                  <a:pt x="770" y="2796"/>
                </a:lnTo>
                <a:lnTo>
                  <a:pt x="764" y="2791"/>
                </a:lnTo>
                <a:lnTo>
                  <a:pt x="761" y="2788"/>
                </a:lnTo>
                <a:lnTo>
                  <a:pt x="759" y="2784"/>
                </a:lnTo>
                <a:lnTo>
                  <a:pt x="761" y="2774"/>
                </a:lnTo>
                <a:lnTo>
                  <a:pt x="764" y="2763"/>
                </a:lnTo>
                <a:lnTo>
                  <a:pt x="763" y="2749"/>
                </a:lnTo>
                <a:lnTo>
                  <a:pt x="761" y="2746"/>
                </a:lnTo>
                <a:lnTo>
                  <a:pt x="757" y="2742"/>
                </a:lnTo>
                <a:lnTo>
                  <a:pt x="754" y="2741"/>
                </a:lnTo>
                <a:lnTo>
                  <a:pt x="750" y="2739"/>
                </a:lnTo>
                <a:lnTo>
                  <a:pt x="747" y="2737"/>
                </a:lnTo>
                <a:lnTo>
                  <a:pt x="743" y="2734"/>
                </a:lnTo>
                <a:lnTo>
                  <a:pt x="743" y="2692"/>
                </a:lnTo>
                <a:lnTo>
                  <a:pt x="736" y="2688"/>
                </a:lnTo>
                <a:lnTo>
                  <a:pt x="740" y="2634"/>
                </a:lnTo>
                <a:lnTo>
                  <a:pt x="738" y="2629"/>
                </a:lnTo>
                <a:lnTo>
                  <a:pt x="733" y="2624"/>
                </a:lnTo>
                <a:lnTo>
                  <a:pt x="729" y="2620"/>
                </a:lnTo>
                <a:lnTo>
                  <a:pt x="724" y="2615"/>
                </a:lnTo>
                <a:lnTo>
                  <a:pt x="721" y="2611"/>
                </a:lnTo>
                <a:lnTo>
                  <a:pt x="708" y="2592"/>
                </a:lnTo>
                <a:lnTo>
                  <a:pt x="698" y="2568"/>
                </a:lnTo>
                <a:lnTo>
                  <a:pt x="689" y="2542"/>
                </a:lnTo>
                <a:lnTo>
                  <a:pt x="686" y="2515"/>
                </a:lnTo>
                <a:lnTo>
                  <a:pt x="701" y="2515"/>
                </a:lnTo>
                <a:lnTo>
                  <a:pt x="705" y="2498"/>
                </a:lnTo>
                <a:lnTo>
                  <a:pt x="707" y="2475"/>
                </a:lnTo>
                <a:lnTo>
                  <a:pt x="707" y="2453"/>
                </a:lnTo>
                <a:lnTo>
                  <a:pt x="705" y="2432"/>
                </a:lnTo>
                <a:lnTo>
                  <a:pt x="714" y="2414"/>
                </a:lnTo>
                <a:lnTo>
                  <a:pt x="717" y="2395"/>
                </a:lnTo>
                <a:lnTo>
                  <a:pt x="717" y="2374"/>
                </a:lnTo>
                <a:lnTo>
                  <a:pt x="715" y="2353"/>
                </a:lnTo>
                <a:lnTo>
                  <a:pt x="714" y="2332"/>
                </a:lnTo>
                <a:lnTo>
                  <a:pt x="714" y="2316"/>
                </a:lnTo>
                <a:lnTo>
                  <a:pt x="715" y="2306"/>
                </a:lnTo>
                <a:lnTo>
                  <a:pt x="719" y="2295"/>
                </a:lnTo>
                <a:lnTo>
                  <a:pt x="717" y="2285"/>
                </a:lnTo>
                <a:lnTo>
                  <a:pt x="703" y="2254"/>
                </a:lnTo>
                <a:lnTo>
                  <a:pt x="688" y="2222"/>
                </a:lnTo>
                <a:lnTo>
                  <a:pt x="675" y="2189"/>
                </a:lnTo>
                <a:lnTo>
                  <a:pt x="674" y="2175"/>
                </a:lnTo>
                <a:lnTo>
                  <a:pt x="677" y="2166"/>
                </a:lnTo>
                <a:lnTo>
                  <a:pt x="682" y="2158"/>
                </a:lnTo>
                <a:lnTo>
                  <a:pt x="684" y="2147"/>
                </a:lnTo>
                <a:lnTo>
                  <a:pt x="682" y="2135"/>
                </a:lnTo>
                <a:lnTo>
                  <a:pt x="679" y="2128"/>
                </a:lnTo>
                <a:lnTo>
                  <a:pt x="672" y="2123"/>
                </a:lnTo>
                <a:lnTo>
                  <a:pt x="667" y="2116"/>
                </a:lnTo>
                <a:lnTo>
                  <a:pt x="663" y="2109"/>
                </a:lnTo>
                <a:lnTo>
                  <a:pt x="663" y="2096"/>
                </a:lnTo>
                <a:lnTo>
                  <a:pt x="665" y="2095"/>
                </a:lnTo>
                <a:lnTo>
                  <a:pt x="667" y="2091"/>
                </a:lnTo>
                <a:lnTo>
                  <a:pt x="668" y="2089"/>
                </a:lnTo>
                <a:lnTo>
                  <a:pt x="672" y="2086"/>
                </a:lnTo>
                <a:lnTo>
                  <a:pt x="674" y="2083"/>
                </a:lnTo>
                <a:lnTo>
                  <a:pt x="675" y="2081"/>
                </a:lnTo>
                <a:lnTo>
                  <a:pt x="679" y="1959"/>
                </a:lnTo>
                <a:lnTo>
                  <a:pt x="675" y="1950"/>
                </a:lnTo>
                <a:lnTo>
                  <a:pt x="670" y="1939"/>
                </a:lnTo>
                <a:lnTo>
                  <a:pt x="672" y="1924"/>
                </a:lnTo>
                <a:lnTo>
                  <a:pt x="672" y="1922"/>
                </a:lnTo>
                <a:lnTo>
                  <a:pt x="674" y="1920"/>
                </a:lnTo>
                <a:lnTo>
                  <a:pt x="675" y="1920"/>
                </a:lnTo>
                <a:lnTo>
                  <a:pt x="677" y="1918"/>
                </a:lnTo>
                <a:lnTo>
                  <a:pt x="679" y="1917"/>
                </a:lnTo>
                <a:lnTo>
                  <a:pt x="679" y="1913"/>
                </a:lnTo>
                <a:lnTo>
                  <a:pt x="679" y="1908"/>
                </a:lnTo>
                <a:lnTo>
                  <a:pt x="677" y="1906"/>
                </a:lnTo>
                <a:lnTo>
                  <a:pt x="675" y="1904"/>
                </a:lnTo>
                <a:lnTo>
                  <a:pt x="674" y="1901"/>
                </a:lnTo>
                <a:lnTo>
                  <a:pt x="670" y="1897"/>
                </a:lnTo>
                <a:lnTo>
                  <a:pt x="668" y="1896"/>
                </a:lnTo>
                <a:lnTo>
                  <a:pt x="667" y="1894"/>
                </a:lnTo>
                <a:lnTo>
                  <a:pt x="667" y="1836"/>
                </a:lnTo>
                <a:lnTo>
                  <a:pt x="661" y="1828"/>
                </a:lnTo>
                <a:lnTo>
                  <a:pt x="656" y="1819"/>
                </a:lnTo>
                <a:lnTo>
                  <a:pt x="653" y="1805"/>
                </a:lnTo>
                <a:lnTo>
                  <a:pt x="661" y="1796"/>
                </a:lnTo>
                <a:lnTo>
                  <a:pt x="667" y="1784"/>
                </a:lnTo>
                <a:lnTo>
                  <a:pt x="668" y="1768"/>
                </a:lnTo>
                <a:lnTo>
                  <a:pt x="668" y="1751"/>
                </a:lnTo>
                <a:lnTo>
                  <a:pt x="668" y="1733"/>
                </a:lnTo>
                <a:lnTo>
                  <a:pt x="667" y="1716"/>
                </a:lnTo>
                <a:lnTo>
                  <a:pt x="663" y="1709"/>
                </a:lnTo>
                <a:lnTo>
                  <a:pt x="660" y="1692"/>
                </a:lnTo>
                <a:lnTo>
                  <a:pt x="654" y="1671"/>
                </a:lnTo>
                <a:lnTo>
                  <a:pt x="647" y="1644"/>
                </a:lnTo>
                <a:lnTo>
                  <a:pt x="642" y="1620"/>
                </a:lnTo>
                <a:lnTo>
                  <a:pt x="639" y="1597"/>
                </a:lnTo>
                <a:lnTo>
                  <a:pt x="635" y="1578"/>
                </a:lnTo>
                <a:lnTo>
                  <a:pt x="633" y="1568"/>
                </a:lnTo>
                <a:lnTo>
                  <a:pt x="611" y="1555"/>
                </a:lnTo>
                <a:lnTo>
                  <a:pt x="592" y="1540"/>
                </a:lnTo>
                <a:lnTo>
                  <a:pt x="576" y="1526"/>
                </a:lnTo>
                <a:lnTo>
                  <a:pt x="558" y="1510"/>
                </a:lnTo>
                <a:lnTo>
                  <a:pt x="541" y="1498"/>
                </a:lnTo>
                <a:lnTo>
                  <a:pt x="516" y="1487"/>
                </a:lnTo>
                <a:lnTo>
                  <a:pt x="490" y="1480"/>
                </a:lnTo>
                <a:lnTo>
                  <a:pt x="462" y="1473"/>
                </a:lnTo>
                <a:lnTo>
                  <a:pt x="441" y="1463"/>
                </a:lnTo>
                <a:lnTo>
                  <a:pt x="436" y="1459"/>
                </a:lnTo>
                <a:lnTo>
                  <a:pt x="433" y="1454"/>
                </a:lnTo>
                <a:lnTo>
                  <a:pt x="427" y="1449"/>
                </a:lnTo>
                <a:lnTo>
                  <a:pt x="422" y="1444"/>
                </a:lnTo>
                <a:lnTo>
                  <a:pt x="417" y="1440"/>
                </a:lnTo>
                <a:lnTo>
                  <a:pt x="405" y="1435"/>
                </a:lnTo>
                <a:lnTo>
                  <a:pt x="393" y="1433"/>
                </a:lnTo>
                <a:lnTo>
                  <a:pt x="379" y="1430"/>
                </a:lnTo>
                <a:lnTo>
                  <a:pt x="368" y="1424"/>
                </a:lnTo>
                <a:lnTo>
                  <a:pt x="365" y="1409"/>
                </a:lnTo>
                <a:lnTo>
                  <a:pt x="349" y="1397"/>
                </a:lnTo>
                <a:lnTo>
                  <a:pt x="333" y="1383"/>
                </a:lnTo>
                <a:lnTo>
                  <a:pt x="302" y="1356"/>
                </a:lnTo>
                <a:lnTo>
                  <a:pt x="298" y="1309"/>
                </a:lnTo>
                <a:lnTo>
                  <a:pt x="290" y="1295"/>
                </a:lnTo>
                <a:lnTo>
                  <a:pt x="277" y="1283"/>
                </a:lnTo>
                <a:lnTo>
                  <a:pt x="263" y="1271"/>
                </a:lnTo>
                <a:lnTo>
                  <a:pt x="253" y="1259"/>
                </a:lnTo>
                <a:lnTo>
                  <a:pt x="249" y="1250"/>
                </a:lnTo>
                <a:lnTo>
                  <a:pt x="248" y="1239"/>
                </a:lnTo>
                <a:lnTo>
                  <a:pt x="244" y="1229"/>
                </a:lnTo>
                <a:lnTo>
                  <a:pt x="242" y="1225"/>
                </a:lnTo>
                <a:lnTo>
                  <a:pt x="239" y="1222"/>
                </a:lnTo>
                <a:lnTo>
                  <a:pt x="234" y="1220"/>
                </a:lnTo>
                <a:lnTo>
                  <a:pt x="228" y="1219"/>
                </a:lnTo>
                <a:lnTo>
                  <a:pt x="225" y="1217"/>
                </a:lnTo>
                <a:lnTo>
                  <a:pt x="221" y="1213"/>
                </a:lnTo>
                <a:lnTo>
                  <a:pt x="218" y="1208"/>
                </a:lnTo>
                <a:lnTo>
                  <a:pt x="216" y="1203"/>
                </a:lnTo>
                <a:lnTo>
                  <a:pt x="215" y="1198"/>
                </a:lnTo>
                <a:lnTo>
                  <a:pt x="213" y="1192"/>
                </a:lnTo>
                <a:lnTo>
                  <a:pt x="211" y="1187"/>
                </a:lnTo>
                <a:lnTo>
                  <a:pt x="199" y="1182"/>
                </a:lnTo>
                <a:lnTo>
                  <a:pt x="195" y="1159"/>
                </a:lnTo>
                <a:lnTo>
                  <a:pt x="185" y="1142"/>
                </a:lnTo>
                <a:lnTo>
                  <a:pt x="171" y="1124"/>
                </a:lnTo>
                <a:lnTo>
                  <a:pt x="160" y="1107"/>
                </a:lnTo>
                <a:lnTo>
                  <a:pt x="157" y="1095"/>
                </a:lnTo>
                <a:lnTo>
                  <a:pt x="157" y="1086"/>
                </a:lnTo>
                <a:lnTo>
                  <a:pt x="153" y="1075"/>
                </a:lnTo>
                <a:lnTo>
                  <a:pt x="139" y="1060"/>
                </a:lnTo>
                <a:lnTo>
                  <a:pt x="124" y="1047"/>
                </a:lnTo>
                <a:lnTo>
                  <a:pt x="110" y="1033"/>
                </a:lnTo>
                <a:lnTo>
                  <a:pt x="101" y="1018"/>
                </a:lnTo>
                <a:lnTo>
                  <a:pt x="92" y="1000"/>
                </a:lnTo>
                <a:lnTo>
                  <a:pt x="80" y="983"/>
                </a:lnTo>
                <a:lnTo>
                  <a:pt x="68" y="972"/>
                </a:lnTo>
                <a:lnTo>
                  <a:pt x="56" y="965"/>
                </a:lnTo>
                <a:lnTo>
                  <a:pt x="45" y="962"/>
                </a:lnTo>
                <a:lnTo>
                  <a:pt x="35" y="958"/>
                </a:lnTo>
                <a:lnTo>
                  <a:pt x="26" y="951"/>
                </a:lnTo>
                <a:lnTo>
                  <a:pt x="19" y="943"/>
                </a:lnTo>
                <a:lnTo>
                  <a:pt x="14" y="929"/>
                </a:lnTo>
                <a:lnTo>
                  <a:pt x="19" y="918"/>
                </a:lnTo>
                <a:lnTo>
                  <a:pt x="16" y="908"/>
                </a:lnTo>
                <a:lnTo>
                  <a:pt x="9" y="896"/>
                </a:lnTo>
                <a:lnTo>
                  <a:pt x="2" y="882"/>
                </a:lnTo>
                <a:lnTo>
                  <a:pt x="0" y="868"/>
                </a:lnTo>
                <a:lnTo>
                  <a:pt x="3" y="852"/>
                </a:lnTo>
                <a:lnTo>
                  <a:pt x="14" y="833"/>
                </a:lnTo>
                <a:lnTo>
                  <a:pt x="29" y="815"/>
                </a:lnTo>
                <a:lnTo>
                  <a:pt x="50" y="801"/>
                </a:lnTo>
                <a:lnTo>
                  <a:pt x="71" y="791"/>
                </a:lnTo>
                <a:lnTo>
                  <a:pt x="77" y="772"/>
                </a:lnTo>
                <a:lnTo>
                  <a:pt x="64" y="772"/>
                </a:lnTo>
                <a:lnTo>
                  <a:pt x="52" y="777"/>
                </a:lnTo>
                <a:lnTo>
                  <a:pt x="42" y="775"/>
                </a:lnTo>
                <a:lnTo>
                  <a:pt x="31" y="770"/>
                </a:lnTo>
                <a:lnTo>
                  <a:pt x="21" y="765"/>
                </a:lnTo>
                <a:lnTo>
                  <a:pt x="10" y="761"/>
                </a:lnTo>
                <a:lnTo>
                  <a:pt x="10" y="733"/>
                </a:lnTo>
                <a:lnTo>
                  <a:pt x="16" y="733"/>
                </a:lnTo>
                <a:lnTo>
                  <a:pt x="17" y="732"/>
                </a:lnTo>
                <a:lnTo>
                  <a:pt x="19" y="732"/>
                </a:lnTo>
                <a:lnTo>
                  <a:pt x="19" y="732"/>
                </a:lnTo>
                <a:lnTo>
                  <a:pt x="19" y="732"/>
                </a:lnTo>
                <a:lnTo>
                  <a:pt x="21" y="730"/>
                </a:lnTo>
                <a:lnTo>
                  <a:pt x="23" y="726"/>
                </a:lnTo>
                <a:lnTo>
                  <a:pt x="17" y="714"/>
                </a:lnTo>
                <a:lnTo>
                  <a:pt x="14" y="698"/>
                </a:lnTo>
                <a:lnTo>
                  <a:pt x="14" y="679"/>
                </a:lnTo>
                <a:lnTo>
                  <a:pt x="21" y="674"/>
                </a:lnTo>
                <a:lnTo>
                  <a:pt x="29" y="663"/>
                </a:lnTo>
                <a:lnTo>
                  <a:pt x="40" y="651"/>
                </a:lnTo>
                <a:lnTo>
                  <a:pt x="49" y="637"/>
                </a:lnTo>
                <a:lnTo>
                  <a:pt x="57" y="625"/>
                </a:lnTo>
                <a:lnTo>
                  <a:pt x="61" y="618"/>
                </a:lnTo>
                <a:lnTo>
                  <a:pt x="63" y="604"/>
                </a:lnTo>
                <a:lnTo>
                  <a:pt x="64" y="594"/>
                </a:lnTo>
                <a:lnTo>
                  <a:pt x="68" y="583"/>
                </a:lnTo>
                <a:lnTo>
                  <a:pt x="80" y="578"/>
                </a:lnTo>
                <a:lnTo>
                  <a:pt x="92" y="574"/>
                </a:lnTo>
                <a:lnTo>
                  <a:pt x="106" y="571"/>
                </a:lnTo>
                <a:lnTo>
                  <a:pt x="119" y="564"/>
                </a:lnTo>
                <a:lnTo>
                  <a:pt x="124" y="555"/>
                </a:lnTo>
                <a:lnTo>
                  <a:pt x="131" y="543"/>
                </a:lnTo>
                <a:lnTo>
                  <a:pt x="139" y="529"/>
                </a:lnTo>
                <a:lnTo>
                  <a:pt x="146" y="517"/>
                </a:lnTo>
                <a:lnTo>
                  <a:pt x="153" y="510"/>
                </a:lnTo>
                <a:lnTo>
                  <a:pt x="167" y="505"/>
                </a:lnTo>
                <a:lnTo>
                  <a:pt x="187" y="503"/>
                </a:lnTo>
                <a:lnTo>
                  <a:pt x="195" y="482"/>
                </a:lnTo>
                <a:lnTo>
                  <a:pt x="206" y="463"/>
                </a:lnTo>
                <a:lnTo>
                  <a:pt x="218" y="445"/>
                </a:lnTo>
                <a:lnTo>
                  <a:pt x="211" y="433"/>
                </a:lnTo>
                <a:lnTo>
                  <a:pt x="208" y="414"/>
                </a:lnTo>
                <a:lnTo>
                  <a:pt x="206" y="391"/>
                </a:lnTo>
                <a:lnTo>
                  <a:pt x="206" y="367"/>
                </a:lnTo>
                <a:lnTo>
                  <a:pt x="206" y="346"/>
                </a:lnTo>
                <a:lnTo>
                  <a:pt x="211" y="346"/>
                </a:lnTo>
                <a:lnTo>
                  <a:pt x="213" y="344"/>
                </a:lnTo>
                <a:lnTo>
                  <a:pt x="215" y="344"/>
                </a:lnTo>
                <a:lnTo>
                  <a:pt x="216" y="342"/>
                </a:lnTo>
                <a:lnTo>
                  <a:pt x="218" y="342"/>
                </a:lnTo>
                <a:lnTo>
                  <a:pt x="209" y="332"/>
                </a:lnTo>
                <a:lnTo>
                  <a:pt x="208" y="323"/>
                </a:lnTo>
                <a:lnTo>
                  <a:pt x="211" y="318"/>
                </a:lnTo>
                <a:lnTo>
                  <a:pt x="213" y="313"/>
                </a:lnTo>
                <a:lnTo>
                  <a:pt x="215" y="307"/>
                </a:lnTo>
                <a:lnTo>
                  <a:pt x="209" y="297"/>
                </a:lnTo>
                <a:lnTo>
                  <a:pt x="202" y="288"/>
                </a:lnTo>
                <a:lnTo>
                  <a:pt x="195" y="278"/>
                </a:lnTo>
                <a:lnTo>
                  <a:pt x="192" y="265"/>
                </a:lnTo>
                <a:lnTo>
                  <a:pt x="213" y="248"/>
                </a:lnTo>
                <a:lnTo>
                  <a:pt x="230" y="227"/>
                </a:lnTo>
                <a:lnTo>
                  <a:pt x="225" y="225"/>
                </a:lnTo>
                <a:lnTo>
                  <a:pt x="223" y="224"/>
                </a:lnTo>
                <a:lnTo>
                  <a:pt x="221" y="224"/>
                </a:lnTo>
                <a:lnTo>
                  <a:pt x="220" y="222"/>
                </a:lnTo>
                <a:lnTo>
                  <a:pt x="220" y="220"/>
                </a:lnTo>
                <a:lnTo>
                  <a:pt x="220" y="217"/>
                </a:lnTo>
                <a:lnTo>
                  <a:pt x="218" y="211"/>
                </a:lnTo>
                <a:lnTo>
                  <a:pt x="220" y="208"/>
                </a:lnTo>
                <a:lnTo>
                  <a:pt x="223" y="203"/>
                </a:lnTo>
                <a:lnTo>
                  <a:pt x="225" y="199"/>
                </a:lnTo>
                <a:lnTo>
                  <a:pt x="228" y="199"/>
                </a:lnTo>
                <a:lnTo>
                  <a:pt x="228" y="197"/>
                </a:lnTo>
                <a:lnTo>
                  <a:pt x="230" y="197"/>
                </a:lnTo>
                <a:lnTo>
                  <a:pt x="234" y="197"/>
                </a:lnTo>
                <a:lnTo>
                  <a:pt x="237" y="196"/>
                </a:lnTo>
                <a:lnTo>
                  <a:pt x="239" y="201"/>
                </a:lnTo>
                <a:lnTo>
                  <a:pt x="241" y="204"/>
                </a:lnTo>
                <a:lnTo>
                  <a:pt x="242" y="210"/>
                </a:lnTo>
                <a:lnTo>
                  <a:pt x="244" y="215"/>
                </a:lnTo>
                <a:lnTo>
                  <a:pt x="249" y="215"/>
                </a:lnTo>
                <a:lnTo>
                  <a:pt x="244" y="196"/>
                </a:lnTo>
                <a:lnTo>
                  <a:pt x="256" y="196"/>
                </a:lnTo>
                <a:lnTo>
                  <a:pt x="256" y="183"/>
                </a:lnTo>
                <a:lnTo>
                  <a:pt x="272" y="183"/>
                </a:lnTo>
                <a:lnTo>
                  <a:pt x="277" y="171"/>
                </a:lnTo>
                <a:lnTo>
                  <a:pt x="286" y="163"/>
                </a:lnTo>
                <a:lnTo>
                  <a:pt x="295" y="154"/>
                </a:lnTo>
                <a:lnTo>
                  <a:pt x="311" y="154"/>
                </a:lnTo>
                <a:lnTo>
                  <a:pt x="312" y="138"/>
                </a:lnTo>
                <a:lnTo>
                  <a:pt x="314" y="126"/>
                </a:lnTo>
                <a:lnTo>
                  <a:pt x="316" y="115"/>
                </a:lnTo>
                <a:lnTo>
                  <a:pt x="317" y="100"/>
                </a:lnTo>
                <a:lnTo>
                  <a:pt x="328" y="91"/>
                </a:lnTo>
                <a:lnTo>
                  <a:pt x="337" y="82"/>
                </a:lnTo>
                <a:lnTo>
                  <a:pt x="347" y="75"/>
                </a:lnTo>
                <a:lnTo>
                  <a:pt x="359" y="72"/>
                </a:lnTo>
                <a:lnTo>
                  <a:pt x="379" y="68"/>
                </a:lnTo>
                <a:lnTo>
                  <a:pt x="380" y="73"/>
                </a:lnTo>
                <a:lnTo>
                  <a:pt x="380" y="75"/>
                </a:lnTo>
                <a:lnTo>
                  <a:pt x="380" y="77"/>
                </a:lnTo>
                <a:lnTo>
                  <a:pt x="382" y="79"/>
                </a:lnTo>
                <a:lnTo>
                  <a:pt x="384" y="80"/>
                </a:lnTo>
                <a:lnTo>
                  <a:pt x="384" y="77"/>
                </a:lnTo>
                <a:lnTo>
                  <a:pt x="389" y="68"/>
                </a:lnTo>
                <a:lnTo>
                  <a:pt x="393" y="61"/>
                </a:lnTo>
                <a:lnTo>
                  <a:pt x="396" y="58"/>
                </a:lnTo>
                <a:lnTo>
                  <a:pt x="403" y="54"/>
                </a:lnTo>
                <a:lnTo>
                  <a:pt x="417" y="54"/>
                </a:lnTo>
                <a:lnTo>
                  <a:pt x="426" y="54"/>
                </a:lnTo>
                <a:lnTo>
                  <a:pt x="440" y="51"/>
                </a:lnTo>
                <a:lnTo>
                  <a:pt x="455" y="46"/>
                </a:lnTo>
                <a:lnTo>
                  <a:pt x="471" y="39"/>
                </a:lnTo>
                <a:lnTo>
                  <a:pt x="483" y="32"/>
                </a:lnTo>
                <a:lnTo>
                  <a:pt x="490" y="26"/>
                </a:lnTo>
                <a:lnTo>
                  <a:pt x="492" y="23"/>
                </a:lnTo>
                <a:lnTo>
                  <a:pt x="494" y="19"/>
                </a:lnTo>
                <a:lnTo>
                  <a:pt x="494" y="14"/>
                </a:lnTo>
                <a:lnTo>
                  <a:pt x="496" y="11"/>
                </a:lnTo>
                <a:lnTo>
                  <a:pt x="499" y="7"/>
                </a:lnTo>
                <a:lnTo>
                  <a:pt x="511" y="2"/>
                </a:lnTo>
                <a:lnTo>
                  <a:pt x="527" y="0"/>
                </a:lnTo>
                <a:close/>
              </a:path>
            </a:pathLst>
          </a:custGeom>
          <a:solidFill>
            <a:schemeClr val="bg1">
              <a:lumMod val="85000"/>
            </a:schemeClr>
          </a:solidFill>
          <a:ln w="3175">
            <a:noFill/>
          </a:ln>
        </p:spPr>
        <p:txBody>
          <a:bodyPr vert="horz" wrap="square" lIns="91440" tIns="45720" rIns="91440" bIns="45720" numCol="1" anchor="t" anchorCtr="0" compatLnSpc="1"/>
          <a:lstStyle/>
          <a:p>
            <a:endParaRPr lang="ko-KR" altLang="en-US"/>
          </a:p>
        </p:txBody>
      </p:sp>
      <p:sp>
        <p:nvSpPr>
          <p:cNvPr id="24" name="矩形 1"/>
          <p:cNvSpPr/>
          <p:nvPr/>
        </p:nvSpPr>
        <p:spPr>
          <a:xfrm>
            <a:off x="1997613" y="620996"/>
            <a:ext cx="9692640" cy="1569660"/>
          </a:xfrm>
          <a:prstGeom prst="rect">
            <a:avLst/>
          </a:prstGeom>
          <a:ln>
            <a:solidFill>
              <a:srgbClr val="F2789F"/>
            </a:solidFill>
            <a:prstDash val="sysDash"/>
          </a:ln>
        </p:spPr>
        <p:txBody>
          <a:bodyPr wrap="square">
            <a:spAutoFit/>
          </a:bodyPr>
          <a:lstStyle/>
          <a:p>
            <a:pPr algn="ctr" defTabSz="1500505"/>
            <a:r>
              <a:rPr lang="vi-VN" altLang="zh-CN" sz="3200" b="1" i="1" dirty="0">
                <a:solidFill>
                  <a:srgbClr val="FF0000"/>
                </a:solidFill>
                <a:latin typeface="Times New Roman" panose="02020603050405020304" pitchFamily="18" charset="0"/>
                <a:cs typeface="Times New Roman" panose="02020603050405020304" pitchFamily="18" charset="0"/>
              </a:rPr>
              <a:t>Câu 7. </a:t>
            </a:r>
          </a:p>
          <a:p>
            <a:pPr defTabSz="1500505"/>
            <a:r>
              <a:rPr lang="vi-VN" altLang="zh-CN" sz="3200" dirty="0">
                <a:latin typeface="Times New Roman" panose="02020603050405020304" pitchFamily="18" charset="0"/>
                <a:cs typeface="Times New Roman" panose="02020603050405020304" pitchFamily="18" charset="0"/>
              </a:rPr>
              <a:t>Hãy nêu một số nhiên liệu thường dùng và sự ảnh hưởng của việc sử dụng các nhiên liệu đó đối với môi trường.</a:t>
            </a:r>
            <a:endParaRPr lang="zh-CN" altLang="en-US" sz="3200" dirty="0">
              <a:latin typeface="Times New Roman" panose="02020603050405020304" pitchFamily="18" charset="0"/>
              <a:cs typeface="Times New Roman" panose="02020603050405020304" pitchFamily="18" charset="0"/>
            </a:endParaRPr>
          </a:p>
        </p:txBody>
      </p:sp>
      <p:sp>
        <p:nvSpPr>
          <p:cNvPr id="25" name="矩形 14342"/>
          <p:cNvSpPr/>
          <p:nvPr/>
        </p:nvSpPr>
        <p:spPr>
          <a:xfrm>
            <a:off x="4252527" y="2746394"/>
            <a:ext cx="1879041" cy="707886"/>
          </a:xfrm>
          <a:prstGeom prst="rect">
            <a:avLst/>
          </a:prstGeom>
          <a:noFill/>
          <a:ln w="9525">
            <a:noFill/>
          </a:ln>
        </p:spPr>
        <p:txBody>
          <a:bodyPr wrap="none" anchor="t">
            <a:spAutoFit/>
          </a:bodyPr>
          <a:lstStyle/>
          <a:p>
            <a:pPr lvl="0" defTabSz="1500505"/>
            <a:r>
              <a:rPr lang="vi-VN" altLang="zh-CN" sz="4000" b="1" dirty="0">
                <a:solidFill>
                  <a:srgbClr val="00B0F0"/>
                </a:solidFill>
                <a:latin typeface="Times New Roman" panose="02020603050405020304" pitchFamily="18" charset="0"/>
                <a:cs typeface="Times New Roman" panose="02020603050405020304" pitchFamily="18" charset="0"/>
              </a:rPr>
              <a:t>Lời giải</a:t>
            </a:r>
            <a:endParaRPr lang="zh-CN" altLang="en-US" sz="4000" b="1" dirty="0">
              <a:solidFill>
                <a:srgbClr val="00B0F0"/>
              </a:solidFill>
              <a:latin typeface="Times New Roman" panose="02020603050405020304" pitchFamily="18" charset="0"/>
              <a:cs typeface="Times New Roman" panose="02020603050405020304" pitchFamily="18" charset="0"/>
            </a:endParaRPr>
          </a:p>
        </p:txBody>
      </p:sp>
      <p:sp>
        <p:nvSpPr>
          <p:cNvPr id="26" name="文本框 14343"/>
          <p:cNvSpPr txBox="1"/>
          <p:nvPr/>
        </p:nvSpPr>
        <p:spPr>
          <a:xfrm>
            <a:off x="496956" y="3429000"/>
            <a:ext cx="9793162" cy="584775"/>
          </a:xfrm>
          <a:prstGeom prst="rect">
            <a:avLst/>
          </a:prstGeom>
          <a:noFill/>
          <a:ln w="9525">
            <a:noFill/>
          </a:ln>
        </p:spPr>
        <p:txBody>
          <a:bodyPr wrap="square">
            <a:spAutoFit/>
          </a:bodyPr>
          <a:lstStyle/>
          <a:p>
            <a:r>
              <a:rPr lang="vi-VN" sz="3200" dirty="0">
                <a:latin typeface="Times New Roman" panose="02020603050405020304" pitchFamily="18" charset="0"/>
                <a:cs typeface="Times New Roman" panose="02020603050405020304" pitchFamily="18" charset="0"/>
              </a:rPr>
              <a:t>Một số nhiên liệu thường dùng: Than đá, xăng, củi,...</a:t>
            </a:r>
          </a:p>
        </p:txBody>
      </p:sp>
      <p:sp>
        <p:nvSpPr>
          <p:cNvPr id="27" name="文本框 14344"/>
          <p:cNvSpPr txBox="1"/>
          <p:nvPr/>
        </p:nvSpPr>
        <p:spPr>
          <a:xfrm>
            <a:off x="314076" y="3951927"/>
            <a:ext cx="9360001" cy="2062103"/>
          </a:xfrm>
          <a:prstGeom prst="rect">
            <a:avLst/>
          </a:prstGeom>
          <a:noFill/>
          <a:ln w="9525">
            <a:noFill/>
          </a:ln>
        </p:spPr>
        <p:txBody>
          <a:bodyPr wrap="square">
            <a:spAutoFit/>
          </a:bodyPr>
          <a:lstStyle/>
          <a:p>
            <a:pPr algn="just"/>
            <a:r>
              <a:rPr lang="vi-VN" sz="3200" dirty="0">
                <a:latin typeface="Times New Roman" panose="02020603050405020304" pitchFamily="18" charset="0"/>
                <a:cs typeface="Times New Roman" panose="02020603050405020304" pitchFamily="18" charset="0"/>
              </a:rPr>
              <a:t>  Sự ảnh hưởng của việc sử dụng các nhiên liệu đối với môi trường: Gây ô nhiễm môi trường, tạo hiệu ứng nhà kính làm nhiệt độ Trái Đất ngày càng tăng, chặt phá rừng dẫn đến hạn hán và lũ quét,...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
                                        </p:tgtEl>
                                        <p:attrNameLst>
                                          <p:attrName>style.visibility</p:attrName>
                                        </p:attrNameLst>
                                      </p:cBhvr>
                                      <p:to>
                                        <p:strVal val="visible"/>
                                      </p:to>
                                    </p:set>
                                    <p:anim calcmode="discrete" valueType="clr">
                                      <p:cBhvr override="childStyle">
                                        <p:cTn id="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
                                        </p:tgtEl>
                                        <p:attrNameLst>
                                          <p:attrName>fillcolor</p:attrName>
                                        </p:attrNameLst>
                                      </p:cBhvr>
                                      <p:tavLst>
                                        <p:tav tm="0">
                                          <p:val>
                                            <p:clrVal>
                                              <a:schemeClr val="accent2"/>
                                            </p:clrVal>
                                          </p:val>
                                        </p:tav>
                                        <p:tav tm="50000">
                                          <p:val>
                                            <p:clrVal>
                                              <a:schemeClr val="hlink"/>
                                            </p:clrVal>
                                          </p:val>
                                        </p:tav>
                                      </p:tavLst>
                                    </p:anim>
                                    <p:set>
                                      <p:cBhvr>
                                        <p:cTn id="9" dur="80"/>
                                        <p:tgtEl>
                                          <p:spTgt spid="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6">
                                            <p:txEl>
                                              <p:pRg st="0" end="0"/>
                                            </p:txEl>
                                          </p:spTgt>
                                        </p:tgtEl>
                                        <p:attrNameLst>
                                          <p:attrName>style.visibility</p:attrName>
                                        </p:attrNameLst>
                                      </p:cBhvr>
                                      <p:to>
                                        <p:strVal val="visible"/>
                                      </p:to>
                                    </p:set>
                                    <p:anim calcmode="discrete" valueType="clr">
                                      <p:cBhvr override="childStyle">
                                        <p:cTn id="14" dur="80"/>
                                        <p:tgtEl>
                                          <p:spTgt spid="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6">
                                            <p:txEl>
                                              <p:pRg st="0" end="0"/>
                                            </p:txEl>
                                          </p:spTgt>
                                        </p:tgtEl>
                                        <p:attrNameLst>
                                          <p:attrName>fill.type</p:attrName>
                                        </p:attrNameLst>
                                      </p:cBhvr>
                                      <p:to>
                                        <p:strVal val="solid"/>
                                      </p:to>
                                    </p:set>
                                  </p:childTnLst>
                                </p:cTn>
                              </p:par>
                            </p:childTnLst>
                          </p:cTn>
                        </p:par>
                        <p:par>
                          <p:cTn id="17" fill="hold">
                            <p:stCondLst>
                              <p:cond delay="215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27">
                                            <p:txEl>
                                              <p:pRg st="0" end="0"/>
                                            </p:txEl>
                                          </p:spTgt>
                                        </p:tgtEl>
                                        <p:attrNameLst>
                                          <p:attrName>style.visibility</p:attrName>
                                        </p:attrNameLst>
                                      </p:cBhvr>
                                      <p:to>
                                        <p:strVal val="visible"/>
                                      </p:to>
                                    </p:set>
                                    <p:anim calcmode="discrete" valueType="clr">
                                      <p:cBhvr override="childStyle">
                                        <p:cTn id="20" dur="80"/>
                                        <p:tgtEl>
                                          <p:spTgt spid="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build="allAtOnce"/>
      <p:bldP spid="27"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Hãy chọn tên dạng năng lượng ở cột A phù hợp với tất cả các nguồn cung cấp ở cột B</a:t>
            </a:r>
          </a:p>
        </p:txBody>
      </p:sp>
      <p:graphicFrame>
        <p:nvGraphicFramePr>
          <p:cNvPr id="3" name="Table 2"/>
          <p:cNvGraphicFramePr>
            <a:graphicFrameLocks noGrp="1"/>
          </p:cNvGraphicFramePr>
          <p:nvPr/>
        </p:nvGraphicFramePr>
        <p:xfrm>
          <a:off x="781878" y="1481524"/>
          <a:ext cx="10570626" cy="2739390"/>
        </p:xfrm>
        <a:graphic>
          <a:graphicData uri="http://schemas.openxmlformats.org/drawingml/2006/table">
            <a:tbl>
              <a:tblPr firstRow="1" firstCol="1" bandRow="1">
                <a:tableStyleId>{5940675A-B579-460E-94D1-54222C63F5DA}</a:tableStyleId>
              </a:tblPr>
              <a:tblGrid>
                <a:gridCol w="3269591">
                  <a:extLst>
                    <a:ext uri="{9D8B030D-6E8A-4147-A177-3AD203B41FA5}">
                      <a16:colId xmlns:a16="http://schemas.microsoft.com/office/drawing/2014/main" val="20000"/>
                    </a:ext>
                  </a:extLst>
                </a:gridCol>
                <a:gridCol w="7301035">
                  <a:extLst>
                    <a:ext uri="{9D8B030D-6E8A-4147-A177-3AD203B41FA5}">
                      <a16:colId xmlns:a16="http://schemas.microsoft.com/office/drawing/2014/main" val="20001"/>
                    </a:ext>
                  </a:extLst>
                </a:gridCol>
              </a:tblGrid>
              <a:tr h="194376">
                <a:tc>
                  <a:txBody>
                    <a:bodyPr/>
                    <a:lstStyle/>
                    <a:p>
                      <a:pPr algn="ctr">
                        <a:lnSpc>
                          <a:spcPct val="107000"/>
                        </a:lnSpc>
                        <a:spcAft>
                          <a:spcPts val="800"/>
                        </a:spcAft>
                      </a:pPr>
                      <a:r>
                        <a:rPr lang="en-US" sz="2800" b="1" i="1" dirty="0">
                          <a:effectLst/>
                          <a:latin typeface="Times New Roman" panose="02020603050405020304" pitchFamily="18" charset="0"/>
                          <a:cs typeface="Times New Roman" panose="02020603050405020304" pitchFamily="18" charset="0"/>
                        </a:rPr>
                        <a:t>A: </a:t>
                      </a:r>
                      <a:r>
                        <a:rPr lang="en-US" sz="2800" b="1" i="1" dirty="0" err="1">
                          <a:effectLst/>
                          <a:latin typeface="Times New Roman" panose="02020603050405020304" pitchFamily="18" charset="0"/>
                          <a:cs typeface="Times New Roman" panose="02020603050405020304" pitchFamily="18" charset="0"/>
                        </a:rPr>
                        <a:t>Dạng</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năng</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lượng</a:t>
                      </a:r>
                      <a:endPar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tc>
                  <a:txBody>
                    <a:bodyPr/>
                    <a:lstStyle/>
                    <a:p>
                      <a:pPr algn="ctr">
                        <a:lnSpc>
                          <a:spcPct val="107000"/>
                        </a:lnSpc>
                        <a:spcAft>
                          <a:spcPts val="800"/>
                        </a:spcAft>
                      </a:pPr>
                      <a:r>
                        <a:rPr lang="en-US" sz="2800" b="1" i="1" dirty="0">
                          <a:effectLst/>
                          <a:latin typeface="Times New Roman" panose="02020603050405020304" pitchFamily="18" charset="0"/>
                          <a:cs typeface="Times New Roman" panose="02020603050405020304" pitchFamily="18" charset="0"/>
                        </a:rPr>
                        <a:t>B: </a:t>
                      </a:r>
                      <a:r>
                        <a:rPr lang="en-US" sz="2800" b="1" i="1" dirty="0" err="1">
                          <a:effectLst/>
                          <a:latin typeface="Times New Roman" panose="02020603050405020304" pitchFamily="18" charset="0"/>
                          <a:cs typeface="Times New Roman" panose="02020603050405020304" pitchFamily="18" charset="0"/>
                        </a:rPr>
                        <a:t>Nguồn</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cung</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cấp</a:t>
                      </a:r>
                      <a:endPar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extLst>
                  <a:ext uri="{0D108BD9-81ED-4DB2-BD59-A6C34878D82A}">
                    <a16:rowId xmlns:a16="http://schemas.microsoft.com/office/drawing/2014/main" val="10000"/>
                  </a:ext>
                </a:extLst>
              </a:tr>
              <a:tr h="194376">
                <a:tc>
                  <a:txBody>
                    <a:bodyPr/>
                    <a:lstStyle/>
                    <a:p>
                      <a:pPr marL="90170" algn="just">
                        <a:lnSpc>
                          <a:spcPct val="107000"/>
                        </a:lnSpc>
                        <a:spcAft>
                          <a:spcPts val="800"/>
                        </a:spcAft>
                      </a:pPr>
                      <a:r>
                        <a:rPr lang="en-US" sz="2800">
                          <a:effectLst/>
                          <a:latin typeface="Times New Roman" panose="02020603050405020304" pitchFamily="18" charset="0"/>
                          <a:cs typeface="Times New Roman" panose="02020603050405020304" pitchFamily="18" charset="0"/>
                        </a:rPr>
                        <a:t>1. Cơ năng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a) Đèn LED, Mặt Trăng, Mặt Trời</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extLst>
                  <a:ext uri="{0D108BD9-81ED-4DB2-BD59-A6C34878D82A}">
                    <a16:rowId xmlns:a16="http://schemas.microsoft.com/office/drawing/2014/main" val="10001"/>
                  </a:ext>
                </a:extLst>
              </a:tr>
              <a:tr h="194376">
                <a:tc>
                  <a:txBody>
                    <a:bodyPr/>
                    <a:lstStyle/>
                    <a:p>
                      <a:pPr marL="90170" algn="just">
                        <a:lnSpc>
                          <a:spcPct val="107000"/>
                        </a:lnSpc>
                        <a:spcAft>
                          <a:spcPts val="800"/>
                        </a:spcAft>
                      </a:pPr>
                      <a:r>
                        <a:rPr lang="en-US" sz="2800">
                          <a:effectLst/>
                          <a:latin typeface="Times New Roman" panose="02020603050405020304" pitchFamily="18" charset="0"/>
                          <a:cs typeface="Times New Roman" panose="02020603050405020304" pitchFamily="18" charset="0"/>
                        </a:rPr>
                        <a:t>2. Nhiệt năng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b) Gas, pin, thực phẩm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extLst>
                  <a:ext uri="{0D108BD9-81ED-4DB2-BD59-A6C34878D82A}">
                    <a16:rowId xmlns:a16="http://schemas.microsoft.com/office/drawing/2014/main" val="10002"/>
                  </a:ext>
                </a:extLst>
              </a:tr>
              <a:tr h="194376">
                <a:tc>
                  <a:txBody>
                    <a:bodyPr/>
                    <a:lstStyle/>
                    <a:p>
                      <a:pPr marL="90170" algn="just">
                        <a:lnSpc>
                          <a:spcPct val="107000"/>
                        </a:lnSpc>
                        <a:spcAft>
                          <a:spcPts val="800"/>
                        </a:spcAft>
                      </a:pPr>
                      <a:r>
                        <a:rPr lang="en-US" sz="2800">
                          <a:effectLst/>
                          <a:latin typeface="Times New Roman" panose="02020603050405020304" pitchFamily="18" charset="0"/>
                          <a:cs typeface="Times New Roman" panose="02020603050405020304" pitchFamily="18" charset="0"/>
                        </a:rPr>
                        <a:t>3. Điện năng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c) Quả bóng đang lăn, lò xo dãn, tàu lượn trên cao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extLst>
                  <a:ext uri="{0D108BD9-81ED-4DB2-BD59-A6C34878D82A}">
                    <a16:rowId xmlns:a16="http://schemas.microsoft.com/office/drawing/2014/main" val="10003"/>
                  </a:ext>
                </a:extLst>
              </a:tr>
              <a:tr h="194376">
                <a:tc>
                  <a:txBody>
                    <a:bodyPr/>
                    <a:lstStyle/>
                    <a:p>
                      <a:pPr marL="90170" algn="just">
                        <a:lnSpc>
                          <a:spcPct val="107000"/>
                        </a:lnSpc>
                        <a:spcAft>
                          <a:spcPts val="800"/>
                        </a:spcAft>
                      </a:pPr>
                      <a:r>
                        <a:rPr lang="en-US" sz="2800">
                          <a:effectLst/>
                          <a:latin typeface="Times New Roman" panose="02020603050405020304" pitchFamily="18" charset="0"/>
                          <a:cs typeface="Times New Roman" panose="02020603050405020304" pitchFamily="18" charset="0"/>
                        </a:rPr>
                        <a:t>4. Quang năng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d) Lò sưởi, Mặt Trời, bếp gas</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extLst>
                  <a:ext uri="{0D108BD9-81ED-4DB2-BD59-A6C34878D82A}">
                    <a16:rowId xmlns:a16="http://schemas.microsoft.com/office/drawing/2014/main" val="10004"/>
                  </a:ext>
                </a:extLst>
              </a:tr>
              <a:tr h="194376">
                <a:tc>
                  <a:txBody>
                    <a:bodyPr/>
                    <a:lstStyle/>
                    <a:p>
                      <a:pPr marL="90170" algn="just">
                        <a:lnSpc>
                          <a:spcPct val="107000"/>
                        </a:lnSpc>
                        <a:spcAft>
                          <a:spcPts val="800"/>
                        </a:spcAft>
                      </a:pPr>
                      <a:r>
                        <a:rPr lang="en-US" sz="2800">
                          <a:effectLst/>
                          <a:latin typeface="Times New Roman" panose="02020603050405020304" pitchFamily="18" charset="0"/>
                          <a:cs typeface="Times New Roman" panose="02020603050405020304" pitchFamily="18" charset="0"/>
                        </a:rPr>
                        <a:t>5. Hóa năng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tc>
                  <a:txBody>
                    <a:bodyPr/>
                    <a:lstStyle/>
                    <a:p>
                      <a:pPr algn="just">
                        <a:lnSpc>
                          <a:spcPct val="107000"/>
                        </a:lnSpc>
                        <a:spcAft>
                          <a:spcPts val="800"/>
                        </a:spcAft>
                      </a:pPr>
                      <a:r>
                        <a:rPr lang="en-US" sz="2800" dirty="0">
                          <a:effectLst/>
                          <a:latin typeface="Times New Roman" panose="02020603050405020304" pitchFamily="18" charset="0"/>
                          <a:cs typeface="Times New Roman" panose="02020603050405020304" pitchFamily="18" charset="0"/>
                        </a:rPr>
                        <a:t>e) Pin </a:t>
                      </a:r>
                      <a:r>
                        <a:rPr lang="en-US" sz="2800" dirty="0" err="1">
                          <a:effectLst/>
                          <a:latin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máy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sét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00" marR="67500" marT="0" marB="0">
                    <a:solidFill>
                      <a:srgbClr val="F999B7"/>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2606919" y="5605449"/>
            <a:ext cx="6262483" cy="181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9145B6"/>
                </a:solidFill>
                <a:latin typeface="Times New Roman" panose="02020603050405020304" pitchFamily="18" charset="0"/>
                <a:cs typeface="Times New Roman" panose="02020603050405020304" pitchFamily="18" charset="0"/>
              </a:rPr>
              <a:t>1-c; 2-d; 3-e; 4-a; 5-d</a:t>
            </a:r>
          </a:p>
        </p:txBody>
      </p:sp>
      <p:sp>
        <p:nvSpPr>
          <p:cNvPr id="5" name="矩形 14342"/>
          <p:cNvSpPr/>
          <p:nvPr/>
        </p:nvSpPr>
        <p:spPr>
          <a:xfrm>
            <a:off x="4771831" y="4730145"/>
            <a:ext cx="2648337" cy="646331"/>
          </a:xfrm>
          <a:prstGeom prst="rect">
            <a:avLst/>
          </a:prstGeom>
          <a:noFill/>
          <a:ln w="9525">
            <a:noFill/>
          </a:ln>
        </p:spPr>
        <p:txBody>
          <a:bodyPr wrap="square" anchor="t">
            <a:spAutoFit/>
          </a:bodyPr>
          <a:lstStyle/>
          <a:p>
            <a:pPr lvl="0" defTabSz="1500505"/>
            <a:r>
              <a:rPr lang="vi-VN" altLang="zh-CN" sz="3600" b="1" dirty="0">
                <a:solidFill>
                  <a:srgbClr val="00B0F0"/>
                </a:solidFill>
                <a:latin typeface="Times New Roman" panose="02020603050405020304" pitchFamily="18" charset="0"/>
                <a:cs typeface="Times New Roman" panose="02020603050405020304" pitchFamily="18" charset="0"/>
              </a:rPr>
              <a:t>Lời giải</a:t>
            </a:r>
            <a:endParaRPr lang="zh-CN" altLang="en-US" sz="3600" b="1"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36431" y="194207"/>
            <a:ext cx="10119511" cy="1448072"/>
          </a:xfrm>
          <a:prstGeom prst="rect">
            <a:avLst/>
          </a:prstGeom>
          <a:ln>
            <a:solidFill>
              <a:srgbClr val="9145B6"/>
            </a:solidFill>
            <a:prstDash val="sysDot"/>
          </a:ln>
        </p:spPr>
        <p:txBody>
          <a:bodyPr/>
          <a:lstStyle/>
          <a:p>
            <a:pPr>
              <a:lnSpc>
                <a:spcPct val="107000"/>
              </a:lnSpc>
              <a:spcBef>
                <a:spcPts val="0"/>
              </a:spcBef>
            </a:pP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l">
              <a:lnSpc>
                <a:spcPct val="107000"/>
              </a:lnSpc>
              <a:spcBef>
                <a:spcPts val="0"/>
              </a:spcBef>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 thành các thông tin bằng cách đánh dấu </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Webdings" panose="05030102010509060703" pitchFamily="18" charset="2"/>
              </a:rPr>
              <a:t></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 cột phù hợp theo mẫu bảng sau</a:t>
            </a:r>
            <a:endParaRPr lang="vi-VN"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Rectangle 14"/>
          <p:cNvSpPr/>
          <p:nvPr/>
        </p:nvSpPr>
        <p:spPr>
          <a:xfrm>
            <a:off x="274004" y="2015698"/>
            <a:ext cx="810150" cy="810150"/>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16" name="Rectangle 41"/>
          <p:cNvSpPr/>
          <p:nvPr/>
        </p:nvSpPr>
        <p:spPr>
          <a:xfrm>
            <a:off x="316957" y="5161506"/>
            <a:ext cx="724247" cy="724247"/>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17" name="Freeform: Shape 16"/>
          <p:cNvSpPr/>
          <p:nvPr/>
        </p:nvSpPr>
        <p:spPr>
          <a:xfrm>
            <a:off x="223124" y="3607265"/>
            <a:ext cx="911911" cy="801556"/>
          </a:xfrm>
          <a:custGeom>
            <a:avLst/>
            <a:gdLst>
              <a:gd name="connsiteX0" fmla="*/ 1665898 w 2579663"/>
              <a:gd name="connsiteY0" fmla="*/ 1588710 h 2267484"/>
              <a:gd name="connsiteX1" fmla="*/ 1665898 w 2579663"/>
              <a:gd name="connsiteY1" fmla="*/ 1762636 h 2267484"/>
              <a:gd name="connsiteX2" fmla="*/ 1932127 w 2579663"/>
              <a:gd name="connsiteY2" fmla="*/ 1762636 h 2267484"/>
              <a:gd name="connsiteX3" fmla="*/ 1932127 w 2579663"/>
              <a:gd name="connsiteY3" fmla="*/ 1588710 h 2267484"/>
              <a:gd name="connsiteX4" fmla="*/ 1665898 w 2579663"/>
              <a:gd name="connsiteY4" fmla="*/ 1588710 h 2267484"/>
              <a:gd name="connsiteX5" fmla="*/ 321652 w 2579663"/>
              <a:gd name="connsiteY5" fmla="*/ 1588710 h 2267484"/>
              <a:gd name="connsiteX6" fmla="*/ 321652 w 2579663"/>
              <a:gd name="connsiteY6" fmla="*/ 1763039 h 2267484"/>
              <a:gd name="connsiteX7" fmla="*/ 588082 w 2579663"/>
              <a:gd name="connsiteY7" fmla="*/ 1763039 h 2267484"/>
              <a:gd name="connsiteX8" fmla="*/ 588082 w 2579663"/>
              <a:gd name="connsiteY8" fmla="*/ 1588710 h 2267484"/>
              <a:gd name="connsiteX9" fmla="*/ 321652 w 2579663"/>
              <a:gd name="connsiteY9" fmla="*/ 1588710 h 2267484"/>
              <a:gd name="connsiteX10" fmla="*/ 623754 w 2579663"/>
              <a:gd name="connsiteY10" fmla="*/ 1588509 h 2267484"/>
              <a:gd name="connsiteX11" fmla="*/ 623754 w 2579663"/>
              <a:gd name="connsiteY11" fmla="*/ 1763039 h 2267484"/>
              <a:gd name="connsiteX12" fmla="*/ 916788 w 2579663"/>
              <a:gd name="connsiteY12" fmla="*/ 1763039 h 2267484"/>
              <a:gd name="connsiteX13" fmla="*/ 916788 w 2579663"/>
              <a:gd name="connsiteY13" fmla="*/ 1588509 h 2267484"/>
              <a:gd name="connsiteX14" fmla="*/ 623754 w 2579663"/>
              <a:gd name="connsiteY14" fmla="*/ 1588509 h 2267484"/>
              <a:gd name="connsiteX15" fmla="*/ 1967598 w 2579663"/>
              <a:gd name="connsiteY15" fmla="*/ 1588307 h 2267484"/>
              <a:gd name="connsiteX16" fmla="*/ 1967598 w 2579663"/>
              <a:gd name="connsiteY16" fmla="*/ 1762636 h 2267484"/>
              <a:gd name="connsiteX17" fmla="*/ 2260430 w 2579663"/>
              <a:gd name="connsiteY17" fmla="*/ 1762636 h 2267484"/>
              <a:gd name="connsiteX18" fmla="*/ 2260430 w 2579663"/>
              <a:gd name="connsiteY18" fmla="*/ 1588307 h 2267484"/>
              <a:gd name="connsiteX19" fmla="*/ 1967598 w 2579663"/>
              <a:gd name="connsiteY19" fmla="*/ 1588307 h 2267484"/>
              <a:gd name="connsiteX20" fmla="*/ 1967396 w 2579663"/>
              <a:gd name="connsiteY20" fmla="*/ 1379112 h 2267484"/>
              <a:gd name="connsiteX21" fmla="*/ 1967396 w 2579663"/>
              <a:gd name="connsiteY21" fmla="*/ 1553038 h 2267484"/>
              <a:gd name="connsiteX22" fmla="*/ 2260631 w 2579663"/>
              <a:gd name="connsiteY22" fmla="*/ 1553038 h 2267484"/>
              <a:gd name="connsiteX23" fmla="*/ 2260631 w 2579663"/>
              <a:gd name="connsiteY23" fmla="*/ 1379112 h 2267484"/>
              <a:gd name="connsiteX24" fmla="*/ 1967396 w 2579663"/>
              <a:gd name="connsiteY24" fmla="*/ 1379112 h 2267484"/>
              <a:gd name="connsiteX25" fmla="*/ 623553 w 2579663"/>
              <a:gd name="connsiteY25" fmla="*/ 1379112 h 2267484"/>
              <a:gd name="connsiteX26" fmla="*/ 623553 w 2579663"/>
              <a:gd name="connsiteY26" fmla="*/ 1552837 h 2267484"/>
              <a:gd name="connsiteX27" fmla="*/ 916990 w 2579663"/>
              <a:gd name="connsiteY27" fmla="*/ 1552837 h 2267484"/>
              <a:gd name="connsiteX28" fmla="*/ 916990 w 2579663"/>
              <a:gd name="connsiteY28" fmla="*/ 1379112 h 2267484"/>
              <a:gd name="connsiteX29" fmla="*/ 623553 w 2579663"/>
              <a:gd name="connsiteY29" fmla="*/ 1379112 h 2267484"/>
              <a:gd name="connsiteX30" fmla="*/ 1665898 w 2579663"/>
              <a:gd name="connsiteY30" fmla="*/ 1378911 h 2267484"/>
              <a:gd name="connsiteX31" fmla="*/ 1665898 w 2579663"/>
              <a:gd name="connsiteY31" fmla="*/ 1553038 h 2267484"/>
              <a:gd name="connsiteX32" fmla="*/ 1931523 w 2579663"/>
              <a:gd name="connsiteY32" fmla="*/ 1553038 h 2267484"/>
              <a:gd name="connsiteX33" fmla="*/ 1931523 w 2579663"/>
              <a:gd name="connsiteY33" fmla="*/ 1378911 h 2267484"/>
              <a:gd name="connsiteX34" fmla="*/ 1665898 w 2579663"/>
              <a:gd name="connsiteY34" fmla="*/ 1378911 h 2267484"/>
              <a:gd name="connsiteX35" fmla="*/ 322055 w 2579663"/>
              <a:gd name="connsiteY35" fmla="*/ 1378911 h 2267484"/>
              <a:gd name="connsiteX36" fmla="*/ 322055 w 2579663"/>
              <a:gd name="connsiteY36" fmla="*/ 1552837 h 2267484"/>
              <a:gd name="connsiteX37" fmla="*/ 588082 w 2579663"/>
              <a:gd name="connsiteY37" fmla="*/ 1552837 h 2267484"/>
              <a:gd name="connsiteX38" fmla="*/ 588082 w 2579663"/>
              <a:gd name="connsiteY38" fmla="*/ 1378911 h 2267484"/>
              <a:gd name="connsiteX39" fmla="*/ 322055 w 2579663"/>
              <a:gd name="connsiteY39" fmla="*/ 1378911 h 2267484"/>
              <a:gd name="connsiteX40" fmla="*/ 1297087 w 2579663"/>
              <a:gd name="connsiteY40" fmla="*/ 1256377 h 2267484"/>
              <a:gd name="connsiteX41" fmla="*/ 2410574 w 2579663"/>
              <a:gd name="connsiteY41" fmla="*/ 1256377 h 2267484"/>
              <a:gd name="connsiteX42" fmla="*/ 2431131 w 2579663"/>
              <a:gd name="connsiteY42" fmla="*/ 1276934 h 2267484"/>
              <a:gd name="connsiteX43" fmla="*/ 2430526 w 2579663"/>
              <a:gd name="connsiteY43" fmla="*/ 2267283 h 2267484"/>
              <a:gd name="connsiteX44" fmla="*/ 1523613 w 2579663"/>
              <a:gd name="connsiteY44" fmla="*/ 2267283 h 2267484"/>
              <a:gd name="connsiteX45" fmla="*/ 1524017 w 2579663"/>
              <a:gd name="connsiteY45" fmla="*/ 2260229 h 2267484"/>
              <a:gd name="connsiteX46" fmla="*/ 1524017 w 2579663"/>
              <a:gd name="connsiteY46" fmla="*/ 1558278 h 2267484"/>
              <a:gd name="connsiteX47" fmla="*/ 1523613 w 2579663"/>
              <a:gd name="connsiteY47" fmla="*/ 1548806 h 2267484"/>
              <a:gd name="connsiteX48" fmla="*/ 1088497 w 2579663"/>
              <a:gd name="connsiteY48" fmla="*/ 1548806 h 2267484"/>
              <a:gd name="connsiteX49" fmla="*/ 1088497 w 2579663"/>
              <a:gd name="connsiteY49" fmla="*/ 1560294 h 2267484"/>
              <a:gd name="connsiteX50" fmla="*/ 1088497 w 2579663"/>
              <a:gd name="connsiteY50" fmla="*/ 1711446 h 2267484"/>
              <a:gd name="connsiteX51" fmla="*/ 1088295 w 2579663"/>
              <a:gd name="connsiteY51" fmla="*/ 2267484 h 2267484"/>
              <a:gd name="connsiteX52" fmla="*/ 141075 w 2579663"/>
              <a:gd name="connsiteY52" fmla="*/ 2267484 h 2267484"/>
              <a:gd name="connsiteX53" fmla="*/ 140672 w 2579663"/>
              <a:gd name="connsiteY53" fmla="*/ 2257407 h 2267484"/>
              <a:gd name="connsiteX54" fmla="*/ 140672 w 2579663"/>
              <a:gd name="connsiteY54" fmla="*/ 1267865 h 2267484"/>
              <a:gd name="connsiteX55" fmla="*/ 141277 w 2579663"/>
              <a:gd name="connsiteY55" fmla="*/ 1256578 h 2267484"/>
              <a:gd name="connsiteX56" fmla="*/ 156392 w 2579663"/>
              <a:gd name="connsiteY56" fmla="*/ 1256578 h 2267484"/>
              <a:gd name="connsiteX57" fmla="*/ 1297087 w 2579663"/>
              <a:gd name="connsiteY57" fmla="*/ 1256377 h 2267484"/>
              <a:gd name="connsiteX58" fmla="*/ 898449 w 2579663"/>
              <a:gd name="connsiteY58" fmla="*/ 687440 h 2267484"/>
              <a:gd name="connsiteX59" fmla="*/ 898449 w 2579663"/>
              <a:gd name="connsiteY59" fmla="*/ 953065 h 2267484"/>
              <a:gd name="connsiteX60" fmla="*/ 1262826 w 2579663"/>
              <a:gd name="connsiteY60" fmla="*/ 953065 h 2267484"/>
              <a:gd name="connsiteX61" fmla="*/ 1262826 w 2579663"/>
              <a:gd name="connsiteY61" fmla="*/ 687440 h 2267484"/>
              <a:gd name="connsiteX62" fmla="*/ 898449 w 2579663"/>
              <a:gd name="connsiteY62" fmla="*/ 687440 h 2267484"/>
              <a:gd name="connsiteX63" fmla="*/ 1312605 w 2579663"/>
              <a:gd name="connsiteY63" fmla="*/ 686835 h 2267484"/>
              <a:gd name="connsiteX64" fmla="*/ 1312605 w 2579663"/>
              <a:gd name="connsiteY64" fmla="*/ 952662 h 2267484"/>
              <a:gd name="connsiteX65" fmla="*/ 1676781 w 2579663"/>
              <a:gd name="connsiteY65" fmla="*/ 952662 h 2267484"/>
              <a:gd name="connsiteX66" fmla="*/ 1676781 w 2579663"/>
              <a:gd name="connsiteY66" fmla="*/ 686835 h 2267484"/>
              <a:gd name="connsiteX67" fmla="*/ 1312605 w 2579663"/>
              <a:gd name="connsiteY67" fmla="*/ 686835 h 2267484"/>
              <a:gd name="connsiteX68" fmla="*/ 1797300 w 2579663"/>
              <a:gd name="connsiteY68" fmla="*/ 491547 h 2267484"/>
              <a:gd name="connsiteX69" fmla="*/ 1797300 w 2579663"/>
              <a:gd name="connsiteY69" fmla="*/ 1012518 h 2267484"/>
              <a:gd name="connsiteX70" fmla="*/ 763016 w 2579663"/>
              <a:gd name="connsiteY70" fmla="*/ 1012518 h 2267484"/>
              <a:gd name="connsiteX71" fmla="*/ 763016 w 2579663"/>
              <a:gd name="connsiteY71" fmla="*/ 496384 h 2267484"/>
              <a:gd name="connsiteX72" fmla="*/ 739033 w 2579663"/>
              <a:gd name="connsiteY72" fmla="*/ 531854 h 2267484"/>
              <a:gd name="connsiteX73" fmla="*/ 739436 w 2579663"/>
              <a:gd name="connsiteY73" fmla="*/ 1033679 h 2267484"/>
              <a:gd name="connsiteX74" fmla="*/ 739436 w 2579663"/>
              <a:gd name="connsiteY74" fmla="*/ 1045167 h 2267484"/>
              <a:gd name="connsiteX75" fmla="*/ 1823298 w 2579663"/>
              <a:gd name="connsiteY75" fmla="*/ 1045167 h 2267484"/>
              <a:gd name="connsiteX76" fmla="*/ 1823903 w 2579663"/>
              <a:gd name="connsiteY76" fmla="*/ 1041539 h 2267484"/>
              <a:gd name="connsiteX77" fmla="*/ 1823903 w 2579663"/>
              <a:gd name="connsiteY77" fmla="*/ 518553 h 2267484"/>
              <a:gd name="connsiteX78" fmla="*/ 1821081 w 2579663"/>
              <a:gd name="connsiteY78" fmla="*/ 510491 h 2267484"/>
              <a:gd name="connsiteX79" fmla="*/ 1797300 w 2579663"/>
              <a:gd name="connsiteY79" fmla="*/ 491547 h 2267484"/>
              <a:gd name="connsiteX80" fmla="*/ 1312202 w 2579663"/>
              <a:gd name="connsiteY80" fmla="*/ 486508 h 2267484"/>
              <a:gd name="connsiteX81" fmla="*/ 1312202 w 2579663"/>
              <a:gd name="connsiteY81" fmla="*/ 660233 h 2267484"/>
              <a:gd name="connsiteX82" fmla="*/ 1676177 w 2579663"/>
              <a:gd name="connsiteY82" fmla="*/ 660233 h 2267484"/>
              <a:gd name="connsiteX83" fmla="*/ 1676177 w 2579663"/>
              <a:gd name="connsiteY83" fmla="*/ 486508 h 2267484"/>
              <a:gd name="connsiteX84" fmla="*/ 1312202 w 2579663"/>
              <a:gd name="connsiteY84" fmla="*/ 486508 h 2267484"/>
              <a:gd name="connsiteX85" fmla="*/ 898449 w 2579663"/>
              <a:gd name="connsiteY85" fmla="*/ 486105 h 2267484"/>
              <a:gd name="connsiteX86" fmla="*/ 898449 w 2579663"/>
              <a:gd name="connsiteY86" fmla="*/ 660434 h 2267484"/>
              <a:gd name="connsiteX87" fmla="*/ 1262624 w 2579663"/>
              <a:gd name="connsiteY87" fmla="*/ 660434 h 2267484"/>
              <a:gd name="connsiteX88" fmla="*/ 1262624 w 2579663"/>
              <a:gd name="connsiteY88" fmla="*/ 486105 h 2267484"/>
              <a:gd name="connsiteX89" fmla="*/ 898449 w 2579663"/>
              <a:gd name="connsiteY89" fmla="*/ 486105 h 2267484"/>
              <a:gd name="connsiteX90" fmla="*/ 1282375 w 2579663"/>
              <a:gd name="connsiteY90" fmla="*/ 30029 h 2267484"/>
              <a:gd name="connsiteX91" fmla="*/ 1329938 w 2579663"/>
              <a:gd name="connsiteY91" fmla="*/ 66104 h 2267484"/>
              <a:gd name="connsiteX92" fmla="*/ 1841033 w 2579663"/>
              <a:gd name="connsiteY92" fmla="*/ 453457 h 2267484"/>
              <a:gd name="connsiteX93" fmla="*/ 1856955 w 2579663"/>
              <a:gd name="connsiteY93" fmla="*/ 495780 h 2267484"/>
              <a:gd name="connsiteX94" fmla="*/ 1810400 w 2579663"/>
              <a:gd name="connsiteY94" fmla="*/ 460511 h 2267484"/>
              <a:gd name="connsiteX95" fmla="*/ 1294669 w 2579663"/>
              <a:gd name="connsiteY95" fmla="*/ 67515 h 2267484"/>
              <a:gd name="connsiteX96" fmla="*/ 1276732 w 2579663"/>
              <a:gd name="connsiteY96" fmla="*/ 67313 h 2267484"/>
              <a:gd name="connsiteX97" fmla="*/ 723314 w 2579663"/>
              <a:gd name="connsiteY97" fmla="*/ 488927 h 2267484"/>
              <a:gd name="connsiteX98" fmla="*/ 714446 w 2579663"/>
              <a:gd name="connsiteY98" fmla="*/ 495578 h 2267484"/>
              <a:gd name="connsiteX99" fmla="*/ 728756 w 2579663"/>
              <a:gd name="connsiteY99" fmla="*/ 454868 h 2267484"/>
              <a:gd name="connsiteX100" fmla="*/ 1277337 w 2579663"/>
              <a:gd name="connsiteY100" fmla="*/ 33657 h 2267484"/>
              <a:gd name="connsiteX101" fmla="*/ 1282375 w 2579663"/>
              <a:gd name="connsiteY101" fmla="*/ 30029 h 2267484"/>
              <a:gd name="connsiteX102" fmla="*/ 1282375 w 2579663"/>
              <a:gd name="connsiteY102" fmla="*/ 4232 h 2267484"/>
              <a:gd name="connsiteX103" fmla="*/ 1275321 w 2579663"/>
              <a:gd name="connsiteY103" fmla="*/ 9271 h 2267484"/>
              <a:gd name="connsiteX104" fmla="*/ 983900 w 2579663"/>
              <a:gd name="connsiteY104" fmla="*/ 231565 h 2267484"/>
              <a:gd name="connsiteX105" fmla="*/ 703563 w 2579663"/>
              <a:gd name="connsiteY105" fmla="*/ 445193 h 2267484"/>
              <a:gd name="connsiteX106" fmla="*/ 691874 w 2579663"/>
              <a:gd name="connsiteY106" fmla="*/ 465952 h 2267484"/>
              <a:gd name="connsiteX107" fmla="*/ 692277 w 2579663"/>
              <a:gd name="connsiteY107" fmla="*/ 527420 h 2267484"/>
              <a:gd name="connsiteX108" fmla="*/ 693688 w 2579663"/>
              <a:gd name="connsiteY108" fmla="*/ 539512 h 2267484"/>
              <a:gd name="connsiteX109" fmla="*/ 1286003 w 2579663"/>
              <a:gd name="connsiteY109" fmla="*/ 100365 h 2267484"/>
              <a:gd name="connsiteX110" fmla="*/ 1876907 w 2579663"/>
              <a:gd name="connsiteY110" fmla="*/ 544954 h 2267484"/>
              <a:gd name="connsiteX111" fmla="*/ 1877108 w 2579663"/>
              <a:gd name="connsiteY111" fmla="*/ 470385 h 2267484"/>
              <a:gd name="connsiteX112" fmla="*/ 1861590 w 2579663"/>
              <a:gd name="connsiteY112" fmla="*/ 438140 h 2267484"/>
              <a:gd name="connsiteX113" fmla="*/ 1373268 w 2579663"/>
              <a:gd name="connsiteY113" fmla="*/ 72351 h 2267484"/>
              <a:gd name="connsiteX114" fmla="*/ 1282375 w 2579663"/>
              <a:gd name="connsiteY114" fmla="*/ 4232 h 2267484"/>
              <a:gd name="connsiteX115" fmla="*/ 1281770 w 2579663"/>
              <a:gd name="connsiteY115" fmla="*/ 0 h 2267484"/>
              <a:gd name="connsiteX116" fmla="*/ 1283786 w 2579663"/>
              <a:gd name="connsiteY116" fmla="*/ 0 h 2267484"/>
              <a:gd name="connsiteX117" fmla="*/ 1290436 w 2579663"/>
              <a:gd name="connsiteY117" fmla="*/ 6046 h 2267484"/>
              <a:gd name="connsiteX118" fmla="*/ 1815438 w 2579663"/>
              <a:gd name="connsiteY118" fmla="*/ 400251 h 2267484"/>
              <a:gd name="connsiteX119" fmla="*/ 1847079 w 2579663"/>
              <a:gd name="connsiteY119" fmla="*/ 410731 h 2267484"/>
              <a:gd name="connsiteX120" fmla="*/ 2220929 w 2579663"/>
              <a:gd name="connsiteY120" fmla="*/ 409925 h 2267484"/>
              <a:gd name="connsiteX121" fmla="*/ 2247330 w 2579663"/>
              <a:gd name="connsiteY121" fmla="*/ 427458 h 2267484"/>
              <a:gd name="connsiteX122" fmla="*/ 2570393 w 2579663"/>
              <a:gd name="connsiteY122" fmla="*/ 1181405 h 2267484"/>
              <a:gd name="connsiteX123" fmla="*/ 2579663 w 2579663"/>
              <a:gd name="connsiteY123" fmla="*/ 1201156 h 2267484"/>
              <a:gd name="connsiteX124" fmla="*/ 2579663 w 2579663"/>
              <a:gd name="connsiteY124" fmla="*/ 1203171 h 2267484"/>
              <a:gd name="connsiteX125" fmla="*/ 2567773 w 2579663"/>
              <a:gd name="connsiteY125" fmla="*/ 1204179 h 2267484"/>
              <a:gd name="connsiteX126" fmla="*/ 11891 w 2579663"/>
              <a:gd name="connsiteY126" fmla="*/ 1204179 h 2267484"/>
              <a:gd name="connsiteX127" fmla="*/ 0 w 2579663"/>
              <a:gd name="connsiteY127" fmla="*/ 1203171 h 2267484"/>
              <a:gd name="connsiteX128" fmla="*/ 0 w 2579663"/>
              <a:gd name="connsiteY128" fmla="*/ 1201156 h 2267484"/>
              <a:gd name="connsiteX129" fmla="*/ 3426 w 2579663"/>
              <a:gd name="connsiteY129" fmla="*/ 1195311 h 2267484"/>
              <a:gd name="connsiteX130" fmla="*/ 332938 w 2579663"/>
              <a:gd name="connsiteY130" fmla="*/ 425846 h 2267484"/>
              <a:gd name="connsiteX131" fmla="*/ 357122 w 2579663"/>
              <a:gd name="connsiteY131" fmla="*/ 410126 h 2267484"/>
              <a:gd name="connsiteX132" fmla="*/ 723717 w 2579663"/>
              <a:gd name="connsiteY132" fmla="*/ 411134 h 2267484"/>
              <a:gd name="connsiteX133" fmla="*/ 758986 w 2579663"/>
              <a:gd name="connsiteY133" fmla="*/ 399243 h 2267484"/>
              <a:gd name="connsiteX134" fmla="*/ 1033478 w 2579663"/>
              <a:gd name="connsiteY134" fmla="*/ 189646 h 2267484"/>
              <a:gd name="connsiteX135" fmla="*/ 1281770 w 2579663"/>
              <a:gd name="connsiteY135" fmla="*/ 0 h 22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79663" h="2267484">
                <a:moveTo>
                  <a:pt x="1665898" y="1588710"/>
                </a:moveTo>
                <a:cubicBezTo>
                  <a:pt x="1665898" y="1647155"/>
                  <a:pt x="1665898" y="1704795"/>
                  <a:pt x="1665898" y="1762636"/>
                </a:cubicBezTo>
                <a:cubicBezTo>
                  <a:pt x="1754977" y="1762636"/>
                  <a:pt x="1843250" y="1762636"/>
                  <a:pt x="1932127" y="1762636"/>
                </a:cubicBezTo>
                <a:cubicBezTo>
                  <a:pt x="1932127" y="1704593"/>
                  <a:pt x="1932127" y="1647155"/>
                  <a:pt x="1932127" y="1588710"/>
                </a:cubicBezTo>
                <a:cubicBezTo>
                  <a:pt x="1843048" y="1588710"/>
                  <a:pt x="1754574" y="1588710"/>
                  <a:pt x="1665898" y="1588710"/>
                </a:cubicBezTo>
                <a:close/>
                <a:moveTo>
                  <a:pt x="321652" y="1588710"/>
                </a:moveTo>
                <a:cubicBezTo>
                  <a:pt x="321652" y="1646752"/>
                  <a:pt x="321652" y="1704190"/>
                  <a:pt x="321652" y="1763039"/>
                </a:cubicBezTo>
                <a:cubicBezTo>
                  <a:pt x="410731" y="1763039"/>
                  <a:pt x="499205" y="1763039"/>
                  <a:pt x="588082" y="1763039"/>
                </a:cubicBezTo>
                <a:cubicBezTo>
                  <a:pt x="588082" y="1704795"/>
                  <a:pt x="588082" y="1646954"/>
                  <a:pt x="588082" y="1588710"/>
                </a:cubicBezTo>
                <a:cubicBezTo>
                  <a:pt x="499205" y="1588710"/>
                  <a:pt x="410731" y="1588710"/>
                  <a:pt x="321652" y="1588710"/>
                </a:cubicBezTo>
                <a:close/>
                <a:moveTo>
                  <a:pt x="623754" y="1588509"/>
                </a:moveTo>
                <a:cubicBezTo>
                  <a:pt x="623754" y="1646752"/>
                  <a:pt x="623754" y="1704593"/>
                  <a:pt x="623754" y="1763039"/>
                </a:cubicBezTo>
                <a:cubicBezTo>
                  <a:pt x="721701" y="1763039"/>
                  <a:pt x="818841" y="1763039"/>
                  <a:pt x="916788" y="1763039"/>
                </a:cubicBezTo>
                <a:cubicBezTo>
                  <a:pt x="916788" y="1704392"/>
                  <a:pt x="916788" y="1646551"/>
                  <a:pt x="916788" y="1588509"/>
                </a:cubicBezTo>
                <a:cubicBezTo>
                  <a:pt x="818841" y="1588509"/>
                  <a:pt x="721701" y="1588509"/>
                  <a:pt x="623754" y="1588509"/>
                </a:cubicBezTo>
                <a:close/>
                <a:moveTo>
                  <a:pt x="1967598" y="1588307"/>
                </a:moveTo>
                <a:cubicBezTo>
                  <a:pt x="1967598" y="1647155"/>
                  <a:pt x="1967598" y="1704997"/>
                  <a:pt x="1967598" y="1762636"/>
                </a:cubicBezTo>
                <a:cubicBezTo>
                  <a:pt x="2065746" y="1762636"/>
                  <a:pt x="2163289" y="1762636"/>
                  <a:pt x="2260430" y="1762636"/>
                </a:cubicBezTo>
                <a:cubicBezTo>
                  <a:pt x="2260430" y="1703989"/>
                  <a:pt x="2260430" y="1646148"/>
                  <a:pt x="2260430" y="1588307"/>
                </a:cubicBezTo>
                <a:cubicBezTo>
                  <a:pt x="2162483" y="1588307"/>
                  <a:pt x="2065544" y="1588307"/>
                  <a:pt x="1967598" y="1588307"/>
                </a:cubicBezTo>
                <a:close/>
                <a:moveTo>
                  <a:pt x="1967396" y="1379112"/>
                </a:moveTo>
                <a:cubicBezTo>
                  <a:pt x="1967396" y="1437357"/>
                  <a:pt x="1967396" y="1494996"/>
                  <a:pt x="1967396" y="1553038"/>
                </a:cubicBezTo>
                <a:cubicBezTo>
                  <a:pt x="2065141" y="1553038"/>
                  <a:pt x="2162282" y="1553038"/>
                  <a:pt x="2260631" y="1553038"/>
                </a:cubicBezTo>
                <a:cubicBezTo>
                  <a:pt x="2260631" y="1494593"/>
                  <a:pt x="2260631" y="1436752"/>
                  <a:pt x="2260631" y="1379112"/>
                </a:cubicBezTo>
                <a:cubicBezTo>
                  <a:pt x="2162483" y="1379112"/>
                  <a:pt x="2064940" y="1379112"/>
                  <a:pt x="1967396" y="1379112"/>
                </a:cubicBezTo>
                <a:close/>
                <a:moveTo>
                  <a:pt x="623553" y="1379112"/>
                </a:moveTo>
                <a:cubicBezTo>
                  <a:pt x="623553" y="1437357"/>
                  <a:pt x="623553" y="1494996"/>
                  <a:pt x="623553" y="1552837"/>
                </a:cubicBezTo>
                <a:cubicBezTo>
                  <a:pt x="721701" y="1552837"/>
                  <a:pt x="819244" y="1552837"/>
                  <a:pt x="916990" y="1552837"/>
                </a:cubicBezTo>
                <a:cubicBezTo>
                  <a:pt x="916990" y="1494593"/>
                  <a:pt x="916990" y="1436953"/>
                  <a:pt x="916990" y="1379112"/>
                </a:cubicBezTo>
                <a:cubicBezTo>
                  <a:pt x="818841" y="1379112"/>
                  <a:pt x="721096" y="1379112"/>
                  <a:pt x="623553" y="1379112"/>
                </a:cubicBezTo>
                <a:close/>
                <a:moveTo>
                  <a:pt x="1665898" y="1378911"/>
                </a:moveTo>
                <a:cubicBezTo>
                  <a:pt x="1665898" y="1437155"/>
                  <a:pt x="1665898" y="1494794"/>
                  <a:pt x="1665898" y="1553038"/>
                </a:cubicBezTo>
                <a:cubicBezTo>
                  <a:pt x="1754977" y="1553038"/>
                  <a:pt x="1843250" y="1553038"/>
                  <a:pt x="1931523" y="1553038"/>
                </a:cubicBezTo>
                <a:cubicBezTo>
                  <a:pt x="1931523" y="1494593"/>
                  <a:pt x="1931523" y="1436752"/>
                  <a:pt x="1931523" y="1378911"/>
                </a:cubicBezTo>
                <a:cubicBezTo>
                  <a:pt x="1842645" y="1378911"/>
                  <a:pt x="1754574" y="1378911"/>
                  <a:pt x="1665898" y="1378911"/>
                </a:cubicBezTo>
                <a:close/>
                <a:moveTo>
                  <a:pt x="322055" y="1378911"/>
                </a:moveTo>
                <a:cubicBezTo>
                  <a:pt x="322055" y="1437357"/>
                  <a:pt x="322055" y="1494996"/>
                  <a:pt x="322055" y="1552837"/>
                </a:cubicBezTo>
                <a:cubicBezTo>
                  <a:pt x="411134" y="1552837"/>
                  <a:pt x="499407" y="1552837"/>
                  <a:pt x="588082" y="1552837"/>
                </a:cubicBezTo>
                <a:cubicBezTo>
                  <a:pt x="588082" y="1494593"/>
                  <a:pt x="588082" y="1436953"/>
                  <a:pt x="588082" y="1378911"/>
                </a:cubicBezTo>
                <a:cubicBezTo>
                  <a:pt x="499205" y="1378911"/>
                  <a:pt x="411134" y="1378911"/>
                  <a:pt x="322055" y="1378911"/>
                </a:cubicBezTo>
                <a:close/>
                <a:moveTo>
                  <a:pt x="1297087" y="1256377"/>
                </a:moveTo>
                <a:cubicBezTo>
                  <a:pt x="1668316" y="1256377"/>
                  <a:pt x="2039345" y="1256377"/>
                  <a:pt x="2410574" y="1256377"/>
                </a:cubicBezTo>
                <a:cubicBezTo>
                  <a:pt x="2431131" y="1256377"/>
                  <a:pt x="2431131" y="1256377"/>
                  <a:pt x="2431131" y="1276934"/>
                </a:cubicBezTo>
                <a:cubicBezTo>
                  <a:pt x="2430728" y="1607050"/>
                  <a:pt x="2430526" y="1937166"/>
                  <a:pt x="2430526" y="2267283"/>
                </a:cubicBezTo>
                <a:cubicBezTo>
                  <a:pt x="2128222" y="2267283"/>
                  <a:pt x="1825918" y="2267283"/>
                  <a:pt x="1523613" y="2267283"/>
                </a:cubicBezTo>
                <a:cubicBezTo>
                  <a:pt x="1523815" y="2264864"/>
                  <a:pt x="1524017" y="2262647"/>
                  <a:pt x="1524017" y="2260229"/>
                </a:cubicBezTo>
                <a:cubicBezTo>
                  <a:pt x="1524017" y="2026245"/>
                  <a:pt x="1524017" y="1792262"/>
                  <a:pt x="1524017" y="1558278"/>
                </a:cubicBezTo>
                <a:cubicBezTo>
                  <a:pt x="1524017" y="1555255"/>
                  <a:pt x="1523613" y="1552434"/>
                  <a:pt x="1523613" y="1548806"/>
                </a:cubicBezTo>
                <a:cubicBezTo>
                  <a:pt x="1378507" y="1548806"/>
                  <a:pt x="1234006" y="1548806"/>
                  <a:pt x="1088497" y="1548806"/>
                </a:cubicBezTo>
                <a:cubicBezTo>
                  <a:pt x="1088497" y="1553038"/>
                  <a:pt x="1088497" y="1556666"/>
                  <a:pt x="1088497" y="1560294"/>
                </a:cubicBezTo>
                <a:cubicBezTo>
                  <a:pt x="1088497" y="1610678"/>
                  <a:pt x="1088497" y="1661062"/>
                  <a:pt x="1088497" y="1711446"/>
                </a:cubicBezTo>
                <a:cubicBezTo>
                  <a:pt x="1088497" y="1896859"/>
                  <a:pt x="1088497" y="2082071"/>
                  <a:pt x="1088295" y="2267484"/>
                </a:cubicBezTo>
                <a:cubicBezTo>
                  <a:pt x="772488" y="2267484"/>
                  <a:pt x="456882" y="2267484"/>
                  <a:pt x="141075" y="2267484"/>
                </a:cubicBezTo>
                <a:cubicBezTo>
                  <a:pt x="140874" y="2264058"/>
                  <a:pt x="140672" y="2260833"/>
                  <a:pt x="140672" y="2257407"/>
                </a:cubicBezTo>
                <a:cubicBezTo>
                  <a:pt x="140672" y="1927492"/>
                  <a:pt x="140672" y="1597779"/>
                  <a:pt x="140672" y="1267865"/>
                </a:cubicBezTo>
                <a:cubicBezTo>
                  <a:pt x="140672" y="1264439"/>
                  <a:pt x="141075" y="1260811"/>
                  <a:pt x="141277" y="1256578"/>
                </a:cubicBezTo>
                <a:cubicBezTo>
                  <a:pt x="146920" y="1256578"/>
                  <a:pt x="151555" y="1256578"/>
                  <a:pt x="156392" y="1256578"/>
                </a:cubicBezTo>
                <a:cubicBezTo>
                  <a:pt x="536691" y="1256578"/>
                  <a:pt x="916788" y="1256377"/>
                  <a:pt x="1297087" y="1256377"/>
                </a:cubicBezTo>
                <a:close/>
                <a:moveTo>
                  <a:pt x="898449" y="687440"/>
                </a:moveTo>
                <a:cubicBezTo>
                  <a:pt x="898449" y="776519"/>
                  <a:pt x="898449" y="864590"/>
                  <a:pt x="898449" y="953065"/>
                </a:cubicBezTo>
                <a:cubicBezTo>
                  <a:pt x="1019975" y="953065"/>
                  <a:pt x="1140897" y="953065"/>
                  <a:pt x="1262826" y="953065"/>
                </a:cubicBezTo>
                <a:cubicBezTo>
                  <a:pt x="1262826" y="863986"/>
                  <a:pt x="1262826" y="775713"/>
                  <a:pt x="1262826" y="687440"/>
                </a:cubicBezTo>
                <a:cubicBezTo>
                  <a:pt x="1140897" y="687440"/>
                  <a:pt x="1019572" y="687440"/>
                  <a:pt x="898449" y="687440"/>
                </a:cubicBezTo>
                <a:close/>
                <a:moveTo>
                  <a:pt x="1312605" y="686835"/>
                </a:moveTo>
                <a:cubicBezTo>
                  <a:pt x="1312605" y="776116"/>
                  <a:pt x="1312605" y="864389"/>
                  <a:pt x="1312605" y="952662"/>
                </a:cubicBezTo>
                <a:cubicBezTo>
                  <a:pt x="1434535" y="952662"/>
                  <a:pt x="1555456" y="952662"/>
                  <a:pt x="1676781" y="952662"/>
                </a:cubicBezTo>
                <a:cubicBezTo>
                  <a:pt x="1676781" y="863784"/>
                  <a:pt x="1676781" y="775511"/>
                  <a:pt x="1676781" y="686835"/>
                </a:cubicBezTo>
                <a:cubicBezTo>
                  <a:pt x="1554449" y="686835"/>
                  <a:pt x="1433527" y="686835"/>
                  <a:pt x="1312605" y="686835"/>
                </a:cubicBezTo>
                <a:close/>
                <a:moveTo>
                  <a:pt x="1797300" y="491547"/>
                </a:moveTo>
                <a:cubicBezTo>
                  <a:pt x="1797300" y="667286"/>
                  <a:pt x="1797300" y="839801"/>
                  <a:pt x="1797300" y="1012518"/>
                </a:cubicBezTo>
                <a:cubicBezTo>
                  <a:pt x="1452472" y="1012518"/>
                  <a:pt x="1108449" y="1012518"/>
                  <a:pt x="763016" y="1012518"/>
                </a:cubicBezTo>
                <a:cubicBezTo>
                  <a:pt x="763016" y="840204"/>
                  <a:pt x="763016" y="668496"/>
                  <a:pt x="763016" y="496384"/>
                </a:cubicBezTo>
                <a:cubicBezTo>
                  <a:pt x="745079" y="502430"/>
                  <a:pt x="739033" y="513716"/>
                  <a:pt x="739033" y="531854"/>
                </a:cubicBezTo>
                <a:cubicBezTo>
                  <a:pt x="739638" y="699129"/>
                  <a:pt x="739436" y="866404"/>
                  <a:pt x="739436" y="1033679"/>
                </a:cubicBezTo>
                <a:cubicBezTo>
                  <a:pt x="739436" y="1037508"/>
                  <a:pt x="739436" y="1041539"/>
                  <a:pt x="739436" y="1045167"/>
                </a:cubicBezTo>
                <a:cubicBezTo>
                  <a:pt x="1101798" y="1045167"/>
                  <a:pt x="1462548" y="1045167"/>
                  <a:pt x="1823298" y="1045167"/>
                </a:cubicBezTo>
                <a:cubicBezTo>
                  <a:pt x="1823500" y="1043353"/>
                  <a:pt x="1823903" y="1042345"/>
                  <a:pt x="1823903" y="1041539"/>
                </a:cubicBezTo>
                <a:cubicBezTo>
                  <a:pt x="1823903" y="867210"/>
                  <a:pt x="1823903" y="692882"/>
                  <a:pt x="1823903" y="518553"/>
                </a:cubicBezTo>
                <a:cubicBezTo>
                  <a:pt x="1823903" y="515933"/>
                  <a:pt x="1822895" y="512104"/>
                  <a:pt x="1821081" y="510491"/>
                </a:cubicBezTo>
                <a:cubicBezTo>
                  <a:pt x="1814430" y="504445"/>
                  <a:pt x="1806974" y="499004"/>
                  <a:pt x="1797300" y="491547"/>
                </a:cubicBezTo>
                <a:close/>
                <a:moveTo>
                  <a:pt x="1312202" y="486508"/>
                </a:moveTo>
                <a:cubicBezTo>
                  <a:pt x="1312202" y="544752"/>
                  <a:pt x="1312202" y="602190"/>
                  <a:pt x="1312202" y="660233"/>
                </a:cubicBezTo>
                <a:cubicBezTo>
                  <a:pt x="1434333" y="660233"/>
                  <a:pt x="1555255" y="660233"/>
                  <a:pt x="1676177" y="660233"/>
                </a:cubicBezTo>
                <a:cubicBezTo>
                  <a:pt x="1676177" y="601787"/>
                  <a:pt x="1676177" y="543946"/>
                  <a:pt x="1676177" y="486508"/>
                </a:cubicBezTo>
                <a:cubicBezTo>
                  <a:pt x="1554449" y="486508"/>
                  <a:pt x="1433326" y="486508"/>
                  <a:pt x="1312202" y="486508"/>
                </a:cubicBezTo>
                <a:close/>
                <a:moveTo>
                  <a:pt x="898449" y="486105"/>
                </a:moveTo>
                <a:cubicBezTo>
                  <a:pt x="898449" y="544954"/>
                  <a:pt x="898449" y="602795"/>
                  <a:pt x="898449" y="660434"/>
                </a:cubicBezTo>
                <a:cubicBezTo>
                  <a:pt x="1020378" y="660434"/>
                  <a:pt x="1141501" y="660434"/>
                  <a:pt x="1262624" y="660434"/>
                </a:cubicBezTo>
                <a:cubicBezTo>
                  <a:pt x="1262624" y="601989"/>
                  <a:pt x="1262624" y="544148"/>
                  <a:pt x="1262624" y="486105"/>
                </a:cubicBezTo>
                <a:cubicBezTo>
                  <a:pt x="1140897" y="486105"/>
                  <a:pt x="1020176" y="486105"/>
                  <a:pt x="898449" y="486105"/>
                </a:cubicBezTo>
                <a:close/>
                <a:moveTo>
                  <a:pt x="1282375" y="30029"/>
                </a:moveTo>
                <a:cubicBezTo>
                  <a:pt x="1298095" y="41920"/>
                  <a:pt x="1314016" y="54012"/>
                  <a:pt x="1329938" y="66104"/>
                </a:cubicBezTo>
                <a:cubicBezTo>
                  <a:pt x="1500236" y="195289"/>
                  <a:pt x="1670332" y="324675"/>
                  <a:pt x="1841033" y="453457"/>
                </a:cubicBezTo>
                <a:cubicBezTo>
                  <a:pt x="1855947" y="464743"/>
                  <a:pt x="1861388" y="477037"/>
                  <a:pt x="1856955" y="495780"/>
                </a:cubicBezTo>
                <a:cubicBezTo>
                  <a:pt x="1841235" y="483889"/>
                  <a:pt x="1825717" y="472200"/>
                  <a:pt x="1810400" y="460511"/>
                </a:cubicBezTo>
                <a:cubicBezTo>
                  <a:pt x="1638489" y="329512"/>
                  <a:pt x="1466378" y="198715"/>
                  <a:pt x="1294669" y="67515"/>
                </a:cubicBezTo>
                <a:cubicBezTo>
                  <a:pt x="1288018" y="62477"/>
                  <a:pt x="1283786" y="62073"/>
                  <a:pt x="1276732" y="67313"/>
                </a:cubicBezTo>
                <a:cubicBezTo>
                  <a:pt x="1092327" y="207986"/>
                  <a:pt x="907921" y="348457"/>
                  <a:pt x="723314" y="488927"/>
                </a:cubicBezTo>
                <a:cubicBezTo>
                  <a:pt x="720694" y="490943"/>
                  <a:pt x="718074" y="492958"/>
                  <a:pt x="714446" y="495578"/>
                </a:cubicBezTo>
                <a:cubicBezTo>
                  <a:pt x="711020" y="478246"/>
                  <a:pt x="713842" y="466154"/>
                  <a:pt x="728756" y="454868"/>
                </a:cubicBezTo>
                <a:cubicBezTo>
                  <a:pt x="911952" y="314800"/>
                  <a:pt x="1094544" y="174128"/>
                  <a:pt x="1277337" y="33657"/>
                </a:cubicBezTo>
                <a:cubicBezTo>
                  <a:pt x="1278747" y="32649"/>
                  <a:pt x="1279957" y="31641"/>
                  <a:pt x="1282375" y="30029"/>
                </a:cubicBezTo>
                <a:close/>
                <a:moveTo>
                  <a:pt x="1282375" y="4232"/>
                </a:moveTo>
                <a:cubicBezTo>
                  <a:pt x="1279554" y="6248"/>
                  <a:pt x="1277337" y="7659"/>
                  <a:pt x="1275321" y="9271"/>
                </a:cubicBezTo>
                <a:cubicBezTo>
                  <a:pt x="1178181" y="83235"/>
                  <a:pt x="1081040" y="157400"/>
                  <a:pt x="983900" y="231565"/>
                </a:cubicBezTo>
                <a:cubicBezTo>
                  <a:pt x="890387" y="302707"/>
                  <a:pt x="797076" y="374051"/>
                  <a:pt x="703563" y="445193"/>
                </a:cubicBezTo>
                <a:cubicBezTo>
                  <a:pt x="696509" y="450635"/>
                  <a:pt x="691471" y="456278"/>
                  <a:pt x="691874" y="465952"/>
                </a:cubicBezTo>
                <a:cubicBezTo>
                  <a:pt x="692277" y="486508"/>
                  <a:pt x="692075" y="506864"/>
                  <a:pt x="692277" y="527420"/>
                </a:cubicBezTo>
                <a:cubicBezTo>
                  <a:pt x="692277" y="530846"/>
                  <a:pt x="693083" y="534273"/>
                  <a:pt x="693688" y="539512"/>
                </a:cubicBezTo>
                <a:cubicBezTo>
                  <a:pt x="895224" y="396623"/>
                  <a:pt x="1087893" y="245270"/>
                  <a:pt x="1286003" y="100365"/>
                </a:cubicBezTo>
                <a:cubicBezTo>
                  <a:pt x="1482097" y="248494"/>
                  <a:pt x="1676781" y="398236"/>
                  <a:pt x="1876907" y="544954"/>
                </a:cubicBezTo>
                <a:cubicBezTo>
                  <a:pt x="1876907" y="517948"/>
                  <a:pt x="1876101" y="494167"/>
                  <a:pt x="1877108" y="470385"/>
                </a:cubicBezTo>
                <a:cubicBezTo>
                  <a:pt x="1877713" y="456076"/>
                  <a:pt x="1873078" y="446806"/>
                  <a:pt x="1861590" y="438140"/>
                </a:cubicBezTo>
                <a:cubicBezTo>
                  <a:pt x="1698749" y="316412"/>
                  <a:pt x="1536109" y="194281"/>
                  <a:pt x="1373268" y="72351"/>
                </a:cubicBezTo>
                <a:cubicBezTo>
                  <a:pt x="1343037" y="49578"/>
                  <a:pt x="1312807" y="27006"/>
                  <a:pt x="1282375" y="4232"/>
                </a:cubicBezTo>
                <a:close/>
                <a:moveTo>
                  <a:pt x="1281770" y="0"/>
                </a:moveTo>
                <a:cubicBezTo>
                  <a:pt x="1282375" y="0"/>
                  <a:pt x="1283181" y="0"/>
                  <a:pt x="1283786" y="0"/>
                </a:cubicBezTo>
                <a:cubicBezTo>
                  <a:pt x="1286003" y="2015"/>
                  <a:pt x="1288018" y="4232"/>
                  <a:pt x="1290436" y="6046"/>
                </a:cubicBezTo>
                <a:cubicBezTo>
                  <a:pt x="1465370" y="137448"/>
                  <a:pt x="1640505" y="268849"/>
                  <a:pt x="1815438" y="400251"/>
                </a:cubicBezTo>
                <a:cubicBezTo>
                  <a:pt x="1825112" y="407506"/>
                  <a:pt x="1835189" y="410731"/>
                  <a:pt x="1847079" y="410731"/>
                </a:cubicBezTo>
                <a:cubicBezTo>
                  <a:pt x="1971629" y="410328"/>
                  <a:pt x="2096178" y="410529"/>
                  <a:pt x="2220929" y="409925"/>
                </a:cubicBezTo>
                <a:cubicBezTo>
                  <a:pt x="2234835" y="409925"/>
                  <a:pt x="2241889" y="414762"/>
                  <a:pt x="2247330" y="427458"/>
                </a:cubicBezTo>
                <a:cubicBezTo>
                  <a:pt x="2354749" y="678975"/>
                  <a:pt x="2462571" y="930090"/>
                  <a:pt x="2570393" y="1181405"/>
                </a:cubicBezTo>
                <a:cubicBezTo>
                  <a:pt x="2573214" y="1188056"/>
                  <a:pt x="2576640" y="1194505"/>
                  <a:pt x="2579663" y="1201156"/>
                </a:cubicBezTo>
                <a:cubicBezTo>
                  <a:pt x="2579663" y="1201760"/>
                  <a:pt x="2579663" y="1202566"/>
                  <a:pt x="2579663" y="1203171"/>
                </a:cubicBezTo>
                <a:cubicBezTo>
                  <a:pt x="2575632" y="1203574"/>
                  <a:pt x="2571803" y="1204179"/>
                  <a:pt x="2567773" y="1204179"/>
                </a:cubicBezTo>
                <a:cubicBezTo>
                  <a:pt x="1715879" y="1204179"/>
                  <a:pt x="863986" y="1204179"/>
                  <a:pt x="11891" y="1204179"/>
                </a:cubicBezTo>
                <a:cubicBezTo>
                  <a:pt x="7860" y="1204179"/>
                  <a:pt x="4031" y="1203574"/>
                  <a:pt x="0" y="1203171"/>
                </a:cubicBezTo>
                <a:cubicBezTo>
                  <a:pt x="0" y="1202566"/>
                  <a:pt x="0" y="1201760"/>
                  <a:pt x="0" y="1201156"/>
                </a:cubicBezTo>
                <a:cubicBezTo>
                  <a:pt x="1209" y="1199140"/>
                  <a:pt x="2620" y="1197327"/>
                  <a:pt x="3426" y="1195311"/>
                </a:cubicBezTo>
                <a:cubicBezTo>
                  <a:pt x="113465" y="938756"/>
                  <a:pt x="223302" y="682402"/>
                  <a:pt x="332938" y="425846"/>
                </a:cubicBezTo>
                <a:cubicBezTo>
                  <a:pt x="337976" y="414157"/>
                  <a:pt x="344425" y="409925"/>
                  <a:pt x="357122" y="410126"/>
                </a:cubicBezTo>
                <a:cubicBezTo>
                  <a:pt x="479253" y="410731"/>
                  <a:pt x="601586" y="410731"/>
                  <a:pt x="723717" y="411134"/>
                </a:cubicBezTo>
                <a:cubicBezTo>
                  <a:pt x="737220" y="411134"/>
                  <a:pt x="748304" y="407305"/>
                  <a:pt x="758986" y="399243"/>
                </a:cubicBezTo>
                <a:cubicBezTo>
                  <a:pt x="850281" y="329310"/>
                  <a:pt x="941980" y="259579"/>
                  <a:pt x="1033478" y="189646"/>
                </a:cubicBezTo>
                <a:cubicBezTo>
                  <a:pt x="1116309" y="126363"/>
                  <a:pt x="1199140" y="63081"/>
                  <a:pt x="1281770" y="0"/>
                </a:cubicBezTo>
                <a:close/>
              </a:path>
            </a:pathLst>
          </a:custGeom>
          <a:solidFill>
            <a:schemeClr val="accent2"/>
          </a:solidFill>
          <a:ln w="6095" cap="flat">
            <a:noFill/>
            <a:prstDash val="solid"/>
            <a:miter/>
          </a:ln>
        </p:spPr>
        <p:txBody>
          <a:bodyPr rtlCol="0" anchor="ctr"/>
          <a:lstStyle/>
          <a:p>
            <a:endParaRPr lang="en-US" dirty="0"/>
          </a:p>
        </p:txBody>
      </p:sp>
      <p:grpSp>
        <p:nvGrpSpPr>
          <p:cNvPr id="20" name="Group 19"/>
          <p:cNvGrpSpPr/>
          <p:nvPr/>
        </p:nvGrpSpPr>
        <p:grpSpPr>
          <a:xfrm>
            <a:off x="8750104" y="1261746"/>
            <a:ext cx="3016466" cy="835982"/>
            <a:chOff x="2751274" y="4274125"/>
            <a:chExt cx="1502839" cy="538144"/>
          </a:xfrm>
        </p:grpSpPr>
        <p:sp>
          <p:nvSpPr>
            <p:cNvPr id="21" name="Freeform: Shape 20"/>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22" name="Freeform: Shape 21"/>
            <p:cNvSpPr/>
            <p:nvPr/>
          </p:nvSpPr>
          <p:spPr>
            <a:xfrm>
              <a:off x="3010694" y="4274125"/>
              <a:ext cx="592070"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23" name="Freeform: Shape 22"/>
            <p:cNvSpPr/>
            <p:nvPr/>
          </p:nvSpPr>
          <p:spPr>
            <a:xfrm>
              <a:off x="3593508" y="4427305"/>
              <a:ext cx="369266"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24" name="Freeform: Shape 23"/>
            <p:cNvSpPr/>
            <p:nvPr/>
          </p:nvSpPr>
          <p:spPr>
            <a:xfrm>
              <a:off x="3958709" y="4512144"/>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grpSp>
      <p:graphicFrame>
        <p:nvGraphicFramePr>
          <p:cNvPr id="30" name="Table 29"/>
          <p:cNvGraphicFramePr>
            <a:graphicFrameLocks noGrp="1"/>
          </p:cNvGraphicFramePr>
          <p:nvPr/>
        </p:nvGraphicFramePr>
        <p:xfrm>
          <a:off x="1617785" y="2097728"/>
          <a:ext cx="9838157" cy="4267200"/>
        </p:xfrm>
        <a:graphic>
          <a:graphicData uri="http://schemas.openxmlformats.org/drawingml/2006/table">
            <a:tbl>
              <a:tblPr>
                <a:tableStyleId>{ED083AE6-46FA-4A59-8FB0-9F97EB10719F}</a:tableStyleId>
              </a:tblPr>
              <a:tblGrid>
                <a:gridCol w="2786243">
                  <a:extLst>
                    <a:ext uri="{9D8B030D-6E8A-4147-A177-3AD203B41FA5}">
                      <a16:colId xmlns:a16="http://schemas.microsoft.com/office/drawing/2014/main" val="20000"/>
                    </a:ext>
                  </a:extLst>
                </a:gridCol>
                <a:gridCol w="1148578">
                  <a:extLst>
                    <a:ext uri="{9D8B030D-6E8A-4147-A177-3AD203B41FA5}">
                      <a16:colId xmlns:a16="http://schemas.microsoft.com/office/drawing/2014/main" val="20001"/>
                    </a:ext>
                  </a:extLst>
                </a:gridCol>
                <a:gridCol w="2459983">
                  <a:extLst>
                    <a:ext uri="{9D8B030D-6E8A-4147-A177-3AD203B41FA5}">
                      <a16:colId xmlns:a16="http://schemas.microsoft.com/office/drawing/2014/main" val="20002"/>
                    </a:ext>
                  </a:extLst>
                </a:gridCol>
                <a:gridCol w="1253531">
                  <a:extLst>
                    <a:ext uri="{9D8B030D-6E8A-4147-A177-3AD203B41FA5}">
                      <a16:colId xmlns:a16="http://schemas.microsoft.com/office/drawing/2014/main" val="20003"/>
                    </a:ext>
                  </a:extLst>
                </a:gridCol>
                <a:gridCol w="2189822">
                  <a:extLst>
                    <a:ext uri="{9D8B030D-6E8A-4147-A177-3AD203B41FA5}">
                      <a16:colId xmlns:a16="http://schemas.microsoft.com/office/drawing/2014/main" val="20004"/>
                    </a:ext>
                  </a:extLst>
                </a:gridCol>
              </a:tblGrid>
              <a:tr h="243876">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Loại năng lượng</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Tái tạo</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Chuyển hóa toàn phần</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Sạch</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Ô nhiễm môi trường</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0"/>
                  </a:ext>
                </a:extLst>
              </a:tr>
              <a:tr h="318507">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Năng lượng dầu mỏ</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1"/>
                  </a:ext>
                </a:extLst>
              </a:tr>
              <a:tr h="318507">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Năng lượng mặt trời</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2"/>
                  </a:ext>
                </a:extLst>
              </a:tr>
              <a:tr h="318507">
                <a:tc>
                  <a:txBody>
                    <a:bodyPr/>
                    <a:lstStyle/>
                    <a:p>
                      <a:pPr algn="ctr">
                        <a:spcBef>
                          <a:spcPts val="300"/>
                        </a:spcBef>
                        <a:spcAft>
                          <a:spcPts val="500"/>
                        </a:spcAft>
                      </a:pPr>
                      <a:r>
                        <a:rPr lang="vi-VN" sz="2800">
                          <a:effectLst/>
                          <a:latin typeface="Times New Roman" panose="02020603050405020304" pitchFamily="18" charset="0"/>
                          <a:ea typeface="ZapfChancery-Medium" panose="00000400000000000000" pitchFamily="2" charset="-93"/>
                          <a:cs typeface="Times New Roman" panose="02020603050405020304" pitchFamily="18" charset="0"/>
                        </a:rPr>
                        <a:t>Năng lượng hạt nhân</a:t>
                      </a:r>
                      <a:endParaRPr lang="vi-VN" sz="2800" b="1">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3"/>
                  </a:ext>
                </a:extLst>
              </a:tr>
              <a:tr h="318507">
                <a:tc>
                  <a:txBody>
                    <a:bodyPr/>
                    <a:lstStyle/>
                    <a:p>
                      <a:pPr algn="ctr">
                        <a:spcBef>
                          <a:spcPts val="300"/>
                        </a:spcBef>
                        <a:spcAft>
                          <a:spcPts val="500"/>
                        </a:spcAft>
                      </a:pPr>
                      <a:r>
                        <a:rPr lang="vi-VN" sz="2800" dirty="0">
                          <a:effectLst/>
                          <a:latin typeface="Times New Roman" panose="02020603050405020304" pitchFamily="18" charset="0"/>
                          <a:ea typeface="ZapfChancery-Medium" panose="00000400000000000000" pitchFamily="2" charset="-93"/>
                          <a:cs typeface="Times New Roman" panose="02020603050405020304" pitchFamily="18" charset="0"/>
                        </a:rPr>
                        <a:t>Năng lượng than đá</a:t>
                      </a: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tc>
                  <a:txBody>
                    <a:bodyPr/>
                    <a:lstStyle/>
                    <a:p>
                      <a:pPr algn="ctr">
                        <a:spcBef>
                          <a:spcPts val="300"/>
                        </a:spcBef>
                        <a:spcAft>
                          <a:spcPts val="500"/>
                        </a:spcAft>
                      </a:pPr>
                      <a:endParaRPr lang="vi-VN" sz="2800" b="1" dirty="0">
                        <a:solidFill>
                          <a:srgbClr val="283976"/>
                        </a:solidFill>
                        <a:effectLst/>
                        <a:latin typeface="Times New Roman" panose="02020603050405020304" pitchFamily="18" charset="0"/>
                        <a:ea typeface="ZapfChancery-Medium" panose="00000400000000000000" pitchFamily="2" charset="-93"/>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32" name="TextBox 31"/>
              <p:cNvSpPr txBox="1"/>
              <p:nvPr/>
            </p:nvSpPr>
            <p:spPr>
              <a:xfrm>
                <a:off x="4728174" y="3789284"/>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728174" y="3789284"/>
                <a:ext cx="592930" cy="884088"/>
              </a:xfrm>
              <a:prstGeom prst="rect">
                <a:avLst/>
              </a:prstGeom>
              <a:blipFill rotWithShape="1">
                <a:blip r:embed="rId2"/>
                <a:stretch>
                  <a:fillRect l="-101" t="-27" r="74" b="46"/>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4728174" y="4719462"/>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728174" y="4719462"/>
                <a:ext cx="592930" cy="884088"/>
              </a:xfrm>
              <a:prstGeom prst="rect">
                <a:avLst/>
              </a:prstGeom>
              <a:blipFill rotWithShape="1">
                <a:blip r:embed="rId2"/>
                <a:stretch>
                  <a:fillRect l="-101" t="-16" r="74" b="35"/>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6396186" y="2986956"/>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396186" y="2986956"/>
                <a:ext cx="592930" cy="884088"/>
              </a:xfrm>
              <a:prstGeom prst="rect">
                <a:avLst/>
              </a:prstGeom>
              <a:blipFill rotWithShape="1">
                <a:blip r:embed="rId2"/>
                <a:stretch>
                  <a:fillRect l="-79" t="-62" r="52" b="1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396186" y="5563411"/>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396186" y="5563411"/>
                <a:ext cx="592930" cy="884088"/>
              </a:xfrm>
              <a:prstGeom prst="rect">
                <a:avLst/>
              </a:prstGeom>
              <a:blipFill rotWithShape="1">
                <a:blip r:embed="rId2"/>
                <a:stretch>
                  <a:fillRect l="-79" t="-20" r="52" b="3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8378739" y="3726160"/>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8378739" y="3726160"/>
                <a:ext cx="592930" cy="884088"/>
              </a:xfrm>
              <a:prstGeom prst="rect">
                <a:avLst/>
              </a:prstGeom>
              <a:blipFill rotWithShape="1">
                <a:blip r:embed="rId2"/>
                <a:stretch>
                  <a:fillRect l="-93" t="-70" r="66" b="17"/>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378739" y="4656338"/>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8378739" y="4656338"/>
                <a:ext cx="592930" cy="884088"/>
              </a:xfrm>
              <a:prstGeom prst="rect">
                <a:avLst/>
              </a:prstGeom>
              <a:blipFill rotWithShape="1">
                <a:blip r:embed="rId2"/>
                <a:stretch>
                  <a:fillRect l="-93" t="-59" r="66" b="6"/>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0046751" y="5500287"/>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0046751" y="5500287"/>
                <a:ext cx="592930" cy="884088"/>
              </a:xfrm>
              <a:prstGeom prst="rect">
                <a:avLst/>
              </a:prstGeom>
              <a:blipFill rotWithShape="1">
                <a:blip r:embed="rId2"/>
                <a:stretch>
                  <a:fillRect l="-70" t="-62" r="43" b="1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9845161" y="2986956"/>
                <a:ext cx="592930" cy="884088"/>
              </a:xfrm>
              <a:prstGeom prst="rect">
                <a:avLst/>
              </a:prstGeom>
              <a:noFill/>
            </p:spPr>
            <p:txBody>
              <a:bodyPr wrap="square">
                <a:spAutoFit/>
              </a:bodyPr>
              <a:lstStyle/>
              <a:p>
                <a:pPr algn="ctr">
                  <a:spcBef>
                    <a:spcPts val="300"/>
                  </a:spcBef>
                  <a:spcAft>
                    <a:spcPts val="500"/>
                  </a:spcAft>
                </a:pPr>
                <a14:m>
                  <m:oMathPara xmlns:m="http://schemas.openxmlformats.org/officeDocument/2006/math">
                    <m:oMathParaPr>
                      <m:jc m:val="centerGroup"/>
                    </m:oMathParaPr>
                    <m:oMath xmlns:m="http://schemas.openxmlformats.org/officeDocument/2006/math">
                      <m:r>
                        <a:rPr lang="vi-VN" sz="4400" i="1" dirty="0" smtClean="0">
                          <a:solidFill>
                            <a:srgbClr val="FF0000"/>
                          </a:solidFill>
                          <a:effectLst/>
                          <a:latin typeface="Cambria Math" panose="02040503050406030204" pitchFamily="18" charset="0"/>
                          <a:ea typeface="Cambria Math" panose="02040503050406030204" pitchFamily="18" charset="0"/>
                          <a:cs typeface="ZapfChancery-Medium" panose="00000400000000000000" pitchFamily="2" charset="-93"/>
                        </a:rPr>
                        <m:t>√</m:t>
                      </m:r>
                    </m:oMath>
                  </m:oMathPara>
                </a14:m>
                <a:endParaRPr lang="vi-VN" sz="4400" b="1" dirty="0">
                  <a:solidFill>
                    <a:srgbClr val="FF0000"/>
                  </a:solidFill>
                  <a:effectLst/>
                  <a:latin typeface="Times New Roman" panose="02020603050405020304" pitchFamily="18" charset="0"/>
                  <a:ea typeface="ZapfChancery-Medium" panose="00000400000000000000" pitchFamily="2" charset="-93"/>
                  <a:cs typeface="Times New Roman" panose="020206030504050203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9845161" y="2986956"/>
                <a:ext cx="592930" cy="884088"/>
              </a:xfrm>
              <a:prstGeom prst="rect">
                <a:avLst/>
              </a:prstGeom>
              <a:blipFill rotWithShape="1">
                <a:blip r:embed="rId2"/>
                <a:stretch>
                  <a:fillRect l="-20" t="-62" r="101" b="10"/>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2137" y="2072416"/>
            <a:ext cx="1743647" cy="4114800"/>
          </a:xfrm>
          <a:prstGeom prst="rect">
            <a:avLst/>
          </a:prstGeom>
        </p:spPr>
      </p:pic>
      <p:sp>
        <p:nvSpPr>
          <p:cNvPr id="5" name="Cloud 4"/>
          <p:cNvSpPr/>
          <p:nvPr/>
        </p:nvSpPr>
        <p:spPr>
          <a:xfrm>
            <a:off x="2957937" y="1704560"/>
            <a:ext cx="7166723" cy="3013214"/>
          </a:xfrm>
          <a:prstGeom prst="cloud">
            <a:avLst/>
          </a:prstGeom>
          <a:solidFill>
            <a:srgbClr val="97D4DB"/>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l="51110" b="50985"/>
          <a:stretch>
            <a:fillRect/>
          </a:stretch>
        </p:blipFill>
        <p:spPr>
          <a:xfrm>
            <a:off x="8258159" y="3848566"/>
            <a:ext cx="2515152" cy="2521566"/>
          </a:xfrm>
          <a:prstGeom prst="rect">
            <a:avLst/>
          </a:prstGeom>
        </p:spPr>
      </p:pic>
      <p:sp>
        <p:nvSpPr>
          <p:cNvPr id="7" name="Google Shape;351;p15"/>
          <p:cNvSpPr txBox="1"/>
          <p:nvPr/>
        </p:nvSpPr>
        <p:spPr>
          <a:xfrm>
            <a:off x="4175784" y="2782710"/>
            <a:ext cx="4731027" cy="646290"/>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chemeClr val="dk1"/>
              </a:buClr>
              <a:buSzPts val="1400"/>
            </a:pPr>
            <a:r>
              <a:rPr lang="vi-VN" sz="3600" b="1" dirty="0">
                <a:solidFill>
                  <a:srgbClr val="9145B6"/>
                </a:solidFill>
                <a:latin typeface="Times New Roman" panose="02020603050405020304" pitchFamily="18" charset="0"/>
                <a:ea typeface="Cambria" panose="02040503050406030204"/>
                <a:cs typeface="Times New Roman" panose="02020603050405020304" pitchFamily="18" charset="0"/>
                <a:sym typeface="Cambria" panose="02040503050406030204"/>
              </a:rPr>
              <a:t>Năng lượng có từ đâu?</a:t>
            </a:r>
            <a:endParaRPr sz="3600" b="1" dirty="0">
              <a:solidFill>
                <a:srgbClr val="9145B6"/>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8" name="图片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4658" y="2096135"/>
            <a:ext cx="2008515" cy="2230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18"/>
          <p:cNvSpPr/>
          <p:nvPr/>
        </p:nvSpPr>
        <p:spPr bwMode="auto">
          <a:xfrm>
            <a:off x="6881566" y="2447110"/>
            <a:ext cx="3931754" cy="4406293"/>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1" fmla="*/ 4738 w 10000"/>
              <a:gd name="connsiteY0-2" fmla="*/ 0 h 10714"/>
              <a:gd name="connsiteX1-3" fmla="*/ 4721 w 10000"/>
              <a:gd name="connsiteY1-4" fmla="*/ 48 h 10714"/>
              <a:gd name="connsiteX2-5" fmla="*/ 4713 w 10000"/>
              <a:gd name="connsiteY2-6" fmla="*/ 80 h 10714"/>
              <a:gd name="connsiteX3-7" fmla="*/ 4704 w 10000"/>
              <a:gd name="connsiteY3-8" fmla="*/ 101 h 10714"/>
              <a:gd name="connsiteX4-9" fmla="*/ 4704 w 10000"/>
              <a:gd name="connsiteY4-10" fmla="*/ 113 h 10714"/>
              <a:gd name="connsiteX5-11" fmla="*/ 4713 w 10000"/>
              <a:gd name="connsiteY5-12" fmla="*/ 119 h 10714"/>
              <a:gd name="connsiteX6-13" fmla="*/ 4713 w 10000"/>
              <a:gd name="connsiteY6-14" fmla="*/ 125 h 10714"/>
              <a:gd name="connsiteX7-15" fmla="*/ 4721 w 10000"/>
              <a:gd name="connsiteY7-16" fmla="*/ 125 h 10714"/>
              <a:gd name="connsiteX8-17" fmla="*/ 4721 w 10000"/>
              <a:gd name="connsiteY8-18" fmla="*/ 125 h 10714"/>
              <a:gd name="connsiteX9-19" fmla="*/ 4721 w 10000"/>
              <a:gd name="connsiteY9-20" fmla="*/ 134 h 10714"/>
              <a:gd name="connsiteX10-21" fmla="*/ 4713 w 10000"/>
              <a:gd name="connsiteY10-22" fmla="*/ 152 h 10714"/>
              <a:gd name="connsiteX11-23" fmla="*/ 4704 w 10000"/>
              <a:gd name="connsiteY11-24" fmla="*/ 179 h 10714"/>
              <a:gd name="connsiteX12-25" fmla="*/ 4692 w 10000"/>
              <a:gd name="connsiteY12-26" fmla="*/ 221 h 10714"/>
              <a:gd name="connsiteX13-27" fmla="*/ 4667 w 10000"/>
              <a:gd name="connsiteY13-28" fmla="*/ 280 h 10714"/>
              <a:gd name="connsiteX14-29" fmla="*/ 4629 w 10000"/>
              <a:gd name="connsiteY14-30" fmla="*/ 364 h 10714"/>
              <a:gd name="connsiteX15-31" fmla="*/ 4592 w 10000"/>
              <a:gd name="connsiteY15-32" fmla="*/ 465 h 10714"/>
              <a:gd name="connsiteX16-33" fmla="*/ 4533 w 10000"/>
              <a:gd name="connsiteY16-34" fmla="*/ 596 h 10714"/>
              <a:gd name="connsiteX17-35" fmla="*/ 4463 w 10000"/>
              <a:gd name="connsiteY17-36" fmla="*/ 754 h 10714"/>
              <a:gd name="connsiteX18-37" fmla="*/ 4379 w 10000"/>
              <a:gd name="connsiteY18-38" fmla="*/ 1001 h 10714"/>
              <a:gd name="connsiteX19-39" fmla="*/ 4321 w 10000"/>
              <a:gd name="connsiteY19-40" fmla="*/ 1266 h 10714"/>
              <a:gd name="connsiteX20-41" fmla="*/ 4275 w 10000"/>
              <a:gd name="connsiteY20-42" fmla="*/ 1538 h 10714"/>
              <a:gd name="connsiteX21-43" fmla="*/ 4213 w 10000"/>
              <a:gd name="connsiteY21-44" fmla="*/ 1827 h 10714"/>
              <a:gd name="connsiteX22-45" fmla="*/ 4204 w 10000"/>
              <a:gd name="connsiteY22-46" fmla="*/ 1889 h 10714"/>
              <a:gd name="connsiteX23-47" fmla="*/ 4192 w 10000"/>
              <a:gd name="connsiteY23-48" fmla="*/ 1982 h 10714"/>
              <a:gd name="connsiteX24-49" fmla="*/ 4183 w 10000"/>
              <a:gd name="connsiteY24-50" fmla="*/ 2080 h 10714"/>
              <a:gd name="connsiteX25-51" fmla="*/ 4175 w 10000"/>
              <a:gd name="connsiteY25-52" fmla="*/ 2187 h 10714"/>
              <a:gd name="connsiteX26-53" fmla="*/ 4175 w 10000"/>
              <a:gd name="connsiteY26-54" fmla="*/ 2297 h 10714"/>
              <a:gd name="connsiteX27-55" fmla="*/ 4192 w 10000"/>
              <a:gd name="connsiteY27-56" fmla="*/ 2396 h 10714"/>
              <a:gd name="connsiteX28-57" fmla="*/ 4213 w 10000"/>
              <a:gd name="connsiteY28-58" fmla="*/ 2482 h 10714"/>
              <a:gd name="connsiteX29-59" fmla="*/ 4250 w 10000"/>
              <a:gd name="connsiteY29-60" fmla="*/ 2542 h 10714"/>
              <a:gd name="connsiteX30-61" fmla="*/ 4450 w 10000"/>
              <a:gd name="connsiteY30-62" fmla="*/ 2530 h 10714"/>
              <a:gd name="connsiteX31-63" fmla="*/ 4646 w 10000"/>
              <a:gd name="connsiteY31-64" fmla="*/ 2482 h 10714"/>
              <a:gd name="connsiteX32-65" fmla="*/ 4833 w 10000"/>
              <a:gd name="connsiteY32-66" fmla="*/ 2405 h 10714"/>
              <a:gd name="connsiteX33-67" fmla="*/ 5025 w 10000"/>
              <a:gd name="connsiteY33-68" fmla="*/ 2297 h 10714"/>
              <a:gd name="connsiteX34-69" fmla="*/ 5200 w 10000"/>
              <a:gd name="connsiteY34-70" fmla="*/ 2172 h 10714"/>
              <a:gd name="connsiteX35-71" fmla="*/ 5371 w 10000"/>
              <a:gd name="connsiteY35-72" fmla="*/ 2020 h 10714"/>
              <a:gd name="connsiteX36-73" fmla="*/ 5533 w 10000"/>
              <a:gd name="connsiteY36-74" fmla="*/ 1859 h 10714"/>
              <a:gd name="connsiteX37-75" fmla="*/ 5683 w 10000"/>
              <a:gd name="connsiteY37-76" fmla="*/ 1690 h 10714"/>
              <a:gd name="connsiteX38-77" fmla="*/ 5829 w 10000"/>
              <a:gd name="connsiteY38-78" fmla="*/ 1511 h 10714"/>
              <a:gd name="connsiteX39-79" fmla="*/ 5954 w 10000"/>
              <a:gd name="connsiteY39-80" fmla="*/ 1326 h 10714"/>
              <a:gd name="connsiteX40-81" fmla="*/ 6071 w 10000"/>
              <a:gd name="connsiteY40-82" fmla="*/ 1147 h 10714"/>
              <a:gd name="connsiteX41-83" fmla="*/ 6167 w 10000"/>
              <a:gd name="connsiteY41-84" fmla="*/ 974 h 10714"/>
              <a:gd name="connsiteX42-85" fmla="*/ 6213 w 10000"/>
              <a:gd name="connsiteY42-86" fmla="*/ 974 h 10714"/>
              <a:gd name="connsiteX43-87" fmla="*/ 6213 w 10000"/>
              <a:gd name="connsiteY43-88" fmla="*/ 992 h 10714"/>
              <a:gd name="connsiteX44-89" fmla="*/ 6138 w 10000"/>
              <a:gd name="connsiteY44-90" fmla="*/ 1165 h 10714"/>
              <a:gd name="connsiteX45-91" fmla="*/ 6054 w 10000"/>
              <a:gd name="connsiteY45-92" fmla="*/ 1344 h 10714"/>
              <a:gd name="connsiteX46-93" fmla="*/ 5963 w 10000"/>
              <a:gd name="connsiteY46-94" fmla="*/ 1517 h 10714"/>
              <a:gd name="connsiteX47-95" fmla="*/ 5871 w 10000"/>
              <a:gd name="connsiteY47-96" fmla="*/ 1684 h 10714"/>
              <a:gd name="connsiteX48-97" fmla="*/ 5775 w 10000"/>
              <a:gd name="connsiteY48-98" fmla="*/ 1847 h 10714"/>
              <a:gd name="connsiteX49-99" fmla="*/ 5667 w 10000"/>
              <a:gd name="connsiteY49-100" fmla="*/ 1999 h 10714"/>
              <a:gd name="connsiteX50-101" fmla="*/ 5554 w 10000"/>
              <a:gd name="connsiteY50-102" fmla="*/ 2145 h 10714"/>
              <a:gd name="connsiteX51-103" fmla="*/ 5417 w 10000"/>
              <a:gd name="connsiteY51-104" fmla="*/ 2279 h 10714"/>
              <a:gd name="connsiteX52-105" fmla="*/ 5275 w 10000"/>
              <a:gd name="connsiteY52-106" fmla="*/ 2411 h 10714"/>
              <a:gd name="connsiteX53-107" fmla="*/ 5108 w 10000"/>
              <a:gd name="connsiteY53-108" fmla="*/ 2518 h 10714"/>
              <a:gd name="connsiteX54-109" fmla="*/ 4917 w 10000"/>
              <a:gd name="connsiteY54-110" fmla="*/ 2616 h 10714"/>
              <a:gd name="connsiteX55-111" fmla="*/ 4704 w 10000"/>
              <a:gd name="connsiteY55-112" fmla="*/ 2703 h 10714"/>
              <a:gd name="connsiteX56-113" fmla="*/ 4479 w 10000"/>
              <a:gd name="connsiteY56-114" fmla="*/ 2768 h 10714"/>
              <a:gd name="connsiteX57-115" fmla="*/ 4213 w 10000"/>
              <a:gd name="connsiteY57-116" fmla="*/ 2813 h 10714"/>
              <a:gd name="connsiteX58-117" fmla="*/ 4221 w 10000"/>
              <a:gd name="connsiteY58-118" fmla="*/ 3126 h 10714"/>
              <a:gd name="connsiteX59-119" fmla="*/ 4258 w 10000"/>
              <a:gd name="connsiteY59-120" fmla="*/ 3424 h 10714"/>
              <a:gd name="connsiteX60-121" fmla="*/ 4321 w 10000"/>
              <a:gd name="connsiteY60-122" fmla="*/ 3707 h 10714"/>
              <a:gd name="connsiteX61-123" fmla="*/ 4404 w 10000"/>
              <a:gd name="connsiteY61-124" fmla="*/ 3975 h 10714"/>
              <a:gd name="connsiteX62-125" fmla="*/ 4508 w 10000"/>
              <a:gd name="connsiteY62-126" fmla="*/ 4231 h 10714"/>
              <a:gd name="connsiteX63-127" fmla="*/ 4621 w 10000"/>
              <a:gd name="connsiteY63-128" fmla="*/ 4476 h 10714"/>
              <a:gd name="connsiteX64-129" fmla="*/ 4750 w 10000"/>
              <a:gd name="connsiteY64-130" fmla="*/ 4708 h 10714"/>
              <a:gd name="connsiteX65-131" fmla="*/ 4879 w 10000"/>
              <a:gd name="connsiteY65-132" fmla="*/ 4934 h 10714"/>
              <a:gd name="connsiteX66-133" fmla="*/ 4917 w 10000"/>
              <a:gd name="connsiteY66-134" fmla="*/ 4988 h 10714"/>
              <a:gd name="connsiteX67-135" fmla="*/ 4950 w 10000"/>
              <a:gd name="connsiteY67-136" fmla="*/ 5054 h 10714"/>
              <a:gd name="connsiteX68-137" fmla="*/ 4996 w 10000"/>
              <a:gd name="connsiteY68-138" fmla="*/ 5125 h 10714"/>
              <a:gd name="connsiteX69-139" fmla="*/ 5038 w 10000"/>
              <a:gd name="connsiteY69-140" fmla="*/ 5200 h 10714"/>
              <a:gd name="connsiteX70-141" fmla="*/ 5092 w 10000"/>
              <a:gd name="connsiteY70-142" fmla="*/ 5271 h 10714"/>
              <a:gd name="connsiteX71-143" fmla="*/ 5154 w 10000"/>
              <a:gd name="connsiteY71-144" fmla="*/ 5331 h 10714"/>
              <a:gd name="connsiteX72-145" fmla="*/ 5229 w 10000"/>
              <a:gd name="connsiteY72-146" fmla="*/ 5384 h 10714"/>
              <a:gd name="connsiteX73-147" fmla="*/ 5313 w 10000"/>
              <a:gd name="connsiteY73-148" fmla="*/ 5423 h 10714"/>
              <a:gd name="connsiteX74-149" fmla="*/ 5413 w 10000"/>
              <a:gd name="connsiteY74-150" fmla="*/ 5438 h 10714"/>
              <a:gd name="connsiteX75-151" fmla="*/ 5517 w 10000"/>
              <a:gd name="connsiteY75-152" fmla="*/ 5435 h 10714"/>
              <a:gd name="connsiteX76-153" fmla="*/ 5704 w 10000"/>
              <a:gd name="connsiteY76-154" fmla="*/ 5390 h 10714"/>
              <a:gd name="connsiteX77-155" fmla="*/ 5871 w 10000"/>
              <a:gd name="connsiteY77-156" fmla="*/ 5316 h 10714"/>
              <a:gd name="connsiteX78-157" fmla="*/ 6033 w 10000"/>
              <a:gd name="connsiteY78-158" fmla="*/ 5223 h 10714"/>
              <a:gd name="connsiteX79-159" fmla="*/ 6167 w 10000"/>
              <a:gd name="connsiteY79-160" fmla="*/ 5113 h 10714"/>
              <a:gd name="connsiteX80-161" fmla="*/ 6296 w 10000"/>
              <a:gd name="connsiteY80-162" fmla="*/ 4994 h 10714"/>
              <a:gd name="connsiteX81-163" fmla="*/ 6417 w 10000"/>
              <a:gd name="connsiteY81-164" fmla="*/ 4869 h 10714"/>
              <a:gd name="connsiteX82-165" fmla="*/ 6525 w 10000"/>
              <a:gd name="connsiteY82-166" fmla="*/ 4750 h 10714"/>
              <a:gd name="connsiteX83-167" fmla="*/ 6617 w 10000"/>
              <a:gd name="connsiteY83-168" fmla="*/ 4636 h 10714"/>
              <a:gd name="connsiteX84-169" fmla="*/ 6821 w 10000"/>
              <a:gd name="connsiteY84-170" fmla="*/ 4377 h 10714"/>
              <a:gd name="connsiteX85-171" fmla="*/ 7017 w 10000"/>
              <a:gd name="connsiteY85-172" fmla="*/ 4085 h 10714"/>
              <a:gd name="connsiteX86-173" fmla="*/ 7213 w 10000"/>
              <a:gd name="connsiteY86-174" fmla="*/ 3766 h 10714"/>
              <a:gd name="connsiteX87-175" fmla="*/ 7396 w 10000"/>
              <a:gd name="connsiteY87-176" fmla="*/ 3418 h 10714"/>
              <a:gd name="connsiteX88-177" fmla="*/ 7563 w 10000"/>
              <a:gd name="connsiteY88-178" fmla="*/ 3051 h 10714"/>
              <a:gd name="connsiteX89-179" fmla="*/ 7713 w 10000"/>
              <a:gd name="connsiteY89-180" fmla="*/ 2661 h 10714"/>
              <a:gd name="connsiteX90-181" fmla="*/ 7850 w 10000"/>
              <a:gd name="connsiteY90-182" fmla="*/ 2253 h 10714"/>
              <a:gd name="connsiteX91-183" fmla="*/ 7950 w 10000"/>
              <a:gd name="connsiteY91-184" fmla="*/ 1830 h 10714"/>
              <a:gd name="connsiteX92-185" fmla="*/ 8025 w 10000"/>
              <a:gd name="connsiteY92-186" fmla="*/ 1397 h 10714"/>
              <a:gd name="connsiteX93-187" fmla="*/ 8071 w 10000"/>
              <a:gd name="connsiteY93-188" fmla="*/ 954 h 10714"/>
              <a:gd name="connsiteX94-189" fmla="*/ 8108 w 10000"/>
              <a:gd name="connsiteY94-190" fmla="*/ 974 h 10714"/>
              <a:gd name="connsiteX95-191" fmla="*/ 8138 w 10000"/>
              <a:gd name="connsiteY95-192" fmla="*/ 1025 h 10714"/>
              <a:gd name="connsiteX96-193" fmla="*/ 8163 w 10000"/>
              <a:gd name="connsiteY96-194" fmla="*/ 1100 h 10714"/>
              <a:gd name="connsiteX97-195" fmla="*/ 8175 w 10000"/>
              <a:gd name="connsiteY97-196" fmla="*/ 1198 h 10714"/>
              <a:gd name="connsiteX98-197" fmla="*/ 8183 w 10000"/>
              <a:gd name="connsiteY98-198" fmla="*/ 1311 h 10714"/>
              <a:gd name="connsiteX99-199" fmla="*/ 8183 w 10000"/>
              <a:gd name="connsiteY99-200" fmla="*/ 1442 h 10714"/>
              <a:gd name="connsiteX100-201" fmla="*/ 8183 w 10000"/>
              <a:gd name="connsiteY100-202" fmla="*/ 1582 h 10714"/>
              <a:gd name="connsiteX101-203" fmla="*/ 8175 w 10000"/>
              <a:gd name="connsiteY101-204" fmla="*/ 1734 h 10714"/>
              <a:gd name="connsiteX102-205" fmla="*/ 8163 w 10000"/>
              <a:gd name="connsiteY102-206" fmla="*/ 1889 h 10714"/>
              <a:gd name="connsiteX103-207" fmla="*/ 8146 w 10000"/>
              <a:gd name="connsiteY103-208" fmla="*/ 2047 h 10714"/>
              <a:gd name="connsiteX104-209" fmla="*/ 8121 w 10000"/>
              <a:gd name="connsiteY104-210" fmla="*/ 2205 h 10714"/>
              <a:gd name="connsiteX105-211" fmla="*/ 8108 w 10000"/>
              <a:gd name="connsiteY105-212" fmla="*/ 2357 h 10714"/>
              <a:gd name="connsiteX106-213" fmla="*/ 8083 w 10000"/>
              <a:gd name="connsiteY106-214" fmla="*/ 2497 h 10714"/>
              <a:gd name="connsiteX107-215" fmla="*/ 8063 w 10000"/>
              <a:gd name="connsiteY107-216" fmla="*/ 2628 h 10714"/>
              <a:gd name="connsiteX108-217" fmla="*/ 8038 w 10000"/>
              <a:gd name="connsiteY108-218" fmla="*/ 2741 h 10714"/>
              <a:gd name="connsiteX109-219" fmla="*/ 8017 w 10000"/>
              <a:gd name="connsiteY109-220" fmla="*/ 2834 h 10714"/>
              <a:gd name="connsiteX110-221" fmla="*/ 8000 w 10000"/>
              <a:gd name="connsiteY110-222" fmla="*/ 2908 h 10714"/>
              <a:gd name="connsiteX111-223" fmla="*/ 7700 w 10000"/>
              <a:gd name="connsiteY111-224" fmla="*/ 3754 h 10714"/>
              <a:gd name="connsiteX112-225" fmla="*/ 7942 w 10000"/>
              <a:gd name="connsiteY112-226" fmla="*/ 3737 h 10714"/>
              <a:gd name="connsiteX113-227" fmla="*/ 8167 w 10000"/>
              <a:gd name="connsiteY113-228" fmla="*/ 3695 h 10714"/>
              <a:gd name="connsiteX114-229" fmla="*/ 8379 w 10000"/>
              <a:gd name="connsiteY114-230" fmla="*/ 3635 h 10714"/>
              <a:gd name="connsiteX115-231" fmla="*/ 8583 w 10000"/>
              <a:gd name="connsiteY115-232" fmla="*/ 3558 h 10714"/>
              <a:gd name="connsiteX116-233" fmla="*/ 8767 w 10000"/>
              <a:gd name="connsiteY116-234" fmla="*/ 3471 h 10714"/>
              <a:gd name="connsiteX117-235" fmla="*/ 8933 w 10000"/>
              <a:gd name="connsiteY117-236" fmla="*/ 3376 h 10714"/>
              <a:gd name="connsiteX118-237" fmla="*/ 9092 w 10000"/>
              <a:gd name="connsiteY118-238" fmla="*/ 3278 h 10714"/>
              <a:gd name="connsiteX119-239" fmla="*/ 9238 w 10000"/>
              <a:gd name="connsiteY119-240" fmla="*/ 3185 h 10714"/>
              <a:gd name="connsiteX120-241" fmla="*/ 9250 w 10000"/>
              <a:gd name="connsiteY120-242" fmla="*/ 3230 h 10714"/>
              <a:gd name="connsiteX121-243" fmla="*/ 9117 w 10000"/>
              <a:gd name="connsiteY121-244" fmla="*/ 3376 h 10714"/>
              <a:gd name="connsiteX122-245" fmla="*/ 8954 w 10000"/>
              <a:gd name="connsiteY122-246" fmla="*/ 3516 h 10714"/>
              <a:gd name="connsiteX123-247" fmla="*/ 8758 w 10000"/>
              <a:gd name="connsiteY123-248" fmla="*/ 3641 h 10714"/>
              <a:gd name="connsiteX124-249" fmla="*/ 8538 w 10000"/>
              <a:gd name="connsiteY124-250" fmla="*/ 3754 h 10714"/>
              <a:gd name="connsiteX125-251" fmla="*/ 8304 w 10000"/>
              <a:gd name="connsiteY125-252" fmla="*/ 3856 h 10714"/>
              <a:gd name="connsiteX126-253" fmla="*/ 8054 w 10000"/>
              <a:gd name="connsiteY126-254" fmla="*/ 3945 h 10714"/>
              <a:gd name="connsiteX127-255" fmla="*/ 7796 w 10000"/>
              <a:gd name="connsiteY127-256" fmla="*/ 4014 h 10714"/>
              <a:gd name="connsiteX128-257" fmla="*/ 7533 w 10000"/>
              <a:gd name="connsiteY128-258" fmla="*/ 4064 h 10714"/>
              <a:gd name="connsiteX129-259" fmla="*/ 7479 w 10000"/>
              <a:gd name="connsiteY129-260" fmla="*/ 4184 h 10714"/>
              <a:gd name="connsiteX130-261" fmla="*/ 7404 w 10000"/>
              <a:gd name="connsiteY130-262" fmla="*/ 4324 h 10714"/>
              <a:gd name="connsiteX131-263" fmla="*/ 7321 w 10000"/>
              <a:gd name="connsiteY131-264" fmla="*/ 4470 h 10714"/>
              <a:gd name="connsiteX132-265" fmla="*/ 7213 w 10000"/>
              <a:gd name="connsiteY132-266" fmla="*/ 4628 h 10714"/>
              <a:gd name="connsiteX133-267" fmla="*/ 7100 w 10000"/>
              <a:gd name="connsiteY133-268" fmla="*/ 4794 h 10714"/>
              <a:gd name="connsiteX134-269" fmla="*/ 6979 w 10000"/>
              <a:gd name="connsiteY134-270" fmla="*/ 4958 h 10714"/>
              <a:gd name="connsiteX135-271" fmla="*/ 6850 w 10000"/>
              <a:gd name="connsiteY135-272" fmla="*/ 5113 h 10714"/>
              <a:gd name="connsiteX136-273" fmla="*/ 6721 w 10000"/>
              <a:gd name="connsiteY136-274" fmla="*/ 5265 h 10714"/>
              <a:gd name="connsiteX137-275" fmla="*/ 6600 w 10000"/>
              <a:gd name="connsiteY137-276" fmla="*/ 5405 h 10714"/>
              <a:gd name="connsiteX138-277" fmla="*/ 6471 w 10000"/>
              <a:gd name="connsiteY138-278" fmla="*/ 5530 h 10714"/>
              <a:gd name="connsiteX139-279" fmla="*/ 6358 w 10000"/>
              <a:gd name="connsiteY139-280" fmla="*/ 5641 h 10714"/>
              <a:gd name="connsiteX140-281" fmla="*/ 6250 w 10000"/>
              <a:gd name="connsiteY140-282" fmla="*/ 5721 h 10714"/>
              <a:gd name="connsiteX141-283" fmla="*/ 6267 w 10000"/>
              <a:gd name="connsiteY141-284" fmla="*/ 5781 h 10714"/>
              <a:gd name="connsiteX142-285" fmla="*/ 6296 w 10000"/>
              <a:gd name="connsiteY142-286" fmla="*/ 5793 h 10714"/>
              <a:gd name="connsiteX143-287" fmla="*/ 6479 w 10000"/>
              <a:gd name="connsiteY143-288" fmla="*/ 5754 h 10714"/>
              <a:gd name="connsiteX144-289" fmla="*/ 6663 w 10000"/>
              <a:gd name="connsiteY144-290" fmla="*/ 5736 h 10714"/>
              <a:gd name="connsiteX145-291" fmla="*/ 6858 w 10000"/>
              <a:gd name="connsiteY145-292" fmla="*/ 5736 h 10714"/>
              <a:gd name="connsiteX146-293" fmla="*/ 7046 w 10000"/>
              <a:gd name="connsiteY146-294" fmla="*/ 5742 h 10714"/>
              <a:gd name="connsiteX147-295" fmla="*/ 7246 w 10000"/>
              <a:gd name="connsiteY147-296" fmla="*/ 5748 h 10714"/>
              <a:gd name="connsiteX148-297" fmla="*/ 7425 w 10000"/>
              <a:gd name="connsiteY148-298" fmla="*/ 5748 h 10714"/>
              <a:gd name="connsiteX149-299" fmla="*/ 7600 w 10000"/>
              <a:gd name="connsiteY149-300" fmla="*/ 5733 h 10714"/>
              <a:gd name="connsiteX150-301" fmla="*/ 7950 w 10000"/>
              <a:gd name="connsiteY150-302" fmla="*/ 5673 h 10714"/>
              <a:gd name="connsiteX151-303" fmla="*/ 8275 w 10000"/>
              <a:gd name="connsiteY151-304" fmla="*/ 5596 h 10714"/>
              <a:gd name="connsiteX152-305" fmla="*/ 8579 w 10000"/>
              <a:gd name="connsiteY152-306" fmla="*/ 5504 h 10714"/>
              <a:gd name="connsiteX153-307" fmla="*/ 8858 w 10000"/>
              <a:gd name="connsiteY153-308" fmla="*/ 5390 h 10714"/>
              <a:gd name="connsiteX154-309" fmla="*/ 9117 w 10000"/>
              <a:gd name="connsiteY154-310" fmla="*/ 5265 h 10714"/>
              <a:gd name="connsiteX155-311" fmla="*/ 9350 w 10000"/>
              <a:gd name="connsiteY155-312" fmla="*/ 5119 h 10714"/>
              <a:gd name="connsiteX156-313" fmla="*/ 9563 w 10000"/>
              <a:gd name="connsiteY156-314" fmla="*/ 4967 h 10714"/>
              <a:gd name="connsiteX157-315" fmla="*/ 9758 w 10000"/>
              <a:gd name="connsiteY157-316" fmla="*/ 4794 h 10714"/>
              <a:gd name="connsiteX158-317" fmla="*/ 9933 w 10000"/>
              <a:gd name="connsiteY158-318" fmla="*/ 4610 h 10714"/>
              <a:gd name="connsiteX159-319" fmla="*/ 10000 w 10000"/>
              <a:gd name="connsiteY159-320" fmla="*/ 4648 h 10714"/>
              <a:gd name="connsiteX160-321" fmla="*/ 10000 w 10000"/>
              <a:gd name="connsiteY160-322" fmla="*/ 4660 h 10714"/>
              <a:gd name="connsiteX161-323" fmla="*/ 9904 w 10000"/>
              <a:gd name="connsiteY161-324" fmla="*/ 4827 h 10714"/>
              <a:gd name="connsiteX162-325" fmla="*/ 9767 w 10000"/>
              <a:gd name="connsiteY162-326" fmla="*/ 5000 h 10714"/>
              <a:gd name="connsiteX163-327" fmla="*/ 9600 w 10000"/>
              <a:gd name="connsiteY163-328" fmla="*/ 5173 h 10714"/>
              <a:gd name="connsiteX164-329" fmla="*/ 9404 w 10000"/>
              <a:gd name="connsiteY164-330" fmla="*/ 5343 h 10714"/>
              <a:gd name="connsiteX165-331" fmla="*/ 9183 w 10000"/>
              <a:gd name="connsiteY165-332" fmla="*/ 5504 h 10714"/>
              <a:gd name="connsiteX166-333" fmla="*/ 8950 w 10000"/>
              <a:gd name="connsiteY166-334" fmla="*/ 5662 h 10714"/>
              <a:gd name="connsiteX167-335" fmla="*/ 8704 w 10000"/>
              <a:gd name="connsiteY167-336" fmla="*/ 5802 h 10714"/>
              <a:gd name="connsiteX168-337" fmla="*/ 8463 w 10000"/>
              <a:gd name="connsiteY168-338" fmla="*/ 5927 h 10714"/>
              <a:gd name="connsiteX169-339" fmla="*/ 8229 w 10000"/>
              <a:gd name="connsiteY169-340" fmla="*/ 6025 h 10714"/>
              <a:gd name="connsiteX170-341" fmla="*/ 8000 w 10000"/>
              <a:gd name="connsiteY170-342" fmla="*/ 6105 h 10714"/>
              <a:gd name="connsiteX171-343" fmla="*/ 7879 w 10000"/>
              <a:gd name="connsiteY171-344" fmla="*/ 6132 h 10714"/>
              <a:gd name="connsiteX172-345" fmla="*/ 7729 w 10000"/>
              <a:gd name="connsiteY172-346" fmla="*/ 6153 h 10714"/>
              <a:gd name="connsiteX173-347" fmla="*/ 7563 w 10000"/>
              <a:gd name="connsiteY173-348" fmla="*/ 6177 h 10714"/>
              <a:gd name="connsiteX174-349" fmla="*/ 7388 w 10000"/>
              <a:gd name="connsiteY174-350" fmla="*/ 6198 h 10714"/>
              <a:gd name="connsiteX175-351" fmla="*/ 7204 w 10000"/>
              <a:gd name="connsiteY175-352" fmla="*/ 6219 h 10714"/>
              <a:gd name="connsiteX176-353" fmla="*/ 7017 w 10000"/>
              <a:gd name="connsiteY176-354" fmla="*/ 6240 h 10714"/>
              <a:gd name="connsiteX177-355" fmla="*/ 6842 w 10000"/>
              <a:gd name="connsiteY177-356" fmla="*/ 6263 h 10714"/>
              <a:gd name="connsiteX178-357" fmla="*/ 6675 w 10000"/>
              <a:gd name="connsiteY178-358" fmla="*/ 6290 h 10714"/>
              <a:gd name="connsiteX179-359" fmla="*/ 6517 w 10000"/>
              <a:gd name="connsiteY179-360" fmla="*/ 6329 h 10714"/>
              <a:gd name="connsiteX180-361" fmla="*/ 6388 w 10000"/>
              <a:gd name="connsiteY180-362" fmla="*/ 6365 h 10714"/>
              <a:gd name="connsiteX181-363" fmla="*/ 6288 w 10000"/>
              <a:gd name="connsiteY181-364" fmla="*/ 6415 h 10714"/>
              <a:gd name="connsiteX182-365" fmla="*/ 6213 w 10000"/>
              <a:gd name="connsiteY182-366" fmla="*/ 6475 h 10714"/>
              <a:gd name="connsiteX183-367" fmla="*/ 6092 w 10000"/>
              <a:gd name="connsiteY183-368" fmla="*/ 6648 h 10714"/>
              <a:gd name="connsiteX184-369" fmla="*/ 6008 w 10000"/>
              <a:gd name="connsiteY184-370" fmla="*/ 6836 h 10714"/>
              <a:gd name="connsiteX185-371" fmla="*/ 5942 w 10000"/>
              <a:gd name="connsiteY185-372" fmla="*/ 7032 h 10714"/>
              <a:gd name="connsiteX186-373" fmla="*/ 5904 w 10000"/>
              <a:gd name="connsiteY186-374" fmla="*/ 7232 h 10714"/>
              <a:gd name="connsiteX187-375" fmla="*/ 5888 w 10000"/>
              <a:gd name="connsiteY187-376" fmla="*/ 7443 h 10714"/>
              <a:gd name="connsiteX188-377" fmla="*/ 5879 w 10000"/>
              <a:gd name="connsiteY188-378" fmla="*/ 7655 h 10714"/>
              <a:gd name="connsiteX189-379" fmla="*/ 5888 w 10000"/>
              <a:gd name="connsiteY189-380" fmla="*/ 7867 h 10714"/>
              <a:gd name="connsiteX190-381" fmla="*/ 5904 w 10000"/>
              <a:gd name="connsiteY190-382" fmla="*/ 8084 h 10714"/>
              <a:gd name="connsiteX191-383" fmla="*/ 5925 w 10000"/>
              <a:gd name="connsiteY191-384" fmla="*/ 8299 h 10714"/>
              <a:gd name="connsiteX192-385" fmla="*/ 5950 w 10000"/>
              <a:gd name="connsiteY192-386" fmla="*/ 8510 h 10714"/>
              <a:gd name="connsiteX193-387" fmla="*/ 5954 w 10000"/>
              <a:gd name="connsiteY193-388" fmla="*/ 8820 h 10714"/>
              <a:gd name="connsiteX194-389" fmla="*/ 5933 w 10000"/>
              <a:gd name="connsiteY194-390" fmla="*/ 9130 h 10714"/>
              <a:gd name="connsiteX195-391" fmla="*/ 5896 w 10000"/>
              <a:gd name="connsiteY195-392" fmla="*/ 9428 h 10714"/>
              <a:gd name="connsiteX196-393" fmla="*/ 5850 w 10000"/>
              <a:gd name="connsiteY196-394" fmla="*/ 9720 h 10714"/>
              <a:gd name="connsiteX197-395" fmla="*/ 5756 w 10000"/>
              <a:gd name="connsiteY197-396" fmla="*/ 10714 h 10714"/>
              <a:gd name="connsiteX198-397" fmla="*/ 4463 w 10000"/>
              <a:gd name="connsiteY198-398" fmla="*/ 10000 h 10714"/>
              <a:gd name="connsiteX199-399" fmla="*/ 3043 w 10000"/>
              <a:gd name="connsiteY199-400" fmla="*/ 9881 h 10714"/>
              <a:gd name="connsiteX200-401" fmla="*/ 4546 w 10000"/>
              <a:gd name="connsiteY200-402" fmla="*/ 9848 h 10714"/>
              <a:gd name="connsiteX201-403" fmla="*/ 4629 w 10000"/>
              <a:gd name="connsiteY201-404" fmla="*/ 9687 h 10714"/>
              <a:gd name="connsiteX202-405" fmla="*/ 4700 w 10000"/>
              <a:gd name="connsiteY202-406" fmla="*/ 9508 h 10714"/>
              <a:gd name="connsiteX203-407" fmla="*/ 4767 w 10000"/>
              <a:gd name="connsiteY203-408" fmla="*/ 9309 h 10714"/>
              <a:gd name="connsiteX204-409" fmla="*/ 4829 w 10000"/>
              <a:gd name="connsiteY204-410" fmla="*/ 9097 h 10714"/>
              <a:gd name="connsiteX205-411" fmla="*/ 4879 w 10000"/>
              <a:gd name="connsiteY205-412" fmla="*/ 8868 h 10714"/>
              <a:gd name="connsiteX206-413" fmla="*/ 4917 w 10000"/>
              <a:gd name="connsiteY206-414" fmla="*/ 8635 h 10714"/>
              <a:gd name="connsiteX207-415" fmla="*/ 4954 w 10000"/>
              <a:gd name="connsiteY207-416" fmla="*/ 8391 h 10714"/>
              <a:gd name="connsiteX208-417" fmla="*/ 4979 w 10000"/>
              <a:gd name="connsiteY208-418" fmla="*/ 8144 h 10714"/>
              <a:gd name="connsiteX209-419" fmla="*/ 5000 w 10000"/>
              <a:gd name="connsiteY209-420" fmla="*/ 7887 h 10714"/>
              <a:gd name="connsiteX210-421" fmla="*/ 5000 w 10000"/>
              <a:gd name="connsiteY210-422" fmla="*/ 7634 h 10714"/>
              <a:gd name="connsiteX211-423" fmla="*/ 5000 w 10000"/>
              <a:gd name="connsiteY211-424" fmla="*/ 7384 h 10714"/>
              <a:gd name="connsiteX212-425" fmla="*/ 4979 w 10000"/>
              <a:gd name="connsiteY212-426" fmla="*/ 7133 h 10714"/>
              <a:gd name="connsiteX213-427" fmla="*/ 4950 w 10000"/>
              <a:gd name="connsiteY213-428" fmla="*/ 6892 h 10714"/>
              <a:gd name="connsiteX214-429" fmla="*/ 4913 w 10000"/>
              <a:gd name="connsiteY214-430" fmla="*/ 6657 h 10714"/>
              <a:gd name="connsiteX215-431" fmla="*/ 4858 w 10000"/>
              <a:gd name="connsiteY215-432" fmla="*/ 6430 h 10714"/>
              <a:gd name="connsiteX216-433" fmla="*/ 4783 w 10000"/>
              <a:gd name="connsiteY216-434" fmla="*/ 6219 h 10714"/>
              <a:gd name="connsiteX217-435" fmla="*/ 4700 w 10000"/>
              <a:gd name="connsiteY217-436" fmla="*/ 6019 h 10714"/>
              <a:gd name="connsiteX218-437" fmla="*/ 4600 w 10000"/>
              <a:gd name="connsiteY218-438" fmla="*/ 5840 h 10714"/>
              <a:gd name="connsiteX219-439" fmla="*/ 4488 w 10000"/>
              <a:gd name="connsiteY219-440" fmla="*/ 5682 h 10714"/>
              <a:gd name="connsiteX220-441" fmla="*/ 4358 w 10000"/>
              <a:gd name="connsiteY220-442" fmla="*/ 5542 h 10714"/>
              <a:gd name="connsiteX221-443" fmla="*/ 4213 w 10000"/>
              <a:gd name="connsiteY221-444" fmla="*/ 5429 h 10714"/>
              <a:gd name="connsiteX222-445" fmla="*/ 4046 w 10000"/>
              <a:gd name="connsiteY222-446" fmla="*/ 5343 h 10714"/>
              <a:gd name="connsiteX223-447" fmla="*/ 3904 w 10000"/>
              <a:gd name="connsiteY223-448" fmla="*/ 5292 h 10714"/>
              <a:gd name="connsiteX224-449" fmla="*/ 3746 w 10000"/>
              <a:gd name="connsiteY224-450" fmla="*/ 5271 h 10714"/>
              <a:gd name="connsiteX225-451" fmla="*/ 3583 w 10000"/>
              <a:gd name="connsiteY225-452" fmla="*/ 5271 h 10714"/>
              <a:gd name="connsiteX226-453" fmla="*/ 3413 w 10000"/>
              <a:gd name="connsiteY226-454" fmla="*/ 5286 h 10714"/>
              <a:gd name="connsiteX227-455" fmla="*/ 3246 w 10000"/>
              <a:gd name="connsiteY227-456" fmla="*/ 5310 h 10714"/>
              <a:gd name="connsiteX228-457" fmla="*/ 3079 w 10000"/>
              <a:gd name="connsiteY228-458" fmla="*/ 5343 h 10714"/>
              <a:gd name="connsiteX229-459" fmla="*/ 2913 w 10000"/>
              <a:gd name="connsiteY229-460" fmla="*/ 5369 h 10714"/>
              <a:gd name="connsiteX230-461" fmla="*/ 2750 w 10000"/>
              <a:gd name="connsiteY230-462" fmla="*/ 5396 h 10714"/>
              <a:gd name="connsiteX231-463" fmla="*/ 2600 w 10000"/>
              <a:gd name="connsiteY231-464" fmla="*/ 5411 h 10714"/>
              <a:gd name="connsiteX232-465" fmla="*/ 2258 w 10000"/>
              <a:gd name="connsiteY232-466" fmla="*/ 5423 h 10714"/>
              <a:gd name="connsiteX233-467" fmla="*/ 1925 w 10000"/>
              <a:gd name="connsiteY233-468" fmla="*/ 5411 h 10714"/>
              <a:gd name="connsiteX234-469" fmla="*/ 1617 w 10000"/>
              <a:gd name="connsiteY234-470" fmla="*/ 5384 h 10714"/>
              <a:gd name="connsiteX235-471" fmla="*/ 1321 w 10000"/>
              <a:gd name="connsiteY235-472" fmla="*/ 5346 h 10714"/>
              <a:gd name="connsiteX236-473" fmla="*/ 1033 w 10000"/>
              <a:gd name="connsiteY236-474" fmla="*/ 5298 h 10714"/>
              <a:gd name="connsiteX237-475" fmla="*/ 758 w 10000"/>
              <a:gd name="connsiteY237-476" fmla="*/ 5250 h 10714"/>
              <a:gd name="connsiteX238-477" fmla="*/ 500 w 10000"/>
              <a:gd name="connsiteY238-478" fmla="*/ 5197 h 10714"/>
              <a:gd name="connsiteX239-479" fmla="*/ 517 w 10000"/>
              <a:gd name="connsiteY239-480" fmla="*/ 5137 h 10714"/>
              <a:gd name="connsiteX240-481" fmla="*/ 871 w 10000"/>
              <a:gd name="connsiteY240-482" fmla="*/ 5173 h 10714"/>
              <a:gd name="connsiteX241-483" fmla="*/ 1221 w 10000"/>
              <a:gd name="connsiteY241-484" fmla="*/ 5197 h 10714"/>
              <a:gd name="connsiteX242-485" fmla="*/ 1563 w 10000"/>
              <a:gd name="connsiteY242-486" fmla="*/ 5206 h 10714"/>
              <a:gd name="connsiteX243-487" fmla="*/ 1896 w 10000"/>
              <a:gd name="connsiteY243-488" fmla="*/ 5197 h 10714"/>
              <a:gd name="connsiteX244-489" fmla="*/ 2221 w 10000"/>
              <a:gd name="connsiteY244-490" fmla="*/ 5164 h 10714"/>
              <a:gd name="connsiteX245-491" fmla="*/ 2538 w 10000"/>
              <a:gd name="connsiteY245-492" fmla="*/ 5113 h 10714"/>
              <a:gd name="connsiteX246-493" fmla="*/ 2842 w 10000"/>
              <a:gd name="connsiteY246-494" fmla="*/ 5045 h 10714"/>
              <a:gd name="connsiteX247-495" fmla="*/ 3129 w 10000"/>
              <a:gd name="connsiteY247-496" fmla="*/ 4946 h 10714"/>
              <a:gd name="connsiteX248-497" fmla="*/ 3500 w 10000"/>
              <a:gd name="connsiteY248-498" fmla="*/ 4815 h 10714"/>
              <a:gd name="connsiteX249-499" fmla="*/ 2821 w 10000"/>
              <a:gd name="connsiteY249-500" fmla="*/ 4389 h 10714"/>
              <a:gd name="connsiteX250-501" fmla="*/ 2213 w 10000"/>
              <a:gd name="connsiteY250-502" fmla="*/ 3912 h 10714"/>
              <a:gd name="connsiteX251-503" fmla="*/ 1879 w 10000"/>
              <a:gd name="connsiteY251-504" fmla="*/ 3939 h 10714"/>
              <a:gd name="connsiteX252-505" fmla="*/ 1554 w 10000"/>
              <a:gd name="connsiteY252-506" fmla="*/ 3939 h 10714"/>
              <a:gd name="connsiteX253-507" fmla="*/ 1258 w 10000"/>
              <a:gd name="connsiteY253-508" fmla="*/ 3912 h 10714"/>
              <a:gd name="connsiteX254-509" fmla="*/ 979 w 10000"/>
              <a:gd name="connsiteY254-510" fmla="*/ 3856 h 10714"/>
              <a:gd name="connsiteX255-511" fmla="*/ 721 w 10000"/>
              <a:gd name="connsiteY255-512" fmla="*/ 3775 h 10714"/>
              <a:gd name="connsiteX256-513" fmla="*/ 496 w 10000"/>
              <a:gd name="connsiteY256-514" fmla="*/ 3674 h 10714"/>
              <a:gd name="connsiteX257-515" fmla="*/ 296 w 10000"/>
              <a:gd name="connsiteY257-516" fmla="*/ 3549 h 10714"/>
              <a:gd name="connsiteX258-517" fmla="*/ 129 w 10000"/>
              <a:gd name="connsiteY258-518" fmla="*/ 3403 h 10714"/>
              <a:gd name="connsiteX259-519" fmla="*/ 0 w 10000"/>
              <a:gd name="connsiteY259-520" fmla="*/ 3245 h 10714"/>
              <a:gd name="connsiteX260-521" fmla="*/ 17 w 10000"/>
              <a:gd name="connsiteY260-522" fmla="*/ 3218 h 10714"/>
              <a:gd name="connsiteX261-523" fmla="*/ 71 w 10000"/>
              <a:gd name="connsiteY261-524" fmla="*/ 3245 h 10714"/>
              <a:gd name="connsiteX262-525" fmla="*/ 138 w 10000"/>
              <a:gd name="connsiteY262-526" fmla="*/ 3349 h 10714"/>
              <a:gd name="connsiteX263-527" fmla="*/ 246 w 10000"/>
              <a:gd name="connsiteY263-528" fmla="*/ 3439 h 10714"/>
              <a:gd name="connsiteX264-529" fmla="*/ 379 w 10000"/>
              <a:gd name="connsiteY264-530" fmla="*/ 3528 h 10714"/>
              <a:gd name="connsiteX265-531" fmla="*/ 538 w 10000"/>
              <a:gd name="connsiteY265-532" fmla="*/ 3597 h 10714"/>
              <a:gd name="connsiteX266-533" fmla="*/ 721 w 10000"/>
              <a:gd name="connsiteY266-534" fmla="*/ 3656 h 10714"/>
              <a:gd name="connsiteX267-535" fmla="*/ 913 w 10000"/>
              <a:gd name="connsiteY267-536" fmla="*/ 3701 h 10714"/>
              <a:gd name="connsiteX268-537" fmla="*/ 1117 w 10000"/>
              <a:gd name="connsiteY268-538" fmla="*/ 3728 h 10714"/>
              <a:gd name="connsiteX269-539" fmla="*/ 1329 w 10000"/>
              <a:gd name="connsiteY269-540" fmla="*/ 3737 h 10714"/>
              <a:gd name="connsiteX270-541" fmla="*/ 1533 w 10000"/>
              <a:gd name="connsiteY270-542" fmla="*/ 3734 h 10714"/>
              <a:gd name="connsiteX271-543" fmla="*/ 1646 w 10000"/>
              <a:gd name="connsiteY271-544" fmla="*/ 3722 h 10714"/>
              <a:gd name="connsiteX272-545" fmla="*/ 1746 w 10000"/>
              <a:gd name="connsiteY272-546" fmla="*/ 3722 h 10714"/>
              <a:gd name="connsiteX273-547" fmla="*/ 1833 w 10000"/>
              <a:gd name="connsiteY273-548" fmla="*/ 3710 h 10714"/>
              <a:gd name="connsiteX274-549" fmla="*/ 1917 w 10000"/>
              <a:gd name="connsiteY274-550" fmla="*/ 3695 h 10714"/>
              <a:gd name="connsiteX275-551" fmla="*/ 1988 w 10000"/>
              <a:gd name="connsiteY275-552" fmla="*/ 3662 h 10714"/>
              <a:gd name="connsiteX276-553" fmla="*/ 1788 w 10000"/>
              <a:gd name="connsiteY276-554" fmla="*/ 3391 h 10714"/>
              <a:gd name="connsiteX277-555" fmla="*/ 1617 w 10000"/>
              <a:gd name="connsiteY277-556" fmla="*/ 3126 h 10714"/>
              <a:gd name="connsiteX278-557" fmla="*/ 1454 w 10000"/>
              <a:gd name="connsiteY278-558" fmla="*/ 2849 h 10714"/>
              <a:gd name="connsiteX279-559" fmla="*/ 1313 w 10000"/>
              <a:gd name="connsiteY279-560" fmla="*/ 2563 h 10714"/>
              <a:gd name="connsiteX280-561" fmla="*/ 1175 w 10000"/>
              <a:gd name="connsiteY280-562" fmla="*/ 2253 h 10714"/>
              <a:gd name="connsiteX281-563" fmla="*/ 1046 w 10000"/>
              <a:gd name="connsiteY281-564" fmla="*/ 1919 h 10714"/>
              <a:gd name="connsiteX282-565" fmla="*/ 1033 w 10000"/>
              <a:gd name="connsiteY282-566" fmla="*/ 1859 h 10714"/>
              <a:gd name="connsiteX283-567" fmla="*/ 1000 w 10000"/>
              <a:gd name="connsiteY283-568" fmla="*/ 1776 h 10714"/>
              <a:gd name="connsiteX284-569" fmla="*/ 979 w 10000"/>
              <a:gd name="connsiteY284-570" fmla="*/ 1684 h 10714"/>
              <a:gd name="connsiteX285-571" fmla="*/ 950 w 10000"/>
              <a:gd name="connsiteY285-572" fmla="*/ 1591 h 10714"/>
              <a:gd name="connsiteX286-573" fmla="*/ 925 w 10000"/>
              <a:gd name="connsiteY286-574" fmla="*/ 1490 h 10714"/>
              <a:gd name="connsiteX287-575" fmla="*/ 917 w 10000"/>
              <a:gd name="connsiteY287-576" fmla="*/ 1397 h 10714"/>
              <a:gd name="connsiteX288-577" fmla="*/ 917 w 10000"/>
              <a:gd name="connsiteY288-578" fmla="*/ 1311 h 10714"/>
              <a:gd name="connsiteX289-579" fmla="*/ 933 w 10000"/>
              <a:gd name="connsiteY289-580" fmla="*/ 1234 h 10714"/>
              <a:gd name="connsiteX290-581" fmla="*/ 963 w 10000"/>
              <a:gd name="connsiteY290-582" fmla="*/ 1180 h 10714"/>
              <a:gd name="connsiteX291-583" fmla="*/ 1000 w 10000"/>
              <a:gd name="connsiteY291-584" fmla="*/ 1192 h 10714"/>
              <a:gd name="connsiteX292-585" fmla="*/ 1033 w 10000"/>
              <a:gd name="connsiteY292-586" fmla="*/ 1496 h 10714"/>
              <a:gd name="connsiteX293-587" fmla="*/ 1108 w 10000"/>
              <a:gd name="connsiteY293-588" fmla="*/ 1800 h 10714"/>
              <a:gd name="connsiteX294-589" fmla="*/ 1221 w 10000"/>
              <a:gd name="connsiteY294-590" fmla="*/ 2098 h 10714"/>
              <a:gd name="connsiteX295-591" fmla="*/ 1358 w 10000"/>
              <a:gd name="connsiteY295-592" fmla="*/ 2372 h 10714"/>
              <a:gd name="connsiteX296-593" fmla="*/ 1508 w 10000"/>
              <a:gd name="connsiteY296-594" fmla="*/ 2628 h 10714"/>
              <a:gd name="connsiteX297-595" fmla="*/ 1646 w 10000"/>
              <a:gd name="connsiteY297-596" fmla="*/ 2795 h 10714"/>
              <a:gd name="connsiteX298-597" fmla="*/ 1629 w 10000"/>
              <a:gd name="connsiteY298-598" fmla="*/ 2801 h 10714"/>
              <a:gd name="connsiteX299-599" fmla="*/ 1629 w 10000"/>
              <a:gd name="connsiteY299-600" fmla="*/ 2807 h 10714"/>
              <a:gd name="connsiteX300-601" fmla="*/ 1638 w 10000"/>
              <a:gd name="connsiteY300-602" fmla="*/ 2813 h 10714"/>
              <a:gd name="connsiteX301-603" fmla="*/ 1646 w 10000"/>
              <a:gd name="connsiteY301-604" fmla="*/ 2816 h 10714"/>
              <a:gd name="connsiteX302-605" fmla="*/ 1663 w 10000"/>
              <a:gd name="connsiteY302-606" fmla="*/ 2822 h 10714"/>
              <a:gd name="connsiteX303-607" fmla="*/ 1667 w 10000"/>
              <a:gd name="connsiteY303-608" fmla="*/ 2834 h 10714"/>
              <a:gd name="connsiteX304-609" fmla="*/ 1675 w 10000"/>
              <a:gd name="connsiteY304-610" fmla="*/ 2840 h 10714"/>
              <a:gd name="connsiteX305-611" fmla="*/ 1683 w 10000"/>
              <a:gd name="connsiteY305-612" fmla="*/ 2849 h 10714"/>
              <a:gd name="connsiteX306-613" fmla="*/ 1683 w 10000"/>
              <a:gd name="connsiteY306-614" fmla="*/ 2843 h 10714"/>
              <a:gd name="connsiteX307-615" fmla="*/ 1675 w 10000"/>
              <a:gd name="connsiteY307-616" fmla="*/ 2840 h 10714"/>
              <a:gd name="connsiteX308-617" fmla="*/ 1675 w 10000"/>
              <a:gd name="connsiteY308-618" fmla="*/ 2840 h 10714"/>
              <a:gd name="connsiteX309-619" fmla="*/ 1646 w 10000"/>
              <a:gd name="connsiteY309-620" fmla="*/ 2795 h 10714"/>
              <a:gd name="connsiteX310-621" fmla="*/ 1746 w 10000"/>
              <a:gd name="connsiteY310-622" fmla="*/ 2741 h 10714"/>
              <a:gd name="connsiteX311-623" fmla="*/ 1842 w 10000"/>
              <a:gd name="connsiteY311-624" fmla="*/ 2649 h 10714"/>
              <a:gd name="connsiteX312-625" fmla="*/ 1933 w 10000"/>
              <a:gd name="connsiteY312-626" fmla="*/ 2542 h 10714"/>
              <a:gd name="connsiteX313-627" fmla="*/ 2017 w 10000"/>
              <a:gd name="connsiteY313-628" fmla="*/ 2411 h 10714"/>
              <a:gd name="connsiteX314-629" fmla="*/ 2092 w 10000"/>
              <a:gd name="connsiteY314-630" fmla="*/ 2265 h 10714"/>
              <a:gd name="connsiteX315-631" fmla="*/ 2163 w 10000"/>
              <a:gd name="connsiteY315-632" fmla="*/ 2113 h 10714"/>
              <a:gd name="connsiteX316-633" fmla="*/ 2221 w 10000"/>
              <a:gd name="connsiteY316-634" fmla="*/ 1955 h 10714"/>
              <a:gd name="connsiteX317-635" fmla="*/ 2275 w 10000"/>
              <a:gd name="connsiteY317-636" fmla="*/ 1803 h 10714"/>
              <a:gd name="connsiteX318-637" fmla="*/ 2321 w 10000"/>
              <a:gd name="connsiteY318-638" fmla="*/ 1657 h 10714"/>
              <a:gd name="connsiteX319-639" fmla="*/ 2329 w 10000"/>
              <a:gd name="connsiteY319-640" fmla="*/ 1853 h 10714"/>
              <a:gd name="connsiteX320-641" fmla="*/ 2321 w 10000"/>
              <a:gd name="connsiteY320-642" fmla="*/ 2032 h 10714"/>
              <a:gd name="connsiteX321-643" fmla="*/ 2283 w 10000"/>
              <a:gd name="connsiteY321-644" fmla="*/ 2199 h 10714"/>
              <a:gd name="connsiteX322-645" fmla="*/ 2229 w 10000"/>
              <a:gd name="connsiteY322-646" fmla="*/ 2366 h 10714"/>
              <a:gd name="connsiteX323-647" fmla="*/ 2154 w 10000"/>
              <a:gd name="connsiteY323-648" fmla="*/ 2524 h 10714"/>
              <a:gd name="connsiteX324-649" fmla="*/ 2046 w 10000"/>
              <a:gd name="connsiteY324-650" fmla="*/ 2682 h 10714"/>
              <a:gd name="connsiteX325-651" fmla="*/ 1796 w 10000"/>
              <a:gd name="connsiteY325-652" fmla="*/ 3027 h 10714"/>
              <a:gd name="connsiteX326-653" fmla="*/ 2054 w 10000"/>
              <a:gd name="connsiteY326-654" fmla="*/ 3305 h 10714"/>
              <a:gd name="connsiteX327-655" fmla="*/ 2333 w 10000"/>
              <a:gd name="connsiteY327-656" fmla="*/ 3564 h 10714"/>
              <a:gd name="connsiteX328-657" fmla="*/ 2638 w 10000"/>
              <a:gd name="connsiteY328-658" fmla="*/ 3808 h 10714"/>
              <a:gd name="connsiteX329-659" fmla="*/ 2963 w 10000"/>
              <a:gd name="connsiteY329-660" fmla="*/ 4032 h 10714"/>
              <a:gd name="connsiteX330-661" fmla="*/ 4129 w 10000"/>
              <a:gd name="connsiteY330-662" fmla="*/ 4610 h 10714"/>
              <a:gd name="connsiteX331-663" fmla="*/ 4167 w 10000"/>
              <a:gd name="connsiteY331-664" fmla="*/ 4589 h 10714"/>
              <a:gd name="connsiteX332-665" fmla="*/ 4071 w 10000"/>
              <a:gd name="connsiteY332-666" fmla="*/ 4333 h 10714"/>
              <a:gd name="connsiteX333-667" fmla="*/ 3996 w 10000"/>
              <a:gd name="connsiteY333-668" fmla="*/ 4058 h 10714"/>
              <a:gd name="connsiteX334-669" fmla="*/ 3933 w 10000"/>
              <a:gd name="connsiteY334-670" fmla="*/ 3760 h 10714"/>
              <a:gd name="connsiteX335-671" fmla="*/ 3904 w 10000"/>
              <a:gd name="connsiteY335-672" fmla="*/ 3456 h 10714"/>
              <a:gd name="connsiteX336-673" fmla="*/ 3879 w 10000"/>
              <a:gd name="connsiteY336-674" fmla="*/ 3138 h 10714"/>
              <a:gd name="connsiteX337-675" fmla="*/ 3879 w 10000"/>
              <a:gd name="connsiteY337-676" fmla="*/ 2813 h 10714"/>
              <a:gd name="connsiteX338-677" fmla="*/ 3896 w 10000"/>
              <a:gd name="connsiteY338-678" fmla="*/ 2485 h 10714"/>
              <a:gd name="connsiteX339-679" fmla="*/ 3933 w 10000"/>
              <a:gd name="connsiteY339-680" fmla="*/ 2160 h 10714"/>
              <a:gd name="connsiteX340-681" fmla="*/ 3988 w 10000"/>
              <a:gd name="connsiteY340-682" fmla="*/ 1836 h 10714"/>
              <a:gd name="connsiteX341-683" fmla="*/ 4046 w 10000"/>
              <a:gd name="connsiteY341-684" fmla="*/ 1523 h 10714"/>
              <a:gd name="connsiteX342-685" fmla="*/ 4129 w 10000"/>
              <a:gd name="connsiteY342-686" fmla="*/ 1219 h 10714"/>
              <a:gd name="connsiteX343-687" fmla="*/ 4229 w 10000"/>
              <a:gd name="connsiteY343-688" fmla="*/ 933 h 10714"/>
              <a:gd name="connsiteX344-689" fmla="*/ 4333 w 10000"/>
              <a:gd name="connsiteY344-690" fmla="*/ 662 h 10714"/>
              <a:gd name="connsiteX345-691" fmla="*/ 4454 w 10000"/>
              <a:gd name="connsiteY345-692" fmla="*/ 417 h 10714"/>
              <a:gd name="connsiteX346-693" fmla="*/ 4583 w 10000"/>
              <a:gd name="connsiteY346-694" fmla="*/ 194 h 10714"/>
              <a:gd name="connsiteX347-695" fmla="*/ 4738 w 10000"/>
              <a:gd name="connsiteY347-696" fmla="*/ 0 h 10714"/>
              <a:gd name="connsiteX0-697" fmla="*/ 4738 w 10000"/>
              <a:gd name="connsiteY0-698" fmla="*/ 0 h 10768"/>
              <a:gd name="connsiteX1-699" fmla="*/ 4721 w 10000"/>
              <a:gd name="connsiteY1-700" fmla="*/ 48 h 10768"/>
              <a:gd name="connsiteX2-701" fmla="*/ 4713 w 10000"/>
              <a:gd name="connsiteY2-702" fmla="*/ 80 h 10768"/>
              <a:gd name="connsiteX3-703" fmla="*/ 4704 w 10000"/>
              <a:gd name="connsiteY3-704" fmla="*/ 101 h 10768"/>
              <a:gd name="connsiteX4-705" fmla="*/ 4704 w 10000"/>
              <a:gd name="connsiteY4-706" fmla="*/ 113 h 10768"/>
              <a:gd name="connsiteX5-707" fmla="*/ 4713 w 10000"/>
              <a:gd name="connsiteY5-708" fmla="*/ 119 h 10768"/>
              <a:gd name="connsiteX6-709" fmla="*/ 4713 w 10000"/>
              <a:gd name="connsiteY6-710" fmla="*/ 125 h 10768"/>
              <a:gd name="connsiteX7-711" fmla="*/ 4721 w 10000"/>
              <a:gd name="connsiteY7-712" fmla="*/ 125 h 10768"/>
              <a:gd name="connsiteX8-713" fmla="*/ 4721 w 10000"/>
              <a:gd name="connsiteY8-714" fmla="*/ 125 h 10768"/>
              <a:gd name="connsiteX9-715" fmla="*/ 4721 w 10000"/>
              <a:gd name="connsiteY9-716" fmla="*/ 134 h 10768"/>
              <a:gd name="connsiteX10-717" fmla="*/ 4713 w 10000"/>
              <a:gd name="connsiteY10-718" fmla="*/ 152 h 10768"/>
              <a:gd name="connsiteX11-719" fmla="*/ 4704 w 10000"/>
              <a:gd name="connsiteY11-720" fmla="*/ 179 h 10768"/>
              <a:gd name="connsiteX12-721" fmla="*/ 4692 w 10000"/>
              <a:gd name="connsiteY12-722" fmla="*/ 221 h 10768"/>
              <a:gd name="connsiteX13-723" fmla="*/ 4667 w 10000"/>
              <a:gd name="connsiteY13-724" fmla="*/ 280 h 10768"/>
              <a:gd name="connsiteX14-725" fmla="*/ 4629 w 10000"/>
              <a:gd name="connsiteY14-726" fmla="*/ 364 h 10768"/>
              <a:gd name="connsiteX15-727" fmla="*/ 4592 w 10000"/>
              <a:gd name="connsiteY15-728" fmla="*/ 465 h 10768"/>
              <a:gd name="connsiteX16-729" fmla="*/ 4533 w 10000"/>
              <a:gd name="connsiteY16-730" fmla="*/ 596 h 10768"/>
              <a:gd name="connsiteX17-731" fmla="*/ 4463 w 10000"/>
              <a:gd name="connsiteY17-732" fmla="*/ 754 h 10768"/>
              <a:gd name="connsiteX18-733" fmla="*/ 4379 w 10000"/>
              <a:gd name="connsiteY18-734" fmla="*/ 1001 h 10768"/>
              <a:gd name="connsiteX19-735" fmla="*/ 4321 w 10000"/>
              <a:gd name="connsiteY19-736" fmla="*/ 1266 h 10768"/>
              <a:gd name="connsiteX20-737" fmla="*/ 4275 w 10000"/>
              <a:gd name="connsiteY20-738" fmla="*/ 1538 h 10768"/>
              <a:gd name="connsiteX21-739" fmla="*/ 4213 w 10000"/>
              <a:gd name="connsiteY21-740" fmla="*/ 1827 h 10768"/>
              <a:gd name="connsiteX22-741" fmla="*/ 4204 w 10000"/>
              <a:gd name="connsiteY22-742" fmla="*/ 1889 h 10768"/>
              <a:gd name="connsiteX23-743" fmla="*/ 4192 w 10000"/>
              <a:gd name="connsiteY23-744" fmla="*/ 1982 h 10768"/>
              <a:gd name="connsiteX24-745" fmla="*/ 4183 w 10000"/>
              <a:gd name="connsiteY24-746" fmla="*/ 2080 h 10768"/>
              <a:gd name="connsiteX25-747" fmla="*/ 4175 w 10000"/>
              <a:gd name="connsiteY25-748" fmla="*/ 2187 h 10768"/>
              <a:gd name="connsiteX26-749" fmla="*/ 4175 w 10000"/>
              <a:gd name="connsiteY26-750" fmla="*/ 2297 h 10768"/>
              <a:gd name="connsiteX27-751" fmla="*/ 4192 w 10000"/>
              <a:gd name="connsiteY27-752" fmla="*/ 2396 h 10768"/>
              <a:gd name="connsiteX28-753" fmla="*/ 4213 w 10000"/>
              <a:gd name="connsiteY28-754" fmla="*/ 2482 h 10768"/>
              <a:gd name="connsiteX29-755" fmla="*/ 4250 w 10000"/>
              <a:gd name="connsiteY29-756" fmla="*/ 2542 h 10768"/>
              <a:gd name="connsiteX30-757" fmla="*/ 4450 w 10000"/>
              <a:gd name="connsiteY30-758" fmla="*/ 2530 h 10768"/>
              <a:gd name="connsiteX31-759" fmla="*/ 4646 w 10000"/>
              <a:gd name="connsiteY31-760" fmla="*/ 2482 h 10768"/>
              <a:gd name="connsiteX32-761" fmla="*/ 4833 w 10000"/>
              <a:gd name="connsiteY32-762" fmla="*/ 2405 h 10768"/>
              <a:gd name="connsiteX33-763" fmla="*/ 5025 w 10000"/>
              <a:gd name="connsiteY33-764" fmla="*/ 2297 h 10768"/>
              <a:gd name="connsiteX34-765" fmla="*/ 5200 w 10000"/>
              <a:gd name="connsiteY34-766" fmla="*/ 2172 h 10768"/>
              <a:gd name="connsiteX35-767" fmla="*/ 5371 w 10000"/>
              <a:gd name="connsiteY35-768" fmla="*/ 2020 h 10768"/>
              <a:gd name="connsiteX36-769" fmla="*/ 5533 w 10000"/>
              <a:gd name="connsiteY36-770" fmla="*/ 1859 h 10768"/>
              <a:gd name="connsiteX37-771" fmla="*/ 5683 w 10000"/>
              <a:gd name="connsiteY37-772" fmla="*/ 1690 h 10768"/>
              <a:gd name="connsiteX38-773" fmla="*/ 5829 w 10000"/>
              <a:gd name="connsiteY38-774" fmla="*/ 1511 h 10768"/>
              <a:gd name="connsiteX39-775" fmla="*/ 5954 w 10000"/>
              <a:gd name="connsiteY39-776" fmla="*/ 1326 h 10768"/>
              <a:gd name="connsiteX40-777" fmla="*/ 6071 w 10000"/>
              <a:gd name="connsiteY40-778" fmla="*/ 1147 h 10768"/>
              <a:gd name="connsiteX41-779" fmla="*/ 6167 w 10000"/>
              <a:gd name="connsiteY41-780" fmla="*/ 974 h 10768"/>
              <a:gd name="connsiteX42-781" fmla="*/ 6213 w 10000"/>
              <a:gd name="connsiteY42-782" fmla="*/ 974 h 10768"/>
              <a:gd name="connsiteX43-783" fmla="*/ 6213 w 10000"/>
              <a:gd name="connsiteY43-784" fmla="*/ 992 h 10768"/>
              <a:gd name="connsiteX44-785" fmla="*/ 6138 w 10000"/>
              <a:gd name="connsiteY44-786" fmla="*/ 1165 h 10768"/>
              <a:gd name="connsiteX45-787" fmla="*/ 6054 w 10000"/>
              <a:gd name="connsiteY45-788" fmla="*/ 1344 h 10768"/>
              <a:gd name="connsiteX46-789" fmla="*/ 5963 w 10000"/>
              <a:gd name="connsiteY46-790" fmla="*/ 1517 h 10768"/>
              <a:gd name="connsiteX47-791" fmla="*/ 5871 w 10000"/>
              <a:gd name="connsiteY47-792" fmla="*/ 1684 h 10768"/>
              <a:gd name="connsiteX48-793" fmla="*/ 5775 w 10000"/>
              <a:gd name="connsiteY48-794" fmla="*/ 1847 h 10768"/>
              <a:gd name="connsiteX49-795" fmla="*/ 5667 w 10000"/>
              <a:gd name="connsiteY49-796" fmla="*/ 1999 h 10768"/>
              <a:gd name="connsiteX50-797" fmla="*/ 5554 w 10000"/>
              <a:gd name="connsiteY50-798" fmla="*/ 2145 h 10768"/>
              <a:gd name="connsiteX51-799" fmla="*/ 5417 w 10000"/>
              <a:gd name="connsiteY51-800" fmla="*/ 2279 h 10768"/>
              <a:gd name="connsiteX52-801" fmla="*/ 5275 w 10000"/>
              <a:gd name="connsiteY52-802" fmla="*/ 2411 h 10768"/>
              <a:gd name="connsiteX53-803" fmla="*/ 5108 w 10000"/>
              <a:gd name="connsiteY53-804" fmla="*/ 2518 h 10768"/>
              <a:gd name="connsiteX54-805" fmla="*/ 4917 w 10000"/>
              <a:gd name="connsiteY54-806" fmla="*/ 2616 h 10768"/>
              <a:gd name="connsiteX55-807" fmla="*/ 4704 w 10000"/>
              <a:gd name="connsiteY55-808" fmla="*/ 2703 h 10768"/>
              <a:gd name="connsiteX56-809" fmla="*/ 4479 w 10000"/>
              <a:gd name="connsiteY56-810" fmla="*/ 2768 h 10768"/>
              <a:gd name="connsiteX57-811" fmla="*/ 4213 w 10000"/>
              <a:gd name="connsiteY57-812" fmla="*/ 2813 h 10768"/>
              <a:gd name="connsiteX58-813" fmla="*/ 4221 w 10000"/>
              <a:gd name="connsiteY58-814" fmla="*/ 3126 h 10768"/>
              <a:gd name="connsiteX59-815" fmla="*/ 4258 w 10000"/>
              <a:gd name="connsiteY59-816" fmla="*/ 3424 h 10768"/>
              <a:gd name="connsiteX60-817" fmla="*/ 4321 w 10000"/>
              <a:gd name="connsiteY60-818" fmla="*/ 3707 h 10768"/>
              <a:gd name="connsiteX61-819" fmla="*/ 4404 w 10000"/>
              <a:gd name="connsiteY61-820" fmla="*/ 3975 h 10768"/>
              <a:gd name="connsiteX62-821" fmla="*/ 4508 w 10000"/>
              <a:gd name="connsiteY62-822" fmla="*/ 4231 h 10768"/>
              <a:gd name="connsiteX63-823" fmla="*/ 4621 w 10000"/>
              <a:gd name="connsiteY63-824" fmla="*/ 4476 h 10768"/>
              <a:gd name="connsiteX64-825" fmla="*/ 4750 w 10000"/>
              <a:gd name="connsiteY64-826" fmla="*/ 4708 h 10768"/>
              <a:gd name="connsiteX65-827" fmla="*/ 4879 w 10000"/>
              <a:gd name="connsiteY65-828" fmla="*/ 4934 h 10768"/>
              <a:gd name="connsiteX66-829" fmla="*/ 4917 w 10000"/>
              <a:gd name="connsiteY66-830" fmla="*/ 4988 h 10768"/>
              <a:gd name="connsiteX67-831" fmla="*/ 4950 w 10000"/>
              <a:gd name="connsiteY67-832" fmla="*/ 5054 h 10768"/>
              <a:gd name="connsiteX68-833" fmla="*/ 4996 w 10000"/>
              <a:gd name="connsiteY68-834" fmla="*/ 5125 h 10768"/>
              <a:gd name="connsiteX69-835" fmla="*/ 5038 w 10000"/>
              <a:gd name="connsiteY69-836" fmla="*/ 5200 h 10768"/>
              <a:gd name="connsiteX70-837" fmla="*/ 5092 w 10000"/>
              <a:gd name="connsiteY70-838" fmla="*/ 5271 h 10768"/>
              <a:gd name="connsiteX71-839" fmla="*/ 5154 w 10000"/>
              <a:gd name="connsiteY71-840" fmla="*/ 5331 h 10768"/>
              <a:gd name="connsiteX72-841" fmla="*/ 5229 w 10000"/>
              <a:gd name="connsiteY72-842" fmla="*/ 5384 h 10768"/>
              <a:gd name="connsiteX73-843" fmla="*/ 5313 w 10000"/>
              <a:gd name="connsiteY73-844" fmla="*/ 5423 h 10768"/>
              <a:gd name="connsiteX74-845" fmla="*/ 5413 w 10000"/>
              <a:gd name="connsiteY74-846" fmla="*/ 5438 h 10768"/>
              <a:gd name="connsiteX75-847" fmla="*/ 5517 w 10000"/>
              <a:gd name="connsiteY75-848" fmla="*/ 5435 h 10768"/>
              <a:gd name="connsiteX76-849" fmla="*/ 5704 w 10000"/>
              <a:gd name="connsiteY76-850" fmla="*/ 5390 h 10768"/>
              <a:gd name="connsiteX77-851" fmla="*/ 5871 w 10000"/>
              <a:gd name="connsiteY77-852" fmla="*/ 5316 h 10768"/>
              <a:gd name="connsiteX78-853" fmla="*/ 6033 w 10000"/>
              <a:gd name="connsiteY78-854" fmla="*/ 5223 h 10768"/>
              <a:gd name="connsiteX79-855" fmla="*/ 6167 w 10000"/>
              <a:gd name="connsiteY79-856" fmla="*/ 5113 h 10768"/>
              <a:gd name="connsiteX80-857" fmla="*/ 6296 w 10000"/>
              <a:gd name="connsiteY80-858" fmla="*/ 4994 h 10768"/>
              <a:gd name="connsiteX81-859" fmla="*/ 6417 w 10000"/>
              <a:gd name="connsiteY81-860" fmla="*/ 4869 h 10768"/>
              <a:gd name="connsiteX82-861" fmla="*/ 6525 w 10000"/>
              <a:gd name="connsiteY82-862" fmla="*/ 4750 h 10768"/>
              <a:gd name="connsiteX83-863" fmla="*/ 6617 w 10000"/>
              <a:gd name="connsiteY83-864" fmla="*/ 4636 h 10768"/>
              <a:gd name="connsiteX84-865" fmla="*/ 6821 w 10000"/>
              <a:gd name="connsiteY84-866" fmla="*/ 4377 h 10768"/>
              <a:gd name="connsiteX85-867" fmla="*/ 7017 w 10000"/>
              <a:gd name="connsiteY85-868" fmla="*/ 4085 h 10768"/>
              <a:gd name="connsiteX86-869" fmla="*/ 7213 w 10000"/>
              <a:gd name="connsiteY86-870" fmla="*/ 3766 h 10768"/>
              <a:gd name="connsiteX87-871" fmla="*/ 7396 w 10000"/>
              <a:gd name="connsiteY87-872" fmla="*/ 3418 h 10768"/>
              <a:gd name="connsiteX88-873" fmla="*/ 7563 w 10000"/>
              <a:gd name="connsiteY88-874" fmla="*/ 3051 h 10768"/>
              <a:gd name="connsiteX89-875" fmla="*/ 7713 w 10000"/>
              <a:gd name="connsiteY89-876" fmla="*/ 2661 h 10768"/>
              <a:gd name="connsiteX90-877" fmla="*/ 7850 w 10000"/>
              <a:gd name="connsiteY90-878" fmla="*/ 2253 h 10768"/>
              <a:gd name="connsiteX91-879" fmla="*/ 7950 w 10000"/>
              <a:gd name="connsiteY91-880" fmla="*/ 1830 h 10768"/>
              <a:gd name="connsiteX92-881" fmla="*/ 8025 w 10000"/>
              <a:gd name="connsiteY92-882" fmla="*/ 1397 h 10768"/>
              <a:gd name="connsiteX93-883" fmla="*/ 8071 w 10000"/>
              <a:gd name="connsiteY93-884" fmla="*/ 954 h 10768"/>
              <a:gd name="connsiteX94-885" fmla="*/ 8108 w 10000"/>
              <a:gd name="connsiteY94-886" fmla="*/ 974 h 10768"/>
              <a:gd name="connsiteX95-887" fmla="*/ 8138 w 10000"/>
              <a:gd name="connsiteY95-888" fmla="*/ 1025 h 10768"/>
              <a:gd name="connsiteX96-889" fmla="*/ 8163 w 10000"/>
              <a:gd name="connsiteY96-890" fmla="*/ 1100 h 10768"/>
              <a:gd name="connsiteX97-891" fmla="*/ 8175 w 10000"/>
              <a:gd name="connsiteY97-892" fmla="*/ 1198 h 10768"/>
              <a:gd name="connsiteX98-893" fmla="*/ 8183 w 10000"/>
              <a:gd name="connsiteY98-894" fmla="*/ 1311 h 10768"/>
              <a:gd name="connsiteX99-895" fmla="*/ 8183 w 10000"/>
              <a:gd name="connsiteY99-896" fmla="*/ 1442 h 10768"/>
              <a:gd name="connsiteX100-897" fmla="*/ 8183 w 10000"/>
              <a:gd name="connsiteY100-898" fmla="*/ 1582 h 10768"/>
              <a:gd name="connsiteX101-899" fmla="*/ 8175 w 10000"/>
              <a:gd name="connsiteY101-900" fmla="*/ 1734 h 10768"/>
              <a:gd name="connsiteX102-901" fmla="*/ 8163 w 10000"/>
              <a:gd name="connsiteY102-902" fmla="*/ 1889 h 10768"/>
              <a:gd name="connsiteX103-903" fmla="*/ 8146 w 10000"/>
              <a:gd name="connsiteY103-904" fmla="*/ 2047 h 10768"/>
              <a:gd name="connsiteX104-905" fmla="*/ 8121 w 10000"/>
              <a:gd name="connsiteY104-906" fmla="*/ 2205 h 10768"/>
              <a:gd name="connsiteX105-907" fmla="*/ 8108 w 10000"/>
              <a:gd name="connsiteY105-908" fmla="*/ 2357 h 10768"/>
              <a:gd name="connsiteX106-909" fmla="*/ 8083 w 10000"/>
              <a:gd name="connsiteY106-910" fmla="*/ 2497 h 10768"/>
              <a:gd name="connsiteX107-911" fmla="*/ 8063 w 10000"/>
              <a:gd name="connsiteY107-912" fmla="*/ 2628 h 10768"/>
              <a:gd name="connsiteX108-913" fmla="*/ 8038 w 10000"/>
              <a:gd name="connsiteY108-914" fmla="*/ 2741 h 10768"/>
              <a:gd name="connsiteX109-915" fmla="*/ 8017 w 10000"/>
              <a:gd name="connsiteY109-916" fmla="*/ 2834 h 10768"/>
              <a:gd name="connsiteX110-917" fmla="*/ 8000 w 10000"/>
              <a:gd name="connsiteY110-918" fmla="*/ 2908 h 10768"/>
              <a:gd name="connsiteX111-919" fmla="*/ 7700 w 10000"/>
              <a:gd name="connsiteY111-920" fmla="*/ 3754 h 10768"/>
              <a:gd name="connsiteX112-921" fmla="*/ 7942 w 10000"/>
              <a:gd name="connsiteY112-922" fmla="*/ 3737 h 10768"/>
              <a:gd name="connsiteX113-923" fmla="*/ 8167 w 10000"/>
              <a:gd name="connsiteY113-924" fmla="*/ 3695 h 10768"/>
              <a:gd name="connsiteX114-925" fmla="*/ 8379 w 10000"/>
              <a:gd name="connsiteY114-926" fmla="*/ 3635 h 10768"/>
              <a:gd name="connsiteX115-927" fmla="*/ 8583 w 10000"/>
              <a:gd name="connsiteY115-928" fmla="*/ 3558 h 10768"/>
              <a:gd name="connsiteX116-929" fmla="*/ 8767 w 10000"/>
              <a:gd name="connsiteY116-930" fmla="*/ 3471 h 10768"/>
              <a:gd name="connsiteX117-931" fmla="*/ 8933 w 10000"/>
              <a:gd name="connsiteY117-932" fmla="*/ 3376 h 10768"/>
              <a:gd name="connsiteX118-933" fmla="*/ 9092 w 10000"/>
              <a:gd name="connsiteY118-934" fmla="*/ 3278 h 10768"/>
              <a:gd name="connsiteX119-935" fmla="*/ 9238 w 10000"/>
              <a:gd name="connsiteY119-936" fmla="*/ 3185 h 10768"/>
              <a:gd name="connsiteX120-937" fmla="*/ 9250 w 10000"/>
              <a:gd name="connsiteY120-938" fmla="*/ 3230 h 10768"/>
              <a:gd name="connsiteX121-939" fmla="*/ 9117 w 10000"/>
              <a:gd name="connsiteY121-940" fmla="*/ 3376 h 10768"/>
              <a:gd name="connsiteX122-941" fmla="*/ 8954 w 10000"/>
              <a:gd name="connsiteY122-942" fmla="*/ 3516 h 10768"/>
              <a:gd name="connsiteX123-943" fmla="*/ 8758 w 10000"/>
              <a:gd name="connsiteY123-944" fmla="*/ 3641 h 10768"/>
              <a:gd name="connsiteX124-945" fmla="*/ 8538 w 10000"/>
              <a:gd name="connsiteY124-946" fmla="*/ 3754 h 10768"/>
              <a:gd name="connsiteX125-947" fmla="*/ 8304 w 10000"/>
              <a:gd name="connsiteY125-948" fmla="*/ 3856 h 10768"/>
              <a:gd name="connsiteX126-949" fmla="*/ 8054 w 10000"/>
              <a:gd name="connsiteY126-950" fmla="*/ 3945 h 10768"/>
              <a:gd name="connsiteX127-951" fmla="*/ 7796 w 10000"/>
              <a:gd name="connsiteY127-952" fmla="*/ 4014 h 10768"/>
              <a:gd name="connsiteX128-953" fmla="*/ 7533 w 10000"/>
              <a:gd name="connsiteY128-954" fmla="*/ 4064 h 10768"/>
              <a:gd name="connsiteX129-955" fmla="*/ 7479 w 10000"/>
              <a:gd name="connsiteY129-956" fmla="*/ 4184 h 10768"/>
              <a:gd name="connsiteX130-957" fmla="*/ 7404 w 10000"/>
              <a:gd name="connsiteY130-958" fmla="*/ 4324 h 10768"/>
              <a:gd name="connsiteX131-959" fmla="*/ 7321 w 10000"/>
              <a:gd name="connsiteY131-960" fmla="*/ 4470 h 10768"/>
              <a:gd name="connsiteX132-961" fmla="*/ 7213 w 10000"/>
              <a:gd name="connsiteY132-962" fmla="*/ 4628 h 10768"/>
              <a:gd name="connsiteX133-963" fmla="*/ 7100 w 10000"/>
              <a:gd name="connsiteY133-964" fmla="*/ 4794 h 10768"/>
              <a:gd name="connsiteX134-965" fmla="*/ 6979 w 10000"/>
              <a:gd name="connsiteY134-966" fmla="*/ 4958 h 10768"/>
              <a:gd name="connsiteX135-967" fmla="*/ 6850 w 10000"/>
              <a:gd name="connsiteY135-968" fmla="*/ 5113 h 10768"/>
              <a:gd name="connsiteX136-969" fmla="*/ 6721 w 10000"/>
              <a:gd name="connsiteY136-970" fmla="*/ 5265 h 10768"/>
              <a:gd name="connsiteX137-971" fmla="*/ 6600 w 10000"/>
              <a:gd name="connsiteY137-972" fmla="*/ 5405 h 10768"/>
              <a:gd name="connsiteX138-973" fmla="*/ 6471 w 10000"/>
              <a:gd name="connsiteY138-974" fmla="*/ 5530 h 10768"/>
              <a:gd name="connsiteX139-975" fmla="*/ 6358 w 10000"/>
              <a:gd name="connsiteY139-976" fmla="*/ 5641 h 10768"/>
              <a:gd name="connsiteX140-977" fmla="*/ 6250 w 10000"/>
              <a:gd name="connsiteY140-978" fmla="*/ 5721 h 10768"/>
              <a:gd name="connsiteX141-979" fmla="*/ 6267 w 10000"/>
              <a:gd name="connsiteY141-980" fmla="*/ 5781 h 10768"/>
              <a:gd name="connsiteX142-981" fmla="*/ 6296 w 10000"/>
              <a:gd name="connsiteY142-982" fmla="*/ 5793 h 10768"/>
              <a:gd name="connsiteX143-983" fmla="*/ 6479 w 10000"/>
              <a:gd name="connsiteY143-984" fmla="*/ 5754 h 10768"/>
              <a:gd name="connsiteX144-985" fmla="*/ 6663 w 10000"/>
              <a:gd name="connsiteY144-986" fmla="*/ 5736 h 10768"/>
              <a:gd name="connsiteX145-987" fmla="*/ 6858 w 10000"/>
              <a:gd name="connsiteY145-988" fmla="*/ 5736 h 10768"/>
              <a:gd name="connsiteX146-989" fmla="*/ 7046 w 10000"/>
              <a:gd name="connsiteY146-990" fmla="*/ 5742 h 10768"/>
              <a:gd name="connsiteX147-991" fmla="*/ 7246 w 10000"/>
              <a:gd name="connsiteY147-992" fmla="*/ 5748 h 10768"/>
              <a:gd name="connsiteX148-993" fmla="*/ 7425 w 10000"/>
              <a:gd name="connsiteY148-994" fmla="*/ 5748 h 10768"/>
              <a:gd name="connsiteX149-995" fmla="*/ 7600 w 10000"/>
              <a:gd name="connsiteY149-996" fmla="*/ 5733 h 10768"/>
              <a:gd name="connsiteX150-997" fmla="*/ 7950 w 10000"/>
              <a:gd name="connsiteY150-998" fmla="*/ 5673 h 10768"/>
              <a:gd name="connsiteX151-999" fmla="*/ 8275 w 10000"/>
              <a:gd name="connsiteY151-1000" fmla="*/ 5596 h 10768"/>
              <a:gd name="connsiteX152-1001" fmla="*/ 8579 w 10000"/>
              <a:gd name="connsiteY152-1002" fmla="*/ 5504 h 10768"/>
              <a:gd name="connsiteX153-1003" fmla="*/ 8858 w 10000"/>
              <a:gd name="connsiteY153-1004" fmla="*/ 5390 h 10768"/>
              <a:gd name="connsiteX154-1005" fmla="*/ 9117 w 10000"/>
              <a:gd name="connsiteY154-1006" fmla="*/ 5265 h 10768"/>
              <a:gd name="connsiteX155-1007" fmla="*/ 9350 w 10000"/>
              <a:gd name="connsiteY155-1008" fmla="*/ 5119 h 10768"/>
              <a:gd name="connsiteX156-1009" fmla="*/ 9563 w 10000"/>
              <a:gd name="connsiteY156-1010" fmla="*/ 4967 h 10768"/>
              <a:gd name="connsiteX157-1011" fmla="*/ 9758 w 10000"/>
              <a:gd name="connsiteY157-1012" fmla="*/ 4794 h 10768"/>
              <a:gd name="connsiteX158-1013" fmla="*/ 9933 w 10000"/>
              <a:gd name="connsiteY158-1014" fmla="*/ 4610 h 10768"/>
              <a:gd name="connsiteX159-1015" fmla="*/ 10000 w 10000"/>
              <a:gd name="connsiteY159-1016" fmla="*/ 4648 h 10768"/>
              <a:gd name="connsiteX160-1017" fmla="*/ 10000 w 10000"/>
              <a:gd name="connsiteY160-1018" fmla="*/ 4660 h 10768"/>
              <a:gd name="connsiteX161-1019" fmla="*/ 9904 w 10000"/>
              <a:gd name="connsiteY161-1020" fmla="*/ 4827 h 10768"/>
              <a:gd name="connsiteX162-1021" fmla="*/ 9767 w 10000"/>
              <a:gd name="connsiteY162-1022" fmla="*/ 5000 h 10768"/>
              <a:gd name="connsiteX163-1023" fmla="*/ 9600 w 10000"/>
              <a:gd name="connsiteY163-1024" fmla="*/ 5173 h 10768"/>
              <a:gd name="connsiteX164-1025" fmla="*/ 9404 w 10000"/>
              <a:gd name="connsiteY164-1026" fmla="*/ 5343 h 10768"/>
              <a:gd name="connsiteX165-1027" fmla="*/ 9183 w 10000"/>
              <a:gd name="connsiteY165-1028" fmla="*/ 5504 h 10768"/>
              <a:gd name="connsiteX166-1029" fmla="*/ 8950 w 10000"/>
              <a:gd name="connsiteY166-1030" fmla="*/ 5662 h 10768"/>
              <a:gd name="connsiteX167-1031" fmla="*/ 8704 w 10000"/>
              <a:gd name="connsiteY167-1032" fmla="*/ 5802 h 10768"/>
              <a:gd name="connsiteX168-1033" fmla="*/ 8463 w 10000"/>
              <a:gd name="connsiteY168-1034" fmla="*/ 5927 h 10768"/>
              <a:gd name="connsiteX169-1035" fmla="*/ 8229 w 10000"/>
              <a:gd name="connsiteY169-1036" fmla="*/ 6025 h 10768"/>
              <a:gd name="connsiteX170-1037" fmla="*/ 8000 w 10000"/>
              <a:gd name="connsiteY170-1038" fmla="*/ 6105 h 10768"/>
              <a:gd name="connsiteX171-1039" fmla="*/ 7879 w 10000"/>
              <a:gd name="connsiteY171-1040" fmla="*/ 6132 h 10768"/>
              <a:gd name="connsiteX172-1041" fmla="*/ 7729 w 10000"/>
              <a:gd name="connsiteY172-1042" fmla="*/ 6153 h 10768"/>
              <a:gd name="connsiteX173-1043" fmla="*/ 7563 w 10000"/>
              <a:gd name="connsiteY173-1044" fmla="*/ 6177 h 10768"/>
              <a:gd name="connsiteX174-1045" fmla="*/ 7388 w 10000"/>
              <a:gd name="connsiteY174-1046" fmla="*/ 6198 h 10768"/>
              <a:gd name="connsiteX175-1047" fmla="*/ 7204 w 10000"/>
              <a:gd name="connsiteY175-1048" fmla="*/ 6219 h 10768"/>
              <a:gd name="connsiteX176-1049" fmla="*/ 7017 w 10000"/>
              <a:gd name="connsiteY176-1050" fmla="*/ 6240 h 10768"/>
              <a:gd name="connsiteX177-1051" fmla="*/ 6842 w 10000"/>
              <a:gd name="connsiteY177-1052" fmla="*/ 6263 h 10768"/>
              <a:gd name="connsiteX178-1053" fmla="*/ 6675 w 10000"/>
              <a:gd name="connsiteY178-1054" fmla="*/ 6290 h 10768"/>
              <a:gd name="connsiteX179-1055" fmla="*/ 6517 w 10000"/>
              <a:gd name="connsiteY179-1056" fmla="*/ 6329 h 10768"/>
              <a:gd name="connsiteX180-1057" fmla="*/ 6388 w 10000"/>
              <a:gd name="connsiteY180-1058" fmla="*/ 6365 h 10768"/>
              <a:gd name="connsiteX181-1059" fmla="*/ 6288 w 10000"/>
              <a:gd name="connsiteY181-1060" fmla="*/ 6415 h 10768"/>
              <a:gd name="connsiteX182-1061" fmla="*/ 6213 w 10000"/>
              <a:gd name="connsiteY182-1062" fmla="*/ 6475 h 10768"/>
              <a:gd name="connsiteX183-1063" fmla="*/ 6092 w 10000"/>
              <a:gd name="connsiteY183-1064" fmla="*/ 6648 h 10768"/>
              <a:gd name="connsiteX184-1065" fmla="*/ 6008 w 10000"/>
              <a:gd name="connsiteY184-1066" fmla="*/ 6836 h 10768"/>
              <a:gd name="connsiteX185-1067" fmla="*/ 5942 w 10000"/>
              <a:gd name="connsiteY185-1068" fmla="*/ 7032 h 10768"/>
              <a:gd name="connsiteX186-1069" fmla="*/ 5904 w 10000"/>
              <a:gd name="connsiteY186-1070" fmla="*/ 7232 h 10768"/>
              <a:gd name="connsiteX187-1071" fmla="*/ 5888 w 10000"/>
              <a:gd name="connsiteY187-1072" fmla="*/ 7443 h 10768"/>
              <a:gd name="connsiteX188-1073" fmla="*/ 5879 w 10000"/>
              <a:gd name="connsiteY188-1074" fmla="*/ 7655 h 10768"/>
              <a:gd name="connsiteX189-1075" fmla="*/ 5888 w 10000"/>
              <a:gd name="connsiteY189-1076" fmla="*/ 7867 h 10768"/>
              <a:gd name="connsiteX190-1077" fmla="*/ 5904 w 10000"/>
              <a:gd name="connsiteY190-1078" fmla="*/ 8084 h 10768"/>
              <a:gd name="connsiteX191-1079" fmla="*/ 5925 w 10000"/>
              <a:gd name="connsiteY191-1080" fmla="*/ 8299 h 10768"/>
              <a:gd name="connsiteX192-1081" fmla="*/ 5950 w 10000"/>
              <a:gd name="connsiteY192-1082" fmla="*/ 8510 h 10768"/>
              <a:gd name="connsiteX193-1083" fmla="*/ 5954 w 10000"/>
              <a:gd name="connsiteY193-1084" fmla="*/ 8820 h 10768"/>
              <a:gd name="connsiteX194-1085" fmla="*/ 5933 w 10000"/>
              <a:gd name="connsiteY194-1086" fmla="*/ 9130 h 10768"/>
              <a:gd name="connsiteX195-1087" fmla="*/ 5896 w 10000"/>
              <a:gd name="connsiteY195-1088" fmla="*/ 9428 h 10768"/>
              <a:gd name="connsiteX196-1089" fmla="*/ 5850 w 10000"/>
              <a:gd name="connsiteY196-1090" fmla="*/ 9720 h 10768"/>
              <a:gd name="connsiteX197-1091" fmla="*/ 5756 w 10000"/>
              <a:gd name="connsiteY197-1092" fmla="*/ 10714 h 10768"/>
              <a:gd name="connsiteX198-1093" fmla="*/ 3964 w 10000"/>
              <a:gd name="connsiteY198-1094" fmla="*/ 10768 h 10768"/>
              <a:gd name="connsiteX199-1095" fmla="*/ 3043 w 10000"/>
              <a:gd name="connsiteY199-1096" fmla="*/ 9881 h 10768"/>
              <a:gd name="connsiteX200-1097" fmla="*/ 4546 w 10000"/>
              <a:gd name="connsiteY200-1098" fmla="*/ 9848 h 10768"/>
              <a:gd name="connsiteX201-1099" fmla="*/ 4629 w 10000"/>
              <a:gd name="connsiteY201-1100" fmla="*/ 9687 h 10768"/>
              <a:gd name="connsiteX202-1101" fmla="*/ 4700 w 10000"/>
              <a:gd name="connsiteY202-1102" fmla="*/ 9508 h 10768"/>
              <a:gd name="connsiteX203-1103" fmla="*/ 4767 w 10000"/>
              <a:gd name="connsiteY203-1104" fmla="*/ 9309 h 10768"/>
              <a:gd name="connsiteX204-1105" fmla="*/ 4829 w 10000"/>
              <a:gd name="connsiteY204-1106" fmla="*/ 9097 h 10768"/>
              <a:gd name="connsiteX205-1107" fmla="*/ 4879 w 10000"/>
              <a:gd name="connsiteY205-1108" fmla="*/ 8868 h 10768"/>
              <a:gd name="connsiteX206-1109" fmla="*/ 4917 w 10000"/>
              <a:gd name="connsiteY206-1110" fmla="*/ 8635 h 10768"/>
              <a:gd name="connsiteX207-1111" fmla="*/ 4954 w 10000"/>
              <a:gd name="connsiteY207-1112" fmla="*/ 8391 h 10768"/>
              <a:gd name="connsiteX208-1113" fmla="*/ 4979 w 10000"/>
              <a:gd name="connsiteY208-1114" fmla="*/ 8144 h 10768"/>
              <a:gd name="connsiteX209-1115" fmla="*/ 5000 w 10000"/>
              <a:gd name="connsiteY209-1116" fmla="*/ 7887 h 10768"/>
              <a:gd name="connsiteX210-1117" fmla="*/ 5000 w 10000"/>
              <a:gd name="connsiteY210-1118" fmla="*/ 7634 h 10768"/>
              <a:gd name="connsiteX211-1119" fmla="*/ 5000 w 10000"/>
              <a:gd name="connsiteY211-1120" fmla="*/ 7384 h 10768"/>
              <a:gd name="connsiteX212-1121" fmla="*/ 4979 w 10000"/>
              <a:gd name="connsiteY212-1122" fmla="*/ 7133 h 10768"/>
              <a:gd name="connsiteX213-1123" fmla="*/ 4950 w 10000"/>
              <a:gd name="connsiteY213-1124" fmla="*/ 6892 h 10768"/>
              <a:gd name="connsiteX214-1125" fmla="*/ 4913 w 10000"/>
              <a:gd name="connsiteY214-1126" fmla="*/ 6657 h 10768"/>
              <a:gd name="connsiteX215-1127" fmla="*/ 4858 w 10000"/>
              <a:gd name="connsiteY215-1128" fmla="*/ 6430 h 10768"/>
              <a:gd name="connsiteX216-1129" fmla="*/ 4783 w 10000"/>
              <a:gd name="connsiteY216-1130" fmla="*/ 6219 h 10768"/>
              <a:gd name="connsiteX217-1131" fmla="*/ 4700 w 10000"/>
              <a:gd name="connsiteY217-1132" fmla="*/ 6019 h 10768"/>
              <a:gd name="connsiteX218-1133" fmla="*/ 4600 w 10000"/>
              <a:gd name="connsiteY218-1134" fmla="*/ 5840 h 10768"/>
              <a:gd name="connsiteX219-1135" fmla="*/ 4488 w 10000"/>
              <a:gd name="connsiteY219-1136" fmla="*/ 5682 h 10768"/>
              <a:gd name="connsiteX220-1137" fmla="*/ 4358 w 10000"/>
              <a:gd name="connsiteY220-1138" fmla="*/ 5542 h 10768"/>
              <a:gd name="connsiteX221-1139" fmla="*/ 4213 w 10000"/>
              <a:gd name="connsiteY221-1140" fmla="*/ 5429 h 10768"/>
              <a:gd name="connsiteX222-1141" fmla="*/ 4046 w 10000"/>
              <a:gd name="connsiteY222-1142" fmla="*/ 5343 h 10768"/>
              <a:gd name="connsiteX223-1143" fmla="*/ 3904 w 10000"/>
              <a:gd name="connsiteY223-1144" fmla="*/ 5292 h 10768"/>
              <a:gd name="connsiteX224-1145" fmla="*/ 3746 w 10000"/>
              <a:gd name="connsiteY224-1146" fmla="*/ 5271 h 10768"/>
              <a:gd name="connsiteX225-1147" fmla="*/ 3583 w 10000"/>
              <a:gd name="connsiteY225-1148" fmla="*/ 5271 h 10768"/>
              <a:gd name="connsiteX226-1149" fmla="*/ 3413 w 10000"/>
              <a:gd name="connsiteY226-1150" fmla="*/ 5286 h 10768"/>
              <a:gd name="connsiteX227-1151" fmla="*/ 3246 w 10000"/>
              <a:gd name="connsiteY227-1152" fmla="*/ 5310 h 10768"/>
              <a:gd name="connsiteX228-1153" fmla="*/ 3079 w 10000"/>
              <a:gd name="connsiteY228-1154" fmla="*/ 5343 h 10768"/>
              <a:gd name="connsiteX229-1155" fmla="*/ 2913 w 10000"/>
              <a:gd name="connsiteY229-1156" fmla="*/ 5369 h 10768"/>
              <a:gd name="connsiteX230-1157" fmla="*/ 2750 w 10000"/>
              <a:gd name="connsiteY230-1158" fmla="*/ 5396 h 10768"/>
              <a:gd name="connsiteX231-1159" fmla="*/ 2600 w 10000"/>
              <a:gd name="connsiteY231-1160" fmla="*/ 5411 h 10768"/>
              <a:gd name="connsiteX232-1161" fmla="*/ 2258 w 10000"/>
              <a:gd name="connsiteY232-1162" fmla="*/ 5423 h 10768"/>
              <a:gd name="connsiteX233-1163" fmla="*/ 1925 w 10000"/>
              <a:gd name="connsiteY233-1164" fmla="*/ 5411 h 10768"/>
              <a:gd name="connsiteX234-1165" fmla="*/ 1617 w 10000"/>
              <a:gd name="connsiteY234-1166" fmla="*/ 5384 h 10768"/>
              <a:gd name="connsiteX235-1167" fmla="*/ 1321 w 10000"/>
              <a:gd name="connsiteY235-1168" fmla="*/ 5346 h 10768"/>
              <a:gd name="connsiteX236-1169" fmla="*/ 1033 w 10000"/>
              <a:gd name="connsiteY236-1170" fmla="*/ 5298 h 10768"/>
              <a:gd name="connsiteX237-1171" fmla="*/ 758 w 10000"/>
              <a:gd name="connsiteY237-1172" fmla="*/ 5250 h 10768"/>
              <a:gd name="connsiteX238-1173" fmla="*/ 500 w 10000"/>
              <a:gd name="connsiteY238-1174" fmla="*/ 5197 h 10768"/>
              <a:gd name="connsiteX239-1175" fmla="*/ 517 w 10000"/>
              <a:gd name="connsiteY239-1176" fmla="*/ 5137 h 10768"/>
              <a:gd name="connsiteX240-1177" fmla="*/ 871 w 10000"/>
              <a:gd name="connsiteY240-1178" fmla="*/ 5173 h 10768"/>
              <a:gd name="connsiteX241-1179" fmla="*/ 1221 w 10000"/>
              <a:gd name="connsiteY241-1180" fmla="*/ 5197 h 10768"/>
              <a:gd name="connsiteX242-1181" fmla="*/ 1563 w 10000"/>
              <a:gd name="connsiteY242-1182" fmla="*/ 5206 h 10768"/>
              <a:gd name="connsiteX243-1183" fmla="*/ 1896 w 10000"/>
              <a:gd name="connsiteY243-1184" fmla="*/ 5197 h 10768"/>
              <a:gd name="connsiteX244-1185" fmla="*/ 2221 w 10000"/>
              <a:gd name="connsiteY244-1186" fmla="*/ 5164 h 10768"/>
              <a:gd name="connsiteX245-1187" fmla="*/ 2538 w 10000"/>
              <a:gd name="connsiteY245-1188" fmla="*/ 5113 h 10768"/>
              <a:gd name="connsiteX246-1189" fmla="*/ 2842 w 10000"/>
              <a:gd name="connsiteY246-1190" fmla="*/ 5045 h 10768"/>
              <a:gd name="connsiteX247-1191" fmla="*/ 3129 w 10000"/>
              <a:gd name="connsiteY247-1192" fmla="*/ 4946 h 10768"/>
              <a:gd name="connsiteX248-1193" fmla="*/ 3500 w 10000"/>
              <a:gd name="connsiteY248-1194" fmla="*/ 4815 h 10768"/>
              <a:gd name="connsiteX249-1195" fmla="*/ 2821 w 10000"/>
              <a:gd name="connsiteY249-1196" fmla="*/ 4389 h 10768"/>
              <a:gd name="connsiteX250-1197" fmla="*/ 2213 w 10000"/>
              <a:gd name="connsiteY250-1198" fmla="*/ 3912 h 10768"/>
              <a:gd name="connsiteX251-1199" fmla="*/ 1879 w 10000"/>
              <a:gd name="connsiteY251-1200" fmla="*/ 3939 h 10768"/>
              <a:gd name="connsiteX252-1201" fmla="*/ 1554 w 10000"/>
              <a:gd name="connsiteY252-1202" fmla="*/ 3939 h 10768"/>
              <a:gd name="connsiteX253-1203" fmla="*/ 1258 w 10000"/>
              <a:gd name="connsiteY253-1204" fmla="*/ 3912 h 10768"/>
              <a:gd name="connsiteX254-1205" fmla="*/ 979 w 10000"/>
              <a:gd name="connsiteY254-1206" fmla="*/ 3856 h 10768"/>
              <a:gd name="connsiteX255-1207" fmla="*/ 721 w 10000"/>
              <a:gd name="connsiteY255-1208" fmla="*/ 3775 h 10768"/>
              <a:gd name="connsiteX256-1209" fmla="*/ 496 w 10000"/>
              <a:gd name="connsiteY256-1210" fmla="*/ 3674 h 10768"/>
              <a:gd name="connsiteX257-1211" fmla="*/ 296 w 10000"/>
              <a:gd name="connsiteY257-1212" fmla="*/ 3549 h 10768"/>
              <a:gd name="connsiteX258-1213" fmla="*/ 129 w 10000"/>
              <a:gd name="connsiteY258-1214" fmla="*/ 3403 h 10768"/>
              <a:gd name="connsiteX259-1215" fmla="*/ 0 w 10000"/>
              <a:gd name="connsiteY259-1216" fmla="*/ 3245 h 10768"/>
              <a:gd name="connsiteX260-1217" fmla="*/ 17 w 10000"/>
              <a:gd name="connsiteY260-1218" fmla="*/ 3218 h 10768"/>
              <a:gd name="connsiteX261-1219" fmla="*/ 71 w 10000"/>
              <a:gd name="connsiteY261-1220" fmla="*/ 3245 h 10768"/>
              <a:gd name="connsiteX262-1221" fmla="*/ 138 w 10000"/>
              <a:gd name="connsiteY262-1222" fmla="*/ 3349 h 10768"/>
              <a:gd name="connsiteX263-1223" fmla="*/ 246 w 10000"/>
              <a:gd name="connsiteY263-1224" fmla="*/ 3439 h 10768"/>
              <a:gd name="connsiteX264-1225" fmla="*/ 379 w 10000"/>
              <a:gd name="connsiteY264-1226" fmla="*/ 3528 h 10768"/>
              <a:gd name="connsiteX265-1227" fmla="*/ 538 w 10000"/>
              <a:gd name="connsiteY265-1228" fmla="*/ 3597 h 10768"/>
              <a:gd name="connsiteX266-1229" fmla="*/ 721 w 10000"/>
              <a:gd name="connsiteY266-1230" fmla="*/ 3656 h 10768"/>
              <a:gd name="connsiteX267-1231" fmla="*/ 913 w 10000"/>
              <a:gd name="connsiteY267-1232" fmla="*/ 3701 h 10768"/>
              <a:gd name="connsiteX268-1233" fmla="*/ 1117 w 10000"/>
              <a:gd name="connsiteY268-1234" fmla="*/ 3728 h 10768"/>
              <a:gd name="connsiteX269-1235" fmla="*/ 1329 w 10000"/>
              <a:gd name="connsiteY269-1236" fmla="*/ 3737 h 10768"/>
              <a:gd name="connsiteX270-1237" fmla="*/ 1533 w 10000"/>
              <a:gd name="connsiteY270-1238" fmla="*/ 3734 h 10768"/>
              <a:gd name="connsiteX271-1239" fmla="*/ 1646 w 10000"/>
              <a:gd name="connsiteY271-1240" fmla="*/ 3722 h 10768"/>
              <a:gd name="connsiteX272-1241" fmla="*/ 1746 w 10000"/>
              <a:gd name="connsiteY272-1242" fmla="*/ 3722 h 10768"/>
              <a:gd name="connsiteX273-1243" fmla="*/ 1833 w 10000"/>
              <a:gd name="connsiteY273-1244" fmla="*/ 3710 h 10768"/>
              <a:gd name="connsiteX274-1245" fmla="*/ 1917 w 10000"/>
              <a:gd name="connsiteY274-1246" fmla="*/ 3695 h 10768"/>
              <a:gd name="connsiteX275-1247" fmla="*/ 1988 w 10000"/>
              <a:gd name="connsiteY275-1248" fmla="*/ 3662 h 10768"/>
              <a:gd name="connsiteX276-1249" fmla="*/ 1788 w 10000"/>
              <a:gd name="connsiteY276-1250" fmla="*/ 3391 h 10768"/>
              <a:gd name="connsiteX277-1251" fmla="*/ 1617 w 10000"/>
              <a:gd name="connsiteY277-1252" fmla="*/ 3126 h 10768"/>
              <a:gd name="connsiteX278-1253" fmla="*/ 1454 w 10000"/>
              <a:gd name="connsiteY278-1254" fmla="*/ 2849 h 10768"/>
              <a:gd name="connsiteX279-1255" fmla="*/ 1313 w 10000"/>
              <a:gd name="connsiteY279-1256" fmla="*/ 2563 h 10768"/>
              <a:gd name="connsiteX280-1257" fmla="*/ 1175 w 10000"/>
              <a:gd name="connsiteY280-1258" fmla="*/ 2253 h 10768"/>
              <a:gd name="connsiteX281-1259" fmla="*/ 1046 w 10000"/>
              <a:gd name="connsiteY281-1260" fmla="*/ 1919 h 10768"/>
              <a:gd name="connsiteX282-1261" fmla="*/ 1033 w 10000"/>
              <a:gd name="connsiteY282-1262" fmla="*/ 1859 h 10768"/>
              <a:gd name="connsiteX283-1263" fmla="*/ 1000 w 10000"/>
              <a:gd name="connsiteY283-1264" fmla="*/ 1776 h 10768"/>
              <a:gd name="connsiteX284-1265" fmla="*/ 979 w 10000"/>
              <a:gd name="connsiteY284-1266" fmla="*/ 1684 h 10768"/>
              <a:gd name="connsiteX285-1267" fmla="*/ 950 w 10000"/>
              <a:gd name="connsiteY285-1268" fmla="*/ 1591 h 10768"/>
              <a:gd name="connsiteX286-1269" fmla="*/ 925 w 10000"/>
              <a:gd name="connsiteY286-1270" fmla="*/ 1490 h 10768"/>
              <a:gd name="connsiteX287-1271" fmla="*/ 917 w 10000"/>
              <a:gd name="connsiteY287-1272" fmla="*/ 1397 h 10768"/>
              <a:gd name="connsiteX288-1273" fmla="*/ 917 w 10000"/>
              <a:gd name="connsiteY288-1274" fmla="*/ 1311 h 10768"/>
              <a:gd name="connsiteX289-1275" fmla="*/ 933 w 10000"/>
              <a:gd name="connsiteY289-1276" fmla="*/ 1234 h 10768"/>
              <a:gd name="connsiteX290-1277" fmla="*/ 963 w 10000"/>
              <a:gd name="connsiteY290-1278" fmla="*/ 1180 h 10768"/>
              <a:gd name="connsiteX291-1279" fmla="*/ 1000 w 10000"/>
              <a:gd name="connsiteY291-1280" fmla="*/ 1192 h 10768"/>
              <a:gd name="connsiteX292-1281" fmla="*/ 1033 w 10000"/>
              <a:gd name="connsiteY292-1282" fmla="*/ 1496 h 10768"/>
              <a:gd name="connsiteX293-1283" fmla="*/ 1108 w 10000"/>
              <a:gd name="connsiteY293-1284" fmla="*/ 1800 h 10768"/>
              <a:gd name="connsiteX294-1285" fmla="*/ 1221 w 10000"/>
              <a:gd name="connsiteY294-1286" fmla="*/ 2098 h 10768"/>
              <a:gd name="connsiteX295-1287" fmla="*/ 1358 w 10000"/>
              <a:gd name="connsiteY295-1288" fmla="*/ 2372 h 10768"/>
              <a:gd name="connsiteX296-1289" fmla="*/ 1508 w 10000"/>
              <a:gd name="connsiteY296-1290" fmla="*/ 2628 h 10768"/>
              <a:gd name="connsiteX297-1291" fmla="*/ 1646 w 10000"/>
              <a:gd name="connsiteY297-1292" fmla="*/ 2795 h 10768"/>
              <a:gd name="connsiteX298-1293" fmla="*/ 1629 w 10000"/>
              <a:gd name="connsiteY298-1294" fmla="*/ 2801 h 10768"/>
              <a:gd name="connsiteX299-1295" fmla="*/ 1629 w 10000"/>
              <a:gd name="connsiteY299-1296" fmla="*/ 2807 h 10768"/>
              <a:gd name="connsiteX300-1297" fmla="*/ 1638 w 10000"/>
              <a:gd name="connsiteY300-1298" fmla="*/ 2813 h 10768"/>
              <a:gd name="connsiteX301-1299" fmla="*/ 1646 w 10000"/>
              <a:gd name="connsiteY301-1300" fmla="*/ 2816 h 10768"/>
              <a:gd name="connsiteX302-1301" fmla="*/ 1663 w 10000"/>
              <a:gd name="connsiteY302-1302" fmla="*/ 2822 h 10768"/>
              <a:gd name="connsiteX303-1303" fmla="*/ 1667 w 10000"/>
              <a:gd name="connsiteY303-1304" fmla="*/ 2834 h 10768"/>
              <a:gd name="connsiteX304-1305" fmla="*/ 1675 w 10000"/>
              <a:gd name="connsiteY304-1306" fmla="*/ 2840 h 10768"/>
              <a:gd name="connsiteX305-1307" fmla="*/ 1683 w 10000"/>
              <a:gd name="connsiteY305-1308" fmla="*/ 2849 h 10768"/>
              <a:gd name="connsiteX306-1309" fmla="*/ 1683 w 10000"/>
              <a:gd name="connsiteY306-1310" fmla="*/ 2843 h 10768"/>
              <a:gd name="connsiteX307-1311" fmla="*/ 1675 w 10000"/>
              <a:gd name="connsiteY307-1312" fmla="*/ 2840 h 10768"/>
              <a:gd name="connsiteX308-1313" fmla="*/ 1675 w 10000"/>
              <a:gd name="connsiteY308-1314" fmla="*/ 2840 h 10768"/>
              <a:gd name="connsiteX309-1315" fmla="*/ 1646 w 10000"/>
              <a:gd name="connsiteY309-1316" fmla="*/ 2795 h 10768"/>
              <a:gd name="connsiteX310-1317" fmla="*/ 1746 w 10000"/>
              <a:gd name="connsiteY310-1318" fmla="*/ 2741 h 10768"/>
              <a:gd name="connsiteX311-1319" fmla="*/ 1842 w 10000"/>
              <a:gd name="connsiteY311-1320" fmla="*/ 2649 h 10768"/>
              <a:gd name="connsiteX312-1321" fmla="*/ 1933 w 10000"/>
              <a:gd name="connsiteY312-1322" fmla="*/ 2542 h 10768"/>
              <a:gd name="connsiteX313-1323" fmla="*/ 2017 w 10000"/>
              <a:gd name="connsiteY313-1324" fmla="*/ 2411 h 10768"/>
              <a:gd name="connsiteX314-1325" fmla="*/ 2092 w 10000"/>
              <a:gd name="connsiteY314-1326" fmla="*/ 2265 h 10768"/>
              <a:gd name="connsiteX315-1327" fmla="*/ 2163 w 10000"/>
              <a:gd name="connsiteY315-1328" fmla="*/ 2113 h 10768"/>
              <a:gd name="connsiteX316-1329" fmla="*/ 2221 w 10000"/>
              <a:gd name="connsiteY316-1330" fmla="*/ 1955 h 10768"/>
              <a:gd name="connsiteX317-1331" fmla="*/ 2275 w 10000"/>
              <a:gd name="connsiteY317-1332" fmla="*/ 1803 h 10768"/>
              <a:gd name="connsiteX318-1333" fmla="*/ 2321 w 10000"/>
              <a:gd name="connsiteY318-1334" fmla="*/ 1657 h 10768"/>
              <a:gd name="connsiteX319-1335" fmla="*/ 2329 w 10000"/>
              <a:gd name="connsiteY319-1336" fmla="*/ 1853 h 10768"/>
              <a:gd name="connsiteX320-1337" fmla="*/ 2321 w 10000"/>
              <a:gd name="connsiteY320-1338" fmla="*/ 2032 h 10768"/>
              <a:gd name="connsiteX321-1339" fmla="*/ 2283 w 10000"/>
              <a:gd name="connsiteY321-1340" fmla="*/ 2199 h 10768"/>
              <a:gd name="connsiteX322-1341" fmla="*/ 2229 w 10000"/>
              <a:gd name="connsiteY322-1342" fmla="*/ 2366 h 10768"/>
              <a:gd name="connsiteX323-1343" fmla="*/ 2154 w 10000"/>
              <a:gd name="connsiteY323-1344" fmla="*/ 2524 h 10768"/>
              <a:gd name="connsiteX324-1345" fmla="*/ 2046 w 10000"/>
              <a:gd name="connsiteY324-1346" fmla="*/ 2682 h 10768"/>
              <a:gd name="connsiteX325-1347" fmla="*/ 1796 w 10000"/>
              <a:gd name="connsiteY325-1348" fmla="*/ 3027 h 10768"/>
              <a:gd name="connsiteX326-1349" fmla="*/ 2054 w 10000"/>
              <a:gd name="connsiteY326-1350" fmla="*/ 3305 h 10768"/>
              <a:gd name="connsiteX327-1351" fmla="*/ 2333 w 10000"/>
              <a:gd name="connsiteY327-1352" fmla="*/ 3564 h 10768"/>
              <a:gd name="connsiteX328-1353" fmla="*/ 2638 w 10000"/>
              <a:gd name="connsiteY328-1354" fmla="*/ 3808 h 10768"/>
              <a:gd name="connsiteX329-1355" fmla="*/ 2963 w 10000"/>
              <a:gd name="connsiteY329-1356" fmla="*/ 4032 h 10768"/>
              <a:gd name="connsiteX330-1357" fmla="*/ 4129 w 10000"/>
              <a:gd name="connsiteY330-1358" fmla="*/ 4610 h 10768"/>
              <a:gd name="connsiteX331-1359" fmla="*/ 4167 w 10000"/>
              <a:gd name="connsiteY331-1360" fmla="*/ 4589 h 10768"/>
              <a:gd name="connsiteX332-1361" fmla="*/ 4071 w 10000"/>
              <a:gd name="connsiteY332-1362" fmla="*/ 4333 h 10768"/>
              <a:gd name="connsiteX333-1363" fmla="*/ 3996 w 10000"/>
              <a:gd name="connsiteY333-1364" fmla="*/ 4058 h 10768"/>
              <a:gd name="connsiteX334-1365" fmla="*/ 3933 w 10000"/>
              <a:gd name="connsiteY334-1366" fmla="*/ 3760 h 10768"/>
              <a:gd name="connsiteX335-1367" fmla="*/ 3904 w 10000"/>
              <a:gd name="connsiteY335-1368" fmla="*/ 3456 h 10768"/>
              <a:gd name="connsiteX336-1369" fmla="*/ 3879 w 10000"/>
              <a:gd name="connsiteY336-1370" fmla="*/ 3138 h 10768"/>
              <a:gd name="connsiteX337-1371" fmla="*/ 3879 w 10000"/>
              <a:gd name="connsiteY337-1372" fmla="*/ 2813 h 10768"/>
              <a:gd name="connsiteX338-1373" fmla="*/ 3896 w 10000"/>
              <a:gd name="connsiteY338-1374" fmla="*/ 2485 h 10768"/>
              <a:gd name="connsiteX339-1375" fmla="*/ 3933 w 10000"/>
              <a:gd name="connsiteY339-1376" fmla="*/ 2160 h 10768"/>
              <a:gd name="connsiteX340-1377" fmla="*/ 3988 w 10000"/>
              <a:gd name="connsiteY340-1378" fmla="*/ 1836 h 10768"/>
              <a:gd name="connsiteX341-1379" fmla="*/ 4046 w 10000"/>
              <a:gd name="connsiteY341-1380" fmla="*/ 1523 h 10768"/>
              <a:gd name="connsiteX342-1381" fmla="*/ 4129 w 10000"/>
              <a:gd name="connsiteY342-1382" fmla="*/ 1219 h 10768"/>
              <a:gd name="connsiteX343-1383" fmla="*/ 4229 w 10000"/>
              <a:gd name="connsiteY343-1384" fmla="*/ 933 h 10768"/>
              <a:gd name="connsiteX344-1385" fmla="*/ 4333 w 10000"/>
              <a:gd name="connsiteY344-1386" fmla="*/ 662 h 10768"/>
              <a:gd name="connsiteX345-1387" fmla="*/ 4454 w 10000"/>
              <a:gd name="connsiteY345-1388" fmla="*/ 417 h 10768"/>
              <a:gd name="connsiteX346-1389" fmla="*/ 4583 w 10000"/>
              <a:gd name="connsiteY346-1390" fmla="*/ 194 h 10768"/>
              <a:gd name="connsiteX347-1391" fmla="*/ 4738 w 10000"/>
              <a:gd name="connsiteY347-1392" fmla="*/ 0 h 10768"/>
              <a:gd name="connsiteX0-1393" fmla="*/ 4738 w 10000"/>
              <a:gd name="connsiteY0-1394" fmla="*/ 0 h 10714"/>
              <a:gd name="connsiteX1-1395" fmla="*/ 4721 w 10000"/>
              <a:gd name="connsiteY1-1396" fmla="*/ 48 h 10714"/>
              <a:gd name="connsiteX2-1397" fmla="*/ 4713 w 10000"/>
              <a:gd name="connsiteY2-1398" fmla="*/ 80 h 10714"/>
              <a:gd name="connsiteX3-1399" fmla="*/ 4704 w 10000"/>
              <a:gd name="connsiteY3-1400" fmla="*/ 101 h 10714"/>
              <a:gd name="connsiteX4-1401" fmla="*/ 4704 w 10000"/>
              <a:gd name="connsiteY4-1402" fmla="*/ 113 h 10714"/>
              <a:gd name="connsiteX5-1403" fmla="*/ 4713 w 10000"/>
              <a:gd name="connsiteY5-1404" fmla="*/ 119 h 10714"/>
              <a:gd name="connsiteX6-1405" fmla="*/ 4713 w 10000"/>
              <a:gd name="connsiteY6-1406" fmla="*/ 125 h 10714"/>
              <a:gd name="connsiteX7-1407" fmla="*/ 4721 w 10000"/>
              <a:gd name="connsiteY7-1408" fmla="*/ 125 h 10714"/>
              <a:gd name="connsiteX8-1409" fmla="*/ 4721 w 10000"/>
              <a:gd name="connsiteY8-1410" fmla="*/ 125 h 10714"/>
              <a:gd name="connsiteX9-1411" fmla="*/ 4721 w 10000"/>
              <a:gd name="connsiteY9-1412" fmla="*/ 134 h 10714"/>
              <a:gd name="connsiteX10-1413" fmla="*/ 4713 w 10000"/>
              <a:gd name="connsiteY10-1414" fmla="*/ 152 h 10714"/>
              <a:gd name="connsiteX11-1415" fmla="*/ 4704 w 10000"/>
              <a:gd name="connsiteY11-1416" fmla="*/ 179 h 10714"/>
              <a:gd name="connsiteX12-1417" fmla="*/ 4692 w 10000"/>
              <a:gd name="connsiteY12-1418" fmla="*/ 221 h 10714"/>
              <a:gd name="connsiteX13-1419" fmla="*/ 4667 w 10000"/>
              <a:gd name="connsiteY13-1420" fmla="*/ 280 h 10714"/>
              <a:gd name="connsiteX14-1421" fmla="*/ 4629 w 10000"/>
              <a:gd name="connsiteY14-1422" fmla="*/ 364 h 10714"/>
              <a:gd name="connsiteX15-1423" fmla="*/ 4592 w 10000"/>
              <a:gd name="connsiteY15-1424" fmla="*/ 465 h 10714"/>
              <a:gd name="connsiteX16-1425" fmla="*/ 4533 w 10000"/>
              <a:gd name="connsiteY16-1426" fmla="*/ 596 h 10714"/>
              <a:gd name="connsiteX17-1427" fmla="*/ 4463 w 10000"/>
              <a:gd name="connsiteY17-1428" fmla="*/ 754 h 10714"/>
              <a:gd name="connsiteX18-1429" fmla="*/ 4379 w 10000"/>
              <a:gd name="connsiteY18-1430" fmla="*/ 1001 h 10714"/>
              <a:gd name="connsiteX19-1431" fmla="*/ 4321 w 10000"/>
              <a:gd name="connsiteY19-1432" fmla="*/ 1266 h 10714"/>
              <a:gd name="connsiteX20-1433" fmla="*/ 4275 w 10000"/>
              <a:gd name="connsiteY20-1434" fmla="*/ 1538 h 10714"/>
              <a:gd name="connsiteX21-1435" fmla="*/ 4213 w 10000"/>
              <a:gd name="connsiteY21-1436" fmla="*/ 1827 h 10714"/>
              <a:gd name="connsiteX22-1437" fmla="*/ 4204 w 10000"/>
              <a:gd name="connsiteY22-1438" fmla="*/ 1889 h 10714"/>
              <a:gd name="connsiteX23-1439" fmla="*/ 4192 w 10000"/>
              <a:gd name="connsiteY23-1440" fmla="*/ 1982 h 10714"/>
              <a:gd name="connsiteX24-1441" fmla="*/ 4183 w 10000"/>
              <a:gd name="connsiteY24-1442" fmla="*/ 2080 h 10714"/>
              <a:gd name="connsiteX25-1443" fmla="*/ 4175 w 10000"/>
              <a:gd name="connsiteY25-1444" fmla="*/ 2187 h 10714"/>
              <a:gd name="connsiteX26-1445" fmla="*/ 4175 w 10000"/>
              <a:gd name="connsiteY26-1446" fmla="*/ 2297 h 10714"/>
              <a:gd name="connsiteX27-1447" fmla="*/ 4192 w 10000"/>
              <a:gd name="connsiteY27-1448" fmla="*/ 2396 h 10714"/>
              <a:gd name="connsiteX28-1449" fmla="*/ 4213 w 10000"/>
              <a:gd name="connsiteY28-1450" fmla="*/ 2482 h 10714"/>
              <a:gd name="connsiteX29-1451" fmla="*/ 4250 w 10000"/>
              <a:gd name="connsiteY29-1452" fmla="*/ 2542 h 10714"/>
              <a:gd name="connsiteX30-1453" fmla="*/ 4450 w 10000"/>
              <a:gd name="connsiteY30-1454" fmla="*/ 2530 h 10714"/>
              <a:gd name="connsiteX31-1455" fmla="*/ 4646 w 10000"/>
              <a:gd name="connsiteY31-1456" fmla="*/ 2482 h 10714"/>
              <a:gd name="connsiteX32-1457" fmla="*/ 4833 w 10000"/>
              <a:gd name="connsiteY32-1458" fmla="*/ 2405 h 10714"/>
              <a:gd name="connsiteX33-1459" fmla="*/ 5025 w 10000"/>
              <a:gd name="connsiteY33-1460" fmla="*/ 2297 h 10714"/>
              <a:gd name="connsiteX34-1461" fmla="*/ 5200 w 10000"/>
              <a:gd name="connsiteY34-1462" fmla="*/ 2172 h 10714"/>
              <a:gd name="connsiteX35-1463" fmla="*/ 5371 w 10000"/>
              <a:gd name="connsiteY35-1464" fmla="*/ 2020 h 10714"/>
              <a:gd name="connsiteX36-1465" fmla="*/ 5533 w 10000"/>
              <a:gd name="connsiteY36-1466" fmla="*/ 1859 h 10714"/>
              <a:gd name="connsiteX37-1467" fmla="*/ 5683 w 10000"/>
              <a:gd name="connsiteY37-1468" fmla="*/ 1690 h 10714"/>
              <a:gd name="connsiteX38-1469" fmla="*/ 5829 w 10000"/>
              <a:gd name="connsiteY38-1470" fmla="*/ 1511 h 10714"/>
              <a:gd name="connsiteX39-1471" fmla="*/ 5954 w 10000"/>
              <a:gd name="connsiteY39-1472" fmla="*/ 1326 h 10714"/>
              <a:gd name="connsiteX40-1473" fmla="*/ 6071 w 10000"/>
              <a:gd name="connsiteY40-1474" fmla="*/ 1147 h 10714"/>
              <a:gd name="connsiteX41-1475" fmla="*/ 6167 w 10000"/>
              <a:gd name="connsiteY41-1476" fmla="*/ 974 h 10714"/>
              <a:gd name="connsiteX42-1477" fmla="*/ 6213 w 10000"/>
              <a:gd name="connsiteY42-1478" fmla="*/ 974 h 10714"/>
              <a:gd name="connsiteX43-1479" fmla="*/ 6213 w 10000"/>
              <a:gd name="connsiteY43-1480" fmla="*/ 992 h 10714"/>
              <a:gd name="connsiteX44-1481" fmla="*/ 6138 w 10000"/>
              <a:gd name="connsiteY44-1482" fmla="*/ 1165 h 10714"/>
              <a:gd name="connsiteX45-1483" fmla="*/ 6054 w 10000"/>
              <a:gd name="connsiteY45-1484" fmla="*/ 1344 h 10714"/>
              <a:gd name="connsiteX46-1485" fmla="*/ 5963 w 10000"/>
              <a:gd name="connsiteY46-1486" fmla="*/ 1517 h 10714"/>
              <a:gd name="connsiteX47-1487" fmla="*/ 5871 w 10000"/>
              <a:gd name="connsiteY47-1488" fmla="*/ 1684 h 10714"/>
              <a:gd name="connsiteX48-1489" fmla="*/ 5775 w 10000"/>
              <a:gd name="connsiteY48-1490" fmla="*/ 1847 h 10714"/>
              <a:gd name="connsiteX49-1491" fmla="*/ 5667 w 10000"/>
              <a:gd name="connsiteY49-1492" fmla="*/ 1999 h 10714"/>
              <a:gd name="connsiteX50-1493" fmla="*/ 5554 w 10000"/>
              <a:gd name="connsiteY50-1494" fmla="*/ 2145 h 10714"/>
              <a:gd name="connsiteX51-1495" fmla="*/ 5417 w 10000"/>
              <a:gd name="connsiteY51-1496" fmla="*/ 2279 h 10714"/>
              <a:gd name="connsiteX52-1497" fmla="*/ 5275 w 10000"/>
              <a:gd name="connsiteY52-1498" fmla="*/ 2411 h 10714"/>
              <a:gd name="connsiteX53-1499" fmla="*/ 5108 w 10000"/>
              <a:gd name="connsiteY53-1500" fmla="*/ 2518 h 10714"/>
              <a:gd name="connsiteX54-1501" fmla="*/ 4917 w 10000"/>
              <a:gd name="connsiteY54-1502" fmla="*/ 2616 h 10714"/>
              <a:gd name="connsiteX55-1503" fmla="*/ 4704 w 10000"/>
              <a:gd name="connsiteY55-1504" fmla="*/ 2703 h 10714"/>
              <a:gd name="connsiteX56-1505" fmla="*/ 4479 w 10000"/>
              <a:gd name="connsiteY56-1506" fmla="*/ 2768 h 10714"/>
              <a:gd name="connsiteX57-1507" fmla="*/ 4213 w 10000"/>
              <a:gd name="connsiteY57-1508" fmla="*/ 2813 h 10714"/>
              <a:gd name="connsiteX58-1509" fmla="*/ 4221 w 10000"/>
              <a:gd name="connsiteY58-1510" fmla="*/ 3126 h 10714"/>
              <a:gd name="connsiteX59-1511" fmla="*/ 4258 w 10000"/>
              <a:gd name="connsiteY59-1512" fmla="*/ 3424 h 10714"/>
              <a:gd name="connsiteX60-1513" fmla="*/ 4321 w 10000"/>
              <a:gd name="connsiteY60-1514" fmla="*/ 3707 h 10714"/>
              <a:gd name="connsiteX61-1515" fmla="*/ 4404 w 10000"/>
              <a:gd name="connsiteY61-1516" fmla="*/ 3975 h 10714"/>
              <a:gd name="connsiteX62-1517" fmla="*/ 4508 w 10000"/>
              <a:gd name="connsiteY62-1518" fmla="*/ 4231 h 10714"/>
              <a:gd name="connsiteX63-1519" fmla="*/ 4621 w 10000"/>
              <a:gd name="connsiteY63-1520" fmla="*/ 4476 h 10714"/>
              <a:gd name="connsiteX64-1521" fmla="*/ 4750 w 10000"/>
              <a:gd name="connsiteY64-1522" fmla="*/ 4708 h 10714"/>
              <a:gd name="connsiteX65-1523" fmla="*/ 4879 w 10000"/>
              <a:gd name="connsiteY65-1524" fmla="*/ 4934 h 10714"/>
              <a:gd name="connsiteX66-1525" fmla="*/ 4917 w 10000"/>
              <a:gd name="connsiteY66-1526" fmla="*/ 4988 h 10714"/>
              <a:gd name="connsiteX67-1527" fmla="*/ 4950 w 10000"/>
              <a:gd name="connsiteY67-1528" fmla="*/ 5054 h 10714"/>
              <a:gd name="connsiteX68-1529" fmla="*/ 4996 w 10000"/>
              <a:gd name="connsiteY68-1530" fmla="*/ 5125 h 10714"/>
              <a:gd name="connsiteX69-1531" fmla="*/ 5038 w 10000"/>
              <a:gd name="connsiteY69-1532" fmla="*/ 5200 h 10714"/>
              <a:gd name="connsiteX70-1533" fmla="*/ 5092 w 10000"/>
              <a:gd name="connsiteY70-1534" fmla="*/ 5271 h 10714"/>
              <a:gd name="connsiteX71-1535" fmla="*/ 5154 w 10000"/>
              <a:gd name="connsiteY71-1536" fmla="*/ 5331 h 10714"/>
              <a:gd name="connsiteX72-1537" fmla="*/ 5229 w 10000"/>
              <a:gd name="connsiteY72-1538" fmla="*/ 5384 h 10714"/>
              <a:gd name="connsiteX73-1539" fmla="*/ 5313 w 10000"/>
              <a:gd name="connsiteY73-1540" fmla="*/ 5423 h 10714"/>
              <a:gd name="connsiteX74-1541" fmla="*/ 5413 w 10000"/>
              <a:gd name="connsiteY74-1542" fmla="*/ 5438 h 10714"/>
              <a:gd name="connsiteX75-1543" fmla="*/ 5517 w 10000"/>
              <a:gd name="connsiteY75-1544" fmla="*/ 5435 h 10714"/>
              <a:gd name="connsiteX76-1545" fmla="*/ 5704 w 10000"/>
              <a:gd name="connsiteY76-1546" fmla="*/ 5390 h 10714"/>
              <a:gd name="connsiteX77-1547" fmla="*/ 5871 w 10000"/>
              <a:gd name="connsiteY77-1548" fmla="*/ 5316 h 10714"/>
              <a:gd name="connsiteX78-1549" fmla="*/ 6033 w 10000"/>
              <a:gd name="connsiteY78-1550" fmla="*/ 5223 h 10714"/>
              <a:gd name="connsiteX79-1551" fmla="*/ 6167 w 10000"/>
              <a:gd name="connsiteY79-1552" fmla="*/ 5113 h 10714"/>
              <a:gd name="connsiteX80-1553" fmla="*/ 6296 w 10000"/>
              <a:gd name="connsiteY80-1554" fmla="*/ 4994 h 10714"/>
              <a:gd name="connsiteX81-1555" fmla="*/ 6417 w 10000"/>
              <a:gd name="connsiteY81-1556" fmla="*/ 4869 h 10714"/>
              <a:gd name="connsiteX82-1557" fmla="*/ 6525 w 10000"/>
              <a:gd name="connsiteY82-1558" fmla="*/ 4750 h 10714"/>
              <a:gd name="connsiteX83-1559" fmla="*/ 6617 w 10000"/>
              <a:gd name="connsiteY83-1560" fmla="*/ 4636 h 10714"/>
              <a:gd name="connsiteX84-1561" fmla="*/ 6821 w 10000"/>
              <a:gd name="connsiteY84-1562" fmla="*/ 4377 h 10714"/>
              <a:gd name="connsiteX85-1563" fmla="*/ 7017 w 10000"/>
              <a:gd name="connsiteY85-1564" fmla="*/ 4085 h 10714"/>
              <a:gd name="connsiteX86-1565" fmla="*/ 7213 w 10000"/>
              <a:gd name="connsiteY86-1566" fmla="*/ 3766 h 10714"/>
              <a:gd name="connsiteX87-1567" fmla="*/ 7396 w 10000"/>
              <a:gd name="connsiteY87-1568" fmla="*/ 3418 h 10714"/>
              <a:gd name="connsiteX88-1569" fmla="*/ 7563 w 10000"/>
              <a:gd name="connsiteY88-1570" fmla="*/ 3051 h 10714"/>
              <a:gd name="connsiteX89-1571" fmla="*/ 7713 w 10000"/>
              <a:gd name="connsiteY89-1572" fmla="*/ 2661 h 10714"/>
              <a:gd name="connsiteX90-1573" fmla="*/ 7850 w 10000"/>
              <a:gd name="connsiteY90-1574" fmla="*/ 2253 h 10714"/>
              <a:gd name="connsiteX91-1575" fmla="*/ 7950 w 10000"/>
              <a:gd name="connsiteY91-1576" fmla="*/ 1830 h 10714"/>
              <a:gd name="connsiteX92-1577" fmla="*/ 8025 w 10000"/>
              <a:gd name="connsiteY92-1578" fmla="*/ 1397 h 10714"/>
              <a:gd name="connsiteX93-1579" fmla="*/ 8071 w 10000"/>
              <a:gd name="connsiteY93-1580" fmla="*/ 954 h 10714"/>
              <a:gd name="connsiteX94-1581" fmla="*/ 8108 w 10000"/>
              <a:gd name="connsiteY94-1582" fmla="*/ 974 h 10714"/>
              <a:gd name="connsiteX95-1583" fmla="*/ 8138 w 10000"/>
              <a:gd name="connsiteY95-1584" fmla="*/ 1025 h 10714"/>
              <a:gd name="connsiteX96-1585" fmla="*/ 8163 w 10000"/>
              <a:gd name="connsiteY96-1586" fmla="*/ 1100 h 10714"/>
              <a:gd name="connsiteX97-1587" fmla="*/ 8175 w 10000"/>
              <a:gd name="connsiteY97-1588" fmla="*/ 1198 h 10714"/>
              <a:gd name="connsiteX98-1589" fmla="*/ 8183 w 10000"/>
              <a:gd name="connsiteY98-1590" fmla="*/ 1311 h 10714"/>
              <a:gd name="connsiteX99-1591" fmla="*/ 8183 w 10000"/>
              <a:gd name="connsiteY99-1592" fmla="*/ 1442 h 10714"/>
              <a:gd name="connsiteX100-1593" fmla="*/ 8183 w 10000"/>
              <a:gd name="connsiteY100-1594" fmla="*/ 1582 h 10714"/>
              <a:gd name="connsiteX101-1595" fmla="*/ 8175 w 10000"/>
              <a:gd name="connsiteY101-1596" fmla="*/ 1734 h 10714"/>
              <a:gd name="connsiteX102-1597" fmla="*/ 8163 w 10000"/>
              <a:gd name="connsiteY102-1598" fmla="*/ 1889 h 10714"/>
              <a:gd name="connsiteX103-1599" fmla="*/ 8146 w 10000"/>
              <a:gd name="connsiteY103-1600" fmla="*/ 2047 h 10714"/>
              <a:gd name="connsiteX104-1601" fmla="*/ 8121 w 10000"/>
              <a:gd name="connsiteY104-1602" fmla="*/ 2205 h 10714"/>
              <a:gd name="connsiteX105-1603" fmla="*/ 8108 w 10000"/>
              <a:gd name="connsiteY105-1604" fmla="*/ 2357 h 10714"/>
              <a:gd name="connsiteX106-1605" fmla="*/ 8083 w 10000"/>
              <a:gd name="connsiteY106-1606" fmla="*/ 2497 h 10714"/>
              <a:gd name="connsiteX107-1607" fmla="*/ 8063 w 10000"/>
              <a:gd name="connsiteY107-1608" fmla="*/ 2628 h 10714"/>
              <a:gd name="connsiteX108-1609" fmla="*/ 8038 w 10000"/>
              <a:gd name="connsiteY108-1610" fmla="*/ 2741 h 10714"/>
              <a:gd name="connsiteX109-1611" fmla="*/ 8017 w 10000"/>
              <a:gd name="connsiteY109-1612" fmla="*/ 2834 h 10714"/>
              <a:gd name="connsiteX110-1613" fmla="*/ 8000 w 10000"/>
              <a:gd name="connsiteY110-1614" fmla="*/ 2908 h 10714"/>
              <a:gd name="connsiteX111-1615" fmla="*/ 7700 w 10000"/>
              <a:gd name="connsiteY111-1616" fmla="*/ 3754 h 10714"/>
              <a:gd name="connsiteX112-1617" fmla="*/ 7942 w 10000"/>
              <a:gd name="connsiteY112-1618" fmla="*/ 3737 h 10714"/>
              <a:gd name="connsiteX113-1619" fmla="*/ 8167 w 10000"/>
              <a:gd name="connsiteY113-1620" fmla="*/ 3695 h 10714"/>
              <a:gd name="connsiteX114-1621" fmla="*/ 8379 w 10000"/>
              <a:gd name="connsiteY114-1622" fmla="*/ 3635 h 10714"/>
              <a:gd name="connsiteX115-1623" fmla="*/ 8583 w 10000"/>
              <a:gd name="connsiteY115-1624" fmla="*/ 3558 h 10714"/>
              <a:gd name="connsiteX116-1625" fmla="*/ 8767 w 10000"/>
              <a:gd name="connsiteY116-1626" fmla="*/ 3471 h 10714"/>
              <a:gd name="connsiteX117-1627" fmla="*/ 8933 w 10000"/>
              <a:gd name="connsiteY117-1628" fmla="*/ 3376 h 10714"/>
              <a:gd name="connsiteX118-1629" fmla="*/ 9092 w 10000"/>
              <a:gd name="connsiteY118-1630" fmla="*/ 3278 h 10714"/>
              <a:gd name="connsiteX119-1631" fmla="*/ 9238 w 10000"/>
              <a:gd name="connsiteY119-1632" fmla="*/ 3185 h 10714"/>
              <a:gd name="connsiteX120-1633" fmla="*/ 9250 w 10000"/>
              <a:gd name="connsiteY120-1634" fmla="*/ 3230 h 10714"/>
              <a:gd name="connsiteX121-1635" fmla="*/ 9117 w 10000"/>
              <a:gd name="connsiteY121-1636" fmla="*/ 3376 h 10714"/>
              <a:gd name="connsiteX122-1637" fmla="*/ 8954 w 10000"/>
              <a:gd name="connsiteY122-1638" fmla="*/ 3516 h 10714"/>
              <a:gd name="connsiteX123-1639" fmla="*/ 8758 w 10000"/>
              <a:gd name="connsiteY123-1640" fmla="*/ 3641 h 10714"/>
              <a:gd name="connsiteX124-1641" fmla="*/ 8538 w 10000"/>
              <a:gd name="connsiteY124-1642" fmla="*/ 3754 h 10714"/>
              <a:gd name="connsiteX125-1643" fmla="*/ 8304 w 10000"/>
              <a:gd name="connsiteY125-1644" fmla="*/ 3856 h 10714"/>
              <a:gd name="connsiteX126-1645" fmla="*/ 8054 w 10000"/>
              <a:gd name="connsiteY126-1646" fmla="*/ 3945 h 10714"/>
              <a:gd name="connsiteX127-1647" fmla="*/ 7796 w 10000"/>
              <a:gd name="connsiteY127-1648" fmla="*/ 4014 h 10714"/>
              <a:gd name="connsiteX128-1649" fmla="*/ 7533 w 10000"/>
              <a:gd name="connsiteY128-1650" fmla="*/ 4064 h 10714"/>
              <a:gd name="connsiteX129-1651" fmla="*/ 7479 w 10000"/>
              <a:gd name="connsiteY129-1652" fmla="*/ 4184 h 10714"/>
              <a:gd name="connsiteX130-1653" fmla="*/ 7404 w 10000"/>
              <a:gd name="connsiteY130-1654" fmla="*/ 4324 h 10714"/>
              <a:gd name="connsiteX131-1655" fmla="*/ 7321 w 10000"/>
              <a:gd name="connsiteY131-1656" fmla="*/ 4470 h 10714"/>
              <a:gd name="connsiteX132-1657" fmla="*/ 7213 w 10000"/>
              <a:gd name="connsiteY132-1658" fmla="*/ 4628 h 10714"/>
              <a:gd name="connsiteX133-1659" fmla="*/ 7100 w 10000"/>
              <a:gd name="connsiteY133-1660" fmla="*/ 4794 h 10714"/>
              <a:gd name="connsiteX134-1661" fmla="*/ 6979 w 10000"/>
              <a:gd name="connsiteY134-1662" fmla="*/ 4958 h 10714"/>
              <a:gd name="connsiteX135-1663" fmla="*/ 6850 w 10000"/>
              <a:gd name="connsiteY135-1664" fmla="*/ 5113 h 10714"/>
              <a:gd name="connsiteX136-1665" fmla="*/ 6721 w 10000"/>
              <a:gd name="connsiteY136-1666" fmla="*/ 5265 h 10714"/>
              <a:gd name="connsiteX137-1667" fmla="*/ 6600 w 10000"/>
              <a:gd name="connsiteY137-1668" fmla="*/ 5405 h 10714"/>
              <a:gd name="connsiteX138-1669" fmla="*/ 6471 w 10000"/>
              <a:gd name="connsiteY138-1670" fmla="*/ 5530 h 10714"/>
              <a:gd name="connsiteX139-1671" fmla="*/ 6358 w 10000"/>
              <a:gd name="connsiteY139-1672" fmla="*/ 5641 h 10714"/>
              <a:gd name="connsiteX140-1673" fmla="*/ 6250 w 10000"/>
              <a:gd name="connsiteY140-1674" fmla="*/ 5721 h 10714"/>
              <a:gd name="connsiteX141-1675" fmla="*/ 6267 w 10000"/>
              <a:gd name="connsiteY141-1676" fmla="*/ 5781 h 10714"/>
              <a:gd name="connsiteX142-1677" fmla="*/ 6296 w 10000"/>
              <a:gd name="connsiteY142-1678" fmla="*/ 5793 h 10714"/>
              <a:gd name="connsiteX143-1679" fmla="*/ 6479 w 10000"/>
              <a:gd name="connsiteY143-1680" fmla="*/ 5754 h 10714"/>
              <a:gd name="connsiteX144-1681" fmla="*/ 6663 w 10000"/>
              <a:gd name="connsiteY144-1682" fmla="*/ 5736 h 10714"/>
              <a:gd name="connsiteX145-1683" fmla="*/ 6858 w 10000"/>
              <a:gd name="connsiteY145-1684" fmla="*/ 5736 h 10714"/>
              <a:gd name="connsiteX146-1685" fmla="*/ 7046 w 10000"/>
              <a:gd name="connsiteY146-1686" fmla="*/ 5742 h 10714"/>
              <a:gd name="connsiteX147-1687" fmla="*/ 7246 w 10000"/>
              <a:gd name="connsiteY147-1688" fmla="*/ 5748 h 10714"/>
              <a:gd name="connsiteX148-1689" fmla="*/ 7425 w 10000"/>
              <a:gd name="connsiteY148-1690" fmla="*/ 5748 h 10714"/>
              <a:gd name="connsiteX149-1691" fmla="*/ 7600 w 10000"/>
              <a:gd name="connsiteY149-1692" fmla="*/ 5733 h 10714"/>
              <a:gd name="connsiteX150-1693" fmla="*/ 7950 w 10000"/>
              <a:gd name="connsiteY150-1694" fmla="*/ 5673 h 10714"/>
              <a:gd name="connsiteX151-1695" fmla="*/ 8275 w 10000"/>
              <a:gd name="connsiteY151-1696" fmla="*/ 5596 h 10714"/>
              <a:gd name="connsiteX152-1697" fmla="*/ 8579 w 10000"/>
              <a:gd name="connsiteY152-1698" fmla="*/ 5504 h 10714"/>
              <a:gd name="connsiteX153-1699" fmla="*/ 8858 w 10000"/>
              <a:gd name="connsiteY153-1700" fmla="*/ 5390 h 10714"/>
              <a:gd name="connsiteX154-1701" fmla="*/ 9117 w 10000"/>
              <a:gd name="connsiteY154-1702" fmla="*/ 5265 h 10714"/>
              <a:gd name="connsiteX155-1703" fmla="*/ 9350 w 10000"/>
              <a:gd name="connsiteY155-1704" fmla="*/ 5119 h 10714"/>
              <a:gd name="connsiteX156-1705" fmla="*/ 9563 w 10000"/>
              <a:gd name="connsiteY156-1706" fmla="*/ 4967 h 10714"/>
              <a:gd name="connsiteX157-1707" fmla="*/ 9758 w 10000"/>
              <a:gd name="connsiteY157-1708" fmla="*/ 4794 h 10714"/>
              <a:gd name="connsiteX158-1709" fmla="*/ 9933 w 10000"/>
              <a:gd name="connsiteY158-1710" fmla="*/ 4610 h 10714"/>
              <a:gd name="connsiteX159-1711" fmla="*/ 10000 w 10000"/>
              <a:gd name="connsiteY159-1712" fmla="*/ 4648 h 10714"/>
              <a:gd name="connsiteX160-1713" fmla="*/ 10000 w 10000"/>
              <a:gd name="connsiteY160-1714" fmla="*/ 4660 h 10714"/>
              <a:gd name="connsiteX161-1715" fmla="*/ 9904 w 10000"/>
              <a:gd name="connsiteY161-1716" fmla="*/ 4827 h 10714"/>
              <a:gd name="connsiteX162-1717" fmla="*/ 9767 w 10000"/>
              <a:gd name="connsiteY162-1718" fmla="*/ 5000 h 10714"/>
              <a:gd name="connsiteX163-1719" fmla="*/ 9600 w 10000"/>
              <a:gd name="connsiteY163-1720" fmla="*/ 5173 h 10714"/>
              <a:gd name="connsiteX164-1721" fmla="*/ 9404 w 10000"/>
              <a:gd name="connsiteY164-1722" fmla="*/ 5343 h 10714"/>
              <a:gd name="connsiteX165-1723" fmla="*/ 9183 w 10000"/>
              <a:gd name="connsiteY165-1724" fmla="*/ 5504 h 10714"/>
              <a:gd name="connsiteX166-1725" fmla="*/ 8950 w 10000"/>
              <a:gd name="connsiteY166-1726" fmla="*/ 5662 h 10714"/>
              <a:gd name="connsiteX167-1727" fmla="*/ 8704 w 10000"/>
              <a:gd name="connsiteY167-1728" fmla="*/ 5802 h 10714"/>
              <a:gd name="connsiteX168-1729" fmla="*/ 8463 w 10000"/>
              <a:gd name="connsiteY168-1730" fmla="*/ 5927 h 10714"/>
              <a:gd name="connsiteX169-1731" fmla="*/ 8229 w 10000"/>
              <a:gd name="connsiteY169-1732" fmla="*/ 6025 h 10714"/>
              <a:gd name="connsiteX170-1733" fmla="*/ 8000 w 10000"/>
              <a:gd name="connsiteY170-1734" fmla="*/ 6105 h 10714"/>
              <a:gd name="connsiteX171-1735" fmla="*/ 7879 w 10000"/>
              <a:gd name="connsiteY171-1736" fmla="*/ 6132 h 10714"/>
              <a:gd name="connsiteX172-1737" fmla="*/ 7729 w 10000"/>
              <a:gd name="connsiteY172-1738" fmla="*/ 6153 h 10714"/>
              <a:gd name="connsiteX173-1739" fmla="*/ 7563 w 10000"/>
              <a:gd name="connsiteY173-1740" fmla="*/ 6177 h 10714"/>
              <a:gd name="connsiteX174-1741" fmla="*/ 7388 w 10000"/>
              <a:gd name="connsiteY174-1742" fmla="*/ 6198 h 10714"/>
              <a:gd name="connsiteX175-1743" fmla="*/ 7204 w 10000"/>
              <a:gd name="connsiteY175-1744" fmla="*/ 6219 h 10714"/>
              <a:gd name="connsiteX176-1745" fmla="*/ 7017 w 10000"/>
              <a:gd name="connsiteY176-1746" fmla="*/ 6240 h 10714"/>
              <a:gd name="connsiteX177-1747" fmla="*/ 6842 w 10000"/>
              <a:gd name="connsiteY177-1748" fmla="*/ 6263 h 10714"/>
              <a:gd name="connsiteX178-1749" fmla="*/ 6675 w 10000"/>
              <a:gd name="connsiteY178-1750" fmla="*/ 6290 h 10714"/>
              <a:gd name="connsiteX179-1751" fmla="*/ 6517 w 10000"/>
              <a:gd name="connsiteY179-1752" fmla="*/ 6329 h 10714"/>
              <a:gd name="connsiteX180-1753" fmla="*/ 6388 w 10000"/>
              <a:gd name="connsiteY180-1754" fmla="*/ 6365 h 10714"/>
              <a:gd name="connsiteX181-1755" fmla="*/ 6288 w 10000"/>
              <a:gd name="connsiteY181-1756" fmla="*/ 6415 h 10714"/>
              <a:gd name="connsiteX182-1757" fmla="*/ 6213 w 10000"/>
              <a:gd name="connsiteY182-1758" fmla="*/ 6475 h 10714"/>
              <a:gd name="connsiteX183-1759" fmla="*/ 6092 w 10000"/>
              <a:gd name="connsiteY183-1760" fmla="*/ 6648 h 10714"/>
              <a:gd name="connsiteX184-1761" fmla="*/ 6008 w 10000"/>
              <a:gd name="connsiteY184-1762" fmla="*/ 6836 h 10714"/>
              <a:gd name="connsiteX185-1763" fmla="*/ 5942 w 10000"/>
              <a:gd name="connsiteY185-1764" fmla="*/ 7032 h 10714"/>
              <a:gd name="connsiteX186-1765" fmla="*/ 5904 w 10000"/>
              <a:gd name="connsiteY186-1766" fmla="*/ 7232 h 10714"/>
              <a:gd name="connsiteX187-1767" fmla="*/ 5888 w 10000"/>
              <a:gd name="connsiteY187-1768" fmla="*/ 7443 h 10714"/>
              <a:gd name="connsiteX188-1769" fmla="*/ 5879 w 10000"/>
              <a:gd name="connsiteY188-1770" fmla="*/ 7655 h 10714"/>
              <a:gd name="connsiteX189-1771" fmla="*/ 5888 w 10000"/>
              <a:gd name="connsiteY189-1772" fmla="*/ 7867 h 10714"/>
              <a:gd name="connsiteX190-1773" fmla="*/ 5904 w 10000"/>
              <a:gd name="connsiteY190-1774" fmla="*/ 8084 h 10714"/>
              <a:gd name="connsiteX191-1775" fmla="*/ 5925 w 10000"/>
              <a:gd name="connsiteY191-1776" fmla="*/ 8299 h 10714"/>
              <a:gd name="connsiteX192-1777" fmla="*/ 5950 w 10000"/>
              <a:gd name="connsiteY192-1778" fmla="*/ 8510 h 10714"/>
              <a:gd name="connsiteX193-1779" fmla="*/ 5954 w 10000"/>
              <a:gd name="connsiteY193-1780" fmla="*/ 8820 h 10714"/>
              <a:gd name="connsiteX194-1781" fmla="*/ 5933 w 10000"/>
              <a:gd name="connsiteY194-1782" fmla="*/ 9130 h 10714"/>
              <a:gd name="connsiteX195-1783" fmla="*/ 5896 w 10000"/>
              <a:gd name="connsiteY195-1784" fmla="*/ 9428 h 10714"/>
              <a:gd name="connsiteX196-1785" fmla="*/ 5850 w 10000"/>
              <a:gd name="connsiteY196-1786" fmla="*/ 9720 h 10714"/>
              <a:gd name="connsiteX197-1787" fmla="*/ 5756 w 10000"/>
              <a:gd name="connsiteY197-1788" fmla="*/ 10714 h 10714"/>
              <a:gd name="connsiteX198-1789" fmla="*/ 4117 w 10000"/>
              <a:gd name="connsiteY198-1790" fmla="*/ 10686 h 10714"/>
              <a:gd name="connsiteX199-1791" fmla="*/ 3043 w 10000"/>
              <a:gd name="connsiteY199-1792" fmla="*/ 9881 h 10714"/>
              <a:gd name="connsiteX200-1793" fmla="*/ 4546 w 10000"/>
              <a:gd name="connsiteY200-1794" fmla="*/ 9848 h 10714"/>
              <a:gd name="connsiteX201-1795" fmla="*/ 4629 w 10000"/>
              <a:gd name="connsiteY201-1796" fmla="*/ 9687 h 10714"/>
              <a:gd name="connsiteX202-1797" fmla="*/ 4700 w 10000"/>
              <a:gd name="connsiteY202-1798" fmla="*/ 9508 h 10714"/>
              <a:gd name="connsiteX203-1799" fmla="*/ 4767 w 10000"/>
              <a:gd name="connsiteY203-1800" fmla="*/ 9309 h 10714"/>
              <a:gd name="connsiteX204-1801" fmla="*/ 4829 w 10000"/>
              <a:gd name="connsiteY204-1802" fmla="*/ 9097 h 10714"/>
              <a:gd name="connsiteX205-1803" fmla="*/ 4879 w 10000"/>
              <a:gd name="connsiteY205-1804" fmla="*/ 8868 h 10714"/>
              <a:gd name="connsiteX206-1805" fmla="*/ 4917 w 10000"/>
              <a:gd name="connsiteY206-1806" fmla="*/ 8635 h 10714"/>
              <a:gd name="connsiteX207-1807" fmla="*/ 4954 w 10000"/>
              <a:gd name="connsiteY207-1808" fmla="*/ 8391 h 10714"/>
              <a:gd name="connsiteX208-1809" fmla="*/ 4979 w 10000"/>
              <a:gd name="connsiteY208-1810" fmla="*/ 8144 h 10714"/>
              <a:gd name="connsiteX209-1811" fmla="*/ 5000 w 10000"/>
              <a:gd name="connsiteY209-1812" fmla="*/ 7887 h 10714"/>
              <a:gd name="connsiteX210-1813" fmla="*/ 5000 w 10000"/>
              <a:gd name="connsiteY210-1814" fmla="*/ 7634 h 10714"/>
              <a:gd name="connsiteX211-1815" fmla="*/ 5000 w 10000"/>
              <a:gd name="connsiteY211-1816" fmla="*/ 7384 h 10714"/>
              <a:gd name="connsiteX212-1817" fmla="*/ 4979 w 10000"/>
              <a:gd name="connsiteY212-1818" fmla="*/ 7133 h 10714"/>
              <a:gd name="connsiteX213-1819" fmla="*/ 4950 w 10000"/>
              <a:gd name="connsiteY213-1820" fmla="*/ 6892 h 10714"/>
              <a:gd name="connsiteX214-1821" fmla="*/ 4913 w 10000"/>
              <a:gd name="connsiteY214-1822" fmla="*/ 6657 h 10714"/>
              <a:gd name="connsiteX215-1823" fmla="*/ 4858 w 10000"/>
              <a:gd name="connsiteY215-1824" fmla="*/ 6430 h 10714"/>
              <a:gd name="connsiteX216-1825" fmla="*/ 4783 w 10000"/>
              <a:gd name="connsiteY216-1826" fmla="*/ 6219 h 10714"/>
              <a:gd name="connsiteX217-1827" fmla="*/ 4700 w 10000"/>
              <a:gd name="connsiteY217-1828" fmla="*/ 6019 h 10714"/>
              <a:gd name="connsiteX218-1829" fmla="*/ 4600 w 10000"/>
              <a:gd name="connsiteY218-1830" fmla="*/ 5840 h 10714"/>
              <a:gd name="connsiteX219-1831" fmla="*/ 4488 w 10000"/>
              <a:gd name="connsiteY219-1832" fmla="*/ 5682 h 10714"/>
              <a:gd name="connsiteX220-1833" fmla="*/ 4358 w 10000"/>
              <a:gd name="connsiteY220-1834" fmla="*/ 5542 h 10714"/>
              <a:gd name="connsiteX221-1835" fmla="*/ 4213 w 10000"/>
              <a:gd name="connsiteY221-1836" fmla="*/ 5429 h 10714"/>
              <a:gd name="connsiteX222-1837" fmla="*/ 4046 w 10000"/>
              <a:gd name="connsiteY222-1838" fmla="*/ 5343 h 10714"/>
              <a:gd name="connsiteX223-1839" fmla="*/ 3904 w 10000"/>
              <a:gd name="connsiteY223-1840" fmla="*/ 5292 h 10714"/>
              <a:gd name="connsiteX224-1841" fmla="*/ 3746 w 10000"/>
              <a:gd name="connsiteY224-1842" fmla="*/ 5271 h 10714"/>
              <a:gd name="connsiteX225-1843" fmla="*/ 3583 w 10000"/>
              <a:gd name="connsiteY225-1844" fmla="*/ 5271 h 10714"/>
              <a:gd name="connsiteX226-1845" fmla="*/ 3413 w 10000"/>
              <a:gd name="connsiteY226-1846" fmla="*/ 5286 h 10714"/>
              <a:gd name="connsiteX227-1847" fmla="*/ 3246 w 10000"/>
              <a:gd name="connsiteY227-1848" fmla="*/ 5310 h 10714"/>
              <a:gd name="connsiteX228-1849" fmla="*/ 3079 w 10000"/>
              <a:gd name="connsiteY228-1850" fmla="*/ 5343 h 10714"/>
              <a:gd name="connsiteX229-1851" fmla="*/ 2913 w 10000"/>
              <a:gd name="connsiteY229-1852" fmla="*/ 5369 h 10714"/>
              <a:gd name="connsiteX230-1853" fmla="*/ 2750 w 10000"/>
              <a:gd name="connsiteY230-1854" fmla="*/ 5396 h 10714"/>
              <a:gd name="connsiteX231-1855" fmla="*/ 2600 w 10000"/>
              <a:gd name="connsiteY231-1856" fmla="*/ 5411 h 10714"/>
              <a:gd name="connsiteX232-1857" fmla="*/ 2258 w 10000"/>
              <a:gd name="connsiteY232-1858" fmla="*/ 5423 h 10714"/>
              <a:gd name="connsiteX233-1859" fmla="*/ 1925 w 10000"/>
              <a:gd name="connsiteY233-1860" fmla="*/ 5411 h 10714"/>
              <a:gd name="connsiteX234-1861" fmla="*/ 1617 w 10000"/>
              <a:gd name="connsiteY234-1862" fmla="*/ 5384 h 10714"/>
              <a:gd name="connsiteX235-1863" fmla="*/ 1321 w 10000"/>
              <a:gd name="connsiteY235-1864" fmla="*/ 5346 h 10714"/>
              <a:gd name="connsiteX236-1865" fmla="*/ 1033 w 10000"/>
              <a:gd name="connsiteY236-1866" fmla="*/ 5298 h 10714"/>
              <a:gd name="connsiteX237-1867" fmla="*/ 758 w 10000"/>
              <a:gd name="connsiteY237-1868" fmla="*/ 5250 h 10714"/>
              <a:gd name="connsiteX238-1869" fmla="*/ 500 w 10000"/>
              <a:gd name="connsiteY238-1870" fmla="*/ 5197 h 10714"/>
              <a:gd name="connsiteX239-1871" fmla="*/ 517 w 10000"/>
              <a:gd name="connsiteY239-1872" fmla="*/ 5137 h 10714"/>
              <a:gd name="connsiteX240-1873" fmla="*/ 871 w 10000"/>
              <a:gd name="connsiteY240-1874" fmla="*/ 5173 h 10714"/>
              <a:gd name="connsiteX241-1875" fmla="*/ 1221 w 10000"/>
              <a:gd name="connsiteY241-1876" fmla="*/ 5197 h 10714"/>
              <a:gd name="connsiteX242-1877" fmla="*/ 1563 w 10000"/>
              <a:gd name="connsiteY242-1878" fmla="*/ 5206 h 10714"/>
              <a:gd name="connsiteX243-1879" fmla="*/ 1896 w 10000"/>
              <a:gd name="connsiteY243-1880" fmla="*/ 5197 h 10714"/>
              <a:gd name="connsiteX244-1881" fmla="*/ 2221 w 10000"/>
              <a:gd name="connsiteY244-1882" fmla="*/ 5164 h 10714"/>
              <a:gd name="connsiteX245-1883" fmla="*/ 2538 w 10000"/>
              <a:gd name="connsiteY245-1884" fmla="*/ 5113 h 10714"/>
              <a:gd name="connsiteX246-1885" fmla="*/ 2842 w 10000"/>
              <a:gd name="connsiteY246-1886" fmla="*/ 5045 h 10714"/>
              <a:gd name="connsiteX247-1887" fmla="*/ 3129 w 10000"/>
              <a:gd name="connsiteY247-1888" fmla="*/ 4946 h 10714"/>
              <a:gd name="connsiteX248-1889" fmla="*/ 3500 w 10000"/>
              <a:gd name="connsiteY248-1890" fmla="*/ 4815 h 10714"/>
              <a:gd name="connsiteX249-1891" fmla="*/ 2821 w 10000"/>
              <a:gd name="connsiteY249-1892" fmla="*/ 4389 h 10714"/>
              <a:gd name="connsiteX250-1893" fmla="*/ 2213 w 10000"/>
              <a:gd name="connsiteY250-1894" fmla="*/ 3912 h 10714"/>
              <a:gd name="connsiteX251-1895" fmla="*/ 1879 w 10000"/>
              <a:gd name="connsiteY251-1896" fmla="*/ 3939 h 10714"/>
              <a:gd name="connsiteX252-1897" fmla="*/ 1554 w 10000"/>
              <a:gd name="connsiteY252-1898" fmla="*/ 3939 h 10714"/>
              <a:gd name="connsiteX253-1899" fmla="*/ 1258 w 10000"/>
              <a:gd name="connsiteY253-1900" fmla="*/ 3912 h 10714"/>
              <a:gd name="connsiteX254-1901" fmla="*/ 979 w 10000"/>
              <a:gd name="connsiteY254-1902" fmla="*/ 3856 h 10714"/>
              <a:gd name="connsiteX255-1903" fmla="*/ 721 w 10000"/>
              <a:gd name="connsiteY255-1904" fmla="*/ 3775 h 10714"/>
              <a:gd name="connsiteX256-1905" fmla="*/ 496 w 10000"/>
              <a:gd name="connsiteY256-1906" fmla="*/ 3674 h 10714"/>
              <a:gd name="connsiteX257-1907" fmla="*/ 296 w 10000"/>
              <a:gd name="connsiteY257-1908" fmla="*/ 3549 h 10714"/>
              <a:gd name="connsiteX258-1909" fmla="*/ 129 w 10000"/>
              <a:gd name="connsiteY258-1910" fmla="*/ 3403 h 10714"/>
              <a:gd name="connsiteX259-1911" fmla="*/ 0 w 10000"/>
              <a:gd name="connsiteY259-1912" fmla="*/ 3245 h 10714"/>
              <a:gd name="connsiteX260-1913" fmla="*/ 17 w 10000"/>
              <a:gd name="connsiteY260-1914" fmla="*/ 3218 h 10714"/>
              <a:gd name="connsiteX261-1915" fmla="*/ 71 w 10000"/>
              <a:gd name="connsiteY261-1916" fmla="*/ 3245 h 10714"/>
              <a:gd name="connsiteX262-1917" fmla="*/ 138 w 10000"/>
              <a:gd name="connsiteY262-1918" fmla="*/ 3349 h 10714"/>
              <a:gd name="connsiteX263-1919" fmla="*/ 246 w 10000"/>
              <a:gd name="connsiteY263-1920" fmla="*/ 3439 h 10714"/>
              <a:gd name="connsiteX264-1921" fmla="*/ 379 w 10000"/>
              <a:gd name="connsiteY264-1922" fmla="*/ 3528 h 10714"/>
              <a:gd name="connsiteX265-1923" fmla="*/ 538 w 10000"/>
              <a:gd name="connsiteY265-1924" fmla="*/ 3597 h 10714"/>
              <a:gd name="connsiteX266-1925" fmla="*/ 721 w 10000"/>
              <a:gd name="connsiteY266-1926" fmla="*/ 3656 h 10714"/>
              <a:gd name="connsiteX267-1927" fmla="*/ 913 w 10000"/>
              <a:gd name="connsiteY267-1928" fmla="*/ 3701 h 10714"/>
              <a:gd name="connsiteX268-1929" fmla="*/ 1117 w 10000"/>
              <a:gd name="connsiteY268-1930" fmla="*/ 3728 h 10714"/>
              <a:gd name="connsiteX269-1931" fmla="*/ 1329 w 10000"/>
              <a:gd name="connsiteY269-1932" fmla="*/ 3737 h 10714"/>
              <a:gd name="connsiteX270-1933" fmla="*/ 1533 w 10000"/>
              <a:gd name="connsiteY270-1934" fmla="*/ 3734 h 10714"/>
              <a:gd name="connsiteX271-1935" fmla="*/ 1646 w 10000"/>
              <a:gd name="connsiteY271-1936" fmla="*/ 3722 h 10714"/>
              <a:gd name="connsiteX272-1937" fmla="*/ 1746 w 10000"/>
              <a:gd name="connsiteY272-1938" fmla="*/ 3722 h 10714"/>
              <a:gd name="connsiteX273-1939" fmla="*/ 1833 w 10000"/>
              <a:gd name="connsiteY273-1940" fmla="*/ 3710 h 10714"/>
              <a:gd name="connsiteX274-1941" fmla="*/ 1917 w 10000"/>
              <a:gd name="connsiteY274-1942" fmla="*/ 3695 h 10714"/>
              <a:gd name="connsiteX275-1943" fmla="*/ 1988 w 10000"/>
              <a:gd name="connsiteY275-1944" fmla="*/ 3662 h 10714"/>
              <a:gd name="connsiteX276-1945" fmla="*/ 1788 w 10000"/>
              <a:gd name="connsiteY276-1946" fmla="*/ 3391 h 10714"/>
              <a:gd name="connsiteX277-1947" fmla="*/ 1617 w 10000"/>
              <a:gd name="connsiteY277-1948" fmla="*/ 3126 h 10714"/>
              <a:gd name="connsiteX278-1949" fmla="*/ 1454 w 10000"/>
              <a:gd name="connsiteY278-1950" fmla="*/ 2849 h 10714"/>
              <a:gd name="connsiteX279-1951" fmla="*/ 1313 w 10000"/>
              <a:gd name="connsiteY279-1952" fmla="*/ 2563 h 10714"/>
              <a:gd name="connsiteX280-1953" fmla="*/ 1175 w 10000"/>
              <a:gd name="connsiteY280-1954" fmla="*/ 2253 h 10714"/>
              <a:gd name="connsiteX281-1955" fmla="*/ 1046 w 10000"/>
              <a:gd name="connsiteY281-1956" fmla="*/ 1919 h 10714"/>
              <a:gd name="connsiteX282-1957" fmla="*/ 1033 w 10000"/>
              <a:gd name="connsiteY282-1958" fmla="*/ 1859 h 10714"/>
              <a:gd name="connsiteX283-1959" fmla="*/ 1000 w 10000"/>
              <a:gd name="connsiteY283-1960" fmla="*/ 1776 h 10714"/>
              <a:gd name="connsiteX284-1961" fmla="*/ 979 w 10000"/>
              <a:gd name="connsiteY284-1962" fmla="*/ 1684 h 10714"/>
              <a:gd name="connsiteX285-1963" fmla="*/ 950 w 10000"/>
              <a:gd name="connsiteY285-1964" fmla="*/ 1591 h 10714"/>
              <a:gd name="connsiteX286-1965" fmla="*/ 925 w 10000"/>
              <a:gd name="connsiteY286-1966" fmla="*/ 1490 h 10714"/>
              <a:gd name="connsiteX287-1967" fmla="*/ 917 w 10000"/>
              <a:gd name="connsiteY287-1968" fmla="*/ 1397 h 10714"/>
              <a:gd name="connsiteX288-1969" fmla="*/ 917 w 10000"/>
              <a:gd name="connsiteY288-1970" fmla="*/ 1311 h 10714"/>
              <a:gd name="connsiteX289-1971" fmla="*/ 933 w 10000"/>
              <a:gd name="connsiteY289-1972" fmla="*/ 1234 h 10714"/>
              <a:gd name="connsiteX290-1973" fmla="*/ 963 w 10000"/>
              <a:gd name="connsiteY290-1974" fmla="*/ 1180 h 10714"/>
              <a:gd name="connsiteX291-1975" fmla="*/ 1000 w 10000"/>
              <a:gd name="connsiteY291-1976" fmla="*/ 1192 h 10714"/>
              <a:gd name="connsiteX292-1977" fmla="*/ 1033 w 10000"/>
              <a:gd name="connsiteY292-1978" fmla="*/ 1496 h 10714"/>
              <a:gd name="connsiteX293-1979" fmla="*/ 1108 w 10000"/>
              <a:gd name="connsiteY293-1980" fmla="*/ 1800 h 10714"/>
              <a:gd name="connsiteX294-1981" fmla="*/ 1221 w 10000"/>
              <a:gd name="connsiteY294-1982" fmla="*/ 2098 h 10714"/>
              <a:gd name="connsiteX295-1983" fmla="*/ 1358 w 10000"/>
              <a:gd name="connsiteY295-1984" fmla="*/ 2372 h 10714"/>
              <a:gd name="connsiteX296-1985" fmla="*/ 1508 w 10000"/>
              <a:gd name="connsiteY296-1986" fmla="*/ 2628 h 10714"/>
              <a:gd name="connsiteX297-1987" fmla="*/ 1646 w 10000"/>
              <a:gd name="connsiteY297-1988" fmla="*/ 2795 h 10714"/>
              <a:gd name="connsiteX298-1989" fmla="*/ 1629 w 10000"/>
              <a:gd name="connsiteY298-1990" fmla="*/ 2801 h 10714"/>
              <a:gd name="connsiteX299-1991" fmla="*/ 1629 w 10000"/>
              <a:gd name="connsiteY299-1992" fmla="*/ 2807 h 10714"/>
              <a:gd name="connsiteX300-1993" fmla="*/ 1638 w 10000"/>
              <a:gd name="connsiteY300-1994" fmla="*/ 2813 h 10714"/>
              <a:gd name="connsiteX301-1995" fmla="*/ 1646 w 10000"/>
              <a:gd name="connsiteY301-1996" fmla="*/ 2816 h 10714"/>
              <a:gd name="connsiteX302-1997" fmla="*/ 1663 w 10000"/>
              <a:gd name="connsiteY302-1998" fmla="*/ 2822 h 10714"/>
              <a:gd name="connsiteX303-1999" fmla="*/ 1667 w 10000"/>
              <a:gd name="connsiteY303-2000" fmla="*/ 2834 h 10714"/>
              <a:gd name="connsiteX304-2001" fmla="*/ 1675 w 10000"/>
              <a:gd name="connsiteY304-2002" fmla="*/ 2840 h 10714"/>
              <a:gd name="connsiteX305-2003" fmla="*/ 1683 w 10000"/>
              <a:gd name="connsiteY305-2004" fmla="*/ 2849 h 10714"/>
              <a:gd name="connsiteX306-2005" fmla="*/ 1683 w 10000"/>
              <a:gd name="connsiteY306-2006" fmla="*/ 2843 h 10714"/>
              <a:gd name="connsiteX307-2007" fmla="*/ 1675 w 10000"/>
              <a:gd name="connsiteY307-2008" fmla="*/ 2840 h 10714"/>
              <a:gd name="connsiteX308-2009" fmla="*/ 1675 w 10000"/>
              <a:gd name="connsiteY308-2010" fmla="*/ 2840 h 10714"/>
              <a:gd name="connsiteX309-2011" fmla="*/ 1646 w 10000"/>
              <a:gd name="connsiteY309-2012" fmla="*/ 2795 h 10714"/>
              <a:gd name="connsiteX310-2013" fmla="*/ 1746 w 10000"/>
              <a:gd name="connsiteY310-2014" fmla="*/ 2741 h 10714"/>
              <a:gd name="connsiteX311-2015" fmla="*/ 1842 w 10000"/>
              <a:gd name="connsiteY311-2016" fmla="*/ 2649 h 10714"/>
              <a:gd name="connsiteX312-2017" fmla="*/ 1933 w 10000"/>
              <a:gd name="connsiteY312-2018" fmla="*/ 2542 h 10714"/>
              <a:gd name="connsiteX313-2019" fmla="*/ 2017 w 10000"/>
              <a:gd name="connsiteY313-2020" fmla="*/ 2411 h 10714"/>
              <a:gd name="connsiteX314-2021" fmla="*/ 2092 w 10000"/>
              <a:gd name="connsiteY314-2022" fmla="*/ 2265 h 10714"/>
              <a:gd name="connsiteX315-2023" fmla="*/ 2163 w 10000"/>
              <a:gd name="connsiteY315-2024" fmla="*/ 2113 h 10714"/>
              <a:gd name="connsiteX316-2025" fmla="*/ 2221 w 10000"/>
              <a:gd name="connsiteY316-2026" fmla="*/ 1955 h 10714"/>
              <a:gd name="connsiteX317-2027" fmla="*/ 2275 w 10000"/>
              <a:gd name="connsiteY317-2028" fmla="*/ 1803 h 10714"/>
              <a:gd name="connsiteX318-2029" fmla="*/ 2321 w 10000"/>
              <a:gd name="connsiteY318-2030" fmla="*/ 1657 h 10714"/>
              <a:gd name="connsiteX319-2031" fmla="*/ 2329 w 10000"/>
              <a:gd name="connsiteY319-2032" fmla="*/ 1853 h 10714"/>
              <a:gd name="connsiteX320-2033" fmla="*/ 2321 w 10000"/>
              <a:gd name="connsiteY320-2034" fmla="*/ 2032 h 10714"/>
              <a:gd name="connsiteX321-2035" fmla="*/ 2283 w 10000"/>
              <a:gd name="connsiteY321-2036" fmla="*/ 2199 h 10714"/>
              <a:gd name="connsiteX322-2037" fmla="*/ 2229 w 10000"/>
              <a:gd name="connsiteY322-2038" fmla="*/ 2366 h 10714"/>
              <a:gd name="connsiteX323-2039" fmla="*/ 2154 w 10000"/>
              <a:gd name="connsiteY323-2040" fmla="*/ 2524 h 10714"/>
              <a:gd name="connsiteX324-2041" fmla="*/ 2046 w 10000"/>
              <a:gd name="connsiteY324-2042" fmla="*/ 2682 h 10714"/>
              <a:gd name="connsiteX325-2043" fmla="*/ 1796 w 10000"/>
              <a:gd name="connsiteY325-2044" fmla="*/ 3027 h 10714"/>
              <a:gd name="connsiteX326-2045" fmla="*/ 2054 w 10000"/>
              <a:gd name="connsiteY326-2046" fmla="*/ 3305 h 10714"/>
              <a:gd name="connsiteX327-2047" fmla="*/ 2333 w 10000"/>
              <a:gd name="connsiteY327-2048" fmla="*/ 3564 h 10714"/>
              <a:gd name="connsiteX328-2049" fmla="*/ 2638 w 10000"/>
              <a:gd name="connsiteY328-2050" fmla="*/ 3808 h 10714"/>
              <a:gd name="connsiteX329-2051" fmla="*/ 2963 w 10000"/>
              <a:gd name="connsiteY329-2052" fmla="*/ 4032 h 10714"/>
              <a:gd name="connsiteX330-2053" fmla="*/ 4129 w 10000"/>
              <a:gd name="connsiteY330-2054" fmla="*/ 4610 h 10714"/>
              <a:gd name="connsiteX331-2055" fmla="*/ 4167 w 10000"/>
              <a:gd name="connsiteY331-2056" fmla="*/ 4589 h 10714"/>
              <a:gd name="connsiteX332-2057" fmla="*/ 4071 w 10000"/>
              <a:gd name="connsiteY332-2058" fmla="*/ 4333 h 10714"/>
              <a:gd name="connsiteX333-2059" fmla="*/ 3996 w 10000"/>
              <a:gd name="connsiteY333-2060" fmla="*/ 4058 h 10714"/>
              <a:gd name="connsiteX334-2061" fmla="*/ 3933 w 10000"/>
              <a:gd name="connsiteY334-2062" fmla="*/ 3760 h 10714"/>
              <a:gd name="connsiteX335-2063" fmla="*/ 3904 w 10000"/>
              <a:gd name="connsiteY335-2064" fmla="*/ 3456 h 10714"/>
              <a:gd name="connsiteX336-2065" fmla="*/ 3879 w 10000"/>
              <a:gd name="connsiteY336-2066" fmla="*/ 3138 h 10714"/>
              <a:gd name="connsiteX337-2067" fmla="*/ 3879 w 10000"/>
              <a:gd name="connsiteY337-2068" fmla="*/ 2813 h 10714"/>
              <a:gd name="connsiteX338-2069" fmla="*/ 3896 w 10000"/>
              <a:gd name="connsiteY338-2070" fmla="*/ 2485 h 10714"/>
              <a:gd name="connsiteX339-2071" fmla="*/ 3933 w 10000"/>
              <a:gd name="connsiteY339-2072" fmla="*/ 2160 h 10714"/>
              <a:gd name="connsiteX340-2073" fmla="*/ 3988 w 10000"/>
              <a:gd name="connsiteY340-2074" fmla="*/ 1836 h 10714"/>
              <a:gd name="connsiteX341-2075" fmla="*/ 4046 w 10000"/>
              <a:gd name="connsiteY341-2076" fmla="*/ 1523 h 10714"/>
              <a:gd name="connsiteX342-2077" fmla="*/ 4129 w 10000"/>
              <a:gd name="connsiteY342-2078" fmla="*/ 1219 h 10714"/>
              <a:gd name="connsiteX343-2079" fmla="*/ 4229 w 10000"/>
              <a:gd name="connsiteY343-2080" fmla="*/ 933 h 10714"/>
              <a:gd name="connsiteX344-2081" fmla="*/ 4333 w 10000"/>
              <a:gd name="connsiteY344-2082" fmla="*/ 662 h 10714"/>
              <a:gd name="connsiteX345-2083" fmla="*/ 4454 w 10000"/>
              <a:gd name="connsiteY345-2084" fmla="*/ 417 h 10714"/>
              <a:gd name="connsiteX346-2085" fmla="*/ 4583 w 10000"/>
              <a:gd name="connsiteY346-2086" fmla="*/ 194 h 10714"/>
              <a:gd name="connsiteX347-2087" fmla="*/ 4738 w 10000"/>
              <a:gd name="connsiteY347-2088" fmla="*/ 0 h 10714"/>
              <a:gd name="connsiteX0-2089" fmla="*/ 4738 w 10000"/>
              <a:gd name="connsiteY0-2090" fmla="*/ 0 h 10714"/>
              <a:gd name="connsiteX1-2091" fmla="*/ 4721 w 10000"/>
              <a:gd name="connsiteY1-2092" fmla="*/ 48 h 10714"/>
              <a:gd name="connsiteX2-2093" fmla="*/ 4713 w 10000"/>
              <a:gd name="connsiteY2-2094" fmla="*/ 80 h 10714"/>
              <a:gd name="connsiteX3-2095" fmla="*/ 4704 w 10000"/>
              <a:gd name="connsiteY3-2096" fmla="*/ 101 h 10714"/>
              <a:gd name="connsiteX4-2097" fmla="*/ 4704 w 10000"/>
              <a:gd name="connsiteY4-2098" fmla="*/ 113 h 10714"/>
              <a:gd name="connsiteX5-2099" fmla="*/ 4713 w 10000"/>
              <a:gd name="connsiteY5-2100" fmla="*/ 119 h 10714"/>
              <a:gd name="connsiteX6-2101" fmla="*/ 4713 w 10000"/>
              <a:gd name="connsiteY6-2102" fmla="*/ 125 h 10714"/>
              <a:gd name="connsiteX7-2103" fmla="*/ 4721 w 10000"/>
              <a:gd name="connsiteY7-2104" fmla="*/ 125 h 10714"/>
              <a:gd name="connsiteX8-2105" fmla="*/ 4721 w 10000"/>
              <a:gd name="connsiteY8-2106" fmla="*/ 125 h 10714"/>
              <a:gd name="connsiteX9-2107" fmla="*/ 4721 w 10000"/>
              <a:gd name="connsiteY9-2108" fmla="*/ 134 h 10714"/>
              <a:gd name="connsiteX10-2109" fmla="*/ 4713 w 10000"/>
              <a:gd name="connsiteY10-2110" fmla="*/ 152 h 10714"/>
              <a:gd name="connsiteX11-2111" fmla="*/ 4704 w 10000"/>
              <a:gd name="connsiteY11-2112" fmla="*/ 179 h 10714"/>
              <a:gd name="connsiteX12-2113" fmla="*/ 4692 w 10000"/>
              <a:gd name="connsiteY12-2114" fmla="*/ 221 h 10714"/>
              <a:gd name="connsiteX13-2115" fmla="*/ 4667 w 10000"/>
              <a:gd name="connsiteY13-2116" fmla="*/ 280 h 10714"/>
              <a:gd name="connsiteX14-2117" fmla="*/ 4629 w 10000"/>
              <a:gd name="connsiteY14-2118" fmla="*/ 364 h 10714"/>
              <a:gd name="connsiteX15-2119" fmla="*/ 4592 w 10000"/>
              <a:gd name="connsiteY15-2120" fmla="*/ 465 h 10714"/>
              <a:gd name="connsiteX16-2121" fmla="*/ 4533 w 10000"/>
              <a:gd name="connsiteY16-2122" fmla="*/ 596 h 10714"/>
              <a:gd name="connsiteX17-2123" fmla="*/ 4463 w 10000"/>
              <a:gd name="connsiteY17-2124" fmla="*/ 754 h 10714"/>
              <a:gd name="connsiteX18-2125" fmla="*/ 4379 w 10000"/>
              <a:gd name="connsiteY18-2126" fmla="*/ 1001 h 10714"/>
              <a:gd name="connsiteX19-2127" fmla="*/ 4321 w 10000"/>
              <a:gd name="connsiteY19-2128" fmla="*/ 1266 h 10714"/>
              <a:gd name="connsiteX20-2129" fmla="*/ 4275 w 10000"/>
              <a:gd name="connsiteY20-2130" fmla="*/ 1538 h 10714"/>
              <a:gd name="connsiteX21-2131" fmla="*/ 4213 w 10000"/>
              <a:gd name="connsiteY21-2132" fmla="*/ 1827 h 10714"/>
              <a:gd name="connsiteX22-2133" fmla="*/ 4204 w 10000"/>
              <a:gd name="connsiteY22-2134" fmla="*/ 1889 h 10714"/>
              <a:gd name="connsiteX23-2135" fmla="*/ 4192 w 10000"/>
              <a:gd name="connsiteY23-2136" fmla="*/ 1982 h 10714"/>
              <a:gd name="connsiteX24-2137" fmla="*/ 4183 w 10000"/>
              <a:gd name="connsiteY24-2138" fmla="*/ 2080 h 10714"/>
              <a:gd name="connsiteX25-2139" fmla="*/ 4175 w 10000"/>
              <a:gd name="connsiteY25-2140" fmla="*/ 2187 h 10714"/>
              <a:gd name="connsiteX26-2141" fmla="*/ 4175 w 10000"/>
              <a:gd name="connsiteY26-2142" fmla="*/ 2297 h 10714"/>
              <a:gd name="connsiteX27-2143" fmla="*/ 4192 w 10000"/>
              <a:gd name="connsiteY27-2144" fmla="*/ 2396 h 10714"/>
              <a:gd name="connsiteX28-2145" fmla="*/ 4213 w 10000"/>
              <a:gd name="connsiteY28-2146" fmla="*/ 2482 h 10714"/>
              <a:gd name="connsiteX29-2147" fmla="*/ 4250 w 10000"/>
              <a:gd name="connsiteY29-2148" fmla="*/ 2542 h 10714"/>
              <a:gd name="connsiteX30-2149" fmla="*/ 4450 w 10000"/>
              <a:gd name="connsiteY30-2150" fmla="*/ 2530 h 10714"/>
              <a:gd name="connsiteX31-2151" fmla="*/ 4646 w 10000"/>
              <a:gd name="connsiteY31-2152" fmla="*/ 2482 h 10714"/>
              <a:gd name="connsiteX32-2153" fmla="*/ 4833 w 10000"/>
              <a:gd name="connsiteY32-2154" fmla="*/ 2405 h 10714"/>
              <a:gd name="connsiteX33-2155" fmla="*/ 5025 w 10000"/>
              <a:gd name="connsiteY33-2156" fmla="*/ 2297 h 10714"/>
              <a:gd name="connsiteX34-2157" fmla="*/ 5200 w 10000"/>
              <a:gd name="connsiteY34-2158" fmla="*/ 2172 h 10714"/>
              <a:gd name="connsiteX35-2159" fmla="*/ 5371 w 10000"/>
              <a:gd name="connsiteY35-2160" fmla="*/ 2020 h 10714"/>
              <a:gd name="connsiteX36-2161" fmla="*/ 5533 w 10000"/>
              <a:gd name="connsiteY36-2162" fmla="*/ 1859 h 10714"/>
              <a:gd name="connsiteX37-2163" fmla="*/ 5683 w 10000"/>
              <a:gd name="connsiteY37-2164" fmla="*/ 1690 h 10714"/>
              <a:gd name="connsiteX38-2165" fmla="*/ 5829 w 10000"/>
              <a:gd name="connsiteY38-2166" fmla="*/ 1511 h 10714"/>
              <a:gd name="connsiteX39-2167" fmla="*/ 5954 w 10000"/>
              <a:gd name="connsiteY39-2168" fmla="*/ 1326 h 10714"/>
              <a:gd name="connsiteX40-2169" fmla="*/ 6071 w 10000"/>
              <a:gd name="connsiteY40-2170" fmla="*/ 1147 h 10714"/>
              <a:gd name="connsiteX41-2171" fmla="*/ 6167 w 10000"/>
              <a:gd name="connsiteY41-2172" fmla="*/ 974 h 10714"/>
              <a:gd name="connsiteX42-2173" fmla="*/ 6213 w 10000"/>
              <a:gd name="connsiteY42-2174" fmla="*/ 974 h 10714"/>
              <a:gd name="connsiteX43-2175" fmla="*/ 6213 w 10000"/>
              <a:gd name="connsiteY43-2176" fmla="*/ 992 h 10714"/>
              <a:gd name="connsiteX44-2177" fmla="*/ 6138 w 10000"/>
              <a:gd name="connsiteY44-2178" fmla="*/ 1165 h 10714"/>
              <a:gd name="connsiteX45-2179" fmla="*/ 6054 w 10000"/>
              <a:gd name="connsiteY45-2180" fmla="*/ 1344 h 10714"/>
              <a:gd name="connsiteX46-2181" fmla="*/ 5963 w 10000"/>
              <a:gd name="connsiteY46-2182" fmla="*/ 1517 h 10714"/>
              <a:gd name="connsiteX47-2183" fmla="*/ 5871 w 10000"/>
              <a:gd name="connsiteY47-2184" fmla="*/ 1684 h 10714"/>
              <a:gd name="connsiteX48-2185" fmla="*/ 5775 w 10000"/>
              <a:gd name="connsiteY48-2186" fmla="*/ 1847 h 10714"/>
              <a:gd name="connsiteX49-2187" fmla="*/ 5667 w 10000"/>
              <a:gd name="connsiteY49-2188" fmla="*/ 1999 h 10714"/>
              <a:gd name="connsiteX50-2189" fmla="*/ 5554 w 10000"/>
              <a:gd name="connsiteY50-2190" fmla="*/ 2145 h 10714"/>
              <a:gd name="connsiteX51-2191" fmla="*/ 5417 w 10000"/>
              <a:gd name="connsiteY51-2192" fmla="*/ 2279 h 10714"/>
              <a:gd name="connsiteX52-2193" fmla="*/ 5275 w 10000"/>
              <a:gd name="connsiteY52-2194" fmla="*/ 2411 h 10714"/>
              <a:gd name="connsiteX53-2195" fmla="*/ 5108 w 10000"/>
              <a:gd name="connsiteY53-2196" fmla="*/ 2518 h 10714"/>
              <a:gd name="connsiteX54-2197" fmla="*/ 4917 w 10000"/>
              <a:gd name="connsiteY54-2198" fmla="*/ 2616 h 10714"/>
              <a:gd name="connsiteX55-2199" fmla="*/ 4704 w 10000"/>
              <a:gd name="connsiteY55-2200" fmla="*/ 2703 h 10714"/>
              <a:gd name="connsiteX56-2201" fmla="*/ 4479 w 10000"/>
              <a:gd name="connsiteY56-2202" fmla="*/ 2768 h 10714"/>
              <a:gd name="connsiteX57-2203" fmla="*/ 4213 w 10000"/>
              <a:gd name="connsiteY57-2204" fmla="*/ 2813 h 10714"/>
              <a:gd name="connsiteX58-2205" fmla="*/ 4221 w 10000"/>
              <a:gd name="connsiteY58-2206" fmla="*/ 3126 h 10714"/>
              <a:gd name="connsiteX59-2207" fmla="*/ 4258 w 10000"/>
              <a:gd name="connsiteY59-2208" fmla="*/ 3424 h 10714"/>
              <a:gd name="connsiteX60-2209" fmla="*/ 4321 w 10000"/>
              <a:gd name="connsiteY60-2210" fmla="*/ 3707 h 10714"/>
              <a:gd name="connsiteX61-2211" fmla="*/ 4404 w 10000"/>
              <a:gd name="connsiteY61-2212" fmla="*/ 3975 h 10714"/>
              <a:gd name="connsiteX62-2213" fmla="*/ 4508 w 10000"/>
              <a:gd name="connsiteY62-2214" fmla="*/ 4231 h 10714"/>
              <a:gd name="connsiteX63-2215" fmla="*/ 4621 w 10000"/>
              <a:gd name="connsiteY63-2216" fmla="*/ 4476 h 10714"/>
              <a:gd name="connsiteX64-2217" fmla="*/ 4750 w 10000"/>
              <a:gd name="connsiteY64-2218" fmla="*/ 4708 h 10714"/>
              <a:gd name="connsiteX65-2219" fmla="*/ 4879 w 10000"/>
              <a:gd name="connsiteY65-2220" fmla="*/ 4934 h 10714"/>
              <a:gd name="connsiteX66-2221" fmla="*/ 4917 w 10000"/>
              <a:gd name="connsiteY66-2222" fmla="*/ 4988 h 10714"/>
              <a:gd name="connsiteX67-2223" fmla="*/ 4950 w 10000"/>
              <a:gd name="connsiteY67-2224" fmla="*/ 5054 h 10714"/>
              <a:gd name="connsiteX68-2225" fmla="*/ 4996 w 10000"/>
              <a:gd name="connsiteY68-2226" fmla="*/ 5125 h 10714"/>
              <a:gd name="connsiteX69-2227" fmla="*/ 5038 w 10000"/>
              <a:gd name="connsiteY69-2228" fmla="*/ 5200 h 10714"/>
              <a:gd name="connsiteX70-2229" fmla="*/ 5092 w 10000"/>
              <a:gd name="connsiteY70-2230" fmla="*/ 5271 h 10714"/>
              <a:gd name="connsiteX71-2231" fmla="*/ 5154 w 10000"/>
              <a:gd name="connsiteY71-2232" fmla="*/ 5331 h 10714"/>
              <a:gd name="connsiteX72-2233" fmla="*/ 5229 w 10000"/>
              <a:gd name="connsiteY72-2234" fmla="*/ 5384 h 10714"/>
              <a:gd name="connsiteX73-2235" fmla="*/ 5313 w 10000"/>
              <a:gd name="connsiteY73-2236" fmla="*/ 5423 h 10714"/>
              <a:gd name="connsiteX74-2237" fmla="*/ 5413 w 10000"/>
              <a:gd name="connsiteY74-2238" fmla="*/ 5438 h 10714"/>
              <a:gd name="connsiteX75-2239" fmla="*/ 5517 w 10000"/>
              <a:gd name="connsiteY75-2240" fmla="*/ 5435 h 10714"/>
              <a:gd name="connsiteX76-2241" fmla="*/ 5704 w 10000"/>
              <a:gd name="connsiteY76-2242" fmla="*/ 5390 h 10714"/>
              <a:gd name="connsiteX77-2243" fmla="*/ 5871 w 10000"/>
              <a:gd name="connsiteY77-2244" fmla="*/ 5316 h 10714"/>
              <a:gd name="connsiteX78-2245" fmla="*/ 6033 w 10000"/>
              <a:gd name="connsiteY78-2246" fmla="*/ 5223 h 10714"/>
              <a:gd name="connsiteX79-2247" fmla="*/ 6167 w 10000"/>
              <a:gd name="connsiteY79-2248" fmla="*/ 5113 h 10714"/>
              <a:gd name="connsiteX80-2249" fmla="*/ 6296 w 10000"/>
              <a:gd name="connsiteY80-2250" fmla="*/ 4994 h 10714"/>
              <a:gd name="connsiteX81-2251" fmla="*/ 6417 w 10000"/>
              <a:gd name="connsiteY81-2252" fmla="*/ 4869 h 10714"/>
              <a:gd name="connsiteX82-2253" fmla="*/ 6525 w 10000"/>
              <a:gd name="connsiteY82-2254" fmla="*/ 4750 h 10714"/>
              <a:gd name="connsiteX83-2255" fmla="*/ 6617 w 10000"/>
              <a:gd name="connsiteY83-2256" fmla="*/ 4636 h 10714"/>
              <a:gd name="connsiteX84-2257" fmla="*/ 6821 w 10000"/>
              <a:gd name="connsiteY84-2258" fmla="*/ 4377 h 10714"/>
              <a:gd name="connsiteX85-2259" fmla="*/ 7017 w 10000"/>
              <a:gd name="connsiteY85-2260" fmla="*/ 4085 h 10714"/>
              <a:gd name="connsiteX86-2261" fmla="*/ 7213 w 10000"/>
              <a:gd name="connsiteY86-2262" fmla="*/ 3766 h 10714"/>
              <a:gd name="connsiteX87-2263" fmla="*/ 7396 w 10000"/>
              <a:gd name="connsiteY87-2264" fmla="*/ 3418 h 10714"/>
              <a:gd name="connsiteX88-2265" fmla="*/ 7563 w 10000"/>
              <a:gd name="connsiteY88-2266" fmla="*/ 3051 h 10714"/>
              <a:gd name="connsiteX89-2267" fmla="*/ 7713 w 10000"/>
              <a:gd name="connsiteY89-2268" fmla="*/ 2661 h 10714"/>
              <a:gd name="connsiteX90-2269" fmla="*/ 7850 w 10000"/>
              <a:gd name="connsiteY90-2270" fmla="*/ 2253 h 10714"/>
              <a:gd name="connsiteX91-2271" fmla="*/ 7950 w 10000"/>
              <a:gd name="connsiteY91-2272" fmla="*/ 1830 h 10714"/>
              <a:gd name="connsiteX92-2273" fmla="*/ 8025 w 10000"/>
              <a:gd name="connsiteY92-2274" fmla="*/ 1397 h 10714"/>
              <a:gd name="connsiteX93-2275" fmla="*/ 8071 w 10000"/>
              <a:gd name="connsiteY93-2276" fmla="*/ 954 h 10714"/>
              <a:gd name="connsiteX94-2277" fmla="*/ 8108 w 10000"/>
              <a:gd name="connsiteY94-2278" fmla="*/ 974 h 10714"/>
              <a:gd name="connsiteX95-2279" fmla="*/ 8138 w 10000"/>
              <a:gd name="connsiteY95-2280" fmla="*/ 1025 h 10714"/>
              <a:gd name="connsiteX96-2281" fmla="*/ 8163 w 10000"/>
              <a:gd name="connsiteY96-2282" fmla="*/ 1100 h 10714"/>
              <a:gd name="connsiteX97-2283" fmla="*/ 8175 w 10000"/>
              <a:gd name="connsiteY97-2284" fmla="*/ 1198 h 10714"/>
              <a:gd name="connsiteX98-2285" fmla="*/ 8183 w 10000"/>
              <a:gd name="connsiteY98-2286" fmla="*/ 1311 h 10714"/>
              <a:gd name="connsiteX99-2287" fmla="*/ 8183 w 10000"/>
              <a:gd name="connsiteY99-2288" fmla="*/ 1442 h 10714"/>
              <a:gd name="connsiteX100-2289" fmla="*/ 8183 w 10000"/>
              <a:gd name="connsiteY100-2290" fmla="*/ 1582 h 10714"/>
              <a:gd name="connsiteX101-2291" fmla="*/ 8175 w 10000"/>
              <a:gd name="connsiteY101-2292" fmla="*/ 1734 h 10714"/>
              <a:gd name="connsiteX102-2293" fmla="*/ 8163 w 10000"/>
              <a:gd name="connsiteY102-2294" fmla="*/ 1889 h 10714"/>
              <a:gd name="connsiteX103-2295" fmla="*/ 8146 w 10000"/>
              <a:gd name="connsiteY103-2296" fmla="*/ 2047 h 10714"/>
              <a:gd name="connsiteX104-2297" fmla="*/ 8121 w 10000"/>
              <a:gd name="connsiteY104-2298" fmla="*/ 2205 h 10714"/>
              <a:gd name="connsiteX105-2299" fmla="*/ 8108 w 10000"/>
              <a:gd name="connsiteY105-2300" fmla="*/ 2357 h 10714"/>
              <a:gd name="connsiteX106-2301" fmla="*/ 8083 w 10000"/>
              <a:gd name="connsiteY106-2302" fmla="*/ 2497 h 10714"/>
              <a:gd name="connsiteX107-2303" fmla="*/ 8063 w 10000"/>
              <a:gd name="connsiteY107-2304" fmla="*/ 2628 h 10714"/>
              <a:gd name="connsiteX108-2305" fmla="*/ 8038 w 10000"/>
              <a:gd name="connsiteY108-2306" fmla="*/ 2741 h 10714"/>
              <a:gd name="connsiteX109-2307" fmla="*/ 8017 w 10000"/>
              <a:gd name="connsiteY109-2308" fmla="*/ 2834 h 10714"/>
              <a:gd name="connsiteX110-2309" fmla="*/ 8000 w 10000"/>
              <a:gd name="connsiteY110-2310" fmla="*/ 2908 h 10714"/>
              <a:gd name="connsiteX111-2311" fmla="*/ 7700 w 10000"/>
              <a:gd name="connsiteY111-2312" fmla="*/ 3754 h 10714"/>
              <a:gd name="connsiteX112-2313" fmla="*/ 7942 w 10000"/>
              <a:gd name="connsiteY112-2314" fmla="*/ 3737 h 10714"/>
              <a:gd name="connsiteX113-2315" fmla="*/ 8167 w 10000"/>
              <a:gd name="connsiteY113-2316" fmla="*/ 3695 h 10714"/>
              <a:gd name="connsiteX114-2317" fmla="*/ 8379 w 10000"/>
              <a:gd name="connsiteY114-2318" fmla="*/ 3635 h 10714"/>
              <a:gd name="connsiteX115-2319" fmla="*/ 8583 w 10000"/>
              <a:gd name="connsiteY115-2320" fmla="*/ 3558 h 10714"/>
              <a:gd name="connsiteX116-2321" fmla="*/ 8767 w 10000"/>
              <a:gd name="connsiteY116-2322" fmla="*/ 3471 h 10714"/>
              <a:gd name="connsiteX117-2323" fmla="*/ 8933 w 10000"/>
              <a:gd name="connsiteY117-2324" fmla="*/ 3376 h 10714"/>
              <a:gd name="connsiteX118-2325" fmla="*/ 9092 w 10000"/>
              <a:gd name="connsiteY118-2326" fmla="*/ 3278 h 10714"/>
              <a:gd name="connsiteX119-2327" fmla="*/ 9238 w 10000"/>
              <a:gd name="connsiteY119-2328" fmla="*/ 3185 h 10714"/>
              <a:gd name="connsiteX120-2329" fmla="*/ 9250 w 10000"/>
              <a:gd name="connsiteY120-2330" fmla="*/ 3230 h 10714"/>
              <a:gd name="connsiteX121-2331" fmla="*/ 9117 w 10000"/>
              <a:gd name="connsiteY121-2332" fmla="*/ 3376 h 10714"/>
              <a:gd name="connsiteX122-2333" fmla="*/ 8954 w 10000"/>
              <a:gd name="connsiteY122-2334" fmla="*/ 3516 h 10714"/>
              <a:gd name="connsiteX123-2335" fmla="*/ 8758 w 10000"/>
              <a:gd name="connsiteY123-2336" fmla="*/ 3641 h 10714"/>
              <a:gd name="connsiteX124-2337" fmla="*/ 8538 w 10000"/>
              <a:gd name="connsiteY124-2338" fmla="*/ 3754 h 10714"/>
              <a:gd name="connsiteX125-2339" fmla="*/ 8304 w 10000"/>
              <a:gd name="connsiteY125-2340" fmla="*/ 3856 h 10714"/>
              <a:gd name="connsiteX126-2341" fmla="*/ 8054 w 10000"/>
              <a:gd name="connsiteY126-2342" fmla="*/ 3945 h 10714"/>
              <a:gd name="connsiteX127-2343" fmla="*/ 7796 w 10000"/>
              <a:gd name="connsiteY127-2344" fmla="*/ 4014 h 10714"/>
              <a:gd name="connsiteX128-2345" fmla="*/ 7533 w 10000"/>
              <a:gd name="connsiteY128-2346" fmla="*/ 4064 h 10714"/>
              <a:gd name="connsiteX129-2347" fmla="*/ 7479 w 10000"/>
              <a:gd name="connsiteY129-2348" fmla="*/ 4184 h 10714"/>
              <a:gd name="connsiteX130-2349" fmla="*/ 7404 w 10000"/>
              <a:gd name="connsiteY130-2350" fmla="*/ 4324 h 10714"/>
              <a:gd name="connsiteX131-2351" fmla="*/ 7321 w 10000"/>
              <a:gd name="connsiteY131-2352" fmla="*/ 4470 h 10714"/>
              <a:gd name="connsiteX132-2353" fmla="*/ 7213 w 10000"/>
              <a:gd name="connsiteY132-2354" fmla="*/ 4628 h 10714"/>
              <a:gd name="connsiteX133-2355" fmla="*/ 7100 w 10000"/>
              <a:gd name="connsiteY133-2356" fmla="*/ 4794 h 10714"/>
              <a:gd name="connsiteX134-2357" fmla="*/ 6979 w 10000"/>
              <a:gd name="connsiteY134-2358" fmla="*/ 4958 h 10714"/>
              <a:gd name="connsiteX135-2359" fmla="*/ 6850 w 10000"/>
              <a:gd name="connsiteY135-2360" fmla="*/ 5113 h 10714"/>
              <a:gd name="connsiteX136-2361" fmla="*/ 6721 w 10000"/>
              <a:gd name="connsiteY136-2362" fmla="*/ 5265 h 10714"/>
              <a:gd name="connsiteX137-2363" fmla="*/ 6600 w 10000"/>
              <a:gd name="connsiteY137-2364" fmla="*/ 5405 h 10714"/>
              <a:gd name="connsiteX138-2365" fmla="*/ 6471 w 10000"/>
              <a:gd name="connsiteY138-2366" fmla="*/ 5530 h 10714"/>
              <a:gd name="connsiteX139-2367" fmla="*/ 6358 w 10000"/>
              <a:gd name="connsiteY139-2368" fmla="*/ 5641 h 10714"/>
              <a:gd name="connsiteX140-2369" fmla="*/ 6250 w 10000"/>
              <a:gd name="connsiteY140-2370" fmla="*/ 5721 h 10714"/>
              <a:gd name="connsiteX141-2371" fmla="*/ 6267 w 10000"/>
              <a:gd name="connsiteY141-2372" fmla="*/ 5781 h 10714"/>
              <a:gd name="connsiteX142-2373" fmla="*/ 6296 w 10000"/>
              <a:gd name="connsiteY142-2374" fmla="*/ 5793 h 10714"/>
              <a:gd name="connsiteX143-2375" fmla="*/ 6479 w 10000"/>
              <a:gd name="connsiteY143-2376" fmla="*/ 5754 h 10714"/>
              <a:gd name="connsiteX144-2377" fmla="*/ 6663 w 10000"/>
              <a:gd name="connsiteY144-2378" fmla="*/ 5736 h 10714"/>
              <a:gd name="connsiteX145-2379" fmla="*/ 6858 w 10000"/>
              <a:gd name="connsiteY145-2380" fmla="*/ 5736 h 10714"/>
              <a:gd name="connsiteX146-2381" fmla="*/ 7046 w 10000"/>
              <a:gd name="connsiteY146-2382" fmla="*/ 5742 h 10714"/>
              <a:gd name="connsiteX147-2383" fmla="*/ 7246 w 10000"/>
              <a:gd name="connsiteY147-2384" fmla="*/ 5748 h 10714"/>
              <a:gd name="connsiteX148-2385" fmla="*/ 7425 w 10000"/>
              <a:gd name="connsiteY148-2386" fmla="*/ 5748 h 10714"/>
              <a:gd name="connsiteX149-2387" fmla="*/ 7600 w 10000"/>
              <a:gd name="connsiteY149-2388" fmla="*/ 5733 h 10714"/>
              <a:gd name="connsiteX150-2389" fmla="*/ 7950 w 10000"/>
              <a:gd name="connsiteY150-2390" fmla="*/ 5673 h 10714"/>
              <a:gd name="connsiteX151-2391" fmla="*/ 8275 w 10000"/>
              <a:gd name="connsiteY151-2392" fmla="*/ 5596 h 10714"/>
              <a:gd name="connsiteX152-2393" fmla="*/ 8579 w 10000"/>
              <a:gd name="connsiteY152-2394" fmla="*/ 5504 h 10714"/>
              <a:gd name="connsiteX153-2395" fmla="*/ 8858 w 10000"/>
              <a:gd name="connsiteY153-2396" fmla="*/ 5390 h 10714"/>
              <a:gd name="connsiteX154-2397" fmla="*/ 9117 w 10000"/>
              <a:gd name="connsiteY154-2398" fmla="*/ 5265 h 10714"/>
              <a:gd name="connsiteX155-2399" fmla="*/ 9350 w 10000"/>
              <a:gd name="connsiteY155-2400" fmla="*/ 5119 h 10714"/>
              <a:gd name="connsiteX156-2401" fmla="*/ 9563 w 10000"/>
              <a:gd name="connsiteY156-2402" fmla="*/ 4967 h 10714"/>
              <a:gd name="connsiteX157-2403" fmla="*/ 9758 w 10000"/>
              <a:gd name="connsiteY157-2404" fmla="*/ 4794 h 10714"/>
              <a:gd name="connsiteX158-2405" fmla="*/ 9933 w 10000"/>
              <a:gd name="connsiteY158-2406" fmla="*/ 4610 h 10714"/>
              <a:gd name="connsiteX159-2407" fmla="*/ 10000 w 10000"/>
              <a:gd name="connsiteY159-2408" fmla="*/ 4648 h 10714"/>
              <a:gd name="connsiteX160-2409" fmla="*/ 10000 w 10000"/>
              <a:gd name="connsiteY160-2410" fmla="*/ 4660 h 10714"/>
              <a:gd name="connsiteX161-2411" fmla="*/ 9904 w 10000"/>
              <a:gd name="connsiteY161-2412" fmla="*/ 4827 h 10714"/>
              <a:gd name="connsiteX162-2413" fmla="*/ 9767 w 10000"/>
              <a:gd name="connsiteY162-2414" fmla="*/ 5000 h 10714"/>
              <a:gd name="connsiteX163-2415" fmla="*/ 9600 w 10000"/>
              <a:gd name="connsiteY163-2416" fmla="*/ 5173 h 10714"/>
              <a:gd name="connsiteX164-2417" fmla="*/ 9404 w 10000"/>
              <a:gd name="connsiteY164-2418" fmla="*/ 5343 h 10714"/>
              <a:gd name="connsiteX165-2419" fmla="*/ 9183 w 10000"/>
              <a:gd name="connsiteY165-2420" fmla="*/ 5504 h 10714"/>
              <a:gd name="connsiteX166-2421" fmla="*/ 8950 w 10000"/>
              <a:gd name="connsiteY166-2422" fmla="*/ 5662 h 10714"/>
              <a:gd name="connsiteX167-2423" fmla="*/ 8704 w 10000"/>
              <a:gd name="connsiteY167-2424" fmla="*/ 5802 h 10714"/>
              <a:gd name="connsiteX168-2425" fmla="*/ 8463 w 10000"/>
              <a:gd name="connsiteY168-2426" fmla="*/ 5927 h 10714"/>
              <a:gd name="connsiteX169-2427" fmla="*/ 8229 w 10000"/>
              <a:gd name="connsiteY169-2428" fmla="*/ 6025 h 10714"/>
              <a:gd name="connsiteX170-2429" fmla="*/ 8000 w 10000"/>
              <a:gd name="connsiteY170-2430" fmla="*/ 6105 h 10714"/>
              <a:gd name="connsiteX171-2431" fmla="*/ 7879 w 10000"/>
              <a:gd name="connsiteY171-2432" fmla="*/ 6132 h 10714"/>
              <a:gd name="connsiteX172-2433" fmla="*/ 7729 w 10000"/>
              <a:gd name="connsiteY172-2434" fmla="*/ 6153 h 10714"/>
              <a:gd name="connsiteX173-2435" fmla="*/ 7563 w 10000"/>
              <a:gd name="connsiteY173-2436" fmla="*/ 6177 h 10714"/>
              <a:gd name="connsiteX174-2437" fmla="*/ 7388 w 10000"/>
              <a:gd name="connsiteY174-2438" fmla="*/ 6198 h 10714"/>
              <a:gd name="connsiteX175-2439" fmla="*/ 7204 w 10000"/>
              <a:gd name="connsiteY175-2440" fmla="*/ 6219 h 10714"/>
              <a:gd name="connsiteX176-2441" fmla="*/ 7017 w 10000"/>
              <a:gd name="connsiteY176-2442" fmla="*/ 6240 h 10714"/>
              <a:gd name="connsiteX177-2443" fmla="*/ 6842 w 10000"/>
              <a:gd name="connsiteY177-2444" fmla="*/ 6263 h 10714"/>
              <a:gd name="connsiteX178-2445" fmla="*/ 6675 w 10000"/>
              <a:gd name="connsiteY178-2446" fmla="*/ 6290 h 10714"/>
              <a:gd name="connsiteX179-2447" fmla="*/ 6517 w 10000"/>
              <a:gd name="connsiteY179-2448" fmla="*/ 6329 h 10714"/>
              <a:gd name="connsiteX180-2449" fmla="*/ 6388 w 10000"/>
              <a:gd name="connsiteY180-2450" fmla="*/ 6365 h 10714"/>
              <a:gd name="connsiteX181-2451" fmla="*/ 6288 w 10000"/>
              <a:gd name="connsiteY181-2452" fmla="*/ 6415 h 10714"/>
              <a:gd name="connsiteX182-2453" fmla="*/ 6213 w 10000"/>
              <a:gd name="connsiteY182-2454" fmla="*/ 6475 h 10714"/>
              <a:gd name="connsiteX183-2455" fmla="*/ 6092 w 10000"/>
              <a:gd name="connsiteY183-2456" fmla="*/ 6648 h 10714"/>
              <a:gd name="connsiteX184-2457" fmla="*/ 6008 w 10000"/>
              <a:gd name="connsiteY184-2458" fmla="*/ 6836 h 10714"/>
              <a:gd name="connsiteX185-2459" fmla="*/ 5942 w 10000"/>
              <a:gd name="connsiteY185-2460" fmla="*/ 7032 h 10714"/>
              <a:gd name="connsiteX186-2461" fmla="*/ 5904 w 10000"/>
              <a:gd name="connsiteY186-2462" fmla="*/ 7232 h 10714"/>
              <a:gd name="connsiteX187-2463" fmla="*/ 5888 w 10000"/>
              <a:gd name="connsiteY187-2464" fmla="*/ 7443 h 10714"/>
              <a:gd name="connsiteX188-2465" fmla="*/ 5879 w 10000"/>
              <a:gd name="connsiteY188-2466" fmla="*/ 7655 h 10714"/>
              <a:gd name="connsiteX189-2467" fmla="*/ 5888 w 10000"/>
              <a:gd name="connsiteY189-2468" fmla="*/ 7867 h 10714"/>
              <a:gd name="connsiteX190-2469" fmla="*/ 5904 w 10000"/>
              <a:gd name="connsiteY190-2470" fmla="*/ 8084 h 10714"/>
              <a:gd name="connsiteX191-2471" fmla="*/ 5925 w 10000"/>
              <a:gd name="connsiteY191-2472" fmla="*/ 8299 h 10714"/>
              <a:gd name="connsiteX192-2473" fmla="*/ 5950 w 10000"/>
              <a:gd name="connsiteY192-2474" fmla="*/ 8510 h 10714"/>
              <a:gd name="connsiteX193-2475" fmla="*/ 5954 w 10000"/>
              <a:gd name="connsiteY193-2476" fmla="*/ 8820 h 10714"/>
              <a:gd name="connsiteX194-2477" fmla="*/ 5933 w 10000"/>
              <a:gd name="connsiteY194-2478" fmla="*/ 9130 h 10714"/>
              <a:gd name="connsiteX195-2479" fmla="*/ 5896 w 10000"/>
              <a:gd name="connsiteY195-2480" fmla="*/ 9428 h 10714"/>
              <a:gd name="connsiteX196-2481" fmla="*/ 5850 w 10000"/>
              <a:gd name="connsiteY196-2482" fmla="*/ 9720 h 10714"/>
              <a:gd name="connsiteX197-2483" fmla="*/ 5756 w 10000"/>
              <a:gd name="connsiteY197-2484" fmla="*/ 10714 h 10714"/>
              <a:gd name="connsiteX198-2485" fmla="*/ 4117 w 10000"/>
              <a:gd name="connsiteY198-2486" fmla="*/ 10686 h 10714"/>
              <a:gd name="connsiteX199-2487" fmla="*/ 4309 w 10000"/>
              <a:gd name="connsiteY199-2488" fmla="*/ 10293 h 10714"/>
              <a:gd name="connsiteX200-2489" fmla="*/ 4546 w 10000"/>
              <a:gd name="connsiteY200-2490" fmla="*/ 9848 h 10714"/>
              <a:gd name="connsiteX201-2491" fmla="*/ 4629 w 10000"/>
              <a:gd name="connsiteY201-2492" fmla="*/ 9687 h 10714"/>
              <a:gd name="connsiteX202-2493" fmla="*/ 4700 w 10000"/>
              <a:gd name="connsiteY202-2494" fmla="*/ 9508 h 10714"/>
              <a:gd name="connsiteX203-2495" fmla="*/ 4767 w 10000"/>
              <a:gd name="connsiteY203-2496" fmla="*/ 9309 h 10714"/>
              <a:gd name="connsiteX204-2497" fmla="*/ 4829 w 10000"/>
              <a:gd name="connsiteY204-2498" fmla="*/ 9097 h 10714"/>
              <a:gd name="connsiteX205-2499" fmla="*/ 4879 w 10000"/>
              <a:gd name="connsiteY205-2500" fmla="*/ 8868 h 10714"/>
              <a:gd name="connsiteX206-2501" fmla="*/ 4917 w 10000"/>
              <a:gd name="connsiteY206-2502" fmla="*/ 8635 h 10714"/>
              <a:gd name="connsiteX207-2503" fmla="*/ 4954 w 10000"/>
              <a:gd name="connsiteY207-2504" fmla="*/ 8391 h 10714"/>
              <a:gd name="connsiteX208-2505" fmla="*/ 4979 w 10000"/>
              <a:gd name="connsiteY208-2506" fmla="*/ 8144 h 10714"/>
              <a:gd name="connsiteX209-2507" fmla="*/ 5000 w 10000"/>
              <a:gd name="connsiteY209-2508" fmla="*/ 7887 h 10714"/>
              <a:gd name="connsiteX210-2509" fmla="*/ 5000 w 10000"/>
              <a:gd name="connsiteY210-2510" fmla="*/ 7634 h 10714"/>
              <a:gd name="connsiteX211-2511" fmla="*/ 5000 w 10000"/>
              <a:gd name="connsiteY211-2512" fmla="*/ 7384 h 10714"/>
              <a:gd name="connsiteX212-2513" fmla="*/ 4979 w 10000"/>
              <a:gd name="connsiteY212-2514" fmla="*/ 7133 h 10714"/>
              <a:gd name="connsiteX213-2515" fmla="*/ 4950 w 10000"/>
              <a:gd name="connsiteY213-2516" fmla="*/ 6892 h 10714"/>
              <a:gd name="connsiteX214-2517" fmla="*/ 4913 w 10000"/>
              <a:gd name="connsiteY214-2518" fmla="*/ 6657 h 10714"/>
              <a:gd name="connsiteX215-2519" fmla="*/ 4858 w 10000"/>
              <a:gd name="connsiteY215-2520" fmla="*/ 6430 h 10714"/>
              <a:gd name="connsiteX216-2521" fmla="*/ 4783 w 10000"/>
              <a:gd name="connsiteY216-2522" fmla="*/ 6219 h 10714"/>
              <a:gd name="connsiteX217-2523" fmla="*/ 4700 w 10000"/>
              <a:gd name="connsiteY217-2524" fmla="*/ 6019 h 10714"/>
              <a:gd name="connsiteX218-2525" fmla="*/ 4600 w 10000"/>
              <a:gd name="connsiteY218-2526" fmla="*/ 5840 h 10714"/>
              <a:gd name="connsiteX219-2527" fmla="*/ 4488 w 10000"/>
              <a:gd name="connsiteY219-2528" fmla="*/ 5682 h 10714"/>
              <a:gd name="connsiteX220-2529" fmla="*/ 4358 w 10000"/>
              <a:gd name="connsiteY220-2530" fmla="*/ 5542 h 10714"/>
              <a:gd name="connsiteX221-2531" fmla="*/ 4213 w 10000"/>
              <a:gd name="connsiteY221-2532" fmla="*/ 5429 h 10714"/>
              <a:gd name="connsiteX222-2533" fmla="*/ 4046 w 10000"/>
              <a:gd name="connsiteY222-2534" fmla="*/ 5343 h 10714"/>
              <a:gd name="connsiteX223-2535" fmla="*/ 3904 w 10000"/>
              <a:gd name="connsiteY223-2536" fmla="*/ 5292 h 10714"/>
              <a:gd name="connsiteX224-2537" fmla="*/ 3746 w 10000"/>
              <a:gd name="connsiteY224-2538" fmla="*/ 5271 h 10714"/>
              <a:gd name="connsiteX225-2539" fmla="*/ 3583 w 10000"/>
              <a:gd name="connsiteY225-2540" fmla="*/ 5271 h 10714"/>
              <a:gd name="connsiteX226-2541" fmla="*/ 3413 w 10000"/>
              <a:gd name="connsiteY226-2542" fmla="*/ 5286 h 10714"/>
              <a:gd name="connsiteX227-2543" fmla="*/ 3246 w 10000"/>
              <a:gd name="connsiteY227-2544" fmla="*/ 5310 h 10714"/>
              <a:gd name="connsiteX228-2545" fmla="*/ 3079 w 10000"/>
              <a:gd name="connsiteY228-2546" fmla="*/ 5343 h 10714"/>
              <a:gd name="connsiteX229-2547" fmla="*/ 2913 w 10000"/>
              <a:gd name="connsiteY229-2548" fmla="*/ 5369 h 10714"/>
              <a:gd name="connsiteX230-2549" fmla="*/ 2750 w 10000"/>
              <a:gd name="connsiteY230-2550" fmla="*/ 5396 h 10714"/>
              <a:gd name="connsiteX231-2551" fmla="*/ 2600 w 10000"/>
              <a:gd name="connsiteY231-2552" fmla="*/ 5411 h 10714"/>
              <a:gd name="connsiteX232-2553" fmla="*/ 2258 w 10000"/>
              <a:gd name="connsiteY232-2554" fmla="*/ 5423 h 10714"/>
              <a:gd name="connsiteX233-2555" fmla="*/ 1925 w 10000"/>
              <a:gd name="connsiteY233-2556" fmla="*/ 5411 h 10714"/>
              <a:gd name="connsiteX234-2557" fmla="*/ 1617 w 10000"/>
              <a:gd name="connsiteY234-2558" fmla="*/ 5384 h 10714"/>
              <a:gd name="connsiteX235-2559" fmla="*/ 1321 w 10000"/>
              <a:gd name="connsiteY235-2560" fmla="*/ 5346 h 10714"/>
              <a:gd name="connsiteX236-2561" fmla="*/ 1033 w 10000"/>
              <a:gd name="connsiteY236-2562" fmla="*/ 5298 h 10714"/>
              <a:gd name="connsiteX237-2563" fmla="*/ 758 w 10000"/>
              <a:gd name="connsiteY237-2564" fmla="*/ 5250 h 10714"/>
              <a:gd name="connsiteX238-2565" fmla="*/ 500 w 10000"/>
              <a:gd name="connsiteY238-2566" fmla="*/ 5197 h 10714"/>
              <a:gd name="connsiteX239-2567" fmla="*/ 517 w 10000"/>
              <a:gd name="connsiteY239-2568" fmla="*/ 5137 h 10714"/>
              <a:gd name="connsiteX240-2569" fmla="*/ 871 w 10000"/>
              <a:gd name="connsiteY240-2570" fmla="*/ 5173 h 10714"/>
              <a:gd name="connsiteX241-2571" fmla="*/ 1221 w 10000"/>
              <a:gd name="connsiteY241-2572" fmla="*/ 5197 h 10714"/>
              <a:gd name="connsiteX242-2573" fmla="*/ 1563 w 10000"/>
              <a:gd name="connsiteY242-2574" fmla="*/ 5206 h 10714"/>
              <a:gd name="connsiteX243-2575" fmla="*/ 1896 w 10000"/>
              <a:gd name="connsiteY243-2576" fmla="*/ 5197 h 10714"/>
              <a:gd name="connsiteX244-2577" fmla="*/ 2221 w 10000"/>
              <a:gd name="connsiteY244-2578" fmla="*/ 5164 h 10714"/>
              <a:gd name="connsiteX245-2579" fmla="*/ 2538 w 10000"/>
              <a:gd name="connsiteY245-2580" fmla="*/ 5113 h 10714"/>
              <a:gd name="connsiteX246-2581" fmla="*/ 2842 w 10000"/>
              <a:gd name="connsiteY246-2582" fmla="*/ 5045 h 10714"/>
              <a:gd name="connsiteX247-2583" fmla="*/ 3129 w 10000"/>
              <a:gd name="connsiteY247-2584" fmla="*/ 4946 h 10714"/>
              <a:gd name="connsiteX248-2585" fmla="*/ 3500 w 10000"/>
              <a:gd name="connsiteY248-2586" fmla="*/ 4815 h 10714"/>
              <a:gd name="connsiteX249-2587" fmla="*/ 2821 w 10000"/>
              <a:gd name="connsiteY249-2588" fmla="*/ 4389 h 10714"/>
              <a:gd name="connsiteX250-2589" fmla="*/ 2213 w 10000"/>
              <a:gd name="connsiteY250-2590" fmla="*/ 3912 h 10714"/>
              <a:gd name="connsiteX251-2591" fmla="*/ 1879 w 10000"/>
              <a:gd name="connsiteY251-2592" fmla="*/ 3939 h 10714"/>
              <a:gd name="connsiteX252-2593" fmla="*/ 1554 w 10000"/>
              <a:gd name="connsiteY252-2594" fmla="*/ 3939 h 10714"/>
              <a:gd name="connsiteX253-2595" fmla="*/ 1258 w 10000"/>
              <a:gd name="connsiteY253-2596" fmla="*/ 3912 h 10714"/>
              <a:gd name="connsiteX254-2597" fmla="*/ 979 w 10000"/>
              <a:gd name="connsiteY254-2598" fmla="*/ 3856 h 10714"/>
              <a:gd name="connsiteX255-2599" fmla="*/ 721 w 10000"/>
              <a:gd name="connsiteY255-2600" fmla="*/ 3775 h 10714"/>
              <a:gd name="connsiteX256-2601" fmla="*/ 496 w 10000"/>
              <a:gd name="connsiteY256-2602" fmla="*/ 3674 h 10714"/>
              <a:gd name="connsiteX257-2603" fmla="*/ 296 w 10000"/>
              <a:gd name="connsiteY257-2604" fmla="*/ 3549 h 10714"/>
              <a:gd name="connsiteX258-2605" fmla="*/ 129 w 10000"/>
              <a:gd name="connsiteY258-2606" fmla="*/ 3403 h 10714"/>
              <a:gd name="connsiteX259-2607" fmla="*/ 0 w 10000"/>
              <a:gd name="connsiteY259-2608" fmla="*/ 3245 h 10714"/>
              <a:gd name="connsiteX260-2609" fmla="*/ 17 w 10000"/>
              <a:gd name="connsiteY260-2610" fmla="*/ 3218 h 10714"/>
              <a:gd name="connsiteX261-2611" fmla="*/ 71 w 10000"/>
              <a:gd name="connsiteY261-2612" fmla="*/ 3245 h 10714"/>
              <a:gd name="connsiteX262-2613" fmla="*/ 138 w 10000"/>
              <a:gd name="connsiteY262-2614" fmla="*/ 3349 h 10714"/>
              <a:gd name="connsiteX263-2615" fmla="*/ 246 w 10000"/>
              <a:gd name="connsiteY263-2616" fmla="*/ 3439 h 10714"/>
              <a:gd name="connsiteX264-2617" fmla="*/ 379 w 10000"/>
              <a:gd name="connsiteY264-2618" fmla="*/ 3528 h 10714"/>
              <a:gd name="connsiteX265-2619" fmla="*/ 538 w 10000"/>
              <a:gd name="connsiteY265-2620" fmla="*/ 3597 h 10714"/>
              <a:gd name="connsiteX266-2621" fmla="*/ 721 w 10000"/>
              <a:gd name="connsiteY266-2622" fmla="*/ 3656 h 10714"/>
              <a:gd name="connsiteX267-2623" fmla="*/ 913 w 10000"/>
              <a:gd name="connsiteY267-2624" fmla="*/ 3701 h 10714"/>
              <a:gd name="connsiteX268-2625" fmla="*/ 1117 w 10000"/>
              <a:gd name="connsiteY268-2626" fmla="*/ 3728 h 10714"/>
              <a:gd name="connsiteX269-2627" fmla="*/ 1329 w 10000"/>
              <a:gd name="connsiteY269-2628" fmla="*/ 3737 h 10714"/>
              <a:gd name="connsiteX270-2629" fmla="*/ 1533 w 10000"/>
              <a:gd name="connsiteY270-2630" fmla="*/ 3734 h 10714"/>
              <a:gd name="connsiteX271-2631" fmla="*/ 1646 w 10000"/>
              <a:gd name="connsiteY271-2632" fmla="*/ 3722 h 10714"/>
              <a:gd name="connsiteX272-2633" fmla="*/ 1746 w 10000"/>
              <a:gd name="connsiteY272-2634" fmla="*/ 3722 h 10714"/>
              <a:gd name="connsiteX273-2635" fmla="*/ 1833 w 10000"/>
              <a:gd name="connsiteY273-2636" fmla="*/ 3710 h 10714"/>
              <a:gd name="connsiteX274-2637" fmla="*/ 1917 w 10000"/>
              <a:gd name="connsiteY274-2638" fmla="*/ 3695 h 10714"/>
              <a:gd name="connsiteX275-2639" fmla="*/ 1988 w 10000"/>
              <a:gd name="connsiteY275-2640" fmla="*/ 3662 h 10714"/>
              <a:gd name="connsiteX276-2641" fmla="*/ 1788 w 10000"/>
              <a:gd name="connsiteY276-2642" fmla="*/ 3391 h 10714"/>
              <a:gd name="connsiteX277-2643" fmla="*/ 1617 w 10000"/>
              <a:gd name="connsiteY277-2644" fmla="*/ 3126 h 10714"/>
              <a:gd name="connsiteX278-2645" fmla="*/ 1454 w 10000"/>
              <a:gd name="connsiteY278-2646" fmla="*/ 2849 h 10714"/>
              <a:gd name="connsiteX279-2647" fmla="*/ 1313 w 10000"/>
              <a:gd name="connsiteY279-2648" fmla="*/ 2563 h 10714"/>
              <a:gd name="connsiteX280-2649" fmla="*/ 1175 w 10000"/>
              <a:gd name="connsiteY280-2650" fmla="*/ 2253 h 10714"/>
              <a:gd name="connsiteX281-2651" fmla="*/ 1046 w 10000"/>
              <a:gd name="connsiteY281-2652" fmla="*/ 1919 h 10714"/>
              <a:gd name="connsiteX282-2653" fmla="*/ 1033 w 10000"/>
              <a:gd name="connsiteY282-2654" fmla="*/ 1859 h 10714"/>
              <a:gd name="connsiteX283-2655" fmla="*/ 1000 w 10000"/>
              <a:gd name="connsiteY283-2656" fmla="*/ 1776 h 10714"/>
              <a:gd name="connsiteX284-2657" fmla="*/ 979 w 10000"/>
              <a:gd name="connsiteY284-2658" fmla="*/ 1684 h 10714"/>
              <a:gd name="connsiteX285-2659" fmla="*/ 950 w 10000"/>
              <a:gd name="connsiteY285-2660" fmla="*/ 1591 h 10714"/>
              <a:gd name="connsiteX286-2661" fmla="*/ 925 w 10000"/>
              <a:gd name="connsiteY286-2662" fmla="*/ 1490 h 10714"/>
              <a:gd name="connsiteX287-2663" fmla="*/ 917 w 10000"/>
              <a:gd name="connsiteY287-2664" fmla="*/ 1397 h 10714"/>
              <a:gd name="connsiteX288-2665" fmla="*/ 917 w 10000"/>
              <a:gd name="connsiteY288-2666" fmla="*/ 1311 h 10714"/>
              <a:gd name="connsiteX289-2667" fmla="*/ 933 w 10000"/>
              <a:gd name="connsiteY289-2668" fmla="*/ 1234 h 10714"/>
              <a:gd name="connsiteX290-2669" fmla="*/ 963 w 10000"/>
              <a:gd name="connsiteY290-2670" fmla="*/ 1180 h 10714"/>
              <a:gd name="connsiteX291-2671" fmla="*/ 1000 w 10000"/>
              <a:gd name="connsiteY291-2672" fmla="*/ 1192 h 10714"/>
              <a:gd name="connsiteX292-2673" fmla="*/ 1033 w 10000"/>
              <a:gd name="connsiteY292-2674" fmla="*/ 1496 h 10714"/>
              <a:gd name="connsiteX293-2675" fmla="*/ 1108 w 10000"/>
              <a:gd name="connsiteY293-2676" fmla="*/ 1800 h 10714"/>
              <a:gd name="connsiteX294-2677" fmla="*/ 1221 w 10000"/>
              <a:gd name="connsiteY294-2678" fmla="*/ 2098 h 10714"/>
              <a:gd name="connsiteX295-2679" fmla="*/ 1358 w 10000"/>
              <a:gd name="connsiteY295-2680" fmla="*/ 2372 h 10714"/>
              <a:gd name="connsiteX296-2681" fmla="*/ 1508 w 10000"/>
              <a:gd name="connsiteY296-2682" fmla="*/ 2628 h 10714"/>
              <a:gd name="connsiteX297-2683" fmla="*/ 1646 w 10000"/>
              <a:gd name="connsiteY297-2684" fmla="*/ 2795 h 10714"/>
              <a:gd name="connsiteX298-2685" fmla="*/ 1629 w 10000"/>
              <a:gd name="connsiteY298-2686" fmla="*/ 2801 h 10714"/>
              <a:gd name="connsiteX299-2687" fmla="*/ 1629 w 10000"/>
              <a:gd name="connsiteY299-2688" fmla="*/ 2807 h 10714"/>
              <a:gd name="connsiteX300-2689" fmla="*/ 1638 w 10000"/>
              <a:gd name="connsiteY300-2690" fmla="*/ 2813 h 10714"/>
              <a:gd name="connsiteX301-2691" fmla="*/ 1646 w 10000"/>
              <a:gd name="connsiteY301-2692" fmla="*/ 2816 h 10714"/>
              <a:gd name="connsiteX302-2693" fmla="*/ 1663 w 10000"/>
              <a:gd name="connsiteY302-2694" fmla="*/ 2822 h 10714"/>
              <a:gd name="connsiteX303-2695" fmla="*/ 1667 w 10000"/>
              <a:gd name="connsiteY303-2696" fmla="*/ 2834 h 10714"/>
              <a:gd name="connsiteX304-2697" fmla="*/ 1675 w 10000"/>
              <a:gd name="connsiteY304-2698" fmla="*/ 2840 h 10714"/>
              <a:gd name="connsiteX305-2699" fmla="*/ 1683 w 10000"/>
              <a:gd name="connsiteY305-2700" fmla="*/ 2849 h 10714"/>
              <a:gd name="connsiteX306-2701" fmla="*/ 1683 w 10000"/>
              <a:gd name="connsiteY306-2702" fmla="*/ 2843 h 10714"/>
              <a:gd name="connsiteX307-2703" fmla="*/ 1675 w 10000"/>
              <a:gd name="connsiteY307-2704" fmla="*/ 2840 h 10714"/>
              <a:gd name="connsiteX308-2705" fmla="*/ 1675 w 10000"/>
              <a:gd name="connsiteY308-2706" fmla="*/ 2840 h 10714"/>
              <a:gd name="connsiteX309-2707" fmla="*/ 1646 w 10000"/>
              <a:gd name="connsiteY309-2708" fmla="*/ 2795 h 10714"/>
              <a:gd name="connsiteX310-2709" fmla="*/ 1746 w 10000"/>
              <a:gd name="connsiteY310-2710" fmla="*/ 2741 h 10714"/>
              <a:gd name="connsiteX311-2711" fmla="*/ 1842 w 10000"/>
              <a:gd name="connsiteY311-2712" fmla="*/ 2649 h 10714"/>
              <a:gd name="connsiteX312-2713" fmla="*/ 1933 w 10000"/>
              <a:gd name="connsiteY312-2714" fmla="*/ 2542 h 10714"/>
              <a:gd name="connsiteX313-2715" fmla="*/ 2017 w 10000"/>
              <a:gd name="connsiteY313-2716" fmla="*/ 2411 h 10714"/>
              <a:gd name="connsiteX314-2717" fmla="*/ 2092 w 10000"/>
              <a:gd name="connsiteY314-2718" fmla="*/ 2265 h 10714"/>
              <a:gd name="connsiteX315-2719" fmla="*/ 2163 w 10000"/>
              <a:gd name="connsiteY315-2720" fmla="*/ 2113 h 10714"/>
              <a:gd name="connsiteX316-2721" fmla="*/ 2221 w 10000"/>
              <a:gd name="connsiteY316-2722" fmla="*/ 1955 h 10714"/>
              <a:gd name="connsiteX317-2723" fmla="*/ 2275 w 10000"/>
              <a:gd name="connsiteY317-2724" fmla="*/ 1803 h 10714"/>
              <a:gd name="connsiteX318-2725" fmla="*/ 2321 w 10000"/>
              <a:gd name="connsiteY318-2726" fmla="*/ 1657 h 10714"/>
              <a:gd name="connsiteX319-2727" fmla="*/ 2329 w 10000"/>
              <a:gd name="connsiteY319-2728" fmla="*/ 1853 h 10714"/>
              <a:gd name="connsiteX320-2729" fmla="*/ 2321 w 10000"/>
              <a:gd name="connsiteY320-2730" fmla="*/ 2032 h 10714"/>
              <a:gd name="connsiteX321-2731" fmla="*/ 2283 w 10000"/>
              <a:gd name="connsiteY321-2732" fmla="*/ 2199 h 10714"/>
              <a:gd name="connsiteX322-2733" fmla="*/ 2229 w 10000"/>
              <a:gd name="connsiteY322-2734" fmla="*/ 2366 h 10714"/>
              <a:gd name="connsiteX323-2735" fmla="*/ 2154 w 10000"/>
              <a:gd name="connsiteY323-2736" fmla="*/ 2524 h 10714"/>
              <a:gd name="connsiteX324-2737" fmla="*/ 2046 w 10000"/>
              <a:gd name="connsiteY324-2738" fmla="*/ 2682 h 10714"/>
              <a:gd name="connsiteX325-2739" fmla="*/ 1796 w 10000"/>
              <a:gd name="connsiteY325-2740" fmla="*/ 3027 h 10714"/>
              <a:gd name="connsiteX326-2741" fmla="*/ 2054 w 10000"/>
              <a:gd name="connsiteY326-2742" fmla="*/ 3305 h 10714"/>
              <a:gd name="connsiteX327-2743" fmla="*/ 2333 w 10000"/>
              <a:gd name="connsiteY327-2744" fmla="*/ 3564 h 10714"/>
              <a:gd name="connsiteX328-2745" fmla="*/ 2638 w 10000"/>
              <a:gd name="connsiteY328-2746" fmla="*/ 3808 h 10714"/>
              <a:gd name="connsiteX329-2747" fmla="*/ 2963 w 10000"/>
              <a:gd name="connsiteY329-2748" fmla="*/ 4032 h 10714"/>
              <a:gd name="connsiteX330-2749" fmla="*/ 4129 w 10000"/>
              <a:gd name="connsiteY330-2750" fmla="*/ 4610 h 10714"/>
              <a:gd name="connsiteX331-2751" fmla="*/ 4167 w 10000"/>
              <a:gd name="connsiteY331-2752" fmla="*/ 4589 h 10714"/>
              <a:gd name="connsiteX332-2753" fmla="*/ 4071 w 10000"/>
              <a:gd name="connsiteY332-2754" fmla="*/ 4333 h 10714"/>
              <a:gd name="connsiteX333-2755" fmla="*/ 3996 w 10000"/>
              <a:gd name="connsiteY333-2756" fmla="*/ 4058 h 10714"/>
              <a:gd name="connsiteX334-2757" fmla="*/ 3933 w 10000"/>
              <a:gd name="connsiteY334-2758" fmla="*/ 3760 h 10714"/>
              <a:gd name="connsiteX335-2759" fmla="*/ 3904 w 10000"/>
              <a:gd name="connsiteY335-2760" fmla="*/ 3456 h 10714"/>
              <a:gd name="connsiteX336-2761" fmla="*/ 3879 w 10000"/>
              <a:gd name="connsiteY336-2762" fmla="*/ 3138 h 10714"/>
              <a:gd name="connsiteX337-2763" fmla="*/ 3879 w 10000"/>
              <a:gd name="connsiteY337-2764" fmla="*/ 2813 h 10714"/>
              <a:gd name="connsiteX338-2765" fmla="*/ 3896 w 10000"/>
              <a:gd name="connsiteY338-2766" fmla="*/ 2485 h 10714"/>
              <a:gd name="connsiteX339-2767" fmla="*/ 3933 w 10000"/>
              <a:gd name="connsiteY339-2768" fmla="*/ 2160 h 10714"/>
              <a:gd name="connsiteX340-2769" fmla="*/ 3988 w 10000"/>
              <a:gd name="connsiteY340-2770" fmla="*/ 1836 h 10714"/>
              <a:gd name="connsiteX341-2771" fmla="*/ 4046 w 10000"/>
              <a:gd name="connsiteY341-2772" fmla="*/ 1523 h 10714"/>
              <a:gd name="connsiteX342-2773" fmla="*/ 4129 w 10000"/>
              <a:gd name="connsiteY342-2774" fmla="*/ 1219 h 10714"/>
              <a:gd name="connsiteX343-2775" fmla="*/ 4229 w 10000"/>
              <a:gd name="connsiteY343-2776" fmla="*/ 933 h 10714"/>
              <a:gd name="connsiteX344-2777" fmla="*/ 4333 w 10000"/>
              <a:gd name="connsiteY344-2778" fmla="*/ 662 h 10714"/>
              <a:gd name="connsiteX345-2779" fmla="*/ 4454 w 10000"/>
              <a:gd name="connsiteY345-2780" fmla="*/ 417 h 10714"/>
              <a:gd name="connsiteX346-2781" fmla="*/ 4583 w 10000"/>
              <a:gd name="connsiteY346-2782" fmla="*/ 194 h 10714"/>
              <a:gd name="connsiteX347-2783" fmla="*/ 4738 w 10000"/>
              <a:gd name="connsiteY347-2784" fmla="*/ 0 h 10714"/>
              <a:gd name="connsiteX0-2785" fmla="*/ 4738 w 10000"/>
              <a:gd name="connsiteY0-2786" fmla="*/ 0 h 10741"/>
              <a:gd name="connsiteX1-2787" fmla="*/ 4721 w 10000"/>
              <a:gd name="connsiteY1-2788" fmla="*/ 48 h 10741"/>
              <a:gd name="connsiteX2-2789" fmla="*/ 4713 w 10000"/>
              <a:gd name="connsiteY2-2790" fmla="*/ 80 h 10741"/>
              <a:gd name="connsiteX3-2791" fmla="*/ 4704 w 10000"/>
              <a:gd name="connsiteY3-2792" fmla="*/ 101 h 10741"/>
              <a:gd name="connsiteX4-2793" fmla="*/ 4704 w 10000"/>
              <a:gd name="connsiteY4-2794" fmla="*/ 113 h 10741"/>
              <a:gd name="connsiteX5-2795" fmla="*/ 4713 w 10000"/>
              <a:gd name="connsiteY5-2796" fmla="*/ 119 h 10741"/>
              <a:gd name="connsiteX6-2797" fmla="*/ 4713 w 10000"/>
              <a:gd name="connsiteY6-2798" fmla="*/ 125 h 10741"/>
              <a:gd name="connsiteX7-2799" fmla="*/ 4721 w 10000"/>
              <a:gd name="connsiteY7-2800" fmla="*/ 125 h 10741"/>
              <a:gd name="connsiteX8-2801" fmla="*/ 4721 w 10000"/>
              <a:gd name="connsiteY8-2802" fmla="*/ 125 h 10741"/>
              <a:gd name="connsiteX9-2803" fmla="*/ 4721 w 10000"/>
              <a:gd name="connsiteY9-2804" fmla="*/ 134 h 10741"/>
              <a:gd name="connsiteX10-2805" fmla="*/ 4713 w 10000"/>
              <a:gd name="connsiteY10-2806" fmla="*/ 152 h 10741"/>
              <a:gd name="connsiteX11-2807" fmla="*/ 4704 w 10000"/>
              <a:gd name="connsiteY11-2808" fmla="*/ 179 h 10741"/>
              <a:gd name="connsiteX12-2809" fmla="*/ 4692 w 10000"/>
              <a:gd name="connsiteY12-2810" fmla="*/ 221 h 10741"/>
              <a:gd name="connsiteX13-2811" fmla="*/ 4667 w 10000"/>
              <a:gd name="connsiteY13-2812" fmla="*/ 280 h 10741"/>
              <a:gd name="connsiteX14-2813" fmla="*/ 4629 w 10000"/>
              <a:gd name="connsiteY14-2814" fmla="*/ 364 h 10741"/>
              <a:gd name="connsiteX15-2815" fmla="*/ 4592 w 10000"/>
              <a:gd name="connsiteY15-2816" fmla="*/ 465 h 10741"/>
              <a:gd name="connsiteX16-2817" fmla="*/ 4533 w 10000"/>
              <a:gd name="connsiteY16-2818" fmla="*/ 596 h 10741"/>
              <a:gd name="connsiteX17-2819" fmla="*/ 4463 w 10000"/>
              <a:gd name="connsiteY17-2820" fmla="*/ 754 h 10741"/>
              <a:gd name="connsiteX18-2821" fmla="*/ 4379 w 10000"/>
              <a:gd name="connsiteY18-2822" fmla="*/ 1001 h 10741"/>
              <a:gd name="connsiteX19-2823" fmla="*/ 4321 w 10000"/>
              <a:gd name="connsiteY19-2824" fmla="*/ 1266 h 10741"/>
              <a:gd name="connsiteX20-2825" fmla="*/ 4275 w 10000"/>
              <a:gd name="connsiteY20-2826" fmla="*/ 1538 h 10741"/>
              <a:gd name="connsiteX21-2827" fmla="*/ 4213 w 10000"/>
              <a:gd name="connsiteY21-2828" fmla="*/ 1827 h 10741"/>
              <a:gd name="connsiteX22-2829" fmla="*/ 4204 w 10000"/>
              <a:gd name="connsiteY22-2830" fmla="*/ 1889 h 10741"/>
              <a:gd name="connsiteX23-2831" fmla="*/ 4192 w 10000"/>
              <a:gd name="connsiteY23-2832" fmla="*/ 1982 h 10741"/>
              <a:gd name="connsiteX24-2833" fmla="*/ 4183 w 10000"/>
              <a:gd name="connsiteY24-2834" fmla="*/ 2080 h 10741"/>
              <a:gd name="connsiteX25-2835" fmla="*/ 4175 w 10000"/>
              <a:gd name="connsiteY25-2836" fmla="*/ 2187 h 10741"/>
              <a:gd name="connsiteX26-2837" fmla="*/ 4175 w 10000"/>
              <a:gd name="connsiteY26-2838" fmla="*/ 2297 h 10741"/>
              <a:gd name="connsiteX27-2839" fmla="*/ 4192 w 10000"/>
              <a:gd name="connsiteY27-2840" fmla="*/ 2396 h 10741"/>
              <a:gd name="connsiteX28-2841" fmla="*/ 4213 w 10000"/>
              <a:gd name="connsiteY28-2842" fmla="*/ 2482 h 10741"/>
              <a:gd name="connsiteX29-2843" fmla="*/ 4250 w 10000"/>
              <a:gd name="connsiteY29-2844" fmla="*/ 2542 h 10741"/>
              <a:gd name="connsiteX30-2845" fmla="*/ 4450 w 10000"/>
              <a:gd name="connsiteY30-2846" fmla="*/ 2530 h 10741"/>
              <a:gd name="connsiteX31-2847" fmla="*/ 4646 w 10000"/>
              <a:gd name="connsiteY31-2848" fmla="*/ 2482 h 10741"/>
              <a:gd name="connsiteX32-2849" fmla="*/ 4833 w 10000"/>
              <a:gd name="connsiteY32-2850" fmla="*/ 2405 h 10741"/>
              <a:gd name="connsiteX33-2851" fmla="*/ 5025 w 10000"/>
              <a:gd name="connsiteY33-2852" fmla="*/ 2297 h 10741"/>
              <a:gd name="connsiteX34-2853" fmla="*/ 5200 w 10000"/>
              <a:gd name="connsiteY34-2854" fmla="*/ 2172 h 10741"/>
              <a:gd name="connsiteX35-2855" fmla="*/ 5371 w 10000"/>
              <a:gd name="connsiteY35-2856" fmla="*/ 2020 h 10741"/>
              <a:gd name="connsiteX36-2857" fmla="*/ 5533 w 10000"/>
              <a:gd name="connsiteY36-2858" fmla="*/ 1859 h 10741"/>
              <a:gd name="connsiteX37-2859" fmla="*/ 5683 w 10000"/>
              <a:gd name="connsiteY37-2860" fmla="*/ 1690 h 10741"/>
              <a:gd name="connsiteX38-2861" fmla="*/ 5829 w 10000"/>
              <a:gd name="connsiteY38-2862" fmla="*/ 1511 h 10741"/>
              <a:gd name="connsiteX39-2863" fmla="*/ 5954 w 10000"/>
              <a:gd name="connsiteY39-2864" fmla="*/ 1326 h 10741"/>
              <a:gd name="connsiteX40-2865" fmla="*/ 6071 w 10000"/>
              <a:gd name="connsiteY40-2866" fmla="*/ 1147 h 10741"/>
              <a:gd name="connsiteX41-2867" fmla="*/ 6167 w 10000"/>
              <a:gd name="connsiteY41-2868" fmla="*/ 974 h 10741"/>
              <a:gd name="connsiteX42-2869" fmla="*/ 6213 w 10000"/>
              <a:gd name="connsiteY42-2870" fmla="*/ 974 h 10741"/>
              <a:gd name="connsiteX43-2871" fmla="*/ 6213 w 10000"/>
              <a:gd name="connsiteY43-2872" fmla="*/ 992 h 10741"/>
              <a:gd name="connsiteX44-2873" fmla="*/ 6138 w 10000"/>
              <a:gd name="connsiteY44-2874" fmla="*/ 1165 h 10741"/>
              <a:gd name="connsiteX45-2875" fmla="*/ 6054 w 10000"/>
              <a:gd name="connsiteY45-2876" fmla="*/ 1344 h 10741"/>
              <a:gd name="connsiteX46-2877" fmla="*/ 5963 w 10000"/>
              <a:gd name="connsiteY46-2878" fmla="*/ 1517 h 10741"/>
              <a:gd name="connsiteX47-2879" fmla="*/ 5871 w 10000"/>
              <a:gd name="connsiteY47-2880" fmla="*/ 1684 h 10741"/>
              <a:gd name="connsiteX48-2881" fmla="*/ 5775 w 10000"/>
              <a:gd name="connsiteY48-2882" fmla="*/ 1847 h 10741"/>
              <a:gd name="connsiteX49-2883" fmla="*/ 5667 w 10000"/>
              <a:gd name="connsiteY49-2884" fmla="*/ 1999 h 10741"/>
              <a:gd name="connsiteX50-2885" fmla="*/ 5554 w 10000"/>
              <a:gd name="connsiteY50-2886" fmla="*/ 2145 h 10741"/>
              <a:gd name="connsiteX51-2887" fmla="*/ 5417 w 10000"/>
              <a:gd name="connsiteY51-2888" fmla="*/ 2279 h 10741"/>
              <a:gd name="connsiteX52-2889" fmla="*/ 5275 w 10000"/>
              <a:gd name="connsiteY52-2890" fmla="*/ 2411 h 10741"/>
              <a:gd name="connsiteX53-2891" fmla="*/ 5108 w 10000"/>
              <a:gd name="connsiteY53-2892" fmla="*/ 2518 h 10741"/>
              <a:gd name="connsiteX54-2893" fmla="*/ 4917 w 10000"/>
              <a:gd name="connsiteY54-2894" fmla="*/ 2616 h 10741"/>
              <a:gd name="connsiteX55-2895" fmla="*/ 4704 w 10000"/>
              <a:gd name="connsiteY55-2896" fmla="*/ 2703 h 10741"/>
              <a:gd name="connsiteX56-2897" fmla="*/ 4479 w 10000"/>
              <a:gd name="connsiteY56-2898" fmla="*/ 2768 h 10741"/>
              <a:gd name="connsiteX57-2899" fmla="*/ 4213 w 10000"/>
              <a:gd name="connsiteY57-2900" fmla="*/ 2813 h 10741"/>
              <a:gd name="connsiteX58-2901" fmla="*/ 4221 w 10000"/>
              <a:gd name="connsiteY58-2902" fmla="*/ 3126 h 10741"/>
              <a:gd name="connsiteX59-2903" fmla="*/ 4258 w 10000"/>
              <a:gd name="connsiteY59-2904" fmla="*/ 3424 h 10741"/>
              <a:gd name="connsiteX60-2905" fmla="*/ 4321 w 10000"/>
              <a:gd name="connsiteY60-2906" fmla="*/ 3707 h 10741"/>
              <a:gd name="connsiteX61-2907" fmla="*/ 4404 w 10000"/>
              <a:gd name="connsiteY61-2908" fmla="*/ 3975 h 10741"/>
              <a:gd name="connsiteX62-2909" fmla="*/ 4508 w 10000"/>
              <a:gd name="connsiteY62-2910" fmla="*/ 4231 h 10741"/>
              <a:gd name="connsiteX63-2911" fmla="*/ 4621 w 10000"/>
              <a:gd name="connsiteY63-2912" fmla="*/ 4476 h 10741"/>
              <a:gd name="connsiteX64-2913" fmla="*/ 4750 w 10000"/>
              <a:gd name="connsiteY64-2914" fmla="*/ 4708 h 10741"/>
              <a:gd name="connsiteX65-2915" fmla="*/ 4879 w 10000"/>
              <a:gd name="connsiteY65-2916" fmla="*/ 4934 h 10741"/>
              <a:gd name="connsiteX66-2917" fmla="*/ 4917 w 10000"/>
              <a:gd name="connsiteY66-2918" fmla="*/ 4988 h 10741"/>
              <a:gd name="connsiteX67-2919" fmla="*/ 4950 w 10000"/>
              <a:gd name="connsiteY67-2920" fmla="*/ 5054 h 10741"/>
              <a:gd name="connsiteX68-2921" fmla="*/ 4996 w 10000"/>
              <a:gd name="connsiteY68-2922" fmla="*/ 5125 h 10741"/>
              <a:gd name="connsiteX69-2923" fmla="*/ 5038 w 10000"/>
              <a:gd name="connsiteY69-2924" fmla="*/ 5200 h 10741"/>
              <a:gd name="connsiteX70-2925" fmla="*/ 5092 w 10000"/>
              <a:gd name="connsiteY70-2926" fmla="*/ 5271 h 10741"/>
              <a:gd name="connsiteX71-2927" fmla="*/ 5154 w 10000"/>
              <a:gd name="connsiteY71-2928" fmla="*/ 5331 h 10741"/>
              <a:gd name="connsiteX72-2929" fmla="*/ 5229 w 10000"/>
              <a:gd name="connsiteY72-2930" fmla="*/ 5384 h 10741"/>
              <a:gd name="connsiteX73-2931" fmla="*/ 5313 w 10000"/>
              <a:gd name="connsiteY73-2932" fmla="*/ 5423 h 10741"/>
              <a:gd name="connsiteX74-2933" fmla="*/ 5413 w 10000"/>
              <a:gd name="connsiteY74-2934" fmla="*/ 5438 h 10741"/>
              <a:gd name="connsiteX75-2935" fmla="*/ 5517 w 10000"/>
              <a:gd name="connsiteY75-2936" fmla="*/ 5435 h 10741"/>
              <a:gd name="connsiteX76-2937" fmla="*/ 5704 w 10000"/>
              <a:gd name="connsiteY76-2938" fmla="*/ 5390 h 10741"/>
              <a:gd name="connsiteX77-2939" fmla="*/ 5871 w 10000"/>
              <a:gd name="connsiteY77-2940" fmla="*/ 5316 h 10741"/>
              <a:gd name="connsiteX78-2941" fmla="*/ 6033 w 10000"/>
              <a:gd name="connsiteY78-2942" fmla="*/ 5223 h 10741"/>
              <a:gd name="connsiteX79-2943" fmla="*/ 6167 w 10000"/>
              <a:gd name="connsiteY79-2944" fmla="*/ 5113 h 10741"/>
              <a:gd name="connsiteX80-2945" fmla="*/ 6296 w 10000"/>
              <a:gd name="connsiteY80-2946" fmla="*/ 4994 h 10741"/>
              <a:gd name="connsiteX81-2947" fmla="*/ 6417 w 10000"/>
              <a:gd name="connsiteY81-2948" fmla="*/ 4869 h 10741"/>
              <a:gd name="connsiteX82-2949" fmla="*/ 6525 w 10000"/>
              <a:gd name="connsiteY82-2950" fmla="*/ 4750 h 10741"/>
              <a:gd name="connsiteX83-2951" fmla="*/ 6617 w 10000"/>
              <a:gd name="connsiteY83-2952" fmla="*/ 4636 h 10741"/>
              <a:gd name="connsiteX84-2953" fmla="*/ 6821 w 10000"/>
              <a:gd name="connsiteY84-2954" fmla="*/ 4377 h 10741"/>
              <a:gd name="connsiteX85-2955" fmla="*/ 7017 w 10000"/>
              <a:gd name="connsiteY85-2956" fmla="*/ 4085 h 10741"/>
              <a:gd name="connsiteX86-2957" fmla="*/ 7213 w 10000"/>
              <a:gd name="connsiteY86-2958" fmla="*/ 3766 h 10741"/>
              <a:gd name="connsiteX87-2959" fmla="*/ 7396 w 10000"/>
              <a:gd name="connsiteY87-2960" fmla="*/ 3418 h 10741"/>
              <a:gd name="connsiteX88-2961" fmla="*/ 7563 w 10000"/>
              <a:gd name="connsiteY88-2962" fmla="*/ 3051 h 10741"/>
              <a:gd name="connsiteX89-2963" fmla="*/ 7713 w 10000"/>
              <a:gd name="connsiteY89-2964" fmla="*/ 2661 h 10741"/>
              <a:gd name="connsiteX90-2965" fmla="*/ 7850 w 10000"/>
              <a:gd name="connsiteY90-2966" fmla="*/ 2253 h 10741"/>
              <a:gd name="connsiteX91-2967" fmla="*/ 7950 w 10000"/>
              <a:gd name="connsiteY91-2968" fmla="*/ 1830 h 10741"/>
              <a:gd name="connsiteX92-2969" fmla="*/ 8025 w 10000"/>
              <a:gd name="connsiteY92-2970" fmla="*/ 1397 h 10741"/>
              <a:gd name="connsiteX93-2971" fmla="*/ 8071 w 10000"/>
              <a:gd name="connsiteY93-2972" fmla="*/ 954 h 10741"/>
              <a:gd name="connsiteX94-2973" fmla="*/ 8108 w 10000"/>
              <a:gd name="connsiteY94-2974" fmla="*/ 974 h 10741"/>
              <a:gd name="connsiteX95-2975" fmla="*/ 8138 w 10000"/>
              <a:gd name="connsiteY95-2976" fmla="*/ 1025 h 10741"/>
              <a:gd name="connsiteX96-2977" fmla="*/ 8163 w 10000"/>
              <a:gd name="connsiteY96-2978" fmla="*/ 1100 h 10741"/>
              <a:gd name="connsiteX97-2979" fmla="*/ 8175 w 10000"/>
              <a:gd name="connsiteY97-2980" fmla="*/ 1198 h 10741"/>
              <a:gd name="connsiteX98-2981" fmla="*/ 8183 w 10000"/>
              <a:gd name="connsiteY98-2982" fmla="*/ 1311 h 10741"/>
              <a:gd name="connsiteX99-2983" fmla="*/ 8183 w 10000"/>
              <a:gd name="connsiteY99-2984" fmla="*/ 1442 h 10741"/>
              <a:gd name="connsiteX100-2985" fmla="*/ 8183 w 10000"/>
              <a:gd name="connsiteY100-2986" fmla="*/ 1582 h 10741"/>
              <a:gd name="connsiteX101-2987" fmla="*/ 8175 w 10000"/>
              <a:gd name="connsiteY101-2988" fmla="*/ 1734 h 10741"/>
              <a:gd name="connsiteX102-2989" fmla="*/ 8163 w 10000"/>
              <a:gd name="connsiteY102-2990" fmla="*/ 1889 h 10741"/>
              <a:gd name="connsiteX103-2991" fmla="*/ 8146 w 10000"/>
              <a:gd name="connsiteY103-2992" fmla="*/ 2047 h 10741"/>
              <a:gd name="connsiteX104-2993" fmla="*/ 8121 w 10000"/>
              <a:gd name="connsiteY104-2994" fmla="*/ 2205 h 10741"/>
              <a:gd name="connsiteX105-2995" fmla="*/ 8108 w 10000"/>
              <a:gd name="connsiteY105-2996" fmla="*/ 2357 h 10741"/>
              <a:gd name="connsiteX106-2997" fmla="*/ 8083 w 10000"/>
              <a:gd name="connsiteY106-2998" fmla="*/ 2497 h 10741"/>
              <a:gd name="connsiteX107-2999" fmla="*/ 8063 w 10000"/>
              <a:gd name="connsiteY107-3000" fmla="*/ 2628 h 10741"/>
              <a:gd name="connsiteX108-3001" fmla="*/ 8038 w 10000"/>
              <a:gd name="connsiteY108-3002" fmla="*/ 2741 h 10741"/>
              <a:gd name="connsiteX109-3003" fmla="*/ 8017 w 10000"/>
              <a:gd name="connsiteY109-3004" fmla="*/ 2834 h 10741"/>
              <a:gd name="connsiteX110-3005" fmla="*/ 8000 w 10000"/>
              <a:gd name="connsiteY110-3006" fmla="*/ 2908 h 10741"/>
              <a:gd name="connsiteX111-3007" fmla="*/ 7700 w 10000"/>
              <a:gd name="connsiteY111-3008" fmla="*/ 3754 h 10741"/>
              <a:gd name="connsiteX112-3009" fmla="*/ 7942 w 10000"/>
              <a:gd name="connsiteY112-3010" fmla="*/ 3737 h 10741"/>
              <a:gd name="connsiteX113-3011" fmla="*/ 8167 w 10000"/>
              <a:gd name="connsiteY113-3012" fmla="*/ 3695 h 10741"/>
              <a:gd name="connsiteX114-3013" fmla="*/ 8379 w 10000"/>
              <a:gd name="connsiteY114-3014" fmla="*/ 3635 h 10741"/>
              <a:gd name="connsiteX115-3015" fmla="*/ 8583 w 10000"/>
              <a:gd name="connsiteY115-3016" fmla="*/ 3558 h 10741"/>
              <a:gd name="connsiteX116-3017" fmla="*/ 8767 w 10000"/>
              <a:gd name="connsiteY116-3018" fmla="*/ 3471 h 10741"/>
              <a:gd name="connsiteX117-3019" fmla="*/ 8933 w 10000"/>
              <a:gd name="connsiteY117-3020" fmla="*/ 3376 h 10741"/>
              <a:gd name="connsiteX118-3021" fmla="*/ 9092 w 10000"/>
              <a:gd name="connsiteY118-3022" fmla="*/ 3278 h 10741"/>
              <a:gd name="connsiteX119-3023" fmla="*/ 9238 w 10000"/>
              <a:gd name="connsiteY119-3024" fmla="*/ 3185 h 10741"/>
              <a:gd name="connsiteX120-3025" fmla="*/ 9250 w 10000"/>
              <a:gd name="connsiteY120-3026" fmla="*/ 3230 h 10741"/>
              <a:gd name="connsiteX121-3027" fmla="*/ 9117 w 10000"/>
              <a:gd name="connsiteY121-3028" fmla="*/ 3376 h 10741"/>
              <a:gd name="connsiteX122-3029" fmla="*/ 8954 w 10000"/>
              <a:gd name="connsiteY122-3030" fmla="*/ 3516 h 10741"/>
              <a:gd name="connsiteX123-3031" fmla="*/ 8758 w 10000"/>
              <a:gd name="connsiteY123-3032" fmla="*/ 3641 h 10741"/>
              <a:gd name="connsiteX124-3033" fmla="*/ 8538 w 10000"/>
              <a:gd name="connsiteY124-3034" fmla="*/ 3754 h 10741"/>
              <a:gd name="connsiteX125-3035" fmla="*/ 8304 w 10000"/>
              <a:gd name="connsiteY125-3036" fmla="*/ 3856 h 10741"/>
              <a:gd name="connsiteX126-3037" fmla="*/ 8054 w 10000"/>
              <a:gd name="connsiteY126-3038" fmla="*/ 3945 h 10741"/>
              <a:gd name="connsiteX127-3039" fmla="*/ 7796 w 10000"/>
              <a:gd name="connsiteY127-3040" fmla="*/ 4014 h 10741"/>
              <a:gd name="connsiteX128-3041" fmla="*/ 7533 w 10000"/>
              <a:gd name="connsiteY128-3042" fmla="*/ 4064 h 10741"/>
              <a:gd name="connsiteX129-3043" fmla="*/ 7479 w 10000"/>
              <a:gd name="connsiteY129-3044" fmla="*/ 4184 h 10741"/>
              <a:gd name="connsiteX130-3045" fmla="*/ 7404 w 10000"/>
              <a:gd name="connsiteY130-3046" fmla="*/ 4324 h 10741"/>
              <a:gd name="connsiteX131-3047" fmla="*/ 7321 w 10000"/>
              <a:gd name="connsiteY131-3048" fmla="*/ 4470 h 10741"/>
              <a:gd name="connsiteX132-3049" fmla="*/ 7213 w 10000"/>
              <a:gd name="connsiteY132-3050" fmla="*/ 4628 h 10741"/>
              <a:gd name="connsiteX133-3051" fmla="*/ 7100 w 10000"/>
              <a:gd name="connsiteY133-3052" fmla="*/ 4794 h 10741"/>
              <a:gd name="connsiteX134-3053" fmla="*/ 6979 w 10000"/>
              <a:gd name="connsiteY134-3054" fmla="*/ 4958 h 10741"/>
              <a:gd name="connsiteX135-3055" fmla="*/ 6850 w 10000"/>
              <a:gd name="connsiteY135-3056" fmla="*/ 5113 h 10741"/>
              <a:gd name="connsiteX136-3057" fmla="*/ 6721 w 10000"/>
              <a:gd name="connsiteY136-3058" fmla="*/ 5265 h 10741"/>
              <a:gd name="connsiteX137-3059" fmla="*/ 6600 w 10000"/>
              <a:gd name="connsiteY137-3060" fmla="*/ 5405 h 10741"/>
              <a:gd name="connsiteX138-3061" fmla="*/ 6471 w 10000"/>
              <a:gd name="connsiteY138-3062" fmla="*/ 5530 h 10741"/>
              <a:gd name="connsiteX139-3063" fmla="*/ 6358 w 10000"/>
              <a:gd name="connsiteY139-3064" fmla="*/ 5641 h 10741"/>
              <a:gd name="connsiteX140-3065" fmla="*/ 6250 w 10000"/>
              <a:gd name="connsiteY140-3066" fmla="*/ 5721 h 10741"/>
              <a:gd name="connsiteX141-3067" fmla="*/ 6267 w 10000"/>
              <a:gd name="connsiteY141-3068" fmla="*/ 5781 h 10741"/>
              <a:gd name="connsiteX142-3069" fmla="*/ 6296 w 10000"/>
              <a:gd name="connsiteY142-3070" fmla="*/ 5793 h 10741"/>
              <a:gd name="connsiteX143-3071" fmla="*/ 6479 w 10000"/>
              <a:gd name="connsiteY143-3072" fmla="*/ 5754 h 10741"/>
              <a:gd name="connsiteX144-3073" fmla="*/ 6663 w 10000"/>
              <a:gd name="connsiteY144-3074" fmla="*/ 5736 h 10741"/>
              <a:gd name="connsiteX145-3075" fmla="*/ 6858 w 10000"/>
              <a:gd name="connsiteY145-3076" fmla="*/ 5736 h 10741"/>
              <a:gd name="connsiteX146-3077" fmla="*/ 7046 w 10000"/>
              <a:gd name="connsiteY146-3078" fmla="*/ 5742 h 10741"/>
              <a:gd name="connsiteX147-3079" fmla="*/ 7246 w 10000"/>
              <a:gd name="connsiteY147-3080" fmla="*/ 5748 h 10741"/>
              <a:gd name="connsiteX148-3081" fmla="*/ 7425 w 10000"/>
              <a:gd name="connsiteY148-3082" fmla="*/ 5748 h 10741"/>
              <a:gd name="connsiteX149-3083" fmla="*/ 7600 w 10000"/>
              <a:gd name="connsiteY149-3084" fmla="*/ 5733 h 10741"/>
              <a:gd name="connsiteX150-3085" fmla="*/ 7950 w 10000"/>
              <a:gd name="connsiteY150-3086" fmla="*/ 5673 h 10741"/>
              <a:gd name="connsiteX151-3087" fmla="*/ 8275 w 10000"/>
              <a:gd name="connsiteY151-3088" fmla="*/ 5596 h 10741"/>
              <a:gd name="connsiteX152-3089" fmla="*/ 8579 w 10000"/>
              <a:gd name="connsiteY152-3090" fmla="*/ 5504 h 10741"/>
              <a:gd name="connsiteX153-3091" fmla="*/ 8858 w 10000"/>
              <a:gd name="connsiteY153-3092" fmla="*/ 5390 h 10741"/>
              <a:gd name="connsiteX154-3093" fmla="*/ 9117 w 10000"/>
              <a:gd name="connsiteY154-3094" fmla="*/ 5265 h 10741"/>
              <a:gd name="connsiteX155-3095" fmla="*/ 9350 w 10000"/>
              <a:gd name="connsiteY155-3096" fmla="*/ 5119 h 10741"/>
              <a:gd name="connsiteX156-3097" fmla="*/ 9563 w 10000"/>
              <a:gd name="connsiteY156-3098" fmla="*/ 4967 h 10741"/>
              <a:gd name="connsiteX157-3099" fmla="*/ 9758 w 10000"/>
              <a:gd name="connsiteY157-3100" fmla="*/ 4794 h 10741"/>
              <a:gd name="connsiteX158-3101" fmla="*/ 9933 w 10000"/>
              <a:gd name="connsiteY158-3102" fmla="*/ 4610 h 10741"/>
              <a:gd name="connsiteX159-3103" fmla="*/ 10000 w 10000"/>
              <a:gd name="connsiteY159-3104" fmla="*/ 4648 h 10741"/>
              <a:gd name="connsiteX160-3105" fmla="*/ 10000 w 10000"/>
              <a:gd name="connsiteY160-3106" fmla="*/ 4660 h 10741"/>
              <a:gd name="connsiteX161-3107" fmla="*/ 9904 w 10000"/>
              <a:gd name="connsiteY161-3108" fmla="*/ 4827 h 10741"/>
              <a:gd name="connsiteX162-3109" fmla="*/ 9767 w 10000"/>
              <a:gd name="connsiteY162-3110" fmla="*/ 5000 h 10741"/>
              <a:gd name="connsiteX163-3111" fmla="*/ 9600 w 10000"/>
              <a:gd name="connsiteY163-3112" fmla="*/ 5173 h 10741"/>
              <a:gd name="connsiteX164-3113" fmla="*/ 9404 w 10000"/>
              <a:gd name="connsiteY164-3114" fmla="*/ 5343 h 10741"/>
              <a:gd name="connsiteX165-3115" fmla="*/ 9183 w 10000"/>
              <a:gd name="connsiteY165-3116" fmla="*/ 5504 h 10741"/>
              <a:gd name="connsiteX166-3117" fmla="*/ 8950 w 10000"/>
              <a:gd name="connsiteY166-3118" fmla="*/ 5662 h 10741"/>
              <a:gd name="connsiteX167-3119" fmla="*/ 8704 w 10000"/>
              <a:gd name="connsiteY167-3120" fmla="*/ 5802 h 10741"/>
              <a:gd name="connsiteX168-3121" fmla="*/ 8463 w 10000"/>
              <a:gd name="connsiteY168-3122" fmla="*/ 5927 h 10741"/>
              <a:gd name="connsiteX169-3123" fmla="*/ 8229 w 10000"/>
              <a:gd name="connsiteY169-3124" fmla="*/ 6025 h 10741"/>
              <a:gd name="connsiteX170-3125" fmla="*/ 8000 w 10000"/>
              <a:gd name="connsiteY170-3126" fmla="*/ 6105 h 10741"/>
              <a:gd name="connsiteX171-3127" fmla="*/ 7879 w 10000"/>
              <a:gd name="connsiteY171-3128" fmla="*/ 6132 h 10741"/>
              <a:gd name="connsiteX172-3129" fmla="*/ 7729 w 10000"/>
              <a:gd name="connsiteY172-3130" fmla="*/ 6153 h 10741"/>
              <a:gd name="connsiteX173-3131" fmla="*/ 7563 w 10000"/>
              <a:gd name="connsiteY173-3132" fmla="*/ 6177 h 10741"/>
              <a:gd name="connsiteX174-3133" fmla="*/ 7388 w 10000"/>
              <a:gd name="connsiteY174-3134" fmla="*/ 6198 h 10741"/>
              <a:gd name="connsiteX175-3135" fmla="*/ 7204 w 10000"/>
              <a:gd name="connsiteY175-3136" fmla="*/ 6219 h 10741"/>
              <a:gd name="connsiteX176-3137" fmla="*/ 7017 w 10000"/>
              <a:gd name="connsiteY176-3138" fmla="*/ 6240 h 10741"/>
              <a:gd name="connsiteX177-3139" fmla="*/ 6842 w 10000"/>
              <a:gd name="connsiteY177-3140" fmla="*/ 6263 h 10741"/>
              <a:gd name="connsiteX178-3141" fmla="*/ 6675 w 10000"/>
              <a:gd name="connsiteY178-3142" fmla="*/ 6290 h 10741"/>
              <a:gd name="connsiteX179-3143" fmla="*/ 6517 w 10000"/>
              <a:gd name="connsiteY179-3144" fmla="*/ 6329 h 10741"/>
              <a:gd name="connsiteX180-3145" fmla="*/ 6388 w 10000"/>
              <a:gd name="connsiteY180-3146" fmla="*/ 6365 h 10741"/>
              <a:gd name="connsiteX181-3147" fmla="*/ 6288 w 10000"/>
              <a:gd name="connsiteY181-3148" fmla="*/ 6415 h 10741"/>
              <a:gd name="connsiteX182-3149" fmla="*/ 6213 w 10000"/>
              <a:gd name="connsiteY182-3150" fmla="*/ 6475 h 10741"/>
              <a:gd name="connsiteX183-3151" fmla="*/ 6092 w 10000"/>
              <a:gd name="connsiteY183-3152" fmla="*/ 6648 h 10741"/>
              <a:gd name="connsiteX184-3153" fmla="*/ 6008 w 10000"/>
              <a:gd name="connsiteY184-3154" fmla="*/ 6836 h 10741"/>
              <a:gd name="connsiteX185-3155" fmla="*/ 5942 w 10000"/>
              <a:gd name="connsiteY185-3156" fmla="*/ 7032 h 10741"/>
              <a:gd name="connsiteX186-3157" fmla="*/ 5904 w 10000"/>
              <a:gd name="connsiteY186-3158" fmla="*/ 7232 h 10741"/>
              <a:gd name="connsiteX187-3159" fmla="*/ 5888 w 10000"/>
              <a:gd name="connsiteY187-3160" fmla="*/ 7443 h 10741"/>
              <a:gd name="connsiteX188-3161" fmla="*/ 5879 w 10000"/>
              <a:gd name="connsiteY188-3162" fmla="*/ 7655 h 10741"/>
              <a:gd name="connsiteX189-3163" fmla="*/ 5888 w 10000"/>
              <a:gd name="connsiteY189-3164" fmla="*/ 7867 h 10741"/>
              <a:gd name="connsiteX190-3165" fmla="*/ 5904 w 10000"/>
              <a:gd name="connsiteY190-3166" fmla="*/ 8084 h 10741"/>
              <a:gd name="connsiteX191-3167" fmla="*/ 5925 w 10000"/>
              <a:gd name="connsiteY191-3168" fmla="*/ 8299 h 10741"/>
              <a:gd name="connsiteX192-3169" fmla="*/ 5950 w 10000"/>
              <a:gd name="connsiteY192-3170" fmla="*/ 8510 h 10741"/>
              <a:gd name="connsiteX193-3171" fmla="*/ 5954 w 10000"/>
              <a:gd name="connsiteY193-3172" fmla="*/ 8820 h 10741"/>
              <a:gd name="connsiteX194-3173" fmla="*/ 5933 w 10000"/>
              <a:gd name="connsiteY194-3174" fmla="*/ 9130 h 10741"/>
              <a:gd name="connsiteX195-3175" fmla="*/ 5896 w 10000"/>
              <a:gd name="connsiteY195-3176" fmla="*/ 9428 h 10741"/>
              <a:gd name="connsiteX196-3177" fmla="*/ 5850 w 10000"/>
              <a:gd name="connsiteY196-3178" fmla="*/ 9720 h 10741"/>
              <a:gd name="connsiteX197-3179" fmla="*/ 5909 w 10000"/>
              <a:gd name="connsiteY197-3180" fmla="*/ 10741 h 10741"/>
              <a:gd name="connsiteX198-3181" fmla="*/ 4117 w 10000"/>
              <a:gd name="connsiteY198-3182" fmla="*/ 10686 h 10741"/>
              <a:gd name="connsiteX199-3183" fmla="*/ 4309 w 10000"/>
              <a:gd name="connsiteY199-3184" fmla="*/ 10293 h 10741"/>
              <a:gd name="connsiteX200-3185" fmla="*/ 4546 w 10000"/>
              <a:gd name="connsiteY200-3186" fmla="*/ 9848 h 10741"/>
              <a:gd name="connsiteX201-3187" fmla="*/ 4629 w 10000"/>
              <a:gd name="connsiteY201-3188" fmla="*/ 9687 h 10741"/>
              <a:gd name="connsiteX202-3189" fmla="*/ 4700 w 10000"/>
              <a:gd name="connsiteY202-3190" fmla="*/ 9508 h 10741"/>
              <a:gd name="connsiteX203-3191" fmla="*/ 4767 w 10000"/>
              <a:gd name="connsiteY203-3192" fmla="*/ 9309 h 10741"/>
              <a:gd name="connsiteX204-3193" fmla="*/ 4829 w 10000"/>
              <a:gd name="connsiteY204-3194" fmla="*/ 9097 h 10741"/>
              <a:gd name="connsiteX205-3195" fmla="*/ 4879 w 10000"/>
              <a:gd name="connsiteY205-3196" fmla="*/ 8868 h 10741"/>
              <a:gd name="connsiteX206-3197" fmla="*/ 4917 w 10000"/>
              <a:gd name="connsiteY206-3198" fmla="*/ 8635 h 10741"/>
              <a:gd name="connsiteX207-3199" fmla="*/ 4954 w 10000"/>
              <a:gd name="connsiteY207-3200" fmla="*/ 8391 h 10741"/>
              <a:gd name="connsiteX208-3201" fmla="*/ 4979 w 10000"/>
              <a:gd name="connsiteY208-3202" fmla="*/ 8144 h 10741"/>
              <a:gd name="connsiteX209-3203" fmla="*/ 5000 w 10000"/>
              <a:gd name="connsiteY209-3204" fmla="*/ 7887 h 10741"/>
              <a:gd name="connsiteX210-3205" fmla="*/ 5000 w 10000"/>
              <a:gd name="connsiteY210-3206" fmla="*/ 7634 h 10741"/>
              <a:gd name="connsiteX211-3207" fmla="*/ 5000 w 10000"/>
              <a:gd name="connsiteY211-3208" fmla="*/ 7384 h 10741"/>
              <a:gd name="connsiteX212-3209" fmla="*/ 4979 w 10000"/>
              <a:gd name="connsiteY212-3210" fmla="*/ 7133 h 10741"/>
              <a:gd name="connsiteX213-3211" fmla="*/ 4950 w 10000"/>
              <a:gd name="connsiteY213-3212" fmla="*/ 6892 h 10741"/>
              <a:gd name="connsiteX214-3213" fmla="*/ 4913 w 10000"/>
              <a:gd name="connsiteY214-3214" fmla="*/ 6657 h 10741"/>
              <a:gd name="connsiteX215-3215" fmla="*/ 4858 w 10000"/>
              <a:gd name="connsiteY215-3216" fmla="*/ 6430 h 10741"/>
              <a:gd name="connsiteX216-3217" fmla="*/ 4783 w 10000"/>
              <a:gd name="connsiteY216-3218" fmla="*/ 6219 h 10741"/>
              <a:gd name="connsiteX217-3219" fmla="*/ 4700 w 10000"/>
              <a:gd name="connsiteY217-3220" fmla="*/ 6019 h 10741"/>
              <a:gd name="connsiteX218-3221" fmla="*/ 4600 w 10000"/>
              <a:gd name="connsiteY218-3222" fmla="*/ 5840 h 10741"/>
              <a:gd name="connsiteX219-3223" fmla="*/ 4488 w 10000"/>
              <a:gd name="connsiteY219-3224" fmla="*/ 5682 h 10741"/>
              <a:gd name="connsiteX220-3225" fmla="*/ 4358 w 10000"/>
              <a:gd name="connsiteY220-3226" fmla="*/ 5542 h 10741"/>
              <a:gd name="connsiteX221-3227" fmla="*/ 4213 w 10000"/>
              <a:gd name="connsiteY221-3228" fmla="*/ 5429 h 10741"/>
              <a:gd name="connsiteX222-3229" fmla="*/ 4046 w 10000"/>
              <a:gd name="connsiteY222-3230" fmla="*/ 5343 h 10741"/>
              <a:gd name="connsiteX223-3231" fmla="*/ 3904 w 10000"/>
              <a:gd name="connsiteY223-3232" fmla="*/ 5292 h 10741"/>
              <a:gd name="connsiteX224-3233" fmla="*/ 3746 w 10000"/>
              <a:gd name="connsiteY224-3234" fmla="*/ 5271 h 10741"/>
              <a:gd name="connsiteX225-3235" fmla="*/ 3583 w 10000"/>
              <a:gd name="connsiteY225-3236" fmla="*/ 5271 h 10741"/>
              <a:gd name="connsiteX226-3237" fmla="*/ 3413 w 10000"/>
              <a:gd name="connsiteY226-3238" fmla="*/ 5286 h 10741"/>
              <a:gd name="connsiteX227-3239" fmla="*/ 3246 w 10000"/>
              <a:gd name="connsiteY227-3240" fmla="*/ 5310 h 10741"/>
              <a:gd name="connsiteX228-3241" fmla="*/ 3079 w 10000"/>
              <a:gd name="connsiteY228-3242" fmla="*/ 5343 h 10741"/>
              <a:gd name="connsiteX229-3243" fmla="*/ 2913 w 10000"/>
              <a:gd name="connsiteY229-3244" fmla="*/ 5369 h 10741"/>
              <a:gd name="connsiteX230-3245" fmla="*/ 2750 w 10000"/>
              <a:gd name="connsiteY230-3246" fmla="*/ 5396 h 10741"/>
              <a:gd name="connsiteX231-3247" fmla="*/ 2600 w 10000"/>
              <a:gd name="connsiteY231-3248" fmla="*/ 5411 h 10741"/>
              <a:gd name="connsiteX232-3249" fmla="*/ 2258 w 10000"/>
              <a:gd name="connsiteY232-3250" fmla="*/ 5423 h 10741"/>
              <a:gd name="connsiteX233-3251" fmla="*/ 1925 w 10000"/>
              <a:gd name="connsiteY233-3252" fmla="*/ 5411 h 10741"/>
              <a:gd name="connsiteX234-3253" fmla="*/ 1617 w 10000"/>
              <a:gd name="connsiteY234-3254" fmla="*/ 5384 h 10741"/>
              <a:gd name="connsiteX235-3255" fmla="*/ 1321 w 10000"/>
              <a:gd name="connsiteY235-3256" fmla="*/ 5346 h 10741"/>
              <a:gd name="connsiteX236-3257" fmla="*/ 1033 w 10000"/>
              <a:gd name="connsiteY236-3258" fmla="*/ 5298 h 10741"/>
              <a:gd name="connsiteX237-3259" fmla="*/ 758 w 10000"/>
              <a:gd name="connsiteY237-3260" fmla="*/ 5250 h 10741"/>
              <a:gd name="connsiteX238-3261" fmla="*/ 500 w 10000"/>
              <a:gd name="connsiteY238-3262" fmla="*/ 5197 h 10741"/>
              <a:gd name="connsiteX239-3263" fmla="*/ 517 w 10000"/>
              <a:gd name="connsiteY239-3264" fmla="*/ 5137 h 10741"/>
              <a:gd name="connsiteX240-3265" fmla="*/ 871 w 10000"/>
              <a:gd name="connsiteY240-3266" fmla="*/ 5173 h 10741"/>
              <a:gd name="connsiteX241-3267" fmla="*/ 1221 w 10000"/>
              <a:gd name="connsiteY241-3268" fmla="*/ 5197 h 10741"/>
              <a:gd name="connsiteX242-3269" fmla="*/ 1563 w 10000"/>
              <a:gd name="connsiteY242-3270" fmla="*/ 5206 h 10741"/>
              <a:gd name="connsiteX243-3271" fmla="*/ 1896 w 10000"/>
              <a:gd name="connsiteY243-3272" fmla="*/ 5197 h 10741"/>
              <a:gd name="connsiteX244-3273" fmla="*/ 2221 w 10000"/>
              <a:gd name="connsiteY244-3274" fmla="*/ 5164 h 10741"/>
              <a:gd name="connsiteX245-3275" fmla="*/ 2538 w 10000"/>
              <a:gd name="connsiteY245-3276" fmla="*/ 5113 h 10741"/>
              <a:gd name="connsiteX246-3277" fmla="*/ 2842 w 10000"/>
              <a:gd name="connsiteY246-3278" fmla="*/ 5045 h 10741"/>
              <a:gd name="connsiteX247-3279" fmla="*/ 3129 w 10000"/>
              <a:gd name="connsiteY247-3280" fmla="*/ 4946 h 10741"/>
              <a:gd name="connsiteX248-3281" fmla="*/ 3500 w 10000"/>
              <a:gd name="connsiteY248-3282" fmla="*/ 4815 h 10741"/>
              <a:gd name="connsiteX249-3283" fmla="*/ 2821 w 10000"/>
              <a:gd name="connsiteY249-3284" fmla="*/ 4389 h 10741"/>
              <a:gd name="connsiteX250-3285" fmla="*/ 2213 w 10000"/>
              <a:gd name="connsiteY250-3286" fmla="*/ 3912 h 10741"/>
              <a:gd name="connsiteX251-3287" fmla="*/ 1879 w 10000"/>
              <a:gd name="connsiteY251-3288" fmla="*/ 3939 h 10741"/>
              <a:gd name="connsiteX252-3289" fmla="*/ 1554 w 10000"/>
              <a:gd name="connsiteY252-3290" fmla="*/ 3939 h 10741"/>
              <a:gd name="connsiteX253-3291" fmla="*/ 1258 w 10000"/>
              <a:gd name="connsiteY253-3292" fmla="*/ 3912 h 10741"/>
              <a:gd name="connsiteX254-3293" fmla="*/ 979 w 10000"/>
              <a:gd name="connsiteY254-3294" fmla="*/ 3856 h 10741"/>
              <a:gd name="connsiteX255-3295" fmla="*/ 721 w 10000"/>
              <a:gd name="connsiteY255-3296" fmla="*/ 3775 h 10741"/>
              <a:gd name="connsiteX256-3297" fmla="*/ 496 w 10000"/>
              <a:gd name="connsiteY256-3298" fmla="*/ 3674 h 10741"/>
              <a:gd name="connsiteX257-3299" fmla="*/ 296 w 10000"/>
              <a:gd name="connsiteY257-3300" fmla="*/ 3549 h 10741"/>
              <a:gd name="connsiteX258-3301" fmla="*/ 129 w 10000"/>
              <a:gd name="connsiteY258-3302" fmla="*/ 3403 h 10741"/>
              <a:gd name="connsiteX259-3303" fmla="*/ 0 w 10000"/>
              <a:gd name="connsiteY259-3304" fmla="*/ 3245 h 10741"/>
              <a:gd name="connsiteX260-3305" fmla="*/ 17 w 10000"/>
              <a:gd name="connsiteY260-3306" fmla="*/ 3218 h 10741"/>
              <a:gd name="connsiteX261-3307" fmla="*/ 71 w 10000"/>
              <a:gd name="connsiteY261-3308" fmla="*/ 3245 h 10741"/>
              <a:gd name="connsiteX262-3309" fmla="*/ 138 w 10000"/>
              <a:gd name="connsiteY262-3310" fmla="*/ 3349 h 10741"/>
              <a:gd name="connsiteX263-3311" fmla="*/ 246 w 10000"/>
              <a:gd name="connsiteY263-3312" fmla="*/ 3439 h 10741"/>
              <a:gd name="connsiteX264-3313" fmla="*/ 379 w 10000"/>
              <a:gd name="connsiteY264-3314" fmla="*/ 3528 h 10741"/>
              <a:gd name="connsiteX265-3315" fmla="*/ 538 w 10000"/>
              <a:gd name="connsiteY265-3316" fmla="*/ 3597 h 10741"/>
              <a:gd name="connsiteX266-3317" fmla="*/ 721 w 10000"/>
              <a:gd name="connsiteY266-3318" fmla="*/ 3656 h 10741"/>
              <a:gd name="connsiteX267-3319" fmla="*/ 913 w 10000"/>
              <a:gd name="connsiteY267-3320" fmla="*/ 3701 h 10741"/>
              <a:gd name="connsiteX268-3321" fmla="*/ 1117 w 10000"/>
              <a:gd name="connsiteY268-3322" fmla="*/ 3728 h 10741"/>
              <a:gd name="connsiteX269-3323" fmla="*/ 1329 w 10000"/>
              <a:gd name="connsiteY269-3324" fmla="*/ 3737 h 10741"/>
              <a:gd name="connsiteX270-3325" fmla="*/ 1533 w 10000"/>
              <a:gd name="connsiteY270-3326" fmla="*/ 3734 h 10741"/>
              <a:gd name="connsiteX271-3327" fmla="*/ 1646 w 10000"/>
              <a:gd name="connsiteY271-3328" fmla="*/ 3722 h 10741"/>
              <a:gd name="connsiteX272-3329" fmla="*/ 1746 w 10000"/>
              <a:gd name="connsiteY272-3330" fmla="*/ 3722 h 10741"/>
              <a:gd name="connsiteX273-3331" fmla="*/ 1833 w 10000"/>
              <a:gd name="connsiteY273-3332" fmla="*/ 3710 h 10741"/>
              <a:gd name="connsiteX274-3333" fmla="*/ 1917 w 10000"/>
              <a:gd name="connsiteY274-3334" fmla="*/ 3695 h 10741"/>
              <a:gd name="connsiteX275-3335" fmla="*/ 1988 w 10000"/>
              <a:gd name="connsiteY275-3336" fmla="*/ 3662 h 10741"/>
              <a:gd name="connsiteX276-3337" fmla="*/ 1788 w 10000"/>
              <a:gd name="connsiteY276-3338" fmla="*/ 3391 h 10741"/>
              <a:gd name="connsiteX277-3339" fmla="*/ 1617 w 10000"/>
              <a:gd name="connsiteY277-3340" fmla="*/ 3126 h 10741"/>
              <a:gd name="connsiteX278-3341" fmla="*/ 1454 w 10000"/>
              <a:gd name="connsiteY278-3342" fmla="*/ 2849 h 10741"/>
              <a:gd name="connsiteX279-3343" fmla="*/ 1313 w 10000"/>
              <a:gd name="connsiteY279-3344" fmla="*/ 2563 h 10741"/>
              <a:gd name="connsiteX280-3345" fmla="*/ 1175 w 10000"/>
              <a:gd name="connsiteY280-3346" fmla="*/ 2253 h 10741"/>
              <a:gd name="connsiteX281-3347" fmla="*/ 1046 w 10000"/>
              <a:gd name="connsiteY281-3348" fmla="*/ 1919 h 10741"/>
              <a:gd name="connsiteX282-3349" fmla="*/ 1033 w 10000"/>
              <a:gd name="connsiteY282-3350" fmla="*/ 1859 h 10741"/>
              <a:gd name="connsiteX283-3351" fmla="*/ 1000 w 10000"/>
              <a:gd name="connsiteY283-3352" fmla="*/ 1776 h 10741"/>
              <a:gd name="connsiteX284-3353" fmla="*/ 979 w 10000"/>
              <a:gd name="connsiteY284-3354" fmla="*/ 1684 h 10741"/>
              <a:gd name="connsiteX285-3355" fmla="*/ 950 w 10000"/>
              <a:gd name="connsiteY285-3356" fmla="*/ 1591 h 10741"/>
              <a:gd name="connsiteX286-3357" fmla="*/ 925 w 10000"/>
              <a:gd name="connsiteY286-3358" fmla="*/ 1490 h 10741"/>
              <a:gd name="connsiteX287-3359" fmla="*/ 917 w 10000"/>
              <a:gd name="connsiteY287-3360" fmla="*/ 1397 h 10741"/>
              <a:gd name="connsiteX288-3361" fmla="*/ 917 w 10000"/>
              <a:gd name="connsiteY288-3362" fmla="*/ 1311 h 10741"/>
              <a:gd name="connsiteX289-3363" fmla="*/ 933 w 10000"/>
              <a:gd name="connsiteY289-3364" fmla="*/ 1234 h 10741"/>
              <a:gd name="connsiteX290-3365" fmla="*/ 963 w 10000"/>
              <a:gd name="connsiteY290-3366" fmla="*/ 1180 h 10741"/>
              <a:gd name="connsiteX291-3367" fmla="*/ 1000 w 10000"/>
              <a:gd name="connsiteY291-3368" fmla="*/ 1192 h 10741"/>
              <a:gd name="connsiteX292-3369" fmla="*/ 1033 w 10000"/>
              <a:gd name="connsiteY292-3370" fmla="*/ 1496 h 10741"/>
              <a:gd name="connsiteX293-3371" fmla="*/ 1108 w 10000"/>
              <a:gd name="connsiteY293-3372" fmla="*/ 1800 h 10741"/>
              <a:gd name="connsiteX294-3373" fmla="*/ 1221 w 10000"/>
              <a:gd name="connsiteY294-3374" fmla="*/ 2098 h 10741"/>
              <a:gd name="connsiteX295-3375" fmla="*/ 1358 w 10000"/>
              <a:gd name="connsiteY295-3376" fmla="*/ 2372 h 10741"/>
              <a:gd name="connsiteX296-3377" fmla="*/ 1508 w 10000"/>
              <a:gd name="connsiteY296-3378" fmla="*/ 2628 h 10741"/>
              <a:gd name="connsiteX297-3379" fmla="*/ 1646 w 10000"/>
              <a:gd name="connsiteY297-3380" fmla="*/ 2795 h 10741"/>
              <a:gd name="connsiteX298-3381" fmla="*/ 1629 w 10000"/>
              <a:gd name="connsiteY298-3382" fmla="*/ 2801 h 10741"/>
              <a:gd name="connsiteX299-3383" fmla="*/ 1629 w 10000"/>
              <a:gd name="connsiteY299-3384" fmla="*/ 2807 h 10741"/>
              <a:gd name="connsiteX300-3385" fmla="*/ 1638 w 10000"/>
              <a:gd name="connsiteY300-3386" fmla="*/ 2813 h 10741"/>
              <a:gd name="connsiteX301-3387" fmla="*/ 1646 w 10000"/>
              <a:gd name="connsiteY301-3388" fmla="*/ 2816 h 10741"/>
              <a:gd name="connsiteX302-3389" fmla="*/ 1663 w 10000"/>
              <a:gd name="connsiteY302-3390" fmla="*/ 2822 h 10741"/>
              <a:gd name="connsiteX303-3391" fmla="*/ 1667 w 10000"/>
              <a:gd name="connsiteY303-3392" fmla="*/ 2834 h 10741"/>
              <a:gd name="connsiteX304-3393" fmla="*/ 1675 w 10000"/>
              <a:gd name="connsiteY304-3394" fmla="*/ 2840 h 10741"/>
              <a:gd name="connsiteX305-3395" fmla="*/ 1683 w 10000"/>
              <a:gd name="connsiteY305-3396" fmla="*/ 2849 h 10741"/>
              <a:gd name="connsiteX306-3397" fmla="*/ 1683 w 10000"/>
              <a:gd name="connsiteY306-3398" fmla="*/ 2843 h 10741"/>
              <a:gd name="connsiteX307-3399" fmla="*/ 1675 w 10000"/>
              <a:gd name="connsiteY307-3400" fmla="*/ 2840 h 10741"/>
              <a:gd name="connsiteX308-3401" fmla="*/ 1675 w 10000"/>
              <a:gd name="connsiteY308-3402" fmla="*/ 2840 h 10741"/>
              <a:gd name="connsiteX309-3403" fmla="*/ 1646 w 10000"/>
              <a:gd name="connsiteY309-3404" fmla="*/ 2795 h 10741"/>
              <a:gd name="connsiteX310-3405" fmla="*/ 1746 w 10000"/>
              <a:gd name="connsiteY310-3406" fmla="*/ 2741 h 10741"/>
              <a:gd name="connsiteX311-3407" fmla="*/ 1842 w 10000"/>
              <a:gd name="connsiteY311-3408" fmla="*/ 2649 h 10741"/>
              <a:gd name="connsiteX312-3409" fmla="*/ 1933 w 10000"/>
              <a:gd name="connsiteY312-3410" fmla="*/ 2542 h 10741"/>
              <a:gd name="connsiteX313-3411" fmla="*/ 2017 w 10000"/>
              <a:gd name="connsiteY313-3412" fmla="*/ 2411 h 10741"/>
              <a:gd name="connsiteX314-3413" fmla="*/ 2092 w 10000"/>
              <a:gd name="connsiteY314-3414" fmla="*/ 2265 h 10741"/>
              <a:gd name="connsiteX315-3415" fmla="*/ 2163 w 10000"/>
              <a:gd name="connsiteY315-3416" fmla="*/ 2113 h 10741"/>
              <a:gd name="connsiteX316-3417" fmla="*/ 2221 w 10000"/>
              <a:gd name="connsiteY316-3418" fmla="*/ 1955 h 10741"/>
              <a:gd name="connsiteX317-3419" fmla="*/ 2275 w 10000"/>
              <a:gd name="connsiteY317-3420" fmla="*/ 1803 h 10741"/>
              <a:gd name="connsiteX318-3421" fmla="*/ 2321 w 10000"/>
              <a:gd name="connsiteY318-3422" fmla="*/ 1657 h 10741"/>
              <a:gd name="connsiteX319-3423" fmla="*/ 2329 w 10000"/>
              <a:gd name="connsiteY319-3424" fmla="*/ 1853 h 10741"/>
              <a:gd name="connsiteX320-3425" fmla="*/ 2321 w 10000"/>
              <a:gd name="connsiteY320-3426" fmla="*/ 2032 h 10741"/>
              <a:gd name="connsiteX321-3427" fmla="*/ 2283 w 10000"/>
              <a:gd name="connsiteY321-3428" fmla="*/ 2199 h 10741"/>
              <a:gd name="connsiteX322-3429" fmla="*/ 2229 w 10000"/>
              <a:gd name="connsiteY322-3430" fmla="*/ 2366 h 10741"/>
              <a:gd name="connsiteX323-3431" fmla="*/ 2154 w 10000"/>
              <a:gd name="connsiteY323-3432" fmla="*/ 2524 h 10741"/>
              <a:gd name="connsiteX324-3433" fmla="*/ 2046 w 10000"/>
              <a:gd name="connsiteY324-3434" fmla="*/ 2682 h 10741"/>
              <a:gd name="connsiteX325-3435" fmla="*/ 1796 w 10000"/>
              <a:gd name="connsiteY325-3436" fmla="*/ 3027 h 10741"/>
              <a:gd name="connsiteX326-3437" fmla="*/ 2054 w 10000"/>
              <a:gd name="connsiteY326-3438" fmla="*/ 3305 h 10741"/>
              <a:gd name="connsiteX327-3439" fmla="*/ 2333 w 10000"/>
              <a:gd name="connsiteY327-3440" fmla="*/ 3564 h 10741"/>
              <a:gd name="connsiteX328-3441" fmla="*/ 2638 w 10000"/>
              <a:gd name="connsiteY328-3442" fmla="*/ 3808 h 10741"/>
              <a:gd name="connsiteX329-3443" fmla="*/ 2963 w 10000"/>
              <a:gd name="connsiteY329-3444" fmla="*/ 4032 h 10741"/>
              <a:gd name="connsiteX330-3445" fmla="*/ 4129 w 10000"/>
              <a:gd name="connsiteY330-3446" fmla="*/ 4610 h 10741"/>
              <a:gd name="connsiteX331-3447" fmla="*/ 4167 w 10000"/>
              <a:gd name="connsiteY331-3448" fmla="*/ 4589 h 10741"/>
              <a:gd name="connsiteX332-3449" fmla="*/ 4071 w 10000"/>
              <a:gd name="connsiteY332-3450" fmla="*/ 4333 h 10741"/>
              <a:gd name="connsiteX333-3451" fmla="*/ 3996 w 10000"/>
              <a:gd name="connsiteY333-3452" fmla="*/ 4058 h 10741"/>
              <a:gd name="connsiteX334-3453" fmla="*/ 3933 w 10000"/>
              <a:gd name="connsiteY334-3454" fmla="*/ 3760 h 10741"/>
              <a:gd name="connsiteX335-3455" fmla="*/ 3904 w 10000"/>
              <a:gd name="connsiteY335-3456" fmla="*/ 3456 h 10741"/>
              <a:gd name="connsiteX336-3457" fmla="*/ 3879 w 10000"/>
              <a:gd name="connsiteY336-3458" fmla="*/ 3138 h 10741"/>
              <a:gd name="connsiteX337-3459" fmla="*/ 3879 w 10000"/>
              <a:gd name="connsiteY337-3460" fmla="*/ 2813 h 10741"/>
              <a:gd name="connsiteX338-3461" fmla="*/ 3896 w 10000"/>
              <a:gd name="connsiteY338-3462" fmla="*/ 2485 h 10741"/>
              <a:gd name="connsiteX339-3463" fmla="*/ 3933 w 10000"/>
              <a:gd name="connsiteY339-3464" fmla="*/ 2160 h 10741"/>
              <a:gd name="connsiteX340-3465" fmla="*/ 3988 w 10000"/>
              <a:gd name="connsiteY340-3466" fmla="*/ 1836 h 10741"/>
              <a:gd name="connsiteX341-3467" fmla="*/ 4046 w 10000"/>
              <a:gd name="connsiteY341-3468" fmla="*/ 1523 h 10741"/>
              <a:gd name="connsiteX342-3469" fmla="*/ 4129 w 10000"/>
              <a:gd name="connsiteY342-3470" fmla="*/ 1219 h 10741"/>
              <a:gd name="connsiteX343-3471" fmla="*/ 4229 w 10000"/>
              <a:gd name="connsiteY343-3472" fmla="*/ 933 h 10741"/>
              <a:gd name="connsiteX344-3473" fmla="*/ 4333 w 10000"/>
              <a:gd name="connsiteY344-3474" fmla="*/ 662 h 10741"/>
              <a:gd name="connsiteX345-3475" fmla="*/ 4454 w 10000"/>
              <a:gd name="connsiteY345-3476" fmla="*/ 417 h 10741"/>
              <a:gd name="connsiteX346-3477" fmla="*/ 4583 w 10000"/>
              <a:gd name="connsiteY346-3478" fmla="*/ 194 h 10741"/>
              <a:gd name="connsiteX347-3479" fmla="*/ 4738 w 10000"/>
              <a:gd name="connsiteY347-3480" fmla="*/ 0 h 10741"/>
              <a:gd name="connsiteX0-3481" fmla="*/ 4738 w 10000"/>
              <a:gd name="connsiteY0-3482" fmla="*/ 0 h 10686"/>
              <a:gd name="connsiteX1-3483" fmla="*/ 4721 w 10000"/>
              <a:gd name="connsiteY1-3484" fmla="*/ 48 h 10686"/>
              <a:gd name="connsiteX2-3485" fmla="*/ 4713 w 10000"/>
              <a:gd name="connsiteY2-3486" fmla="*/ 80 h 10686"/>
              <a:gd name="connsiteX3-3487" fmla="*/ 4704 w 10000"/>
              <a:gd name="connsiteY3-3488" fmla="*/ 101 h 10686"/>
              <a:gd name="connsiteX4-3489" fmla="*/ 4704 w 10000"/>
              <a:gd name="connsiteY4-3490" fmla="*/ 113 h 10686"/>
              <a:gd name="connsiteX5-3491" fmla="*/ 4713 w 10000"/>
              <a:gd name="connsiteY5-3492" fmla="*/ 119 h 10686"/>
              <a:gd name="connsiteX6-3493" fmla="*/ 4713 w 10000"/>
              <a:gd name="connsiteY6-3494" fmla="*/ 125 h 10686"/>
              <a:gd name="connsiteX7-3495" fmla="*/ 4721 w 10000"/>
              <a:gd name="connsiteY7-3496" fmla="*/ 125 h 10686"/>
              <a:gd name="connsiteX8-3497" fmla="*/ 4721 w 10000"/>
              <a:gd name="connsiteY8-3498" fmla="*/ 125 h 10686"/>
              <a:gd name="connsiteX9-3499" fmla="*/ 4721 w 10000"/>
              <a:gd name="connsiteY9-3500" fmla="*/ 134 h 10686"/>
              <a:gd name="connsiteX10-3501" fmla="*/ 4713 w 10000"/>
              <a:gd name="connsiteY10-3502" fmla="*/ 152 h 10686"/>
              <a:gd name="connsiteX11-3503" fmla="*/ 4704 w 10000"/>
              <a:gd name="connsiteY11-3504" fmla="*/ 179 h 10686"/>
              <a:gd name="connsiteX12-3505" fmla="*/ 4692 w 10000"/>
              <a:gd name="connsiteY12-3506" fmla="*/ 221 h 10686"/>
              <a:gd name="connsiteX13-3507" fmla="*/ 4667 w 10000"/>
              <a:gd name="connsiteY13-3508" fmla="*/ 280 h 10686"/>
              <a:gd name="connsiteX14-3509" fmla="*/ 4629 w 10000"/>
              <a:gd name="connsiteY14-3510" fmla="*/ 364 h 10686"/>
              <a:gd name="connsiteX15-3511" fmla="*/ 4592 w 10000"/>
              <a:gd name="connsiteY15-3512" fmla="*/ 465 h 10686"/>
              <a:gd name="connsiteX16-3513" fmla="*/ 4533 w 10000"/>
              <a:gd name="connsiteY16-3514" fmla="*/ 596 h 10686"/>
              <a:gd name="connsiteX17-3515" fmla="*/ 4463 w 10000"/>
              <a:gd name="connsiteY17-3516" fmla="*/ 754 h 10686"/>
              <a:gd name="connsiteX18-3517" fmla="*/ 4379 w 10000"/>
              <a:gd name="connsiteY18-3518" fmla="*/ 1001 h 10686"/>
              <a:gd name="connsiteX19-3519" fmla="*/ 4321 w 10000"/>
              <a:gd name="connsiteY19-3520" fmla="*/ 1266 h 10686"/>
              <a:gd name="connsiteX20-3521" fmla="*/ 4275 w 10000"/>
              <a:gd name="connsiteY20-3522" fmla="*/ 1538 h 10686"/>
              <a:gd name="connsiteX21-3523" fmla="*/ 4213 w 10000"/>
              <a:gd name="connsiteY21-3524" fmla="*/ 1827 h 10686"/>
              <a:gd name="connsiteX22-3525" fmla="*/ 4204 w 10000"/>
              <a:gd name="connsiteY22-3526" fmla="*/ 1889 h 10686"/>
              <a:gd name="connsiteX23-3527" fmla="*/ 4192 w 10000"/>
              <a:gd name="connsiteY23-3528" fmla="*/ 1982 h 10686"/>
              <a:gd name="connsiteX24-3529" fmla="*/ 4183 w 10000"/>
              <a:gd name="connsiteY24-3530" fmla="*/ 2080 h 10686"/>
              <a:gd name="connsiteX25-3531" fmla="*/ 4175 w 10000"/>
              <a:gd name="connsiteY25-3532" fmla="*/ 2187 h 10686"/>
              <a:gd name="connsiteX26-3533" fmla="*/ 4175 w 10000"/>
              <a:gd name="connsiteY26-3534" fmla="*/ 2297 h 10686"/>
              <a:gd name="connsiteX27-3535" fmla="*/ 4192 w 10000"/>
              <a:gd name="connsiteY27-3536" fmla="*/ 2396 h 10686"/>
              <a:gd name="connsiteX28-3537" fmla="*/ 4213 w 10000"/>
              <a:gd name="connsiteY28-3538" fmla="*/ 2482 h 10686"/>
              <a:gd name="connsiteX29-3539" fmla="*/ 4250 w 10000"/>
              <a:gd name="connsiteY29-3540" fmla="*/ 2542 h 10686"/>
              <a:gd name="connsiteX30-3541" fmla="*/ 4450 w 10000"/>
              <a:gd name="connsiteY30-3542" fmla="*/ 2530 h 10686"/>
              <a:gd name="connsiteX31-3543" fmla="*/ 4646 w 10000"/>
              <a:gd name="connsiteY31-3544" fmla="*/ 2482 h 10686"/>
              <a:gd name="connsiteX32-3545" fmla="*/ 4833 w 10000"/>
              <a:gd name="connsiteY32-3546" fmla="*/ 2405 h 10686"/>
              <a:gd name="connsiteX33-3547" fmla="*/ 5025 w 10000"/>
              <a:gd name="connsiteY33-3548" fmla="*/ 2297 h 10686"/>
              <a:gd name="connsiteX34-3549" fmla="*/ 5200 w 10000"/>
              <a:gd name="connsiteY34-3550" fmla="*/ 2172 h 10686"/>
              <a:gd name="connsiteX35-3551" fmla="*/ 5371 w 10000"/>
              <a:gd name="connsiteY35-3552" fmla="*/ 2020 h 10686"/>
              <a:gd name="connsiteX36-3553" fmla="*/ 5533 w 10000"/>
              <a:gd name="connsiteY36-3554" fmla="*/ 1859 h 10686"/>
              <a:gd name="connsiteX37-3555" fmla="*/ 5683 w 10000"/>
              <a:gd name="connsiteY37-3556" fmla="*/ 1690 h 10686"/>
              <a:gd name="connsiteX38-3557" fmla="*/ 5829 w 10000"/>
              <a:gd name="connsiteY38-3558" fmla="*/ 1511 h 10686"/>
              <a:gd name="connsiteX39-3559" fmla="*/ 5954 w 10000"/>
              <a:gd name="connsiteY39-3560" fmla="*/ 1326 h 10686"/>
              <a:gd name="connsiteX40-3561" fmla="*/ 6071 w 10000"/>
              <a:gd name="connsiteY40-3562" fmla="*/ 1147 h 10686"/>
              <a:gd name="connsiteX41-3563" fmla="*/ 6167 w 10000"/>
              <a:gd name="connsiteY41-3564" fmla="*/ 974 h 10686"/>
              <a:gd name="connsiteX42-3565" fmla="*/ 6213 w 10000"/>
              <a:gd name="connsiteY42-3566" fmla="*/ 974 h 10686"/>
              <a:gd name="connsiteX43-3567" fmla="*/ 6213 w 10000"/>
              <a:gd name="connsiteY43-3568" fmla="*/ 992 h 10686"/>
              <a:gd name="connsiteX44-3569" fmla="*/ 6138 w 10000"/>
              <a:gd name="connsiteY44-3570" fmla="*/ 1165 h 10686"/>
              <a:gd name="connsiteX45-3571" fmla="*/ 6054 w 10000"/>
              <a:gd name="connsiteY45-3572" fmla="*/ 1344 h 10686"/>
              <a:gd name="connsiteX46-3573" fmla="*/ 5963 w 10000"/>
              <a:gd name="connsiteY46-3574" fmla="*/ 1517 h 10686"/>
              <a:gd name="connsiteX47-3575" fmla="*/ 5871 w 10000"/>
              <a:gd name="connsiteY47-3576" fmla="*/ 1684 h 10686"/>
              <a:gd name="connsiteX48-3577" fmla="*/ 5775 w 10000"/>
              <a:gd name="connsiteY48-3578" fmla="*/ 1847 h 10686"/>
              <a:gd name="connsiteX49-3579" fmla="*/ 5667 w 10000"/>
              <a:gd name="connsiteY49-3580" fmla="*/ 1999 h 10686"/>
              <a:gd name="connsiteX50-3581" fmla="*/ 5554 w 10000"/>
              <a:gd name="connsiteY50-3582" fmla="*/ 2145 h 10686"/>
              <a:gd name="connsiteX51-3583" fmla="*/ 5417 w 10000"/>
              <a:gd name="connsiteY51-3584" fmla="*/ 2279 h 10686"/>
              <a:gd name="connsiteX52-3585" fmla="*/ 5275 w 10000"/>
              <a:gd name="connsiteY52-3586" fmla="*/ 2411 h 10686"/>
              <a:gd name="connsiteX53-3587" fmla="*/ 5108 w 10000"/>
              <a:gd name="connsiteY53-3588" fmla="*/ 2518 h 10686"/>
              <a:gd name="connsiteX54-3589" fmla="*/ 4917 w 10000"/>
              <a:gd name="connsiteY54-3590" fmla="*/ 2616 h 10686"/>
              <a:gd name="connsiteX55-3591" fmla="*/ 4704 w 10000"/>
              <a:gd name="connsiteY55-3592" fmla="*/ 2703 h 10686"/>
              <a:gd name="connsiteX56-3593" fmla="*/ 4479 w 10000"/>
              <a:gd name="connsiteY56-3594" fmla="*/ 2768 h 10686"/>
              <a:gd name="connsiteX57-3595" fmla="*/ 4213 w 10000"/>
              <a:gd name="connsiteY57-3596" fmla="*/ 2813 h 10686"/>
              <a:gd name="connsiteX58-3597" fmla="*/ 4221 w 10000"/>
              <a:gd name="connsiteY58-3598" fmla="*/ 3126 h 10686"/>
              <a:gd name="connsiteX59-3599" fmla="*/ 4258 w 10000"/>
              <a:gd name="connsiteY59-3600" fmla="*/ 3424 h 10686"/>
              <a:gd name="connsiteX60-3601" fmla="*/ 4321 w 10000"/>
              <a:gd name="connsiteY60-3602" fmla="*/ 3707 h 10686"/>
              <a:gd name="connsiteX61-3603" fmla="*/ 4404 w 10000"/>
              <a:gd name="connsiteY61-3604" fmla="*/ 3975 h 10686"/>
              <a:gd name="connsiteX62-3605" fmla="*/ 4508 w 10000"/>
              <a:gd name="connsiteY62-3606" fmla="*/ 4231 h 10686"/>
              <a:gd name="connsiteX63-3607" fmla="*/ 4621 w 10000"/>
              <a:gd name="connsiteY63-3608" fmla="*/ 4476 h 10686"/>
              <a:gd name="connsiteX64-3609" fmla="*/ 4750 w 10000"/>
              <a:gd name="connsiteY64-3610" fmla="*/ 4708 h 10686"/>
              <a:gd name="connsiteX65-3611" fmla="*/ 4879 w 10000"/>
              <a:gd name="connsiteY65-3612" fmla="*/ 4934 h 10686"/>
              <a:gd name="connsiteX66-3613" fmla="*/ 4917 w 10000"/>
              <a:gd name="connsiteY66-3614" fmla="*/ 4988 h 10686"/>
              <a:gd name="connsiteX67-3615" fmla="*/ 4950 w 10000"/>
              <a:gd name="connsiteY67-3616" fmla="*/ 5054 h 10686"/>
              <a:gd name="connsiteX68-3617" fmla="*/ 4996 w 10000"/>
              <a:gd name="connsiteY68-3618" fmla="*/ 5125 h 10686"/>
              <a:gd name="connsiteX69-3619" fmla="*/ 5038 w 10000"/>
              <a:gd name="connsiteY69-3620" fmla="*/ 5200 h 10686"/>
              <a:gd name="connsiteX70-3621" fmla="*/ 5092 w 10000"/>
              <a:gd name="connsiteY70-3622" fmla="*/ 5271 h 10686"/>
              <a:gd name="connsiteX71-3623" fmla="*/ 5154 w 10000"/>
              <a:gd name="connsiteY71-3624" fmla="*/ 5331 h 10686"/>
              <a:gd name="connsiteX72-3625" fmla="*/ 5229 w 10000"/>
              <a:gd name="connsiteY72-3626" fmla="*/ 5384 h 10686"/>
              <a:gd name="connsiteX73-3627" fmla="*/ 5313 w 10000"/>
              <a:gd name="connsiteY73-3628" fmla="*/ 5423 h 10686"/>
              <a:gd name="connsiteX74-3629" fmla="*/ 5413 w 10000"/>
              <a:gd name="connsiteY74-3630" fmla="*/ 5438 h 10686"/>
              <a:gd name="connsiteX75-3631" fmla="*/ 5517 w 10000"/>
              <a:gd name="connsiteY75-3632" fmla="*/ 5435 h 10686"/>
              <a:gd name="connsiteX76-3633" fmla="*/ 5704 w 10000"/>
              <a:gd name="connsiteY76-3634" fmla="*/ 5390 h 10686"/>
              <a:gd name="connsiteX77-3635" fmla="*/ 5871 w 10000"/>
              <a:gd name="connsiteY77-3636" fmla="*/ 5316 h 10686"/>
              <a:gd name="connsiteX78-3637" fmla="*/ 6033 w 10000"/>
              <a:gd name="connsiteY78-3638" fmla="*/ 5223 h 10686"/>
              <a:gd name="connsiteX79-3639" fmla="*/ 6167 w 10000"/>
              <a:gd name="connsiteY79-3640" fmla="*/ 5113 h 10686"/>
              <a:gd name="connsiteX80-3641" fmla="*/ 6296 w 10000"/>
              <a:gd name="connsiteY80-3642" fmla="*/ 4994 h 10686"/>
              <a:gd name="connsiteX81-3643" fmla="*/ 6417 w 10000"/>
              <a:gd name="connsiteY81-3644" fmla="*/ 4869 h 10686"/>
              <a:gd name="connsiteX82-3645" fmla="*/ 6525 w 10000"/>
              <a:gd name="connsiteY82-3646" fmla="*/ 4750 h 10686"/>
              <a:gd name="connsiteX83-3647" fmla="*/ 6617 w 10000"/>
              <a:gd name="connsiteY83-3648" fmla="*/ 4636 h 10686"/>
              <a:gd name="connsiteX84-3649" fmla="*/ 6821 w 10000"/>
              <a:gd name="connsiteY84-3650" fmla="*/ 4377 h 10686"/>
              <a:gd name="connsiteX85-3651" fmla="*/ 7017 w 10000"/>
              <a:gd name="connsiteY85-3652" fmla="*/ 4085 h 10686"/>
              <a:gd name="connsiteX86-3653" fmla="*/ 7213 w 10000"/>
              <a:gd name="connsiteY86-3654" fmla="*/ 3766 h 10686"/>
              <a:gd name="connsiteX87-3655" fmla="*/ 7396 w 10000"/>
              <a:gd name="connsiteY87-3656" fmla="*/ 3418 h 10686"/>
              <a:gd name="connsiteX88-3657" fmla="*/ 7563 w 10000"/>
              <a:gd name="connsiteY88-3658" fmla="*/ 3051 h 10686"/>
              <a:gd name="connsiteX89-3659" fmla="*/ 7713 w 10000"/>
              <a:gd name="connsiteY89-3660" fmla="*/ 2661 h 10686"/>
              <a:gd name="connsiteX90-3661" fmla="*/ 7850 w 10000"/>
              <a:gd name="connsiteY90-3662" fmla="*/ 2253 h 10686"/>
              <a:gd name="connsiteX91-3663" fmla="*/ 7950 w 10000"/>
              <a:gd name="connsiteY91-3664" fmla="*/ 1830 h 10686"/>
              <a:gd name="connsiteX92-3665" fmla="*/ 8025 w 10000"/>
              <a:gd name="connsiteY92-3666" fmla="*/ 1397 h 10686"/>
              <a:gd name="connsiteX93-3667" fmla="*/ 8071 w 10000"/>
              <a:gd name="connsiteY93-3668" fmla="*/ 954 h 10686"/>
              <a:gd name="connsiteX94-3669" fmla="*/ 8108 w 10000"/>
              <a:gd name="connsiteY94-3670" fmla="*/ 974 h 10686"/>
              <a:gd name="connsiteX95-3671" fmla="*/ 8138 w 10000"/>
              <a:gd name="connsiteY95-3672" fmla="*/ 1025 h 10686"/>
              <a:gd name="connsiteX96-3673" fmla="*/ 8163 w 10000"/>
              <a:gd name="connsiteY96-3674" fmla="*/ 1100 h 10686"/>
              <a:gd name="connsiteX97-3675" fmla="*/ 8175 w 10000"/>
              <a:gd name="connsiteY97-3676" fmla="*/ 1198 h 10686"/>
              <a:gd name="connsiteX98-3677" fmla="*/ 8183 w 10000"/>
              <a:gd name="connsiteY98-3678" fmla="*/ 1311 h 10686"/>
              <a:gd name="connsiteX99-3679" fmla="*/ 8183 w 10000"/>
              <a:gd name="connsiteY99-3680" fmla="*/ 1442 h 10686"/>
              <a:gd name="connsiteX100-3681" fmla="*/ 8183 w 10000"/>
              <a:gd name="connsiteY100-3682" fmla="*/ 1582 h 10686"/>
              <a:gd name="connsiteX101-3683" fmla="*/ 8175 w 10000"/>
              <a:gd name="connsiteY101-3684" fmla="*/ 1734 h 10686"/>
              <a:gd name="connsiteX102-3685" fmla="*/ 8163 w 10000"/>
              <a:gd name="connsiteY102-3686" fmla="*/ 1889 h 10686"/>
              <a:gd name="connsiteX103-3687" fmla="*/ 8146 w 10000"/>
              <a:gd name="connsiteY103-3688" fmla="*/ 2047 h 10686"/>
              <a:gd name="connsiteX104-3689" fmla="*/ 8121 w 10000"/>
              <a:gd name="connsiteY104-3690" fmla="*/ 2205 h 10686"/>
              <a:gd name="connsiteX105-3691" fmla="*/ 8108 w 10000"/>
              <a:gd name="connsiteY105-3692" fmla="*/ 2357 h 10686"/>
              <a:gd name="connsiteX106-3693" fmla="*/ 8083 w 10000"/>
              <a:gd name="connsiteY106-3694" fmla="*/ 2497 h 10686"/>
              <a:gd name="connsiteX107-3695" fmla="*/ 8063 w 10000"/>
              <a:gd name="connsiteY107-3696" fmla="*/ 2628 h 10686"/>
              <a:gd name="connsiteX108-3697" fmla="*/ 8038 w 10000"/>
              <a:gd name="connsiteY108-3698" fmla="*/ 2741 h 10686"/>
              <a:gd name="connsiteX109-3699" fmla="*/ 8017 w 10000"/>
              <a:gd name="connsiteY109-3700" fmla="*/ 2834 h 10686"/>
              <a:gd name="connsiteX110-3701" fmla="*/ 8000 w 10000"/>
              <a:gd name="connsiteY110-3702" fmla="*/ 2908 h 10686"/>
              <a:gd name="connsiteX111-3703" fmla="*/ 7700 w 10000"/>
              <a:gd name="connsiteY111-3704" fmla="*/ 3754 h 10686"/>
              <a:gd name="connsiteX112-3705" fmla="*/ 7942 w 10000"/>
              <a:gd name="connsiteY112-3706" fmla="*/ 3737 h 10686"/>
              <a:gd name="connsiteX113-3707" fmla="*/ 8167 w 10000"/>
              <a:gd name="connsiteY113-3708" fmla="*/ 3695 h 10686"/>
              <a:gd name="connsiteX114-3709" fmla="*/ 8379 w 10000"/>
              <a:gd name="connsiteY114-3710" fmla="*/ 3635 h 10686"/>
              <a:gd name="connsiteX115-3711" fmla="*/ 8583 w 10000"/>
              <a:gd name="connsiteY115-3712" fmla="*/ 3558 h 10686"/>
              <a:gd name="connsiteX116-3713" fmla="*/ 8767 w 10000"/>
              <a:gd name="connsiteY116-3714" fmla="*/ 3471 h 10686"/>
              <a:gd name="connsiteX117-3715" fmla="*/ 8933 w 10000"/>
              <a:gd name="connsiteY117-3716" fmla="*/ 3376 h 10686"/>
              <a:gd name="connsiteX118-3717" fmla="*/ 9092 w 10000"/>
              <a:gd name="connsiteY118-3718" fmla="*/ 3278 h 10686"/>
              <a:gd name="connsiteX119-3719" fmla="*/ 9238 w 10000"/>
              <a:gd name="connsiteY119-3720" fmla="*/ 3185 h 10686"/>
              <a:gd name="connsiteX120-3721" fmla="*/ 9250 w 10000"/>
              <a:gd name="connsiteY120-3722" fmla="*/ 3230 h 10686"/>
              <a:gd name="connsiteX121-3723" fmla="*/ 9117 w 10000"/>
              <a:gd name="connsiteY121-3724" fmla="*/ 3376 h 10686"/>
              <a:gd name="connsiteX122-3725" fmla="*/ 8954 w 10000"/>
              <a:gd name="connsiteY122-3726" fmla="*/ 3516 h 10686"/>
              <a:gd name="connsiteX123-3727" fmla="*/ 8758 w 10000"/>
              <a:gd name="connsiteY123-3728" fmla="*/ 3641 h 10686"/>
              <a:gd name="connsiteX124-3729" fmla="*/ 8538 w 10000"/>
              <a:gd name="connsiteY124-3730" fmla="*/ 3754 h 10686"/>
              <a:gd name="connsiteX125-3731" fmla="*/ 8304 w 10000"/>
              <a:gd name="connsiteY125-3732" fmla="*/ 3856 h 10686"/>
              <a:gd name="connsiteX126-3733" fmla="*/ 8054 w 10000"/>
              <a:gd name="connsiteY126-3734" fmla="*/ 3945 h 10686"/>
              <a:gd name="connsiteX127-3735" fmla="*/ 7796 w 10000"/>
              <a:gd name="connsiteY127-3736" fmla="*/ 4014 h 10686"/>
              <a:gd name="connsiteX128-3737" fmla="*/ 7533 w 10000"/>
              <a:gd name="connsiteY128-3738" fmla="*/ 4064 h 10686"/>
              <a:gd name="connsiteX129-3739" fmla="*/ 7479 w 10000"/>
              <a:gd name="connsiteY129-3740" fmla="*/ 4184 h 10686"/>
              <a:gd name="connsiteX130-3741" fmla="*/ 7404 w 10000"/>
              <a:gd name="connsiteY130-3742" fmla="*/ 4324 h 10686"/>
              <a:gd name="connsiteX131-3743" fmla="*/ 7321 w 10000"/>
              <a:gd name="connsiteY131-3744" fmla="*/ 4470 h 10686"/>
              <a:gd name="connsiteX132-3745" fmla="*/ 7213 w 10000"/>
              <a:gd name="connsiteY132-3746" fmla="*/ 4628 h 10686"/>
              <a:gd name="connsiteX133-3747" fmla="*/ 7100 w 10000"/>
              <a:gd name="connsiteY133-3748" fmla="*/ 4794 h 10686"/>
              <a:gd name="connsiteX134-3749" fmla="*/ 6979 w 10000"/>
              <a:gd name="connsiteY134-3750" fmla="*/ 4958 h 10686"/>
              <a:gd name="connsiteX135-3751" fmla="*/ 6850 w 10000"/>
              <a:gd name="connsiteY135-3752" fmla="*/ 5113 h 10686"/>
              <a:gd name="connsiteX136-3753" fmla="*/ 6721 w 10000"/>
              <a:gd name="connsiteY136-3754" fmla="*/ 5265 h 10686"/>
              <a:gd name="connsiteX137-3755" fmla="*/ 6600 w 10000"/>
              <a:gd name="connsiteY137-3756" fmla="*/ 5405 h 10686"/>
              <a:gd name="connsiteX138-3757" fmla="*/ 6471 w 10000"/>
              <a:gd name="connsiteY138-3758" fmla="*/ 5530 h 10686"/>
              <a:gd name="connsiteX139-3759" fmla="*/ 6358 w 10000"/>
              <a:gd name="connsiteY139-3760" fmla="*/ 5641 h 10686"/>
              <a:gd name="connsiteX140-3761" fmla="*/ 6250 w 10000"/>
              <a:gd name="connsiteY140-3762" fmla="*/ 5721 h 10686"/>
              <a:gd name="connsiteX141-3763" fmla="*/ 6267 w 10000"/>
              <a:gd name="connsiteY141-3764" fmla="*/ 5781 h 10686"/>
              <a:gd name="connsiteX142-3765" fmla="*/ 6296 w 10000"/>
              <a:gd name="connsiteY142-3766" fmla="*/ 5793 h 10686"/>
              <a:gd name="connsiteX143-3767" fmla="*/ 6479 w 10000"/>
              <a:gd name="connsiteY143-3768" fmla="*/ 5754 h 10686"/>
              <a:gd name="connsiteX144-3769" fmla="*/ 6663 w 10000"/>
              <a:gd name="connsiteY144-3770" fmla="*/ 5736 h 10686"/>
              <a:gd name="connsiteX145-3771" fmla="*/ 6858 w 10000"/>
              <a:gd name="connsiteY145-3772" fmla="*/ 5736 h 10686"/>
              <a:gd name="connsiteX146-3773" fmla="*/ 7046 w 10000"/>
              <a:gd name="connsiteY146-3774" fmla="*/ 5742 h 10686"/>
              <a:gd name="connsiteX147-3775" fmla="*/ 7246 w 10000"/>
              <a:gd name="connsiteY147-3776" fmla="*/ 5748 h 10686"/>
              <a:gd name="connsiteX148-3777" fmla="*/ 7425 w 10000"/>
              <a:gd name="connsiteY148-3778" fmla="*/ 5748 h 10686"/>
              <a:gd name="connsiteX149-3779" fmla="*/ 7600 w 10000"/>
              <a:gd name="connsiteY149-3780" fmla="*/ 5733 h 10686"/>
              <a:gd name="connsiteX150-3781" fmla="*/ 7950 w 10000"/>
              <a:gd name="connsiteY150-3782" fmla="*/ 5673 h 10686"/>
              <a:gd name="connsiteX151-3783" fmla="*/ 8275 w 10000"/>
              <a:gd name="connsiteY151-3784" fmla="*/ 5596 h 10686"/>
              <a:gd name="connsiteX152-3785" fmla="*/ 8579 w 10000"/>
              <a:gd name="connsiteY152-3786" fmla="*/ 5504 h 10686"/>
              <a:gd name="connsiteX153-3787" fmla="*/ 8858 w 10000"/>
              <a:gd name="connsiteY153-3788" fmla="*/ 5390 h 10686"/>
              <a:gd name="connsiteX154-3789" fmla="*/ 9117 w 10000"/>
              <a:gd name="connsiteY154-3790" fmla="*/ 5265 h 10686"/>
              <a:gd name="connsiteX155-3791" fmla="*/ 9350 w 10000"/>
              <a:gd name="connsiteY155-3792" fmla="*/ 5119 h 10686"/>
              <a:gd name="connsiteX156-3793" fmla="*/ 9563 w 10000"/>
              <a:gd name="connsiteY156-3794" fmla="*/ 4967 h 10686"/>
              <a:gd name="connsiteX157-3795" fmla="*/ 9758 w 10000"/>
              <a:gd name="connsiteY157-3796" fmla="*/ 4794 h 10686"/>
              <a:gd name="connsiteX158-3797" fmla="*/ 9933 w 10000"/>
              <a:gd name="connsiteY158-3798" fmla="*/ 4610 h 10686"/>
              <a:gd name="connsiteX159-3799" fmla="*/ 10000 w 10000"/>
              <a:gd name="connsiteY159-3800" fmla="*/ 4648 h 10686"/>
              <a:gd name="connsiteX160-3801" fmla="*/ 10000 w 10000"/>
              <a:gd name="connsiteY160-3802" fmla="*/ 4660 h 10686"/>
              <a:gd name="connsiteX161-3803" fmla="*/ 9904 w 10000"/>
              <a:gd name="connsiteY161-3804" fmla="*/ 4827 h 10686"/>
              <a:gd name="connsiteX162-3805" fmla="*/ 9767 w 10000"/>
              <a:gd name="connsiteY162-3806" fmla="*/ 5000 h 10686"/>
              <a:gd name="connsiteX163-3807" fmla="*/ 9600 w 10000"/>
              <a:gd name="connsiteY163-3808" fmla="*/ 5173 h 10686"/>
              <a:gd name="connsiteX164-3809" fmla="*/ 9404 w 10000"/>
              <a:gd name="connsiteY164-3810" fmla="*/ 5343 h 10686"/>
              <a:gd name="connsiteX165-3811" fmla="*/ 9183 w 10000"/>
              <a:gd name="connsiteY165-3812" fmla="*/ 5504 h 10686"/>
              <a:gd name="connsiteX166-3813" fmla="*/ 8950 w 10000"/>
              <a:gd name="connsiteY166-3814" fmla="*/ 5662 h 10686"/>
              <a:gd name="connsiteX167-3815" fmla="*/ 8704 w 10000"/>
              <a:gd name="connsiteY167-3816" fmla="*/ 5802 h 10686"/>
              <a:gd name="connsiteX168-3817" fmla="*/ 8463 w 10000"/>
              <a:gd name="connsiteY168-3818" fmla="*/ 5927 h 10686"/>
              <a:gd name="connsiteX169-3819" fmla="*/ 8229 w 10000"/>
              <a:gd name="connsiteY169-3820" fmla="*/ 6025 h 10686"/>
              <a:gd name="connsiteX170-3821" fmla="*/ 8000 w 10000"/>
              <a:gd name="connsiteY170-3822" fmla="*/ 6105 h 10686"/>
              <a:gd name="connsiteX171-3823" fmla="*/ 7879 w 10000"/>
              <a:gd name="connsiteY171-3824" fmla="*/ 6132 h 10686"/>
              <a:gd name="connsiteX172-3825" fmla="*/ 7729 w 10000"/>
              <a:gd name="connsiteY172-3826" fmla="*/ 6153 h 10686"/>
              <a:gd name="connsiteX173-3827" fmla="*/ 7563 w 10000"/>
              <a:gd name="connsiteY173-3828" fmla="*/ 6177 h 10686"/>
              <a:gd name="connsiteX174-3829" fmla="*/ 7388 w 10000"/>
              <a:gd name="connsiteY174-3830" fmla="*/ 6198 h 10686"/>
              <a:gd name="connsiteX175-3831" fmla="*/ 7204 w 10000"/>
              <a:gd name="connsiteY175-3832" fmla="*/ 6219 h 10686"/>
              <a:gd name="connsiteX176-3833" fmla="*/ 7017 w 10000"/>
              <a:gd name="connsiteY176-3834" fmla="*/ 6240 h 10686"/>
              <a:gd name="connsiteX177-3835" fmla="*/ 6842 w 10000"/>
              <a:gd name="connsiteY177-3836" fmla="*/ 6263 h 10686"/>
              <a:gd name="connsiteX178-3837" fmla="*/ 6675 w 10000"/>
              <a:gd name="connsiteY178-3838" fmla="*/ 6290 h 10686"/>
              <a:gd name="connsiteX179-3839" fmla="*/ 6517 w 10000"/>
              <a:gd name="connsiteY179-3840" fmla="*/ 6329 h 10686"/>
              <a:gd name="connsiteX180-3841" fmla="*/ 6388 w 10000"/>
              <a:gd name="connsiteY180-3842" fmla="*/ 6365 h 10686"/>
              <a:gd name="connsiteX181-3843" fmla="*/ 6288 w 10000"/>
              <a:gd name="connsiteY181-3844" fmla="*/ 6415 h 10686"/>
              <a:gd name="connsiteX182-3845" fmla="*/ 6213 w 10000"/>
              <a:gd name="connsiteY182-3846" fmla="*/ 6475 h 10686"/>
              <a:gd name="connsiteX183-3847" fmla="*/ 6092 w 10000"/>
              <a:gd name="connsiteY183-3848" fmla="*/ 6648 h 10686"/>
              <a:gd name="connsiteX184-3849" fmla="*/ 6008 w 10000"/>
              <a:gd name="connsiteY184-3850" fmla="*/ 6836 h 10686"/>
              <a:gd name="connsiteX185-3851" fmla="*/ 5942 w 10000"/>
              <a:gd name="connsiteY185-3852" fmla="*/ 7032 h 10686"/>
              <a:gd name="connsiteX186-3853" fmla="*/ 5904 w 10000"/>
              <a:gd name="connsiteY186-3854" fmla="*/ 7232 h 10686"/>
              <a:gd name="connsiteX187-3855" fmla="*/ 5888 w 10000"/>
              <a:gd name="connsiteY187-3856" fmla="*/ 7443 h 10686"/>
              <a:gd name="connsiteX188-3857" fmla="*/ 5879 w 10000"/>
              <a:gd name="connsiteY188-3858" fmla="*/ 7655 h 10686"/>
              <a:gd name="connsiteX189-3859" fmla="*/ 5888 w 10000"/>
              <a:gd name="connsiteY189-3860" fmla="*/ 7867 h 10686"/>
              <a:gd name="connsiteX190-3861" fmla="*/ 5904 w 10000"/>
              <a:gd name="connsiteY190-3862" fmla="*/ 8084 h 10686"/>
              <a:gd name="connsiteX191-3863" fmla="*/ 5925 w 10000"/>
              <a:gd name="connsiteY191-3864" fmla="*/ 8299 h 10686"/>
              <a:gd name="connsiteX192-3865" fmla="*/ 5950 w 10000"/>
              <a:gd name="connsiteY192-3866" fmla="*/ 8510 h 10686"/>
              <a:gd name="connsiteX193-3867" fmla="*/ 5954 w 10000"/>
              <a:gd name="connsiteY193-3868" fmla="*/ 8820 h 10686"/>
              <a:gd name="connsiteX194-3869" fmla="*/ 5933 w 10000"/>
              <a:gd name="connsiteY194-3870" fmla="*/ 9130 h 10686"/>
              <a:gd name="connsiteX195-3871" fmla="*/ 5896 w 10000"/>
              <a:gd name="connsiteY195-3872" fmla="*/ 9428 h 10686"/>
              <a:gd name="connsiteX196-3873" fmla="*/ 5850 w 10000"/>
              <a:gd name="connsiteY196-3874" fmla="*/ 9720 h 10686"/>
              <a:gd name="connsiteX197-3875" fmla="*/ 5794 w 10000"/>
              <a:gd name="connsiteY197-3876" fmla="*/ 10686 h 10686"/>
              <a:gd name="connsiteX198-3877" fmla="*/ 4117 w 10000"/>
              <a:gd name="connsiteY198-3878" fmla="*/ 10686 h 10686"/>
              <a:gd name="connsiteX199-3879" fmla="*/ 4309 w 10000"/>
              <a:gd name="connsiteY199-3880" fmla="*/ 10293 h 10686"/>
              <a:gd name="connsiteX200-3881" fmla="*/ 4546 w 10000"/>
              <a:gd name="connsiteY200-3882" fmla="*/ 9848 h 10686"/>
              <a:gd name="connsiteX201-3883" fmla="*/ 4629 w 10000"/>
              <a:gd name="connsiteY201-3884" fmla="*/ 9687 h 10686"/>
              <a:gd name="connsiteX202-3885" fmla="*/ 4700 w 10000"/>
              <a:gd name="connsiteY202-3886" fmla="*/ 9508 h 10686"/>
              <a:gd name="connsiteX203-3887" fmla="*/ 4767 w 10000"/>
              <a:gd name="connsiteY203-3888" fmla="*/ 9309 h 10686"/>
              <a:gd name="connsiteX204-3889" fmla="*/ 4829 w 10000"/>
              <a:gd name="connsiteY204-3890" fmla="*/ 9097 h 10686"/>
              <a:gd name="connsiteX205-3891" fmla="*/ 4879 w 10000"/>
              <a:gd name="connsiteY205-3892" fmla="*/ 8868 h 10686"/>
              <a:gd name="connsiteX206-3893" fmla="*/ 4917 w 10000"/>
              <a:gd name="connsiteY206-3894" fmla="*/ 8635 h 10686"/>
              <a:gd name="connsiteX207-3895" fmla="*/ 4954 w 10000"/>
              <a:gd name="connsiteY207-3896" fmla="*/ 8391 h 10686"/>
              <a:gd name="connsiteX208-3897" fmla="*/ 4979 w 10000"/>
              <a:gd name="connsiteY208-3898" fmla="*/ 8144 h 10686"/>
              <a:gd name="connsiteX209-3899" fmla="*/ 5000 w 10000"/>
              <a:gd name="connsiteY209-3900" fmla="*/ 7887 h 10686"/>
              <a:gd name="connsiteX210-3901" fmla="*/ 5000 w 10000"/>
              <a:gd name="connsiteY210-3902" fmla="*/ 7634 h 10686"/>
              <a:gd name="connsiteX211-3903" fmla="*/ 5000 w 10000"/>
              <a:gd name="connsiteY211-3904" fmla="*/ 7384 h 10686"/>
              <a:gd name="connsiteX212-3905" fmla="*/ 4979 w 10000"/>
              <a:gd name="connsiteY212-3906" fmla="*/ 7133 h 10686"/>
              <a:gd name="connsiteX213-3907" fmla="*/ 4950 w 10000"/>
              <a:gd name="connsiteY213-3908" fmla="*/ 6892 h 10686"/>
              <a:gd name="connsiteX214-3909" fmla="*/ 4913 w 10000"/>
              <a:gd name="connsiteY214-3910" fmla="*/ 6657 h 10686"/>
              <a:gd name="connsiteX215-3911" fmla="*/ 4858 w 10000"/>
              <a:gd name="connsiteY215-3912" fmla="*/ 6430 h 10686"/>
              <a:gd name="connsiteX216-3913" fmla="*/ 4783 w 10000"/>
              <a:gd name="connsiteY216-3914" fmla="*/ 6219 h 10686"/>
              <a:gd name="connsiteX217-3915" fmla="*/ 4700 w 10000"/>
              <a:gd name="connsiteY217-3916" fmla="*/ 6019 h 10686"/>
              <a:gd name="connsiteX218-3917" fmla="*/ 4600 w 10000"/>
              <a:gd name="connsiteY218-3918" fmla="*/ 5840 h 10686"/>
              <a:gd name="connsiteX219-3919" fmla="*/ 4488 w 10000"/>
              <a:gd name="connsiteY219-3920" fmla="*/ 5682 h 10686"/>
              <a:gd name="connsiteX220-3921" fmla="*/ 4358 w 10000"/>
              <a:gd name="connsiteY220-3922" fmla="*/ 5542 h 10686"/>
              <a:gd name="connsiteX221-3923" fmla="*/ 4213 w 10000"/>
              <a:gd name="connsiteY221-3924" fmla="*/ 5429 h 10686"/>
              <a:gd name="connsiteX222-3925" fmla="*/ 4046 w 10000"/>
              <a:gd name="connsiteY222-3926" fmla="*/ 5343 h 10686"/>
              <a:gd name="connsiteX223-3927" fmla="*/ 3904 w 10000"/>
              <a:gd name="connsiteY223-3928" fmla="*/ 5292 h 10686"/>
              <a:gd name="connsiteX224-3929" fmla="*/ 3746 w 10000"/>
              <a:gd name="connsiteY224-3930" fmla="*/ 5271 h 10686"/>
              <a:gd name="connsiteX225-3931" fmla="*/ 3583 w 10000"/>
              <a:gd name="connsiteY225-3932" fmla="*/ 5271 h 10686"/>
              <a:gd name="connsiteX226-3933" fmla="*/ 3413 w 10000"/>
              <a:gd name="connsiteY226-3934" fmla="*/ 5286 h 10686"/>
              <a:gd name="connsiteX227-3935" fmla="*/ 3246 w 10000"/>
              <a:gd name="connsiteY227-3936" fmla="*/ 5310 h 10686"/>
              <a:gd name="connsiteX228-3937" fmla="*/ 3079 w 10000"/>
              <a:gd name="connsiteY228-3938" fmla="*/ 5343 h 10686"/>
              <a:gd name="connsiteX229-3939" fmla="*/ 2913 w 10000"/>
              <a:gd name="connsiteY229-3940" fmla="*/ 5369 h 10686"/>
              <a:gd name="connsiteX230-3941" fmla="*/ 2750 w 10000"/>
              <a:gd name="connsiteY230-3942" fmla="*/ 5396 h 10686"/>
              <a:gd name="connsiteX231-3943" fmla="*/ 2600 w 10000"/>
              <a:gd name="connsiteY231-3944" fmla="*/ 5411 h 10686"/>
              <a:gd name="connsiteX232-3945" fmla="*/ 2258 w 10000"/>
              <a:gd name="connsiteY232-3946" fmla="*/ 5423 h 10686"/>
              <a:gd name="connsiteX233-3947" fmla="*/ 1925 w 10000"/>
              <a:gd name="connsiteY233-3948" fmla="*/ 5411 h 10686"/>
              <a:gd name="connsiteX234-3949" fmla="*/ 1617 w 10000"/>
              <a:gd name="connsiteY234-3950" fmla="*/ 5384 h 10686"/>
              <a:gd name="connsiteX235-3951" fmla="*/ 1321 w 10000"/>
              <a:gd name="connsiteY235-3952" fmla="*/ 5346 h 10686"/>
              <a:gd name="connsiteX236-3953" fmla="*/ 1033 w 10000"/>
              <a:gd name="connsiteY236-3954" fmla="*/ 5298 h 10686"/>
              <a:gd name="connsiteX237-3955" fmla="*/ 758 w 10000"/>
              <a:gd name="connsiteY237-3956" fmla="*/ 5250 h 10686"/>
              <a:gd name="connsiteX238-3957" fmla="*/ 500 w 10000"/>
              <a:gd name="connsiteY238-3958" fmla="*/ 5197 h 10686"/>
              <a:gd name="connsiteX239-3959" fmla="*/ 517 w 10000"/>
              <a:gd name="connsiteY239-3960" fmla="*/ 5137 h 10686"/>
              <a:gd name="connsiteX240-3961" fmla="*/ 871 w 10000"/>
              <a:gd name="connsiteY240-3962" fmla="*/ 5173 h 10686"/>
              <a:gd name="connsiteX241-3963" fmla="*/ 1221 w 10000"/>
              <a:gd name="connsiteY241-3964" fmla="*/ 5197 h 10686"/>
              <a:gd name="connsiteX242-3965" fmla="*/ 1563 w 10000"/>
              <a:gd name="connsiteY242-3966" fmla="*/ 5206 h 10686"/>
              <a:gd name="connsiteX243-3967" fmla="*/ 1896 w 10000"/>
              <a:gd name="connsiteY243-3968" fmla="*/ 5197 h 10686"/>
              <a:gd name="connsiteX244-3969" fmla="*/ 2221 w 10000"/>
              <a:gd name="connsiteY244-3970" fmla="*/ 5164 h 10686"/>
              <a:gd name="connsiteX245-3971" fmla="*/ 2538 w 10000"/>
              <a:gd name="connsiteY245-3972" fmla="*/ 5113 h 10686"/>
              <a:gd name="connsiteX246-3973" fmla="*/ 2842 w 10000"/>
              <a:gd name="connsiteY246-3974" fmla="*/ 5045 h 10686"/>
              <a:gd name="connsiteX247-3975" fmla="*/ 3129 w 10000"/>
              <a:gd name="connsiteY247-3976" fmla="*/ 4946 h 10686"/>
              <a:gd name="connsiteX248-3977" fmla="*/ 3500 w 10000"/>
              <a:gd name="connsiteY248-3978" fmla="*/ 4815 h 10686"/>
              <a:gd name="connsiteX249-3979" fmla="*/ 2821 w 10000"/>
              <a:gd name="connsiteY249-3980" fmla="*/ 4389 h 10686"/>
              <a:gd name="connsiteX250-3981" fmla="*/ 2213 w 10000"/>
              <a:gd name="connsiteY250-3982" fmla="*/ 3912 h 10686"/>
              <a:gd name="connsiteX251-3983" fmla="*/ 1879 w 10000"/>
              <a:gd name="connsiteY251-3984" fmla="*/ 3939 h 10686"/>
              <a:gd name="connsiteX252-3985" fmla="*/ 1554 w 10000"/>
              <a:gd name="connsiteY252-3986" fmla="*/ 3939 h 10686"/>
              <a:gd name="connsiteX253-3987" fmla="*/ 1258 w 10000"/>
              <a:gd name="connsiteY253-3988" fmla="*/ 3912 h 10686"/>
              <a:gd name="connsiteX254-3989" fmla="*/ 979 w 10000"/>
              <a:gd name="connsiteY254-3990" fmla="*/ 3856 h 10686"/>
              <a:gd name="connsiteX255-3991" fmla="*/ 721 w 10000"/>
              <a:gd name="connsiteY255-3992" fmla="*/ 3775 h 10686"/>
              <a:gd name="connsiteX256-3993" fmla="*/ 496 w 10000"/>
              <a:gd name="connsiteY256-3994" fmla="*/ 3674 h 10686"/>
              <a:gd name="connsiteX257-3995" fmla="*/ 296 w 10000"/>
              <a:gd name="connsiteY257-3996" fmla="*/ 3549 h 10686"/>
              <a:gd name="connsiteX258-3997" fmla="*/ 129 w 10000"/>
              <a:gd name="connsiteY258-3998" fmla="*/ 3403 h 10686"/>
              <a:gd name="connsiteX259-3999" fmla="*/ 0 w 10000"/>
              <a:gd name="connsiteY259-4000" fmla="*/ 3245 h 10686"/>
              <a:gd name="connsiteX260-4001" fmla="*/ 17 w 10000"/>
              <a:gd name="connsiteY260-4002" fmla="*/ 3218 h 10686"/>
              <a:gd name="connsiteX261-4003" fmla="*/ 71 w 10000"/>
              <a:gd name="connsiteY261-4004" fmla="*/ 3245 h 10686"/>
              <a:gd name="connsiteX262-4005" fmla="*/ 138 w 10000"/>
              <a:gd name="connsiteY262-4006" fmla="*/ 3349 h 10686"/>
              <a:gd name="connsiteX263-4007" fmla="*/ 246 w 10000"/>
              <a:gd name="connsiteY263-4008" fmla="*/ 3439 h 10686"/>
              <a:gd name="connsiteX264-4009" fmla="*/ 379 w 10000"/>
              <a:gd name="connsiteY264-4010" fmla="*/ 3528 h 10686"/>
              <a:gd name="connsiteX265-4011" fmla="*/ 538 w 10000"/>
              <a:gd name="connsiteY265-4012" fmla="*/ 3597 h 10686"/>
              <a:gd name="connsiteX266-4013" fmla="*/ 721 w 10000"/>
              <a:gd name="connsiteY266-4014" fmla="*/ 3656 h 10686"/>
              <a:gd name="connsiteX267-4015" fmla="*/ 913 w 10000"/>
              <a:gd name="connsiteY267-4016" fmla="*/ 3701 h 10686"/>
              <a:gd name="connsiteX268-4017" fmla="*/ 1117 w 10000"/>
              <a:gd name="connsiteY268-4018" fmla="*/ 3728 h 10686"/>
              <a:gd name="connsiteX269-4019" fmla="*/ 1329 w 10000"/>
              <a:gd name="connsiteY269-4020" fmla="*/ 3737 h 10686"/>
              <a:gd name="connsiteX270-4021" fmla="*/ 1533 w 10000"/>
              <a:gd name="connsiteY270-4022" fmla="*/ 3734 h 10686"/>
              <a:gd name="connsiteX271-4023" fmla="*/ 1646 w 10000"/>
              <a:gd name="connsiteY271-4024" fmla="*/ 3722 h 10686"/>
              <a:gd name="connsiteX272-4025" fmla="*/ 1746 w 10000"/>
              <a:gd name="connsiteY272-4026" fmla="*/ 3722 h 10686"/>
              <a:gd name="connsiteX273-4027" fmla="*/ 1833 w 10000"/>
              <a:gd name="connsiteY273-4028" fmla="*/ 3710 h 10686"/>
              <a:gd name="connsiteX274-4029" fmla="*/ 1917 w 10000"/>
              <a:gd name="connsiteY274-4030" fmla="*/ 3695 h 10686"/>
              <a:gd name="connsiteX275-4031" fmla="*/ 1988 w 10000"/>
              <a:gd name="connsiteY275-4032" fmla="*/ 3662 h 10686"/>
              <a:gd name="connsiteX276-4033" fmla="*/ 1788 w 10000"/>
              <a:gd name="connsiteY276-4034" fmla="*/ 3391 h 10686"/>
              <a:gd name="connsiteX277-4035" fmla="*/ 1617 w 10000"/>
              <a:gd name="connsiteY277-4036" fmla="*/ 3126 h 10686"/>
              <a:gd name="connsiteX278-4037" fmla="*/ 1454 w 10000"/>
              <a:gd name="connsiteY278-4038" fmla="*/ 2849 h 10686"/>
              <a:gd name="connsiteX279-4039" fmla="*/ 1313 w 10000"/>
              <a:gd name="connsiteY279-4040" fmla="*/ 2563 h 10686"/>
              <a:gd name="connsiteX280-4041" fmla="*/ 1175 w 10000"/>
              <a:gd name="connsiteY280-4042" fmla="*/ 2253 h 10686"/>
              <a:gd name="connsiteX281-4043" fmla="*/ 1046 w 10000"/>
              <a:gd name="connsiteY281-4044" fmla="*/ 1919 h 10686"/>
              <a:gd name="connsiteX282-4045" fmla="*/ 1033 w 10000"/>
              <a:gd name="connsiteY282-4046" fmla="*/ 1859 h 10686"/>
              <a:gd name="connsiteX283-4047" fmla="*/ 1000 w 10000"/>
              <a:gd name="connsiteY283-4048" fmla="*/ 1776 h 10686"/>
              <a:gd name="connsiteX284-4049" fmla="*/ 979 w 10000"/>
              <a:gd name="connsiteY284-4050" fmla="*/ 1684 h 10686"/>
              <a:gd name="connsiteX285-4051" fmla="*/ 950 w 10000"/>
              <a:gd name="connsiteY285-4052" fmla="*/ 1591 h 10686"/>
              <a:gd name="connsiteX286-4053" fmla="*/ 925 w 10000"/>
              <a:gd name="connsiteY286-4054" fmla="*/ 1490 h 10686"/>
              <a:gd name="connsiteX287-4055" fmla="*/ 917 w 10000"/>
              <a:gd name="connsiteY287-4056" fmla="*/ 1397 h 10686"/>
              <a:gd name="connsiteX288-4057" fmla="*/ 917 w 10000"/>
              <a:gd name="connsiteY288-4058" fmla="*/ 1311 h 10686"/>
              <a:gd name="connsiteX289-4059" fmla="*/ 933 w 10000"/>
              <a:gd name="connsiteY289-4060" fmla="*/ 1234 h 10686"/>
              <a:gd name="connsiteX290-4061" fmla="*/ 963 w 10000"/>
              <a:gd name="connsiteY290-4062" fmla="*/ 1180 h 10686"/>
              <a:gd name="connsiteX291-4063" fmla="*/ 1000 w 10000"/>
              <a:gd name="connsiteY291-4064" fmla="*/ 1192 h 10686"/>
              <a:gd name="connsiteX292-4065" fmla="*/ 1033 w 10000"/>
              <a:gd name="connsiteY292-4066" fmla="*/ 1496 h 10686"/>
              <a:gd name="connsiteX293-4067" fmla="*/ 1108 w 10000"/>
              <a:gd name="connsiteY293-4068" fmla="*/ 1800 h 10686"/>
              <a:gd name="connsiteX294-4069" fmla="*/ 1221 w 10000"/>
              <a:gd name="connsiteY294-4070" fmla="*/ 2098 h 10686"/>
              <a:gd name="connsiteX295-4071" fmla="*/ 1358 w 10000"/>
              <a:gd name="connsiteY295-4072" fmla="*/ 2372 h 10686"/>
              <a:gd name="connsiteX296-4073" fmla="*/ 1508 w 10000"/>
              <a:gd name="connsiteY296-4074" fmla="*/ 2628 h 10686"/>
              <a:gd name="connsiteX297-4075" fmla="*/ 1646 w 10000"/>
              <a:gd name="connsiteY297-4076" fmla="*/ 2795 h 10686"/>
              <a:gd name="connsiteX298-4077" fmla="*/ 1629 w 10000"/>
              <a:gd name="connsiteY298-4078" fmla="*/ 2801 h 10686"/>
              <a:gd name="connsiteX299-4079" fmla="*/ 1629 w 10000"/>
              <a:gd name="connsiteY299-4080" fmla="*/ 2807 h 10686"/>
              <a:gd name="connsiteX300-4081" fmla="*/ 1638 w 10000"/>
              <a:gd name="connsiteY300-4082" fmla="*/ 2813 h 10686"/>
              <a:gd name="connsiteX301-4083" fmla="*/ 1646 w 10000"/>
              <a:gd name="connsiteY301-4084" fmla="*/ 2816 h 10686"/>
              <a:gd name="connsiteX302-4085" fmla="*/ 1663 w 10000"/>
              <a:gd name="connsiteY302-4086" fmla="*/ 2822 h 10686"/>
              <a:gd name="connsiteX303-4087" fmla="*/ 1667 w 10000"/>
              <a:gd name="connsiteY303-4088" fmla="*/ 2834 h 10686"/>
              <a:gd name="connsiteX304-4089" fmla="*/ 1675 w 10000"/>
              <a:gd name="connsiteY304-4090" fmla="*/ 2840 h 10686"/>
              <a:gd name="connsiteX305-4091" fmla="*/ 1683 w 10000"/>
              <a:gd name="connsiteY305-4092" fmla="*/ 2849 h 10686"/>
              <a:gd name="connsiteX306-4093" fmla="*/ 1683 w 10000"/>
              <a:gd name="connsiteY306-4094" fmla="*/ 2843 h 10686"/>
              <a:gd name="connsiteX307-4095" fmla="*/ 1675 w 10000"/>
              <a:gd name="connsiteY307-4096" fmla="*/ 2840 h 10686"/>
              <a:gd name="connsiteX308-4097" fmla="*/ 1675 w 10000"/>
              <a:gd name="connsiteY308-4098" fmla="*/ 2840 h 10686"/>
              <a:gd name="connsiteX309-4099" fmla="*/ 1646 w 10000"/>
              <a:gd name="connsiteY309-4100" fmla="*/ 2795 h 10686"/>
              <a:gd name="connsiteX310-4101" fmla="*/ 1746 w 10000"/>
              <a:gd name="connsiteY310-4102" fmla="*/ 2741 h 10686"/>
              <a:gd name="connsiteX311-4103" fmla="*/ 1842 w 10000"/>
              <a:gd name="connsiteY311-4104" fmla="*/ 2649 h 10686"/>
              <a:gd name="connsiteX312-4105" fmla="*/ 1933 w 10000"/>
              <a:gd name="connsiteY312-4106" fmla="*/ 2542 h 10686"/>
              <a:gd name="connsiteX313-4107" fmla="*/ 2017 w 10000"/>
              <a:gd name="connsiteY313-4108" fmla="*/ 2411 h 10686"/>
              <a:gd name="connsiteX314-4109" fmla="*/ 2092 w 10000"/>
              <a:gd name="connsiteY314-4110" fmla="*/ 2265 h 10686"/>
              <a:gd name="connsiteX315-4111" fmla="*/ 2163 w 10000"/>
              <a:gd name="connsiteY315-4112" fmla="*/ 2113 h 10686"/>
              <a:gd name="connsiteX316-4113" fmla="*/ 2221 w 10000"/>
              <a:gd name="connsiteY316-4114" fmla="*/ 1955 h 10686"/>
              <a:gd name="connsiteX317-4115" fmla="*/ 2275 w 10000"/>
              <a:gd name="connsiteY317-4116" fmla="*/ 1803 h 10686"/>
              <a:gd name="connsiteX318-4117" fmla="*/ 2321 w 10000"/>
              <a:gd name="connsiteY318-4118" fmla="*/ 1657 h 10686"/>
              <a:gd name="connsiteX319-4119" fmla="*/ 2329 w 10000"/>
              <a:gd name="connsiteY319-4120" fmla="*/ 1853 h 10686"/>
              <a:gd name="connsiteX320-4121" fmla="*/ 2321 w 10000"/>
              <a:gd name="connsiteY320-4122" fmla="*/ 2032 h 10686"/>
              <a:gd name="connsiteX321-4123" fmla="*/ 2283 w 10000"/>
              <a:gd name="connsiteY321-4124" fmla="*/ 2199 h 10686"/>
              <a:gd name="connsiteX322-4125" fmla="*/ 2229 w 10000"/>
              <a:gd name="connsiteY322-4126" fmla="*/ 2366 h 10686"/>
              <a:gd name="connsiteX323-4127" fmla="*/ 2154 w 10000"/>
              <a:gd name="connsiteY323-4128" fmla="*/ 2524 h 10686"/>
              <a:gd name="connsiteX324-4129" fmla="*/ 2046 w 10000"/>
              <a:gd name="connsiteY324-4130" fmla="*/ 2682 h 10686"/>
              <a:gd name="connsiteX325-4131" fmla="*/ 1796 w 10000"/>
              <a:gd name="connsiteY325-4132" fmla="*/ 3027 h 10686"/>
              <a:gd name="connsiteX326-4133" fmla="*/ 2054 w 10000"/>
              <a:gd name="connsiteY326-4134" fmla="*/ 3305 h 10686"/>
              <a:gd name="connsiteX327-4135" fmla="*/ 2333 w 10000"/>
              <a:gd name="connsiteY327-4136" fmla="*/ 3564 h 10686"/>
              <a:gd name="connsiteX328-4137" fmla="*/ 2638 w 10000"/>
              <a:gd name="connsiteY328-4138" fmla="*/ 3808 h 10686"/>
              <a:gd name="connsiteX329-4139" fmla="*/ 2963 w 10000"/>
              <a:gd name="connsiteY329-4140" fmla="*/ 4032 h 10686"/>
              <a:gd name="connsiteX330-4141" fmla="*/ 4129 w 10000"/>
              <a:gd name="connsiteY330-4142" fmla="*/ 4610 h 10686"/>
              <a:gd name="connsiteX331-4143" fmla="*/ 4167 w 10000"/>
              <a:gd name="connsiteY331-4144" fmla="*/ 4589 h 10686"/>
              <a:gd name="connsiteX332-4145" fmla="*/ 4071 w 10000"/>
              <a:gd name="connsiteY332-4146" fmla="*/ 4333 h 10686"/>
              <a:gd name="connsiteX333-4147" fmla="*/ 3996 w 10000"/>
              <a:gd name="connsiteY333-4148" fmla="*/ 4058 h 10686"/>
              <a:gd name="connsiteX334-4149" fmla="*/ 3933 w 10000"/>
              <a:gd name="connsiteY334-4150" fmla="*/ 3760 h 10686"/>
              <a:gd name="connsiteX335-4151" fmla="*/ 3904 w 10000"/>
              <a:gd name="connsiteY335-4152" fmla="*/ 3456 h 10686"/>
              <a:gd name="connsiteX336-4153" fmla="*/ 3879 w 10000"/>
              <a:gd name="connsiteY336-4154" fmla="*/ 3138 h 10686"/>
              <a:gd name="connsiteX337-4155" fmla="*/ 3879 w 10000"/>
              <a:gd name="connsiteY337-4156" fmla="*/ 2813 h 10686"/>
              <a:gd name="connsiteX338-4157" fmla="*/ 3896 w 10000"/>
              <a:gd name="connsiteY338-4158" fmla="*/ 2485 h 10686"/>
              <a:gd name="connsiteX339-4159" fmla="*/ 3933 w 10000"/>
              <a:gd name="connsiteY339-4160" fmla="*/ 2160 h 10686"/>
              <a:gd name="connsiteX340-4161" fmla="*/ 3988 w 10000"/>
              <a:gd name="connsiteY340-4162" fmla="*/ 1836 h 10686"/>
              <a:gd name="connsiteX341-4163" fmla="*/ 4046 w 10000"/>
              <a:gd name="connsiteY341-4164" fmla="*/ 1523 h 10686"/>
              <a:gd name="connsiteX342-4165" fmla="*/ 4129 w 10000"/>
              <a:gd name="connsiteY342-4166" fmla="*/ 1219 h 10686"/>
              <a:gd name="connsiteX343-4167" fmla="*/ 4229 w 10000"/>
              <a:gd name="connsiteY343-4168" fmla="*/ 933 h 10686"/>
              <a:gd name="connsiteX344-4169" fmla="*/ 4333 w 10000"/>
              <a:gd name="connsiteY344-4170" fmla="*/ 662 h 10686"/>
              <a:gd name="connsiteX345-4171" fmla="*/ 4454 w 10000"/>
              <a:gd name="connsiteY345-4172" fmla="*/ 417 h 10686"/>
              <a:gd name="connsiteX346-4173" fmla="*/ 4583 w 10000"/>
              <a:gd name="connsiteY346-4174" fmla="*/ 194 h 10686"/>
              <a:gd name="connsiteX347-4175" fmla="*/ 4738 w 10000"/>
              <a:gd name="connsiteY347-4176" fmla="*/ 0 h 10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1"/>
          </a:solidFill>
          <a:ln>
            <a:noFill/>
          </a:ln>
        </p:spPr>
        <p:txBody>
          <a:bodyPr vert="horz" wrap="square" lIns="91440" tIns="45720" rIns="91440" bIns="45720" numCol="1" anchor="t" anchorCtr="0" compatLnSpc="1"/>
          <a:lstStyle/>
          <a:p>
            <a:endParaRPr lang="ko-KR" altLang="en-US" sz="1800"/>
          </a:p>
        </p:txBody>
      </p:sp>
      <p:sp>
        <p:nvSpPr>
          <p:cNvPr id="35" name="Freeform 9"/>
          <p:cNvSpPr>
            <a:spLocks noEditPoints="1"/>
          </p:cNvSpPr>
          <p:nvPr/>
        </p:nvSpPr>
        <p:spPr bwMode="auto">
          <a:xfrm>
            <a:off x="0" y="5860972"/>
            <a:ext cx="9144000" cy="997028"/>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lstStyle/>
          <a:p>
            <a:endParaRPr lang="ko-KR" altLang="en-US" sz="2700"/>
          </a:p>
        </p:txBody>
      </p:sp>
      <p:sp>
        <p:nvSpPr>
          <p:cNvPr id="36" name="Freeform 9"/>
          <p:cNvSpPr>
            <a:spLocks noEditPoints="1"/>
          </p:cNvSpPr>
          <p:nvPr/>
        </p:nvSpPr>
        <p:spPr bwMode="auto">
          <a:xfrm>
            <a:off x="3048000" y="5860972"/>
            <a:ext cx="9144000" cy="997028"/>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lstStyle/>
          <a:p>
            <a:endParaRPr lang="ko-KR" altLang="en-US" sz="2700"/>
          </a:p>
        </p:txBody>
      </p:sp>
      <p:sp>
        <p:nvSpPr>
          <p:cNvPr id="2" name="Text Placeholder 1"/>
          <p:cNvSpPr>
            <a:spLocks noGrp="1"/>
          </p:cNvSpPr>
          <p:nvPr>
            <p:ph type="body" sz="quarter" idx="10"/>
          </p:nvPr>
        </p:nvSpPr>
        <p:spPr>
          <a:xfrm>
            <a:off x="4572000" y="657620"/>
            <a:ext cx="3308589" cy="724247"/>
          </a:xfrm>
          <a:prstGeom prst="rect">
            <a:avLst/>
          </a:prstGeom>
          <a:ln w="19050">
            <a:solidFill>
              <a:srgbClr val="00B0F0"/>
            </a:solidFill>
            <a:prstDash val="lgDashDotDot"/>
          </a:ln>
        </p:spPr>
        <p:txBody>
          <a:bodyPr/>
          <a:lstStyle/>
          <a:p>
            <a:r>
              <a:rPr lang="en-US" b="1" dirty="0" err="1">
                <a:solidFill>
                  <a:srgbClr val="F2789F"/>
                </a:solidFill>
                <a:latin typeface="Times New Roman" panose="02020603050405020304" pitchFamily="18" charset="0"/>
                <a:cs typeface="Times New Roman" panose="02020603050405020304" pitchFamily="18" charset="0"/>
              </a:rPr>
              <a:t>Dặn</a:t>
            </a:r>
            <a:r>
              <a:rPr lang="en-US" b="1" dirty="0">
                <a:solidFill>
                  <a:srgbClr val="F2789F"/>
                </a:solidFill>
                <a:latin typeface="Times New Roman" panose="02020603050405020304" pitchFamily="18" charset="0"/>
                <a:cs typeface="Times New Roman" panose="02020603050405020304" pitchFamily="18" charset="0"/>
              </a:rPr>
              <a:t> </a:t>
            </a:r>
            <a:r>
              <a:rPr lang="en-US" b="1" dirty="0" err="1">
                <a:solidFill>
                  <a:srgbClr val="F2789F"/>
                </a:solidFill>
                <a:latin typeface="Times New Roman" panose="02020603050405020304" pitchFamily="18" charset="0"/>
                <a:cs typeface="Times New Roman" panose="02020603050405020304" pitchFamily="18" charset="0"/>
              </a:rPr>
              <a:t>dò</a:t>
            </a:r>
            <a:endParaRPr lang="en-US" b="1" dirty="0">
              <a:solidFill>
                <a:srgbClr val="F2789F"/>
              </a:solidFill>
              <a:latin typeface="Times New Roman" panose="02020603050405020304" pitchFamily="18" charset="0"/>
              <a:cs typeface="Times New Roman" panose="02020603050405020304" pitchFamily="18" charset="0"/>
            </a:endParaRPr>
          </a:p>
        </p:txBody>
      </p:sp>
      <p:sp>
        <p:nvSpPr>
          <p:cNvPr id="3" name="Oval 2"/>
          <p:cNvSpPr/>
          <p:nvPr/>
        </p:nvSpPr>
        <p:spPr>
          <a:xfrm>
            <a:off x="7866874" y="3354250"/>
            <a:ext cx="348146" cy="34814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Oval 3"/>
          <p:cNvSpPr/>
          <p:nvPr/>
        </p:nvSpPr>
        <p:spPr>
          <a:xfrm>
            <a:off x="8531646" y="1761241"/>
            <a:ext cx="756085" cy="75608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4"/>
          <p:cNvSpPr/>
          <p:nvPr/>
        </p:nvSpPr>
        <p:spPr>
          <a:xfrm>
            <a:off x="6641886" y="3449358"/>
            <a:ext cx="378042" cy="37804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p:cNvSpPr/>
          <p:nvPr/>
        </p:nvSpPr>
        <p:spPr>
          <a:xfrm>
            <a:off x="10437511" y="3332691"/>
            <a:ext cx="621680" cy="6216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p:cNvSpPr/>
          <p:nvPr/>
        </p:nvSpPr>
        <p:spPr>
          <a:xfrm>
            <a:off x="10000406" y="4035766"/>
            <a:ext cx="952157" cy="9521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p:cNvSpPr/>
          <p:nvPr/>
        </p:nvSpPr>
        <p:spPr>
          <a:xfrm>
            <a:off x="9299020" y="1700475"/>
            <a:ext cx="1748880" cy="17488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 name="Oval 8"/>
          <p:cNvSpPr/>
          <p:nvPr/>
        </p:nvSpPr>
        <p:spPr>
          <a:xfrm>
            <a:off x="6587743" y="1861346"/>
            <a:ext cx="1268288" cy="1268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Oval 9"/>
          <p:cNvSpPr/>
          <p:nvPr/>
        </p:nvSpPr>
        <p:spPr>
          <a:xfrm>
            <a:off x="6966933" y="4124350"/>
            <a:ext cx="1421600" cy="142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p:cNvSpPr/>
          <p:nvPr/>
        </p:nvSpPr>
        <p:spPr>
          <a:xfrm>
            <a:off x="8832407" y="3643531"/>
            <a:ext cx="621680" cy="62168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p:cNvSpPr/>
          <p:nvPr/>
        </p:nvSpPr>
        <p:spPr>
          <a:xfrm>
            <a:off x="8686664" y="2961510"/>
            <a:ext cx="265330" cy="26533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TextBox 24"/>
          <p:cNvSpPr txBox="1"/>
          <p:nvPr/>
        </p:nvSpPr>
        <p:spPr>
          <a:xfrm>
            <a:off x="4080398" y="2035234"/>
            <a:ext cx="2661925" cy="823752"/>
          </a:xfrm>
          <a:prstGeom prst="rect">
            <a:avLst/>
          </a:prstGeom>
          <a:noFill/>
        </p:spPr>
        <p:txBody>
          <a:bodyPr wrap="square" rtlCol="0">
            <a:spAutoFit/>
          </a:bodyPr>
          <a:lstStyle/>
          <a:p>
            <a:pPr>
              <a:lnSpc>
                <a:spcPct val="150000"/>
              </a:lnSpc>
            </a:pP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Học</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bài</a:t>
            </a:r>
            <a:r>
              <a:rPr lang="en-US" sz="3600" dirty="0">
                <a:solidFill>
                  <a:srgbClr val="9145B6"/>
                </a:solidFill>
                <a:latin typeface="Times New Roman" panose="02020603050405020304" pitchFamily="18" charset="0"/>
                <a:cs typeface="Times New Roman" panose="02020603050405020304" pitchFamily="18" charset="0"/>
              </a:rPr>
              <a:t>.</a:t>
            </a:r>
          </a:p>
        </p:txBody>
      </p:sp>
      <p:sp>
        <p:nvSpPr>
          <p:cNvPr id="28" name="TextBox 27"/>
          <p:cNvSpPr txBox="1"/>
          <p:nvPr/>
        </p:nvSpPr>
        <p:spPr>
          <a:xfrm>
            <a:off x="250201" y="3000026"/>
            <a:ext cx="6847663" cy="1654748"/>
          </a:xfrm>
          <a:prstGeom prst="rect">
            <a:avLst/>
          </a:prstGeom>
          <a:noFill/>
        </p:spPr>
        <p:txBody>
          <a:bodyPr wrap="square" rtlCol="0">
            <a:spAutoFit/>
          </a:bodyPr>
          <a:lstStyle/>
          <a:p>
            <a:pPr>
              <a:lnSpc>
                <a:spcPct val="150000"/>
              </a:lnSpc>
            </a:pPr>
            <a:r>
              <a:rPr lang="en-US" sz="3600" dirty="0">
                <a:solidFill>
                  <a:srgbClr val="9145B6"/>
                </a:solidFill>
                <a:latin typeface="Times New Roman" panose="02020603050405020304" pitchFamily="18" charset="0"/>
                <a:cs typeface="Times New Roman" panose="02020603050405020304" pitchFamily="18" charset="0"/>
              </a:rPr>
              <a:t> - </a:t>
            </a:r>
            <a:r>
              <a:rPr lang="en-US" sz="3600" dirty="0" err="1">
                <a:solidFill>
                  <a:srgbClr val="9145B6"/>
                </a:solidFill>
                <a:latin typeface="Times New Roman" panose="02020603050405020304" pitchFamily="18" charset="0"/>
                <a:cs typeface="Times New Roman" panose="02020603050405020304" pitchFamily="18" charset="0"/>
              </a:rPr>
              <a:t>Xem</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trước</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bài</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mới</a:t>
            </a:r>
            <a:r>
              <a:rPr lang="en-US" sz="3600" dirty="0">
                <a:solidFill>
                  <a:srgbClr val="9145B6"/>
                </a:solidFill>
                <a:latin typeface="Times New Roman" panose="02020603050405020304" pitchFamily="18" charset="0"/>
                <a:cs typeface="Times New Roman" panose="02020603050405020304" pitchFamily="18" charset="0"/>
              </a:rPr>
              <a:t> : “</a:t>
            </a:r>
            <a:r>
              <a:rPr lang="en-US" sz="3600" dirty="0" err="1">
                <a:solidFill>
                  <a:srgbClr val="9145B6"/>
                </a:solidFill>
                <a:latin typeface="Times New Roman" panose="02020603050405020304" pitchFamily="18" charset="0"/>
                <a:cs typeface="Times New Roman" panose="02020603050405020304" pitchFamily="18" charset="0"/>
              </a:rPr>
              <a:t>Bảo</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toàn</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năng</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lượng</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và</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sử</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dụng</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năng</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lượng</a:t>
            </a:r>
            <a:r>
              <a:rPr lang="en-US" sz="3600" dirty="0">
                <a:solidFill>
                  <a:srgbClr val="9145B6"/>
                </a:solidFill>
                <a:latin typeface="Times New Roman" panose="02020603050405020304" pitchFamily="18" charset="0"/>
                <a:cs typeface="Times New Roman" panose="02020603050405020304" pitchFamily="18" charset="0"/>
              </a:rPr>
              <a:t>”</a:t>
            </a:r>
          </a:p>
        </p:txBody>
      </p:sp>
      <p:sp>
        <p:nvSpPr>
          <p:cNvPr id="29" name="Oval 28"/>
          <p:cNvSpPr/>
          <p:nvPr/>
        </p:nvSpPr>
        <p:spPr>
          <a:xfrm>
            <a:off x="7685512" y="2945596"/>
            <a:ext cx="265330" cy="26533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Oval 21"/>
          <p:cNvSpPr/>
          <p:nvPr/>
        </p:nvSpPr>
        <p:spPr>
          <a:xfrm rot="20700000">
            <a:off x="9689738" y="2380332"/>
            <a:ext cx="570451" cy="49996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31" name="Trapezoid 3"/>
          <p:cNvSpPr/>
          <p:nvPr/>
        </p:nvSpPr>
        <p:spPr>
          <a:xfrm>
            <a:off x="10279338" y="4315723"/>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tx1"/>
              </a:solidFill>
            </a:endParaRPr>
          </a:p>
        </p:txBody>
      </p:sp>
      <p:sp>
        <p:nvSpPr>
          <p:cNvPr id="32" name="Rectangle 15"/>
          <p:cNvSpPr/>
          <p:nvPr/>
        </p:nvSpPr>
        <p:spPr>
          <a:xfrm rot="14270044">
            <a:off x="7562745" y="4519518"/>
            <a:ext cx="468254" cy="487775"/>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33" name="Donut 15"/>
          <p:cNvSpPr/>
          <p:nvPr/>
        </p:nvSpPr>
        <p:spPr>
          <a:xfrm>
            <a:off x="6944238" y="2357633"/>
            <a:ext cx="453706" cy="455614"/>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6911026" y="1676894"/>
            <a:ext cx="1017088" cy="1215057"/>
            <a:chOff x="7981066" y="2575110"/>
            <a:chExt cx="1017088" cy="1215057"/>
          </a:xfrm>
          <a:solidFill>
            <a:schemeClr val="accent1"/>
          </a:solidFill>
        </p:grpSpPr>
        <p:sp>
          <p:nvSpPr>
            <p:cNvPr id="44" name="Freeform: Shape 43"/>
            <p:cNvSpPr/>
            <p:nvPr/>
          </p:nvSpPr>
          <p:spPr>
            <a:xfrm>
              <a:off x="7981066" y="2811194"/>
              <a:ext cx="1017088" cy="978973"/>
            </a:xfrm>
            <a:custGeom>
              <a:avLst/>
              <a:gdLst>
                <a:gd name="connsiteX0" fmla="*/ 1708938 w 2163080"/>
                <a:gd name="connsiteY0" fmla="*/ 2004560 h 2082019"/>
                <a:gd name="connsiteX1" fmla="*/ 1708938 w 2163080"/>
                <a:gd name="connsiteY1" fmla="*/ 2044384 h 2082019"/>
                <a:gd name="connsiteX2" fmla="*/ 2059441 w 2163080"/>
                <a:gd name="connsiteY2" fmla="*/ 2044384 h 2082019"/>
                <a:gd name="connsiteX3" fmla="*/ 2059441 w 2163080"/>
                <a:gd name="connsiteY3" fmla="*/ 2004560 h 2082019"/>
                <a:gd name="connsiteX4" fmla="*/ 1293406 w 2163080"/>
                <a:gd name="connsiteY4" fmla="*/ 2004560 h 2082019"/>
                <a:gd name="connsiteX5" fmla="*/ 1293406 w 2163080"/>
                <a:gd name="connsiteY5" fmla="*/ 2044384 h 2082019"/>
                <a:gd name="connsiteX6" fmla="*/ 1643909 w 2163080"/>
                <a:gd name="connsiteY6" fmla="*/ 2044384 h 2082019"/>
                <a:gd name="connsiteX7" fmla="*/ 1643909 w 2163080"/>
                <a:gd name="connsiteY7" fmla="*/ 2004560 h 2082019"/>
                <a:gd name="connsiteX8" fmla="*/ 1708938 w 2163080"/>
                <a:gd name="connsiteY8" fmla="*/ 1943463 h 2082019"/>
                <a:gd name="connsiteX9" fmla="*/ 1708938 w 2163080"/>
                <a:gd name="connsiteY9" fmla="*/ 1983287 h 2082019"/>
                <a:gd name="connsiteX10" fmla="*/ 2059441 w 2163080"/>
                <a:gd name="connsiteY10" fmla="*/ 1983287 h 2082019"/>
                <a:gd name="connsiteX11" fmla="*/ 2059441 w 2163080"/>
                <a:gd name="connsiteY11" fmla="*/ 1943463 h 2082019"/>
                <a:gd name="connsiteX12" fmla="*/ 1293406 w 2163080"/>
                <a:gd name="connsiteY12" fmla="*/ 1943463 h 2082019"/>
                <a:gd name="connsiteX13" fmla="*/ 1293406 w 2163080"/>
                <a:gd name="connsiteY13" fmla="*/ 1983287 h 2082019"/>
                <a:gd name="connsiteX14" fmla="*/ 1643909 w 2163080"/>
                <a:gd name="connsiteY14" fmla="*/ 1983287 h 2082019"/>
                <a:gd name="connsiteX15" fmla="*/ 1643909 w 2163080"/>
                <a:gd name="connsiteY15" fmla="*/ 1943463 h 2082019"/>
                <a:gd name="connsiteX16" fmla="*/ 1708938 w 2163080"/>
                <a:gd name="connsiteY16" fmla="*/ 1882367 h 2082019"/>
                <a:gd name="connsiteX17" fmla="*/ 1708938 w 2163080"/>
                <a:gd name="connsiteY17" fmla="*/ 1922191 h 2082019"/>
                <a:gd name="connsiteX18" fmla="*/ 2059441 w 2163080"/>
                <a:gd name="connsiteY18" fmla="*/ 1922191 h 2082019"/>
                <a:gd name="connsiteX19" fmla="*/ 2059441 w 2163080"/>
                <a:gd name="connsiteY19" fmla="*/ 1882367 h 2082019"/>
                <a:gd name="connsiteX20" fmla="*/ 1293406 w 2163080"/>
                <a:gd name="connsiteY20" fmla="*/ 1882367 h 2082019"/>
                <a:gd name="connsiteX21" fmla="*/ 1293406 w 2163080"/>
                <a:gd name="connsiteY21" fmla="*/ 1922191 h 2082019"/>
                <a:gd name="connsiteX22" fmla="*/ 1643909 w 2163080"/>
                <a:gd name="connsiteY22" fmla="*/ 1922191 h 2082019"/>
                <a:gd name="connsiteX23" fmla="*/ 1643909 w 2163080"/>
                <a:gd name="connsiteY23" fmla="*/ 1882367 h 2082019"/>
                <a:gd name="connsiteX24" fmla="*/ 1024178 w 2163080"/>
                <a:gd name="connsiteY24" fmla="*/ 1873675 h 2082019"/>
                <a:gd name="connsiteX25" fmla="*/ 1024178 w 2163080"/>
                <a:gd name="connsiteY25" fmla="*/ 1939321 h 2082019"/>
                <a:gd name="connsiteX26" fmla="*/ 1122274 w 2163080"/>
                <a:gd name="connsiteY26" fmla="*/ 1939321 h 2082019"/>
                <a:gd name="connsiteX27" fmla="*/ 1122274 w 2163080"/>
                <a:gd name="connsiteY27" fmla="*/ 1873675 h 2082019"/>
                <a:gd name="connsiteX28" fmla="*/ 840577 w 2163080"/>
                <a:gd name="connsiteY28" fmla="*/ 1873675 h 2082019"/>
                <a:gd name="connsiteX29" fmla="*/ 840577 w 2163080"/>
                <a:gd name="connsiteY29" fmla="*/ 1939321 h 2082019"/>
                <a:gd name="connsiteX30" fmla="*/ 938673 w 2163080"/>
                <a:gd name="connsiteY30" fmla="*/ 1939321 h 2082019"/>
                <a:gd name="connsiteX31" fmla="*/ 938673 w 2163080"/>
                <a:gd name="connsiteY31" fmla="*/ 1873675 h 2082019"/>
                <a:gd name="connsiteX32" fmla="*/ 656977 w 2163080"/>
                <a:gd name="connsiteY32" fmla="*/ 1873675 h 2082019"/>
                <a:gd name="connsiteX33" fmla="*/ 656977 w 2163080"/>
                <a:gd name="connsiteY33" fmla="*/ 1939321 h 2082019"/>
                <a:gd name="connsiteX34" fmla="*/ 755073 w 2163080"/>
                <a:gd name="connsiteY34" fmla="*/ 1939321 h 2082019"/>
                <a:gd name="connsiteX35" fmla="*/ 755073 w 2163080"/>
                <a:gd name="connsiteY35" fmla="*/ 1873675 h 2082019"/>
                <a:gd name="connsiteX36" fmla="*/ 1708938 w 2163080"/>
                <a:gd name="connsiteY36" fmla="*/ 1821270 h 2082019"/>
                <a:gd name="connsiteX37" fmla="*/ 1708938 w 2163080"/>
                <a:gd name="connsiteY37" fmla="*/ 1861094 h 2082019"/>
                <a:gd name="connsiteX38" fmla="*/ 2059441 w 2163080"/>
                <a:gd name="connsiteY38" fmla="*/ 1861094 h 2082019"/>
                <a:gd name="connsiteX39" fmla="*/ 2059441 w 2163080"/>
                <a:gd name="connsiteY39" fmla="*/ 1821270 h 2082019"/>
                <a:gd name="connsiteX40" fmla="*/ 1293406 w 2163080"/>
                <a:gd name="connsiteY40" fmla="*/ 1821270 h 2082019"/>
                <a:gd name="connsiteX41" fmla="*/ 1293406 w 2163080"/>
                <a:gd name="connsiteY41" fmla="*/ 1861094 h 2082019"/>
                <a:gd name="connsiteX42" fmla="*/ 1643909 w 2163080"/>
                <a:gd name="connsiteY42" fmla="*/ 1861094 h 2082019"/>
                <a:gd name="connsiteX43" fmla="*/ 1643909 w 2163080"/>
                <a:gd name="connsiteY43" fmla="*/ 1821270 h 2082019"/>
                <a:gd name="connsiteX44" fmla="*/ 1024178 w 2163080"/>
                <a:gd name="connsiteY44" fmla="*/ 1737466 h 2082019"/>
                <a:gd name="connsiteX45" fmla="*/ 1024178 w 2163080"/>
                <a:gd name="connsiteY45" fmla="*/ 1803112 h 2082019"/>
                <a:gd name="connsiteX46" fmla="*/ 1122274 w 2163080"/>
                <a:gd name="connsiteY46" fmla="*/ 1803112 h 2082019"/>
                <a:gd name="connsiteX47" fmla="*/ 1122274 w 2163080"/>
                <a:gd name="connsiteY47" fmla="*/ 1737466 h 2082019"/>
                <a:gd name="connsiteX48" fmla="*/ 840577 w 2163080"/>
                <a:gd name="connsiteY48" fmla="*/ 1737466 h 2082019"/>
                <a:gd name="connsiteX49" fmla="*/ 840577 w 2163080"/>
                <a:gd name="connsiteY49" fmla="*/ 1803112 h 2082019"/>
                <a:gd name="connsiteX50" fmla="*/ 938673 w 2163080"/>
                <a:gd name="connsiteY50" fmla="*/ 1803112 h 2082019"/>
                <a:gd name="connsiteX51" fmla="*/ 938673 w 2163080"/>
                <a:gd name="connsiteY51" fmla="*/ 1737466 h 2082019"/>
                <a:gd name="connsiteX52" fmla="*/ 656977 w 2163080"/>
                <a:gd name="connsiteY52" fmla="*/ 1737466 h 2082019"/>
                <a:gd name="connsiteX53" fmla="*/ 656977 w 2163080"/>
                <a:gd name="connsiteY53" fmla="*/ 1803112 h 2082019"/>
                <a:gd name="connsiteX54" fmla="*/ 755073 w 2163080"/>
                <a:gd name="connsiteY54" fmla="*/ 1803112 h 2082019"/>
                <a:gd name="connsiteX55" fmla="*/ 755073 w 2163080"/>
                <a:gd name="connsiteY55" fmla="*/ 1737466 h 2082019"/>
                <a:gd name="connsiteX56" fmla="*/ 1024178 w 2163080"/>
                <a:gd name="connsiteY56" fmla="*/ 1601257 h 2082019"/>
                <a:gd name="connsiteX57" fmla="*/ 1024178 w 2163080"/>
                <a:gd name="connsiteY57" fmla="*/ 1666903 h 2082019"/>
                <a:gd name="connsiteX58" fmla="*/ 1122274 w 2163080"/>
                <a:gd name="connsiteY58" fmla="*/ 1666903 h 2082019"/>
                <a:gd name="connsiteX59" fmla="*/ 1122274 w 2163080"/>
                <a:gd name="connsiteY59" fmla="*/ 1601257 h 2082019"/>
                <a:gd name="connsiteX60" fmla="*/ 840577 w 2163080"/>
                <a:gd name="connsiteY60" fmla="*/ 1601257 h 2082019"/>
                <a:gd name="connsiteX61" fmla="*/ 840577 w 2163080"/>
                <a:gd name="connsiteY61" fmla="*/ 1666903 h 2082019"/>
                <a:gd name="connsiteX62" fmla="*/ 938673 w 2163080"/>
                <a:gd name="connsiteY62" fmla="*/ 1666903 h 2082019"/>
                <a:gd name="connsiteX63" fmla="*/ 938673 w 2163080"/>
                <a:gd name="connsiteY63" fmla="*/ 1601257 h 2082019"/>
                <a:gd name="connsiteX64" fmla="*/ 656977 w 2163080"/>
                <a:gd name="connsiteY64" fmla="*/ 1601257 h 2082019"/>
                <a:gd name="connsiteX65" fmla="*/ 656977 w 2163080"/>
                <a:gd name="connsiteY65" fmla="*/ 1666903 h 2082019"/>
                <a:gd name="connsiteX66" fmla="*/ 755073 w 2163080"/>
                <a:gd name="connsiteY66" fmla="*/ 1666903 h 2082019"/>
                <a:gd name="connsiteX67" fmla="*/ 755073 w 2163080"/>
                <a:gd name="connsiteY67" fmla="*/ 1601257 h 2082019"/>
                <a:gd name="connsiteX68" fmla="*/ 1949811 w 2163080"/>
                <a:gd name="connsiteY68" fmla="*/ 1437108 h 2082019"/>
                <a:gd name="connsiteX69" fmla="*/ 1949811 w 2163080"/>
                <a:gd name="connsiteY69" fmla="*/ 1502754 h 2082019"/>
                <a:gd name="connsiteX70" fmla="*/ 2047907 w 2163080"/>
                <a:gd name="connsiteY70" fmla="*/ 1502754 h 2082019"/>
                <a:gd name="connsiteX71" fmla="*/ 2047907 w 2163080"/>
                <a:gd name="connsiteY71" fmla="*/ 1437108 h 2082019"/>
                <a:gd name="connsiteX72" fmla="*/ 1766210 w 2163080"/>
                <a:gd name="connsiteY72" fmla="*/ 1437108 h 2082019"/>
                <a:gd name="connsiteX73" fmla="*/ 1766210 w 2163080"/>
                <a:gd name="connsiteY73" fmla="*/ 1502754 h 2082019"/>
                <a:gd name="connsiteX74" fmla="*/ 1864306 w 2163080"/>
                <a:gd name="connsiteY74" fmla="*/ 1502754 h 2082019"/>
                <a:gd name="connsiteX75" fmla="*/ 1864306 w 2163080"/>
                <a:gd name="connsiteY75" fmla="*/ 1437108 h 2082019"/>
                <a:gd name="connsiteX76" fmla="*/ 1582610 w 2163080"/>
                <a:gd name="connsiteY76" fmla="*/ 1437108 h 2082019"/>
                <a:gd name="connsiteX77" fmla="*/ 1582610 w 2163080"/>
                <a:gd name="connsiteY77" fmla="*/ 1502754 h 2082019"/>
                <a:gd name="connsiteX78" fmla="*/ 1680706 w 2163080"/>
                <a:gd name="connsiteY78" fmla="*/ 1502754 h 2082019"/>
                <a:gd name="connsiteX79" fmla="*/ 1680706 w 2163080"/>
                <a:gd name="connsiteY79" fmla="*/ 1437108 h 2082019"/>
                <a:gd name="connsiteX80" fmla="*/ 1386037 w 2163080"/>
                <a:gd name="connsiteY80" fmla="*/ 1437108 h 2082019"/>
                <a:gd name="connsiteX81" fmla="*/ 1386037 w 2163080"/>
                <a:gd name="connsiteY81" fmla="*/ 1502754 h 2082019"/>
                <a:gd name="connsiteX82" fmla="*/ 1484133 w 2163080"/>
                <a:gd name="connsiteY82" fmla="*/ 1502754 h 2082019"/>
                <a:gd name="connsiteX83" fmla="*/ 1484133 w 2163080"/>
                <a:gd name="connsiteY83" fmla="*/ 1437108 h 2082019"/>
                <a:gd name="connsiteX84" fmla="*/ 1202437 w 2163080"/>
                <a:gd name="connsiteY84" fmla="*/ 1437108 h 2082019"/>
                <a:gd name="connsiteX85" fmla="*/ 1202437 w 2163080"/>
                <a:gd name="connsiteY85" fmla="*/ 1502754 h 2082019"/>
                <a:gd name="connsiteX86" fmla="*/ 1300533 w 2163080"/>
                <a:gd name="connsiteY86" fmla="*/ 1502754 h 2082019"/>
                <a:gd name="connsiteX87" fmla="*/ 1300533 w 2163080"/>
                <a:gd name="connsiteY87" fmla="*/ 1437108 h 2082019"/>
                <a:gd name="connsiteX88" fmla="*/ 1024178 w 2163080"/>
                <a:gd name="connsiteY88" fmla="*/ 1437108 h 2082019"/>
                <a:gd name="connsiteX89" fmla="*/ 1024178 w 2163080"/>
                <a:gd name="connsiteY89" fmla="*/ 1502754 h 2082019"/>
                <a:gd name="connsiteX90" fmla="*/ 1122274 w 2163080"/>
                <a:gd name="connsiteY90" fmla="*/ 1502754 h 2082019"/>
                <a:gd name="connsiteX91" fmla="*/ 1122274 w 2163080"/>
                <a:gd name="connsiteY91" fmla="*/ 1437108 h 2082019"/>
                <a:gd name="connsiteX92" fmla="*/ 840577 w 2163080"/>
                <a:gd name="connsiteY92" fmla="*/ 1437108 h 2082019"/>
                <a:gd name="connsiteX93" fmla="*/ 840577 w 2163080"/>
                <a:gd name="connsiteY93" fmla="*/ 1502754 h 2082019"/>
                <a:gd name="connsiteX94" fmla="*/ 938673 w 2163080"/>
                <a:gd name="connsiteY94" fmla="*/ 1502754 h 2082019"/>
                <a:gd name="connsiteX95" fmla="*/ 938673 w 2163080"/>
                <a:gd name="connsiteY95" fmla="*/ 1437108 h 2082019"/>
                <a:gd name="connsiteX96" fmla="*/ 656977 w 2163080"/>
                <a:gd name="connsiteY96" fmla="*/ 1437108 h 2082019"/>
                <a:gd name="connsiteX97" fmla="*/ 656977 w 2163080"/>
                <a:gd name="connsiteY97" fmla="*/ 1502754 h 2082019"/>
                <a:gd name="connsiteX98" fmla="*/ 755073 w 2163080"/>
                <a:gd name="connsiteY98" fmla="*/ 1502754 h 2082019"/>
                <a:gd name="connsiteX99" fmla="*/ 755073 w 2163080"/>
                <a:gd name="connsiteY99" fmla="*/ 1437108 h 2082019"/>
                <a:gd name="connsiteX100" fmla="*/ 1037978 w 2163080"/>
                <a:gd name="connsiteY100" fmla="*/ 331011 h 2082019"/>
                <a:gd name="connsiteX101" fmla="*/ 1037978 w 2163080"/>
                <a:gd name="connsiteY101" fmla="*/ 465308 h 2082019"/>
                <a:gd name="connsiteX102" fmla="*/ 1059098 w 2163080"/>
                <a:gd name="connsiteY102" fmla="*/ 468502 h 2082019"/>
                <a:gd name="connsiteX103" fmla="*/ 1162875 w 2163080"/>
                <a:gd name="connsiteY103" fmla="*/ 562591 h 2082019"/>
                <a:gd name="connsiteX104" fmla="*/ 1173239 w 2163080"/>
                <a:gd name="connsiteY104" fmla="*/ 613926 h 2082019"/>
                <a:gd name="connsiteX105" fmla="*/ 1175942 w 2163080"/>
                <a:gd name="connsiteY105" fmla="*/ 613926 h 2082019"/>
                <a:gd name="connsiteX106" fmla="*/ 1175942 w 2163080"/>
                <a:gd name="connsiteY106" fmla="*/ 627317 h 2082019"/>
                <a:gd name="connsiteX107" fmla="*/ 1175943 w 2163080"/>
                <a:gd name="connsiteY107" fmla="*/ 627321 h 2082019"/>
                <a:gd name="connsiteX108" fmla="*/ 1175942 w 2163080"/>
                <a:gd name="connsiteY108" fmla="*/ 1063497 h 2082019"/>
                <a:gd name="connsiteX109" fmla="*/ 1283069 w 2163080"/>
                <a:gd name="connsiteY109" fmla="*/ 1063497 h 2082019"/>
                <a:gd name="connsiteX110" fmla="*/ 1283069 w 2163080"/>
                <a:gd name="connsiteY110" fmla="*/ 627216 h 2082019"/>
                <a:gd name="connsiteX111" fmla="*/ 1384635 w 2163080"/>
                <a:gd name="connsiteY111" fmla="*/ 473988 h 2082019"/>
                <a:gd name="connsiteX112" fmla="*/ 1437863 w 2163080"/>
                <a:gd name="connsiteY112" fmla="*/ 463242 h 2082019"/>
                <a:gd name="connsiteX113" fmla="*/ 1437863 w 2163080"/>
                <a:gd name="connsiteY113" fmla="*/ 331011 h 2082019"/>
                <a:gd name="connsiteX114" fmla="*/ 785279 w 2163080"/>
                <a:gd name="connsiteY114" fmla="*/ 331011 h 2082019"/>
                <a:gd name="connsiteX115" fmla="*/ 785279 w 2163080"/>
                <a:gd name="connsiteY115" fmla="*/ 1063497 h 2082019"/>
                <a:gd name="connsiteX116" fmla="*/ 843351 w 2163080"/>
                <a:gd name="connsiteY116" fmla="*/ 1063497 h 2082019"/>
                <a:gd name="connsiteX117" fmla="*/ 843351 w 2163080"/>
                <a:gd name="connsiteY117" fmla="*/ 627321 h 2082019"/>
                <a:gd name="connsiteX118" fmla="*/ 944917 w 2163080"/>
                <a:gd name="connsiteY118" fmla="*/ 474094 h 2082019"/>
                <a:gd name="connsiteX119" fmla="*/ 996379 w 2163080"/>
                <a:gd name="connsiteY119" fmla="*/ 463704 h 2082019"/>
                <a:gd name="connsiteX120" fmla="*/ 996379 w 2163080"/>
                <a:gd name="connsiteY120" fmla="*/ 331011 h 2082019"/>
                <a:gd name="connsiteX121" fmla="*/ 683756 w 2163080"/>
                <a:gd name="connsiteY121" fmla="*/ 0 h 2082019"/>
                <a:gd name="connsiteX122" fmla="*/ 785279 w 2163080"/>
                <a:gd name="connsiteY122" fmla="*/ 0 h 2082019"/>
                <a:gd name="connsiteX123" fmla="*/ 785279 w 2163080"/>
                <a:gd name="connsiteY123" fmla="*/ 1 h 2082019"/>
                <a:gd name="connsiteX124" fmla="*/ 785279 w 2163080"/>
                <a:gd name="connsiteY124" fmla="*/ 150699 h 2082019"/>
                <a:gd name="connsiteX125" fmla="*/ 785279 w 2163080"/>
                <a:gd name="connsiteY125" fmla="*/ 150703 h 2082019"/>
                <a:gd name="connsiteX126" fmla="*/ 785279 w 2163080"/>
                <a:gd name="connsiteY126" fmla="*/ 185573 h 2082019"/>
                <a:gd name="connsiteX127" fmla="*/ 785279 w 2163080"/>
                <a:gd name="connsiteY127" fmla="*/ 268612 h 2082019"/>
                <a:gd name="connsiteX128" fmla="*/ 1437863 w 2163080"/>
                <a:gd name="connsiteY128" fmla="*/ 268612 h 2082019"/>
                <a:gd name="connsiteX129" fmla="*/ 1437863 w 2163080"/>
                <a:gd name="connsiteY129" fmla="*/ 268180 h 2082019"/>
                <a:gd name="connsiteX130" fmla="*/ 1479462 w 2163080"/>
                <a:gd name="connsiteY130" fmla="*/ 268180 h 2082019"/>
                <a:gd name="connsiteX131" fmla="*/ 1479462 w 2163080"/>
                <a:gd name="connsiteY131" fmla="*/ 466997 h 2082019"/>
                <a:gd name="connsiteX132" fmla="*/ 1514095 w 2163080"/>
                <a:gd name="connsiteY132" fmla="*/ 473988 h 2082019"/>
                <a:gd name="connsiteX133" fmla="*/ 1608185 w 2163080"/>
                <a:gd name="connsiteY133" fmla="*/ 577765 h 2082019"/>
                <a:gd name="connsiteX134" fmla="*/ 1613636 w 2163080"/>
                <a:gd name="connsiteY134" fmla="*/ 613821 h 2082019"/>
                <a:gd name="connsiteX135" fmla="*/ 1615660 w 2163080"/>
                <a:gd name="connsiteY135" fmla="*/ 613821 h 2082019"/>
                <a:gd name="connsiteX136" fmla="*/ 1615660 w 2163080"/>
                <a:gd name="connsiteY136" fmla="*/ 627210 h 2082019"/>
                <a:gd name="connsiteX137" fmla="*/ 1615661 w 2163080"/>
                <a:gd name="connsiteY137" fmla="*/ 627216 h 2082019"/>
                <a:gd name="connsiteX138" fmla="*/ 1615660 w 2163080"/>
                <a:gd name="connsiteY138" fmla="*/ 1063497 h 2082019"/>
                <a:gd name="connsiteX139" fmla="*/ 2163080 w 2163080"/>
                <a:gd name="connsiteY139" fmla="*/ 1063497 h 2082019"/>
                <a:gd name="connsiteX140" fmla="*/ 2163080 w 2163080"/>
                <a:gd name="connsiteY140" fmla="*/ 1184656 h 2082019"/>
                <a:gd name="connsiteX141" fmla="*/ 2163080 w 2163080"/>
                <a:gd name="connsiteY141" fmla="*/ 1530190 h 2082019"/>
                <a:gd name="connsiteX142" fmla="*/ 2163080 w 2163080"/>
                <a:gd name="connsiteY142" fmla="*/ 2078653 h 2082019"/>
                <a:gd name="connsiteX143" fmla="*/ 2163080 w 2163080"/>
                <a:gd name="connsiteY143" fmla="*/ 2082019 h 2082019"/>
                <a:gd name="connsiteX144" fmla="*/ 499194 w 2163080"/>
                <a:gd name="connsiteY144" fmla="*/ 2082019 h 2082019"/>
                <a:gd name="connsiteX145" fmla="*/ 499105 w 2163080"/>
                <a:gd name="connsiteY145" fmla="*/ 2082019 h 2082019"/>
                <a:gd name="connsiteX146" fmla="*/ 421721 w 2163080"/>
                <a:gd name="connsiteY146" fmla="*/ 2082019 h 2082019"/>
                <a:gd name="connsiteX147" fmla="*/ 421721 w 2163080"/>
                <a:gd name="connsiteY147" fmla="*/ 1864776 h 2082019"/>
                <a:gd name="connsiteX148" fmla="*/ 327071 w 2163080"/>
                <a:gd name="connsiteY148" fmla="*/ 1864776 h 2082019"/>
                <a:gd name="connsiteX149" fmla="*/ 327071 w 2163080"/>
                <a:gd name="connsiteY149" fmla="*/ 2082019 h 2082019"/>
                <a:gd name="connsiteX150" fmla="*/ 249597 w 2163080"/>
                <a:gd name="connsiteY150" fmla="*/ 2082019 h 2082019"/>
                <a:gd name="connsiteX151" fmla="*/ 249597 w 2163080"/>
                <a:gd name="connsiteY151" fmla="*/ 2082018 h 2082019"/>
                <a:gd name="connsiteX152" fmla="*/ 163326 w 2163080"/>
                <a:gd name="connsiteY152" fmla="*/ 2082018 h 2082019"/>
                <a:gd name="connsiteX153" fmla="*/ 163326 w 2163080"/>
                <a:gd name="connsiteY153" fmla="*/ 1864776 h 2082019"/>
                <a:gd name="connsiteX154" fmla="*/ 68676 w 2163080"/>
                <a:gd name="connsiteY154" fmla="*/ 1864776 h 2082019"/>
                <a:gd name="connsiteX155" fmla="*/ 68676 w 2163080"/>
                <a:gd name="connsiteY155" fmla="*/ 2082018 h 2082019"/>
                <a:gd name="connsiteX156" fmla="*/ 0 w 2163080"/>
                <a:gd name="connsiteY156" fmla="*/ 2082018 h 2082019"/>
                <a:gd name="connsiteX157" fmla="*/ 0 w 2163080"/>
                <a:gd name="connsiteY157" fmla="*/ 1070653 h 2082019"/>
                <a:gd name="connsiteX158" fmla="*/ 0 w 2163080"/>
                <a:gd name="connsiteY158" fmla="*/ 957871 h 2082019"/>
                <a:gd name="connsiteX159" fmla="*/ 0 w 2163080"/>
                <a:gd name="connsiteY159" fmla="*/ 957207 h 2082019"/>
                <a:gd name="connsiteX160" fmla="*/ 91842 w 2163080"/>
                <a:gd name="connsiteY160" fmla="*/ 957207 h 2082019"/>
                <a:gd name="connsiteX161" fmla="*/ 91842 w 2163080"/>
                <a:gd name="connsiteY161" fmla="*/ 351653 h 2082019"/>
                <a:gd name="connsiteX162" fmla="*/ 91841 w 2163080"/>
                <a:gd name="connsiteY162" fmla="*/ 351653 h 2082019"/>
                <a:gd name="connsiteX163" fmla="*/ 91841 w 2163080"/>
                <a:gd name="connsiteY163" fmla="*/ 185571 h 2082019"/>
                <a:gd name="connsiteX164" fmla="*/ 237438 w 2163080"/>
                <a:gd name="connsiteY164" fmla="*/ 185571 h 2082019"/>
                <a:gd name="connsiteX165" fmla="*/ 383036 w 2163080"/>
                <a:gd name="connsiteY165" fmla="*/ 185571 h 2082019"/>
                <a:gd name="connsiteX166" fmla="*/ 383037 w 2163080"/>
                <a:gd name="connsiteY166" fmla="*/ 185571 h 2082019"/>
                <a:gd name="connsiteX167" fmla="*/ 383037 w 2163080"/>
                <a:gd name="connsiteY167" fmla="*/ 337527 h 2082019"/>
                <a:gd name="connsiteX168" fmla="*/ 383038 w 2163080"/>
                <a:gd name="connsiteY168" fmla="*/ 337527 h 2082019"/>
                <a:gd name="connsiteX169" fmla="*/ 383038 w 2163080"/>
                <a:gd name="connsiteY169" fmla="*/ 337530 h 2082019"/>
                <a:gd name="connsiteX170" fmla="*/ 383038 w 2163080"/>
                <a:gd name="connsiteY170" fmla="*/ 955499 h 2082019"/>
                <a:gd name="connsiteX171" fmla="*/ 499194 w 2163080"/>
                <a:gd name="connsiteY171" fmla="*/ 955499 h 2082019"/>
                <a:gd name="connsiteX172" fmla="*/ 499194 w 2163080"/>
                <a:gd name="connsiteY172" fmla="*/ 956944 h 2082019"/>
                <a:gd name="connsiteX173" fmla="*/ 499194 w 2163080"/>
                <a:gd name="connsiteY173" fmla="*/ 1063497 h 2082019"/>
                <a:gd name="connsiteX174" fmla="*/ 591966 w 2163080"/>
                <a:gd name="connsiteY174" fmla="*/ 1063497 h 2082019"/>
                <a:gd name="connsiteX175" fmla="*/ 591966 w 2163080"/>
                <a:gd name="connsiteY175" fmla="*/ 185573 h 2082019"/>
                <a:gd name="connsiteX176" fmla="*/ 591966 w 2163080"/>
                <a:gd name="connsiteY176" fmla="*/ 150703 h 2082019"/>
                <a:gd name="connsiteX177" fmla="*/ 591966 w 2163080"/>
                <a:gd name="connsiteY177" fmla="*/ 1 h 2082019"/>
                <a:gd name="connsiteX178" fmla="*/ 683756 w 2163080"/>
                <a:gd name="connsiteY178" fmla="*/ 1 h 208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163080" h="2082019">
                  <a:moveTo>
                    <a:pt x="1708938" y="2004560"/>
                  </a:moveTo>
                  <a:lnTo>
                    <a:pt x="1708938" y="2044384"/>
                  </a:lnTo>
                  <a:lnTo>
                    <a:pt x="2059441" y="2044384"/>
                  </a:lnTo>
                  <a:lnTo>
                    <a:pt x="2059441" y="2004560"/>
                  </a:lnTo>
                  <a:close/>
                  <a:moveTo>
                    <a:pt x="1293406" y="2004560"/>
                  </a:moveTo>
                  <a:lnTo>
                    <a:pt x="1293406" y="2044384"/>
                  </a:lnTo>
                  <a:lnTo>
                    <a:pt x="1643909" y="2044384"/>
                  </a:lnTo>
                  <a:lnTo>
                    <a:pt x="1643909" y="2004560"/>
                  </a:lnTo>
                  <a:close/>
                  <a:moveTo>
                    <a:pt x="1708938" y="1943463"/>
                  </a:moveTo>
                  <a:lnTo>
                    <a:pt x="1708938" y="1983287"/>
                  </a:lnTo>
                  <a:lnTo>
                    <a:pt x="2059441" y="1983287"/>
                  </a:lnTo>
                  <a:lnTo>
                    <a:pt x="2059441" y="1943463"/>
                  </a:lnTo>
                  <a:close/>
                  <a:moveTo>
                    <a:pt x="1293406" y="1943463"/>
                  </a:moveTo>
                  <a:lnTo>
                    <a:pt x="1293406" y="1983287"/>
                  </a:lnTo>
                  <a:lnTo>
                    <a:pt x="1643909" y="1983287"/>
                  </a:lnTo>
                  <a:lnTo>
                    <a:pt x="1643909" y="1943463"/>
                  </a:lnTo>
                  <a:close/>
                  <a:moveTo>
                    <a:pt x="1708938" y="1882367"/>
                  </a:moveTo>
                  <a:lnTo>
                    <a:pt x="1708938" y="1922191"/>
                  </a:lnTo>
                  <a:lnTo>
                    <a:pt x="2059441" y="1922191"/>
                  </a:lnTo>
                  <a:lnTo>
                    <a:pt x="2059441" y="1882367"/>
                  </a:lnTo>
                  <a:close/>
                  <a:moveTo>
                    <a:pt x="1293406" y="1882367"/>
                  </a:moveTo>
                  <a:lnTo>
                    <a:pt x="1293406" y="1922191"/>
                  </a:lnTo>
                  <a:lnTo>
                    <a:pt x="1643909" y="1922191"/>
                  </a:lnTo>
                  <a:lnTo>
                    <a:pt x="1643909" y="1882367"/>
                  </a:lnTo>
                  <a:close/>
                  <a:moveTo>
                    <a:pt x="1024178" y="1873675"/>
                  </a:moveTo>
                  <a:lnTo>
                    <a:pt x="1024178" y="1939321"/>
                  </a:lnTo>
                  <a:lnTo>
                    <a:pt x="1122274" y="1939321"/>
                  </a:lnTo>
                  <a:lnTo>
                    <a:pt x="1122274" y="1873675"/>
                  </a:lnTo>
                  <a:close/>
                  <a:moveTo>
                    <a:pt x="840577" y="1873675"/>
                  </a:moveTo>
                  <a:lnTo>
                    <a:pt x="840577" y="1939321"/>
                  </a:lnTo>
                  <a:lnTo>
                    <a:pt x="938673" y="1939321"/>
                  </a:lnTo>
                  <a:lnTo>
                    <a:pt x="938673" y="1873675"/>
                  </a:lnTo>
                  <a:close/>
                  <a:moveTo>
                    <a:pt x="656977" y="1873675"/>
                  </a:moveTo>
                  <a:lnTo>
                    <a:pt x="656977" y="1939321"/>
                  </a:lnTo>
                  <a:lnTo>
                    <a:pt x="755073" y="1939321"/>
                  </a:lnTo>
                  <a:lnTo>
                    <a:pt x="755073" y="1873675"/>
                  </a:lnTo>
                  <a:close/>
                  <a:moveTo>
                    <a:pt x="1708938" y="1821270"/>
                  </a:moveTo>
                  <a:lnTo>
                    <a:pt x="1708938" y="1861094"/>
                  </a:lnTo>
                  <a:lnTo>
                    <a:pt x="2059441" y="1861094"/>
                  </a:lnTo>
                  <a:lnTo>
                    <a:pt x="2059441" y="1821270"/>
                  </a:lnTo>
                  <a:close/>
                  <a:moveTo>
                    <a:pt x="1293406" y="1821270"/>
                  </a:moveTo>
                  <a:lnTo>
                    <a:pt x="1293406" y="1861094"/>
                  </a:lnTo>
                  <a:lnTo>
                    <a:pt x="1643909" y="1861094"/>
                  </a:lnTo>
                  <a:lnTo>
                    <a:pt x="1643909" y="1821270"/>
                  </a:lnTo>
                  <a:close/>
                  <a:moveTo>
                    <a:pt x="1024178" y="1737466"/>
                  </a:moveTo>
                  <a:lnTo>
                    <a:pt x="1024178" y="1803112"/>
                  </a:lnTo>
                  <a:lnTo>
                    <a:pt x="1122274" y="1803112"/>
                  </a:lnTo>
                  <a:lnTo>
                    <a:pt x="1122274" y="1737466"/>
                  </a:lnTo>
                  <a:close/>
                  <a:moveTo>
                    <a:pt x="840577" y="1737466"/>
                  </a:moveTo>
                  <a:lnTo>
                    <a:pt x="840577" y="1803112"/>
                  </a:lnTo>
                  <a:lnTo>
                    <a:pt x="938673" y="1803112"/>
                  </a:lnTo>
                  <a:lnTo>
                    <a:pt x="938673" y="1737466"/>
                  </a:lnTo>
                  <a:close/>
                  <a:moveTo>
                    <a:pt x="656977" y="1737466"/>
                  </a:moveTo>
                  <a:lnTo>
                    <a:pt x="656977" y="1803112"/>
                  </a:lnTo>
                  <a:lnTo>
                    <a:pt x="755073" y="1803112"/>
                  </a:lnTo>
                  <a:lnTo>
                    <a:pt x="755073" y="1737466"/>
                  </a:lnTo>
                  <a:close/>
                  <a:moveTo>
                    <a:pt x="1024178" y="1601257"/>
                  </a:moveTo>
                  <a:lnTo>
                    <a:pt x="1024178" y="1666903"/>
                  </a:lnTo>
                  <a:lnTo>
                    <a:pt x="1122274" y="1666903"/>
                  </a:lnTo>
                  <a:lnTo>
                    <a:pt x="1122274" y="1601257"/>
                  </a:lnTo>
                  <a:close/>
                  <a:moveTo>
                    <a:pt x="840577" y="1601257"/>
                  </a:moveTo>
                  <a:lnTo>
                    <a:pt x="840577" y="1666903"/>
                  </a:lnTo>
                  <a:lnTo>
                    <a:pt x="938673" y="1666903"/>
                  </a:lnTo>
                  <a:lnTo>
                    <a:pt x="938673" y="1601257"/>
                  </a:lnTo>
                  <a:close/>
                  <a:moveTo>
                    <a:pt x="656977" y="1601257"/>
                  </a:moveTo>
                  <a:lnTo>
                    <a:pt x="656977" y="1666903"/>
                  </a:lnTo>
                  <a:lnTo>
                    <a:pt x="755073" y="1666903"/>
                  </a:lnTo>
                  <a:lnTo>
                    <a:pt x="755073" y="1601257"/>
                  </a:lnTo>
                  <a:close/>
                  <a:moveTo>
                    <a:pt x="1949811" y="1437108"/>
                  </a:moveTo>
                  <a:lnTo>
                    <a:pt x="1949811" y="1502754"/>
                  </a:lnTo>
                  <a:lnTo>
                    <a:pt x="2047907" y="1502754"/>
                  </a:lnTo>
                  <a:lnTo>
                    <a:pt x="2047907" y="1437108"/>
                  </a:lnTo>
                  <a:close/>
                  <a:moveTo>
                    <a:pt x="1766210" y="1437108"/>
                  </a:moveTo>
                  <a:lnTo>
                    <a:pt x="1766210" y="1502754"/>
                  </a:lnTo>
                  <a:lnTo>
                    <a:pt x="1864306" y="1502754"/>
                  </a:lnTo>
                  <a:lnTo>
                    <a:pt x="1864306" y="1437108"/>
                  </a:lnTo>
                  <a:close/>
                  <a:moveTo>
                    <a:pt x="1582610" y="1437108"/>
                  </a:moveTo>
                  <a:lnTo>
                    <a:pt x="1582610" y="1502754"/>
                  </a:lnTo>
                  <a:lnTo>
                    <a:pt x="1680706" y="1502754"/>
                  </a:lnTo>
                  <a:lnTo>
                    <a:pt x="1680706" y="1437108"/>
                  </a:lnTo>
                  <a:close/>
                  <a:moveTo>
                    <a:pt x="1386037" y="1437108"/>
                  </a:moveTo>
                  <a:lnTo>
                    <a:pt x="1386037" y="1502754"/>
                  </a:lnTo>
                  <a:lnTo>
                    <a:pt x="1484133" y="1502754"/>
                  </a:lnTo>
                  <a:lnTo>
                    <a:pt x="1484133" y="1437108"/>
                  </a:lnTo>
                  <a:close/>
                  <a:moveTo>
                    <a:pt x="1202437" y="1437108"/>
                  </a:moveTo>
                  <a:lnTo>
                    <a:pt x="1202437" y="1502754"/>
                  </a:lnTo>
                  <a:lnTo>
                    <a:pt x="1300533" y="1502754"/>
                  </a:lnTo>
                  <a:lnTo>
                    <a:pt x="1300533" y="1437108"/>
                  </a:lnTo>
                  <a:close/>
                  <a:moveTo>
                    <a:pt x="1024178" y="1437108"/>
                  </a:moveTo>
                  <a:lnTo>
                    <a:pt x="1024178" y="1502754"/>
                  </a:lnTo>
                  <a:lnTo>
                    <a:pt x="1122274" y="1502754"/>
                  </a:lnTo>
                  <a:lnTo>
                    <a:pt x="1122274" y="1437108"/>
                  </a:lnTo>
                  <a:close/>
                  <a:moveTo>
                    <a:pt x="840577" y="1437108"/>
                  </a:moveTo>
                  <a:lnTo>
                    <a:pt x="840577" y="1502754"/>
                  </a:lnTo>
                  <a:lnTo>
                    <a:pt x="938673" y="1502754"/>
                  </a:lnTo>
                  <a:lnTo>
                    <a:pt x="938673" y="1437108"/>
                  </a:lnTo>
                  <a:close/>
                  <a:moveTo>
                    <a:pt x="656977" y="1437108"/>
                  </a:moveTo>
                  <a:lnTo>
                    <a:pt x="656977" y="1502754"/>
                  </a:lnTo>
                  <a:lnTo>
                    <a:pt x="755073" y="1502754"/>
                  </a:lnTo>
                  <a:lnTo>
                    <a:pt x="755073" y="1437108"/>
                  </a:lnTo>
                  <a:close/>
                  <a:moveTo>
                    <a:pt x="1037978" y="331011"/>
                  </a:moveTo>
                  <a:lnTo>
                    <a:pt x="1037978" y="465308"/>
                  </a:lnTo>
                  <a:lnTo>
                    <a:pt x="1059098" y="468502"/>
                  </a:lnTo>
                  <a:cubicBezTo>
                    <a:pt x="1105963" y="483078"/>
                    <a:pt x="1143941" y="517827"/>
                    <a:pt x="1162875" y="562591"/>
                  </a:cubicBezTo>
                  <a:lnTo>
                    <a:pt x="1173239" y="613926"/>
                  </a:lnTo>
                  <a:lnTo>
                    <a:pt x="1175942" y="613926"/>
                  </a:lnTo>
                  <a:lnTo>
                    <a:pt x="1175942" y="627317"/>
                  </a:lnTo>
                  <a:lnTo>
                    <a:pt x="1175943" y="627321"/>
                  </a:lnTo>
                  <a:lnTo>
                    <a:pt x="1175942" y="1063497"/>
                  </a:lnTo>
                  <a:lnTo>
                    <a:pt x="1283069" y="1063497"/>
                  </a:lnTo>
                  <a:lnTo>
                    <a:pt x="1283069" y="627216"/>
                  </a:lnTo>
                  <a:cubicBezTo>
                    <a:pt x="1283069" y="558334"/>
                    <a:pt x="1324949" y="499233"/>
                    <a:pt x="1384635" y="473988"/>
                  </a:cubicBezTo>
                  <a:lnTo>
                    <a:pt x="1437863" y="463242"/>
                  </a:lnTo>
                  <a:lnTo>
                    <a:pt x="1437863" y="331011"/>
                  </a:lnTo>
                  <a:close/>
                  <a:moveTo>
                    <a:pt x="785279" y="331011"/>
                  </a:moveTo>
                  <a:lnTo>
                    <a:pt x="785279" y="1063497"/>
                  </a:lnTo>
                  <a:lnTo>
                    <a:pt x="843351" y="1063497"/>
                  </a:lnTo>
                  <a:lnTo>
                    <a:pt x="843351" y="627321"/>
                  </a:lnTo>
                  <a:cubicBezTo>
                    <a:pt x="843351" y="558439"/>
                    <a:pt x="885231" y="499339"/>
                    <a:pt x="944917" y="474094"/>
                  </a:cubicBezTo>
                  <a:lnTo>
                    <a:pt x="996379" y="463704"/>
                  </a:lnTo>
                  <a:lnTo>
                    <a:pt x="996379" y="331011"/>
                  </a:lnTo>
                  <a:close/>
                  <a:moveTo>
                    <a:pt x="683756" y="0"/>
                  </a:moveTo>
                  <a:lnTo>
                    <a:pt x="785279" y="0"/>
                  </a:lnTo>
                  <a:lnTo>
                    <a:pt x="785279" y="1"/>
                  </a:lnTo>
                  <a:lnTo>
                    <a:pt x="785279" y="150699"/>
                  </a:lnTo>
                  <a:lnTo>
                    <a:pt x="785279" y="150703"/>
                  </a:lnTo>
                  <a:lnTo>
                    <a:pt x="785279" y="185573"/>
                  </a:lnTo>
                  <a:lnTo>
                    <a:pt x="785279" y="268612"/>
                  </a:lnTo>
                  <a:lnTo>
                    <a:pt x="1437863" y="268612"/>
                  </a:lnTo>
                  <a:lnTo>
                    <a:pt x="1437863" y="268180"/>
                  </a:lnTo>
                  <a:lnTo>
                    <a:pt x="1479462" y="268180"/>
                  </a:lnTo>
                  <a:lnTo>
                    <a:pt x="1479462" y="466997"/>
                  </a:lnTo>
                  <a:lnTo>
                    <a:pt x="1514095" y="473988"/>
                  </a:lnTo>
                  <a:cubicBezTo>
                    <a:pt x="1558860" y="492922"/>
                    <a:pt x="1593608" y="530900"/>
                    <a:pt x="1608185" y="577765"/>
                  </a:cubicBezTo>
                  <a:lnTo>
                    <a:pt x="1613636" y="613821"/>
                  </a:lnTo>
                  <a:lnTo>
                    <a:pt x="1615660" y="613821"/>
                  </a:lnTo>
                  <a:lnTo>
                    <a:pt x="1615660" y="627210"/>
                  </a:lnTo>
                  <a:lnTo>
                    <a:pt x="1615661" y="627216"/>
                  </a:lnTo>
                  <a:lnTo>
                    <a:pt x="1615660" y="1063497"/>
                  </a:lnTo>
                  <a:lnTo>
                    <a:pt x="2163080" y="1063497"/>
                  </a:lnTo>
                  <a:lnTo>
                    <a:pt x="2163080" y="1184656"/>
                  </a:lnTo>
                  <a:lnTo>
                    <a:pt x="2163080" y="1530190"/>
                  </a:lnTo>
                  <a:lnTo>
                    <a:pt x="2163080" y="2078653"/>
                  </a:lnTo>
                  <a:lnTo>
                    <a:pt x="2163080" y="2082019"/>
                  </a:lnTo>
                  <a:lnTo>
                    <a:pt x="499194" y="2082019"/>
                  </a:lnTo>
                  <a:lnTo>
                    <a:pt x="499105" y="2082019"/>
                  </a:lnTo>
                  <a:lnTo>
                    <a:pt x="421721" y="2082019"/>
                  </a:lnTo>
                  <a:lnTo>
                    <a:pt x="421721" y="1864776"/>
                  </a:lnTo>
                  <a:lnTo>
                    <a:pt x="327071" y="1864776"/>
                  </a:lnTo>
                  <a:lnTo>
                    <a:pt x="327071" y="2082019"/>
                  </a:lnTo>
                  <a:lnTo>
                    <a:pt x="249597" y="2082019"/>
                  </a:lnTo>
                  <a:lnTo>
                    <a:pt x="249597" y="2082018"/>
                  </a:lnTo>
                  <a:lnTo>
                    <a:pt x="163326" y="2082018"/>
                  </a:lnTo>
                  <a:lnTo>
                    <a:pt x="163326" y="1864776"/>
                  </a:lnTo>
                  <a:lnTo>
                    <a:pt x="68676" y="1864776"/>
                  </a:lnTo>
                  <a:lnTo>
                    <a:pt x="68676" y="2082018"/>
                  </a:lnTo>
                  <a:lnTo>
                    <a:pt x="0" y="2082018"/>
                  </a:lnTo>
                  <a:lnTo>
                    <a:pt x="0" y="1070653"/>
                  </a:lnTo>
                  <a:lnTo>
                    <a:pt x="0" y="957871"/>
                  </a:lnTo>
                  <a:lnTo>
                    <a:pt x="0" y="957207"/>
                  </a:lnTo>
                  <a:lnTo>
                    <a:pt x="91842" y="957207"/>
                  </a:lnTo>
                  <a:lnTo>
                    <a:pt x="91842" y="351653"/>
                  </a:lnTo>
                  <a:lnTo>
                    <a:pt x="91841" y="351653"/>
                  </a:lnTo>
                  <a:lnTo>
                    <a:pt x="91841" y="185571"/>
                  </a:lnTo>
                  <a:lnTo>
                    <a:pt x="237438" y="185571"/>
                  </a:lnTo>
                  <a:lnTo>
                    <a:pt x="383036" y="185571"/>
                  </a:lnTo>
                  <a:lnTo>
                    <a:pt x="383037" y="185571"/>
                  </a:lnTo>
                  <a:lnTo>
                    <a:pt x="383037" y="337527"/>
                  </a:lnTo>
                  <a:lnTo>
                    <a:pt x="383038" y="337527"/>
                  </a:lnTo>
                  <a:lnTo>
                    <a:pt x="383038" y="337530"/>
                  </a:lnTo>
                  <a:lnTo>
                    <a:pt x="383038" y="955499"/>
                  </a:lnTo>
                  <a:lnTo>
                    <a:pt x="499194" y="955499"/>
                  </a:lnTo>
                  <a:lnTo>
                    <a:pt x="499194" y="956944"/>
                  </a:lnTo>
                  <a:lnTo>
                    <a:pt x="499194" y="1063497"/>
                  </a:lnTo>
                  <a:lnTo>
                    <a:pt x="591966" y="1063497"/>
                  </a:lnTo>
                  <a:lnTo>
                    <a:pt x="591966" y="185573"/>
                  </a:lnTo>
                  <a:lnTo>
                    <a:pt x="591966" y="150703"/>
                  </a:lnTo>
                  <a:lnTo>
                    <a:pt x="591966" y="1"/>
                  </a:lnTo>
                  <a:lnTo>
                    <a:pt x="683756"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Graphic 12"/>
            <p:cNvSpPr/>
            <p:nvPr/>
          </p:nvSpPr>
          <p:spPr>
            <a:xfrm>
              <a:off x="8006387" y="2575110"/>
              <a:ext cx="629297" cy="357806"/>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grpFill/>
            <a:ln w="9525" cap="flat">
              <a:noFill/>
              <a:prstDash val="solid"/>
              <a:miter/>
            </a:ln>
          </p:spPr>
          <p:txBody>
            <a:bodyPr rtlCol="0" anchor="ctr"/>
            <a:lstStyle/>
            <a:p>
              <a:endParaRPr lang="en-US"/>
            </a:p>
          </p:txBody>
        </p:sp>
      </p:grpSp>
      <p:grpSp>
        <p:nvGrpSpPr>
          <p:cNvPr id="2" name="Group 1"/>
          <p:cNvGrpSpPr/>
          <p:nvPr/>
        </p:nvGrpSpPr>
        <p:grpSpPr>
          <a:xfrm>
            <a:off x="5896004" y="897971"/>
            <a:ext cx="1040343" cy="2681980"/>
            <a:chOff x="5896004" y="897971"/>
            <a:chExt cx="1040343" cy="2681980"/>
          </a:xfrm>
          <a:solidFill>
            <a:schemeClr val="accent2"/>
          </a:solidFill>
        </p:grpSpPr>
        <p:sp>
          <p:nvSpPr>
            <p:cNvPr id="42" name="Freeform: Shape 41"/>
            <p:cNvSpPr/>
            <p:nvPr/>
          </p:nvSpPr>
          <p:spPr>
            <a:xfrm flipH="1">
              <a:off x="5896004" y="897971"/>
              <a:ext cx="1040343" cy="268198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1" fmla="*/ 15747 w 1825371"/>
                <a:gd name="connsiteY0-2" fmla="*/ 1352 h 4705763"/>
                <a:gd name="connsiteX1-3" fmla="*/ 83062 w 1825371"/>
                <a:gd name="connsiteY1-4" fmla="*/ 34837 h 4705763"/>
                <a:gd name="connsiteX2-5" fmla="*/ 961270 w 1825371"/>
                <a:gd name="connsiteY2-6" fmla="*/ 755975 h 4705763"/>
                <a:gd name="connsiteX3-7" fmla="*/ 1239162 w 1825371"/>
                <a:gd name="connsiteY3-8" fmla="*/ 1001764 h 4705763"/>
                <a:gd name="connsiteX4-9" fmla="*/ 1276445 w 1825371"/>
                <a:gd name="connsiteY4-10" fmla="*/ 1025928 h 4705763"/>
                <a:gd name="connsiteX5-11" fmla="*/ 1316489 w 1825371"/>
                <a:gd name="connsiteY5-12" fmla="*/ 1009704 h 4705763"/>
                <a:gd name="connsiteX6-13" fmla="*/ 1345141 w 1825371"/>
                <a:gd name="connsiteY6-14" fmla="*/ 948602 h 4705763"/>
                <a:gd name="connsiteX7-15" fmla="*/ 1407624 w 1825371"/>
                <a:gd name="connsiteY7-16" fmla="*/ 869894 h 4705763"/>
                <a:gd name="connsiteX8-17" fmla="*/ 1749379 w 1825371"/>
                <a:gd name="connsiteY8-18" fmla="*/ 590967 h 4705763"/>
                <a:gd name="connsiteX9-19" fmla="*/ 1808066 w 1825371"/>
                <a:gd name="connsiteY9-20" fmla="*/ 545399 h 4705763"/>
                <a:gd name="connsiteX10-21" fmla="*/ 1825326 w 1825371"/>
                <a:gd name="connsiteY10-22" fmla="*/ 554375 h 4705763"/>
                <a:gd name="connsiteX11-23" fmla="*/ 1811172 w 1825371"/>
                <a:gd name="connsiteY11-24" fmla="*/ 590277 h 4705763"/>
                <a:gd name="connsiteX12-25" fmla="*/ 1721073 w 1825371"/>
                <a:gd name="connsiteY12-26" fmla="*/ 698326 h 4705763"/>
                <a:gd name="connsiteX13-27" fmla="*/ 1385877 w 1825371"/>
                <a:gd name="connsiteY13-28" fmla="*/ 1068389 h 4705763"/>
                <a:gd name="connsiteX14-29" fmla="*/ 1376211 w 1825371"/>
                <a:gd name="connsiteY14-30" fmla="*/ 1098421 h 4705763"/>
                <a:gd name="connsiteX15-31" fmla="*/ 1361366 w 1825371"/>
                <a:gd name="connsiteY15-32" fmla="*/ 1135359 h 4705763"/>
                <a:gd name="connsiteX16-33" fmla="*/ 1355153 w 1825371"/>
                <a:gd name="connsiteY16-34" fmla="*/ 1169879 h 4705763"/>
                <a:gd name="connsiteX17-35" fmla="*/ 1409696 w 1825371"/>
                <a:gd name="connsiteY17-36" fmla="*/ 1384253 h 4705763"/>
                <a:gd name="connsiteX18-37" fmla="*/ 1524994 w 1825371"/>
                <a:gd name="connsiteY18-38" fmla="*/ 1739817 h 4705763"/>
                <a:gd name="connsiteX19-39" fmla="*/ 1659971 w 1825371"/>
                <a:gd name="connsiteY19-40" fmla="*/ 2199288 h 4705763"/>
                <a:gd name="connsiteX20-41" fmla="*/ 1782864 w 1825371"/>
                <a:gd name="connsiteY20-42" fmla="*/ 2697077 h 4705763"/>
                <a:gd name="connsiteX21-43" fmla="*/ 1794257 w 1825371"/>
                <a:gd name="connsiteY21-44" fmla="*/ 2767845 h 4705763"/>
                <a:gd name="connsiteX22-45" fmla="*/ 1791840 w 1825371"/>
                <a:gd name="connsiteY22-46" fmla="*/ 2778202 h 4705763"/>
                <a:gd name="connsiteX23-47" fmla="*/ 1784245 w 1825371"/>
                <a:gd name="connsiteY23-48" fmla="*/ 2770607 h 4705763"/>
                <a:gd name="connsiteX24-49" fmla="*/ 1746617 w 1825371"/>
                <a:gd name="connsiteY24-50" fmla="*/ 2660831 h 4705763"/>
                <a:gd name="connsiteX25-51" fmla="*/ 1513602 w 1825371"/>
                <a:gd name="connsiteY25-52" fmla="*/ 1875484 h 4705763"/>
                <a:gd name="connsiteX26-53" fmla="*/ 1297158 w 1825371"/>
                <a:gd name="connsiteY26-54" fmla="*/ 1267919 h 4705763"/>
                <a:gd name="connsiteX27-55" fmla="*/ 1275064 w 1825371"/>
                <a:gd name="connsiteY27-56" fmla="*/ 1217173 h 4705763"/>
                <a:gd name="connsiteX28-57" fmla="*/ 1248483 w 1825371"/>
                <a:gd name="connsiteY28-58" fmla="*/ 1193353 h 4705763"/>
                <a:gd name="connsiteX29-59" fmla="*/ 1232949 w 1825371"/>
                <a:gd name="connsiteY29-60" fmla="*/ 1222351 h 4705763"/>
                <a:gd name="connsiteX30-61" fmla="*/ 1230877 w 1825371"/>
                <a:gd name="connsiteY30-62" fmla="*/ 1283108 h 4705763"/>
                <a:gd name="connsiteX31-63" fmla="*/ 1243305 w 1825371"/>
                <a:gd name="connsiteY31-64" fmla="*/ 1522336 h 4705763"/>
                <a:gd name="connsiteX32-65" fmla="*/ 1261256 w 1825371"/>
                <a:gd name="connsiteY32-66" fmla="*/ 1854772 h 4705763"/>
                <a:gd name="connsiteX33-67" fmla="*/ 1272647 w 1825371"/>
                <a:gd name="connsiteY33-68" fmla="*/ 2086061 h 4705763"/>
                <a:gd name="connsiteX34-69" fmla="*/ 1288528 w 1825371"/>
                <a:gd name="connsiteY34-70" fmla="*/ 2674639 h 4705763"/>
                <a:gd name="connsiteX35-71" fmla="*/ 1297493 w 1825371"/>
                <a:gd name="connsiteY35-72" fmla="*/ 3047785 h 4705763"/>
                <a:gd name="connsiteX36-73" fmla="*/ 938419 w 1825371"/>
                <a:gd name="connsiteY36-74" fmla="*/ 4705763 h 4705763"/>
                <a:gd name="connsiteX37-75" fmla="*/ 1053441 w 1825371"/>
                <a:gd name="connsiteY37-76" fmla="*/ 2920082 h 4705763"/>
                <a:gd name="connsiteX38-77" fmla="*/ 1066213 w 1825371"/>
                <a:gd name="connsiteY38-78" fmla="*/ 2573839 h 4705763"/>
                <a:gd name="connsiteX39-79" fmla="*/ 1077951 w 1825371"/>
                <a:gd name="connsiteY39-80" fmla="*/ 2236916 h 4705763"/>
                <a:gd name="connsiteX40-81" fmla="*/ 1093485 w 1825371"/>
                <a:gd name="connsiteY40-82" fmla="*/ 1882733 h 4705763"/>
                <a:gd name="connsiteX41-83" fmla="*/ 1107983 w 1825371"/>
                <a:gd name="connsiteY41-84" fmla="*/ 1608293 h 4705763"/>
                <a:gd name="connsiteX42-85" fmla="*/ 1125245 w 1825371"/>
                <a:gd name="connsiteY42-86" fmla="*/ 1293464 h 4705763"/>
                <a:gd name="connsiteX43-87" fmla="*/ 1096247 w 1825371"/>
                <a:gd name="connsiteY43-88" fmla="*/ 1270681 h 4705763"/>
                <a:gd name="connsiteX44-89" fmla="*/ 984400 w 1825371"/>
                <a:gd name="connsiteY44-90" fmla="*/ 1242374 h 4705763"/>
                <a:gd name="connsiteX45-91" fmla="*/ 977149 w 1825371"/>
                <a:gd name="connsiteY45-92" fmla="*/ 1225458 h 4705763"/>
                <a:gd name="connsiteX46-93" fmla="*/ 983019 w 1825371"/>
                <a:gd name="connsiteY46-94" fmla="*/ 1189902 h 4705763"/>
                <a:gd name="connsiteX47-95" fmla="*/ 1016158 w 1825371"/>
                <a:gd name="connsiteY47-96" fmla="*/ 1097041 h 4705763"/>
                <a:gd name="connsiteX48-97" fmla="*/ 1055513 w 1825371"/>
                <a:gd name="connsiteY48-98" fmla="*/ 1078055 h 4705763"/>
                <a:gd name="connsiteX49-99" fmla="*/ 1097628 w 1825371"/>
                <a:gd name="connsiteY49-100" fmla="*/ 1104290 h 4705763"/>
                <a:gd name="connsiteX50-101" fmla="*/ 1115579 w 1825371"/>
                <a:gd name="connsiteY50-102" fmla="*/ 1107743 h 4705763"/>
                <a:gd name="connsiteX51-103" fmla="*/ 1177026 w 1825371"/>
                <a:gd name="connsiteY51-104" fmla="*/ 1087375 h 4705763"/>
                <a:gd name="connsiteX52-105" fmla="*/ 1179787 w 1825371"/>
                <a:gd name="connsiteY52-106" fmla="*/ 1073913 h 4705763"/>
                <a:gd name="connsiteX53-107" fmla="*/ 1135255 w 1825371"/>
                <a:gd name="connsiteY53-108" fmla="*/ 1041117 h 4705763"/>
                <a:gd name="connsiteX54-109" fmla="*/ 939868 w 1825371"/>
                <a:gd name="connsiteY54-110" fmla="*/ 883702 h 4705763"/>
                <a:gd name="connsiteX55-111" fmla="*/ 549783 w 1825371"/>
                <a:gd name="connsiteY55-112" fmla="*/ 496379 h 4705763"/>
                <a:gd name="connsiteX56-113" fmla="*/ 40947 w 1825371"/>
                <a:gd name="connsiteY56-114" fmla="*/ 48990 h 4705763"/>
                <a:gd name="connsiteX57-115" fmla="*/ 5735 w 1825371"/>
                <a:gd name="connsiteY57-116" fmla="*/ 17231 h 4705763"/>
                <a:gd name="connsiteX58-117" fmla="*/ 902 w 1825371"/>
                <a:gd name="connsiteY58-118" fmla="*/ 4114 h 4705763"/>
                <a:gd name="connsiteX59-119" fmla="*/ 15747 w 1825371"/>
                <a:gd name="connsiteY59-120" fmla="*/ 1352 h 4705763"/>
                <a:gd name="connsiteX0-121" fmla="*/ 15747 w 1825371"/>
                <a:gd name="connsiteY0-122" fmla="*/ 1352 h 4705763"/>
                <a:gd name="connsiteX1-123" fmla="*/ 83062 w 1825371"/>
                <a:gd name="connsiteY1-124" fmla="*/ 34837 h 4705763"/>
                <a:gd name="connsiteX2-125" fmla="*/ 961270 w 1825371"/>
                <a:gd name="connsiteY2-126" fmla="*/ 755975 h 4705763"/>
                <a:gd name="connsiteX3-127" fmla="*/ 1239162 w 1825371"/>
                <a:gd name="connsiteY3-128" fmla="*/ 1001764 h 4705763"/>
                <a:gd name="connsiteX4-129" fmla="*/ 1276445 w 1825371"/>
                <a:gd name="connsiteY4-130" fmla="*/ 1025928 h 4705763"/>
                <a:gd name="connsiteX5-131" fmla="*/ 1316489 w 1825371"/>
                <a:gd name="connsiteY5-132" fmla="*/ 1009704 h 4705763"/>
                <a:gd name="connsiteX6-133" fmla="*/ 1345141 w 1825371"/>
                <a:gd name="connsiteY6-134" fmla="*/ 948602 h 4705763"/>
                <a:gd name="connsiteX7-135" fmla="*/ 1407624 w 1825371"/>
                <a:gd name="connsiteY7-136" fmla="*/ 869894 h 4705763"/>
                <a:gd name="connsiteX8-137" fmla="*/ 1749379 w 1825371"/>
                <a:gd name="connsiteY8-138" fmla="*/ 590967 h 4705763"/>
                <a:gd name="connsiteX9-139" fmla="*/ 1808066 w 1825371"/>
                <a:gd name="connsiteY9-140" fmla="*/ 545399 h 4705763"/>
                <a:gd name="connsiteX10-141" fmla="*/ 1825326 w 1825371"/>
                <a:gd name="connsiteY10-142" fmla="*/ 554375 h 4705763"/>
                <a:gd name="connsiteX11-143" fmla="*/ 1811172 w 1825371"/>
                <a:gd name="connsiteY11-144" fmla="*/ 590277 h 4705763"/>
                <a:gd name="connsiteX12-145" fmla="*/ 1721073 w 1825371"/>
                <a:gd name="connsiteY12-146" fmla="*/ 698326 h 4705763"/>
                <a:gd name="connsiteX13-147" fmla="*/ 1385877 w 1825371"/>
                <a:gd name="connsiteY13-148" fmla="*/ 1068389 h 4705763"/>
                <a:gd name="connsiteX14-149" fmla="*/ 1376211 w 1825371"/>
                <a:gd name="connsiteY14-150" fmla="*/ 1098421 h 4705763"/>
                <a:gd name="connsiteX15-151" fmla="*/ 1361366 w 1825371"/>
                <a:gd name="connsiteY15-152" fmla="*/ 1135359 h 4705763"/>
                <a:gd name="connsiteX16-153" fmla="*/ 1355153 w 1825371"/>
                <a:gd name="connsiteY16-154" fmla="*/ 1169879 h 4705763"/>
                <a:gd name="connsiteX17-155" fmla="*/ 1409696 w 1825371"/>
                <a:gd name="connsiteY17-156" fmla="*/ 1384253 h 4705763"/>
                <a:gd name="connsiteX18-157" fmla="*/ 1524994 w 1825371"/>
                <a:gd name="connsiteY18-158" fmla="*/ 1739817 h 4705763"/>
                <a:gd name="connsiteX19-159" fmla="*/ 1659971 w 1825371"/>
                <a:gd name="connsiteY19-160" fmla="*/ 2199288 h 4705763"/>
                <a:gd name="connsiteX20-161" fmla="*/ 1782864 w 1825371"/>
                <a:gd name="connsiteY20-162" fmla="*/ 2697077 h 4705763"/>
                <a:gd name="connsiteX21-163" fmla="*/ 1794257 w 1825371"/>
                <a:gd name="connsiteY21-164" fmla="*/ 2767845 h 4705763"/>
                <a:gd name="connsiteX22-165" fmla="*/ 1791840 w 1825371"/>
                <a:gd name="connsiteY22-166" fmla="*/ 2778202 h 4705763"/>
                <a:gd name="connsiteX23-167" fmla="*/ 1784245 w 1825371"/>
                <a:gd name="connsiteY23-168" fmla="*/ 2770607 h 4705763"/>
                <a:gd name="connsiteX24-169" fmla="*/ 1746617 w 1825371"/>
                <a:gd name="connsiteY24-170" fmla="*/ 2660831 h 4705763"/>
                <a:gd name="connsiteX25-171" fmla="*/ 1513602 w 1825371"/>
                <a:gd name="connsiteY25-172" fmla="*/ 1875484 h 4705763"/>
                <a:gd name="connsiteX26-173" fmla="*/ 1297158 w 1825371"/>
                <a:gd name="connsiteY26-174" fmla="*/ 1267919 h 4705763"/>
                <a:gd name="connsiteX27-175" fmla="*/ 1275064 w 1825371"/>
                <a:gd name="connsiteY27-176" fmla="*/ 1217173 h 4705763"/>
                <a:gd name="connsiteX28-177" fmla="*/ 1248483 w 1825371"/>
                <a:gd name="connsiteY28-178" fmla="*/ 1193353 h 4705763"/>
                <a:gd name="connsiteX29-179" fmla="*/ 1232949 w 1825371"/>
                <a:gd name="connsiteY29-180" fmla="*/ 1222351 h 4705763"/>
                <a:gd name="connsiteX30-181" fmla="*/ 1230877 w 1825371"/>
                <a:gd name="connsiteY30-182" fmla="*/ 1283108 h 4705763"/>
                <a:gd name="connsiteX31-183" fmla="*/ 1243305 w 1825371"/>
                <a:gd name="connsiteY31-184" fmla="*/ 1522336 h 4705763"/>
                <a:gd name="connsiteX32-185" fmla="*/ 1261256 w 1825371"/>
                <a:gd name="connsiteY32-186" fmla="*/ 1854772 h 4705763"/>
                <a:gd name="connsiteX33-187" fmla="*/ 1272647 w 1825371"/>
                <a:gd name="connsiteY33-188" fmla="*/ 2086061 h 4705763"/>
                <a:gd name="connsiteX34-189" fmla="*/ 1288528 w 1825371"/>
                <a:gd name="connsiteY34-190" fmla="*/ 2674639 h 4705763"/>
                <a:gd name="connsiteX35-191" fmla="*/ 1297493 w 1825371"/>
                <a:gd name="connsiteY35-192" fmla="*/ 4685667 h 4705763"/>
                <a:gd name="connsiteX36-193" fmla="*/ 938419 w 1825371"/>
                <a:gd name="connsiteY36-194" fmla="*/ 4705763 h 4705763"/>
                <a:gd name="connsiteX37-195" fmla="*/ 1053441 w 1825371"/>
                <a:gd name="connsiteY37-196" fmla="*/ 2920082 h 4705763"/>
                <a:gd name="connsiteX38-197" fmla="*/ 1066213 w 1825371"/>
                <a:gd name="connsiteY38-198" fmla="*/ 2573839 h 4705763"/>
                <a:gd name="connsiteX39-199" fmla="*/ 1077951 w 1825371"/>
                <a:gd name="connsiteY39-200" fmla="*/ 2236916 h 4705763"/>
                <a:gd name="connsiteX40-201" fmla="*/ 1093485 w 1825371"/>
                <a:gd name="connsiteY40-202" fmla="*/ 1882733 h 4705763"/>
                <a:gd name="connsiteX41-203" fmla="*/ 1107983 w 1825371"/>
                <a:gd name="connsiteY41-204" fmla="*/ 1608293 h 4705763"/>
                <a:gd name="connsiteX42-205" fmla="*/ 1125245 w 1825371"/>
                <a:gd name="connsiteY42-206" fmla="*/ 1293464 h 4705763"/>
                <a:gd name="connsiteX43-207" fmla="*/ 1096247 w 1825371"/>
                <a:gd name="connsiteY43-208" fmla="*/ 1270681 h 4705763"/>
                <a:gd name="connsiteX44-209" fmla="*/ 984400 w 1825371"/>
                <a:gd name="connsiteY44-210" fmla="*/ 1242374 h 4705763"/>
                <a:gd name="connsiteX45-211" fmla="*/ 977149 w 1825371"/>
                <a:gd name="connsiteY45-212" fmla="*/ 1225458 h 4705763"/>
                <a:gd name="connsiteX46-213" fmla="*/ 983019 w 1825371"/>
                <a:gd name="connsiteY46-214" fmla="*/ 1189902 h 4705763"/>
                <a:gd name="connsiteX47-215" fmla="*/ 1016158 w 1825371"/>
                <a:gd name="connsiteY47-216" fmla="*/ 1097041 h 4705763"/>
                <a:gd name="connsiteX48-217" fmla="*/ 1055513 w 1825371"/>
                <a:gd name="connsiteY48-218" fmla="*/ 1078055 h 4705763"/>
                <a:gd name="connsiteX49-219" fmla="*/ 1097628 w 1825371"/>
                <a:gd name="connsiteY49-220" fmla="*/ 1104290 h 4705763"/>
                <a:gd name="connsiteX50-221" fmla="*/ 1115579 w 1825371"/>
                <a:gd name="connsiteY50-222" fmla="*/ 1107743 h 4705763"/>
                <a:gd name="connsiteX51-223" fmla="*/ 1177026 w 1825371"/>
                <a:gd name="connsiteY51-224" fmla="*/ 1087375 h 4705763"/>
                <a:gd name="connsiteX52-225" fmla="*/ 1179787 w 1825371"/>
                <a:gd name="connsiteY52-226" fmla="*/ 1073913 h 4705763"/>
                <a:gd name="connsiteX53-227" fmla="*/ 1135255 w 1825371"/>
                <a:gd name="connsiteY53-228" fmla="*/ 1041117 h 4705763"/>
                <a:gd name="connsiteX54-229" fmla="*/ 939868 w 1825371"/>
                <a:gd name="connsiteY54-230" fmla="*/ 883702 h 4705763"/>
                <a:gd name="connsiteX55-231" fmla="*/ 549783 w 1825371"/>
                <a:gd name="connsiteY55-232" fmla="*/ 496379 h 4705763"/>
                <a:gd name="connsiteX56-233" fmla="*/ 40947 w 1825371"/>
                <a:gd name="connsiteY56-234" fmla="*/ 48990 h 4705763"/>
                <a:gd name="connsiteX57-235" fmla="*/ 5735 w 1825371"/>
                <a:gd name="connsiteY57-236" fmla="*/ 17231 h 4705763"/>
                <a:gd name="connsiteX58-237" fmla="*/ 902 w 1825371"/>
                <a:gd name="connsiteY58-238" fmla="*/ 4114 h 4705763"/>
                <a:gd name="connsiteX59-239" fmla="*/ 15747 w 1825371"/>
                <a:gd name="connsiteY59-240" fmla="*/ 1352 h 4705763"/>
                <a:gd name="connsiteX0-241" fmla="*/ 15747 w 1825371"/>
                <a:gd name="connsiteY0-242" fmla="*/ 1352 h 4705763"/>
                <a:gd name="connsiteX1-243" fmla="*/ 83062 w 1825371"/>
                <a:gd name="connsiteY1-244" fmla="*/ 34837 h 4705763"/>
                <a:gd name="connsiteX2-245" fmla="*/ 961270 w 1825371"/>
                <a:gd name="connsiteY2-246" fmla="*/ 755975 h 4705763"/>
                <a:gd name="connsiteX3-247" fmla="*/ 1239162 w 1825371"/>
                <a:gd name="connsiteY3-248" fmla="*/ 1001764 h 4705763"/>
                <a:gd name="connsiteX4-249" fmla="*/ 1276445 w 1825371"/>
                <a:gd name="connsiteY4-250" fmla="*/ 1025928 h 4705763"/>
                <a:gd name="connsiteX5-251" fmla="*/ 1316489 w 1825371"/>
                <a:gd name="connsiteY5-252" fmla="*/ 1009704 h 4705763"/>
                <a:gd name="connsiteX6-253" fmla="*/ 1345141 w 1825371"/>
                <a:gd name="connsiteY6-254" fmla="*/ 948602 h 4705763"/>
                <a:gd name="connsiteX7-255" fmla="*/ 1407624 w 1825371"/>
                <a:gd name="connsiteY7-256" fmla="*/ 869894 h 4705763"/>
                <a:gd name="connsiteX8-257" fmla="*/ 1749379 w 1825371"/>
                <a:gd name="connsiteY8-258" fmla="*/ 590967 h 4705763"/>
                <a:gd name="connsiteX9-259" fmla="*/ 1808066 w 1825371"/>
                <a:gd name="connsiteY9-260" fmla="*/ 545399 h 4705763"/>
                <a:gd name="connsiteX10-261" fmla="*/ 1825326 w 1825371"/>
                <a:gd name="connsiteY10-262" fmla="*/ 554375 h 4705763"/>
                <a:gd name="connsiteX11-263" fmla="*/ 1811172 w 1825371"/>
                <a:gd name="connsiteY11-264" fmla="*/ 590277 h 4705763"/>
                <a:gd name="connsiteX12-265" fmla="*/ 1721073 w 1825371"/>
                <a:gd name="connsiteY12-266" fmla="*/ 698326 h 4705763"/>
                <a:gd name="connsiteX13-267" fmla="*/ 1385877 w 1825371"/>
                <a:gd name="connsiteY13-268" fmla="*/ 1068389 h 4705763"/>
                <a:gd name="connsiteX14-269" fmla="*/ 1376211 w 1825371"/>
                <a:gd name="connsiteY14-270" fmla="*/ 1098421 h 4705763"/>
                <a:gd name="connsiteX15-271" fmla="*/ 1361366 w 1825371"/>
                <a:gd name="connsiteY15-272" fmla="*/ 1135359 h 4705763"/>
                <a:gd name="connsiteX16-273" fmla="*/ 1355153 w 1825371"/>
                <a:gd name="connsiteY16-274" fmla="*/ 1169879 h 4705763"/>
                <a:gd name="connsiteX17-275" fmla="*/ 1409696 w 1825371"/>
                <a:gd name="connsiteY17-276" fmla="*/ 1384253 h 4705763"/>
                <a:gd name="connsiteX18-277" fmla="*/ 1524994 w 1825371"/>
                <a:gd name="connsiteY18-278" fmla="*/ 1739817 h 4705763"/>
                <a:gd name="connsiteX19-279" fmla="*/ 1659971 w 1825371"/>
                <a:gd name="connsiteY19-280" fmla="*/ 2199288 h 4705763"/>
                <a:gd name="connsiteX20-281" fmla="*/ 1782864 w 1825371"/>
                <a:gd name="connsiteY20-282" fmla="*/ 2697077 h 4705763"/>
                <a:gd name="connsiteX21-283" fmla="*/ 1794257 w 1825371"/>
                <a:gd name="connsiteY21-284" fmla="*/ 2767845 h 4705763"/>
                <a:gd name="connsiteX22-285" fmla="*/ 1791840 w 1825371"/>
                <a:gd name="connsiteY22-286" fmla="*/ 2778202 h 4705763"/>
                <a:gd name="connsiteX23-287" fmla="*/ 1784245 w 1825371"/>
                <a:gd name="connsiteY23-288" fmla="*/ 2770607 h 4705763"/>
                <a:gd name="connsiteX24-289" fmla="*/ 1746617 w 1825371"/>
                <a:gd name="connsiteY24-290" fmla="*/ 2660831 h 4705763"/>
                <a:gd name="connsiteX25-291" fmla="*/ 1513602 w 1825371"/>
                <a:gd name="connsiteY25-292" fmla="*/ 1875484 h 4705763"/>
                <a:gd name="connsiteX26-293" fmla="*/ 1297158 w 1825371"/>
                <a:gd name="connsiteY26-294" fmla="*/ 1267919 h 4705763"/>
                <a:gd name="connsiteX27-295" fmla="*/ 1275064 w 1825371"/>
                <a:gd name="connsiteY27-296" fmla="*/ 1217173 h 4705763"/>
                <a:gd name="connsiteX28-297" fmla="*/ 1248483 w 1825371"/>
                <a:gd name="connsiteY28-298" fmla="*/ 1193353 h 4705763"/>
                <a:gd name="connsiteX29-299" fmla="*/ 1232949 w 1825371"/>
                <a:gd name="connsiteY29-300" fmla="*/ 1222351 h 4705763"/>
                <a:gd name="connsiteX30-301" fmla="*/ 1230877 w 1825371"/>
                <a:gd name="connsiteY30-302" fmla="*/ 1283108 h 4705763"/>
                <a:gd name="connsiteX31-303" fmla="*/ 1243305 w 1825371"/>
                <a:gd name="connsiteY31-304" fmla="*/ 1522336 h 4705763"/>
                <a:gd name="connsiteX32-305" fmla="*/ 1261256 w 1825371"/>
                <a:gd name="connsiteY32-306" fmla="*/ 1854772 h 4705763"/>
                <a:gd name="connsiteX33-307" fmla="*/ 1272647 w 1825371"/>
                <a:gd name="connsiteY33-308" fmla="*/ 2086061 h 4705763"/>
                <a:gd name="connsiteX34-309" fmla="*/ 1297493 w 1825371"/>
                <a:gd name="connsiteY34-310" fmla="*/ 4685667 h 4705763"/>
                <a:gd name="connsiteX35-311" fmla="*/ 938419 w 1825371"/>
                <a:gd name="connsiteY35-312" fmla="*/ 4705763 h 4705763"/>
                <a:gd name="connsiteX36-313" fmla="*/ 1053441 w 1825371"/>
                <a:gd name="connsiteY36-314" fmla="*/ 2920082 h 4705763"/>
                <a:gd name="connsiteX37-315" fmla="*/ 1066213 w 1825371"/>
                <a:gd name="connsiteY37-316" fmla="*/ 2573839 h 4705763"/>
                <a:gd name="connsiteX38-317" fmla="*/ 1077951 w 1825371"/>
                <a:gd name="connsiteY38-318" fmla="*/ 2236916 h 4705763"/>
                <a:gd name="connsiteX39-319" fmla="*/ 1093485 w 1825371"/>
                <a:gd name="connsiteY39-320" fmla="*/ 1882733 h 4705763"/>
                <a:gd name="connsiteX40-321" fmla="*/ 1107983 w 1825371"/>
                <a:gd name="connsiteY40-322" fmla="*/ 1608293 h 4705763"/>
                <a:gd name="connsiteX41-323" fmla="*/ 1125245 w 1825371"/>
                <a:gd name="connsiteY41-324" fmla="*/ 1293464 h 4705763"/>
                <a:gd name="connsiteX42-325" fmla="*/ 1096247 w 1825371"/>
                <a:gd name="connsiteY42-326" fmla="*/ 1270681 h 4705763"/>
                <a:gd name="connsiteX43-327" fmla="*/ 984400 w 1825371"/>
                <a:gd name="connsiteY43-328" fmla="*/ 1242374 h 4705763"/>
                <a:gd name="connsiteX44-329" fmla="*/ 977149 w 1825371"/>
                <a:gd name="connsiteY44-330" fmla="*/ 1225458 h 4705763"/>
                <a:gd name="connsiteX45-331" fmla="*/ 983019 w 1825371"/>
                <a:gd name="connsiteY45-332" fmla="*/ 1189902 h 4705763"/>
                <a:gd name="connsiteX46-333" fmla="*/ 1016158 w 1825371"/>
                <a:gd name="connsiteY46-334" fmla="*/ 1097041 h 4705763"/>
                <a:gd name="connsiteX47-335" fmla="*/ 1055513 w 1825371"/>
                <a:gd name="connsiteY47-336" fmla="*/ 1078055 h 4705763"/>
                <a:gd name="connsiteX48-337" fmla="*/ 1097628 w 1825371"/>
                <a:gd name="connsiteY48-338" fmla="*/ 1104290 h 4705763"/>
                <a:gd name="connsiteX49-339" fmla="*/ 1115579 w 1825371"/>
                <a:gd name="connsiteY49-340" fmla="*/ 1107743 h 4705763"/>
                <a:gd name="connsiteX50-341" fmla="*/ 1177026 w 1825371"/>
                <a:gd name="connsiteY50-342" fmla="*/ 1087375 h 4705763"/>
                <a:gd name="connsiteX51-343" fmla="*/ 1179787 w 1825371"/>
                <a:gd name="connsiteY51-344" fmla="*/ 1073913 h 4705763"/>
                <a:gd name="connsiteX52-345" fmla="*/ 1135255 w 1825371"/>
                <a:gd name="connsiteY52-346" fmla="*/ 1041117 h 4705763"/>
                <a:gd name="connsiteX53-347" fmla="*/ 939868 w 1825371"/>
                <a:gd name="connsiteY53-348" fmla="*/ 883702 h 4705763"/>
                <a:gd name="connsiteX54-349" fmla="*/ 549783 w 1825371"/>
                <a:gd name="connsiteY54-350" fmla="*/ 496379 h 4705763"/>
                <a:gd name="connsiteX55-351" fmla="*/ 40947 w 1825371"/>
                <a:gd name="connsiteY55-352" fmla="*/ 48990 h 4705763"/>
                <a:gd name="connsiteX56-353" fmla="*/ 5735 w 1825371"/>
                <a:gd name="connsiteY56-354" fmla="*/ 17231 h 4705763"/>
                <a:gd name="connsiteX57-355" fmla="*/ 902 w 1825371"/>
                <a:gd name="connsiteY57-356" fmla="*/ 4114 h 4705763"/>
                <a:gd name="connsiteX58-357" fmla="*/ 15747 w 1825371"/>
                <a:gd name="connsiteY58-358" fmla="*/ 1352 h 4705763"/>
                <a:gd name="connsiteX0-359" fmla="*/ 15747 w 1825371"/>
                <a:gd name="connsiteY0-360" fmla="*/ 1352 h 4705763"/>
                <a:gd name="connsiteX1-361" fmla="*/ 83062 w 1825371"/>
                <a:gd name="connsiteY1-362" fmla="*/ 34837 h 4705763"/>
                <a:gd name="connsiteX2-363" fmla="*/ 961270 w 1825371"/>
                <a:gd name="connsiteY2-364" fmla="*/ 755975 h 4705763"/>
                <a:gd name="connsiteX3-365" fmla="*/ 1239162 w 1825371"/>
                <a:gd name="connsiteY3-366" fmla="*/ 1001764 h 4705763"/>
                <a:gd name="connsiteX4-367" fmla="*/ 1276445 w 1825371"/>
                <a:gd name="connsiteY4-368" fmla="*/ 1025928 h 4705763"/>
                <a:gd name="connsiteX5-369" fmla="*/ 1316489 w 1825371"/>
                <a:gd name="connsiteY5-370" fmla="*/ 1009704 h 4705763"/>
                <a:gd name="connsiteX6-371" fmla="*/ 1345141 w 1825371"/>
                <a:gd name="connsiteY6-372" fmla="*/ 948602 h 4705763"/>
                <a:gd name="connsiteX7-373" fmla="*/ 1407624 w 1825371"/>
                <a:gd name="connsiteY7-374" fmla="*/ 869894 h 4705763"/>
                <a:gd name="connsiteX8-375" fmla="*/ 1749379 w 1825371"/>
                <a:gd name="connsiteY8-376" fmla="*/ 590967 h 4705763"/>
                <a:gd name="connsiteX9-377" fmla="*/ 1808066 w 1825371"/>
                <a:gd name="connsiteY9-378" fmla="*/ 545399 h 4705763"/>
                <a:gd name="connsiteX10-379" fmla="*/ 1825326 w 1825371"/>
                <a:gd name="connsiteY10-380" fmla="*/ 554375 h 4705763"/>
                <a:gd name="connsiteX11-381" fmla="*/ 1811172 w 1825371"/>
                <a:gd name="connsiteY11-382" fmla="*/ 590277 h 4705763"/>
                <a:gd name="connsiteX12-383" fmla="*/ 1721073 w 1825371"/>
                <a:gd name="connsiteY12-384" fmla="*/ 698326 h 4705763"/>
                <a:gd name="connsiteX13-385" fmla="*/ 1385877 w 1825371"/>
                <a:gd name="connsiteY13-386" fmla="*/ 1068389 h 4705763"/>
                <a:gd name="connsiteX14-387" fmla="*/ 1376211 w 1825371"/>
                <a:gd name="connsiteY14-388" fmla="*/ 1098421 h 4705763"/>
                <a:gd name="connsiteX15-389" fmla="*/ 1361366 w 1825371"/>
                <a:gd name="connsiteY15-390" fmla="*/ 1135359 h 4705763"/>
                <a:gd name="connsiteX16-391" fmla="*/ 1355153 w 1825371"/>
                <a:gd name="connsiteY16-392" fmla="*/ 1169879 h 4705763"/>
                <a:gd name="connsiteX17-393" fmla="*/ 1409696 w 1825371"/>
                <a:gd name="connsiteY17-394" fmla="*/ 1384253 h 4705763"/>
                <a:gd name="connsiteX18-395" fmla="*/ 1524994 w 1825371"/>
                <a:gd name="connsiteY18-396" fmla="*/ 1739817 h 4705763"/>
                <a:gd name="connsiteX19-397" fmla="*/ 1659971 w 1825371"/>
                <a:gd name="connsiteY19-398" fmla="*/ 2199288 h 4705763"/>
                <a:gd name="connsiteX20-399" fmla="*/ 1782864 w 1825371"/>
                <a:gd name="connsiteY20-400" fmla="*/ 2697077 h 4705763"/>
                <a:gd name="connsiteX21-401" fmla="*/ 1794257 w 1825371"/>
                <a:gd name="connsiteY21-402" fmla="*/ 2767845 h 4705763"/>
                <a:gd name="connsiteX22-403" fmla="*/ 1791840 w 1825371"/>
                <a:gd name="connsiteY22-404" fmla="*/ 2778202 h 4705763"/>
                <a:gd name="connsiteX23-405" fmla="*/ 1784245 w 1825371"/>
                <a:gd name="connsiteY23-406" fmla="*/ 2770607 h 4705763"/>
                <a:gd name="connsiteX24-407" fmla="*/ 1746617 w 1825371"/>
                <a:gd name="connsiteY24-408" fmla="*/ 2660831 h 4705763"/>
                <a:gd name="connsiteX25-409" fmla="*/ 1513602 w 1825371"/>
                <a:gd name="connsiteY25-410" fmla="*/ 1875484 h 4705763"/>
                <a:gd name="connsiteX26-411" fmla="*/ 1297158 w 1825371"/>
                <a:gd name="connsiteY26-412" fmla="*/ 1267919 h 4705763"/>
                <a:gd name="connsiteX27-413" fmla="*/ 1275064 w 1825371"/>
                <a:gd name="connsiteY27-414" fmla="*/ 1217173 h 4705763"/>
                <a:gd name="connsiteX28-415" fmla="*/ 1248483 w 1825371"/>
                <a:gd name="connsiteY28-416" fmla="*/ 1193353 h 4705763"/>
                <a:gd name="connsiteX29-417" fmla="*/ 1232949 w 1825371"/>
                <a:gd name="connsiteY29-418" fmla="*/ 1222351 h 4705763"/>
                <a:gd name="connsiteX30-419" fmla="*/ 1230877 w 1825371"/>
                <a:gd name="connsiteY30-420" fmla="*/ 1283108 h 4705763"/>
                <a:gd name="connsiteX31-421" fmla="*/ 1243305 w 1825371"/>
                <a:gd name="connsiteY31-422" fmla="*/ 1522336 h 4705763"/>
                <a:gd name="connsiteX32-423" fmla="*/ 1261256 w 1825371"/>
                <a:gd name="connsiteY32-424" fmla="*/ 1854772 h 4705763"/>
                <a:gd name="connsiteX33-425" fmla="*/ 1297493 w 1825371"/>
                <a:gd name="connsiteY33-426" fmla="*/ 4685667 h 4705763"/>
                <a:gd name="connsiteX34-427" fmla="*/ 938419 w 1825371"/>
                <a:gd name="connsiteY34-428" fmla="*/ 4705763 h 4705763"/>
                <a:gd name="connsiteX35-429" fmla="*/ 1053441 w 1825371"/>
                <a:gd name="connsiteY35-430" fmla="*/ 2920082 h 4705763"/>
                <a:gd name="connsiteX36-431" fmla="*/ 1066213 w 1825371"/>
                <a:gd name="connsiteY36-432" fmla="*/ 2573839 h 4705763"/>
                <a:gd name="connsiteX37-433" fmla="*/ 1077951 w 1825371"/>
                <a:gd name="connsiteY37-434" fmla="*/ 2236916 h 4705763"/>
                <a:gd name="connsiteX38-435" fmla="*/ 1093485 w 1825371"/>
                <a:gd name="connsiteY38-436" fmla="*/ 1882733 h 4705763"/>
                <a:gd name="connsiteX39-437" fmla="*/ 1107983 w 1825371"/>
                <a:gd name="connsiteY39-438" fmla="*/ 1608293 h 4705763"/>
                <a:gd name="connsiteX40-439" fmla="*/ 1125245 w 1825371"/>
                <a:gd name="connsiteY40-440" fmla="*/ 1293464 h 4705763"/>
                <a:gd name="connsiteX41-441" fmla="*/ 1096247 w 1825371"/>
                <a:gd name="connsiteY41-442" fmla="*/ 1270681 h 4705763"/>
                <a:gd name="connsiteX42-443" fmla="*/ 984400 w 1825371"/>
                <a:gd name="connsiteY42-444" fmla="*/ 1242374 h 4705763"/>
                <a:gd name="connsiteX43-445" fmla="*/ 977149 w 1825371"/>
                <a:gd name="connsiteY43-446" fmla="*/ 1225458 h 4705763"/>
                <a:gd name="connsiteX44-447" fmla="*/ 983019 w 1825371"/>
                <a:gd name="connsiteY44-448" fmla="*/ 1189902 h 4705763"/>
                <a:gd name="connsiteX45-449" fmla="*/ 1016158 w 1825371"/>
                <a:gd name="connsiteY45-450" fmla="*/ 1097041 h 4705763"/>
                <a:gd name="connsiteX46-451" fmla="*/ 1055513 w 1825371"/>
                <a:gd name="connsiteY46-452" fmla="*/ 1078055 h 4705763"/>
                <a:gd name="connsiteX47-453" fmla="*/ 1097628 w 1825371"/>
                <a:gd name="connsiteY47-454" fmla="*/ 1104290 h 4705763"/>
                <a:gd name="connsiteX48-455" fmla="*/ 1115579 w 1825371"/>
                <a:gd name="connsiteY48-456" fmla="*/ 1107743 h 4705763"/>
                <a:gd name="connsiteX49-457" fmla="*/ 1177026 w 1825371"/>
                <a:gd name="connsiteY49-458" fmla="*/ 1087375 h 4705763"/>
                <a:gd name="connsiteX50-459" fmla="*/ 1179787 w 1825371"/>
                <a:gd name="connsiteY50-460" fmla="*/ 1073913 h 4705763"/>
                <a:gd name="connsiteX51-461" fmla="*/ 1135255 w 1825371"/>
                <a:gd name="connsiteY51-462" fmla="*/ 1041117 h 4705763"/>
                <a:gd name="connsiteX52-463" fmla="*/ 939868 w 1825371"/>
                <a:gd name="connsiteY52-464" fmla="*/ 883702 h 4705763"/>
                <a:gd name="connsiteX53-465" fmla="*/ 549783 w 1825371"/>
                <a:gd name="connsiteY53-466" fmla="*/ 496379 h 4705763"/>
                <a:gd name="connsiteX54-467" fmla="*/ 40947 w 1825371"/>
                <a:gd name="connsiteY54-468" fmla="*/ 48990 h 4705763"/>
                <a:gd name="connsiteX55-469" fmla="*/ 5735 w 1825371"/>
                <a:gd name="connsiteY55-470" fmla="*/ 17231 h 4705763"/>
                <a:gd name="connsiteX56-471" fmla="*/ 902 w 1825371"/>
                <a:gd name="connsiteY56-472" fmla="*/ 4114 h 4705763"/>
                <a:gd name="connsiteX57-473" fmla="*/ 15747 w 1825371"/>
                <a:gd name="connsiteY57-474" fmla="*/ 1352 h 4705763"/>
                <a:gd name="connsiteX0-475" fmla="*/ 15747 w 1825371"/>
                <a:gd name="connsiteY0-476" fmla="*/ 1352 h 4705763"/>
                <a:gd name="connsiteX1-477" fmla="*/ 83062 w 1825371"/>
                <a:gd name="connsiteY1-478" fmla="*/ 34837 h 4705763"/>
                <a:gd name="connsiteX2-479" fmla="*/ 961270 w 1825371"/>
                <a:gd name="connsiteY2-480" fmla="*/ 755975 h 4705763"/>
                <a:gd name="connsiteX3-481" fmla="*/ 1239162 w 1825371"/>
                <a:gd name="connsiteY3-482" fmla="*/ 1001764 h 4705763"/>
                <a:gd name="connsiteX4-483" fmla="*/ 1276445 w 1825371"/>
                <a:gd name="connsiteY4-484" fmla="*/ 1025928 h 4705763"/>
                <a:gd name="connsiteX5-485" fmla="*/ 1316489 w 1825371"/>
                <a:gd name="connsiteY5-486" fmla="*/ 1009704 h 4705763"/>
                <a:gd name="connsiteX6-487" fmla="*/ 1345141 w 1825371"/>
                <a:gd name="connsiteY6-488" fmla="*/ 948602 h 4705763"/>
                <a:gd name="connsiteX7-489" fmla="*/ 1407624 w 1825371"/>
                <a:gd name="connsiteY7-490" fmla="*/ 869894 h 4705763"/>
                <a:gd name="connsiteX8-491" fmla="*/ 1749379 w 1825371"/>
                <a:gd name="connsiteY8-492" fmla="*/ 590967 h 4705763"/>
                <a:gd name="connsiteX9-493" fmla="*/ 1808066 w 1825371"/>
                <a:gd name="connsiteY9-494" fmla="*/ 545399 h 4705763"/>
                <a:gd name="connsiteX10-495" fmla="*/ 1825326 w 1825371"/>
                <a:gd name="connsiteY10-496" fmla="*/ 554375 h 4705763"/>
                <a:gd name="connsiteX11-497" fmla="*/ 1811172 w 1825371"/>
                <a:gd name="connsiteY11-498" fmla="*/ 590277 h 4705763"/>
                <a:gd name="connsiteX12-499" fmla="*/ 1721073 w 1825371"/>
                <a:gd name="connsiteY12-500" fmla="*/ 698326 h 4705763"/>
                <a:gd name="connsiteX13-501" fmla="*/ 1385877 w 1825371"/>
                <a:gd name="connsiteY13-502" fmla="*/ 1068389 h 4705763"/>
                <a:gd name="connsiteX14-503" fmla="*/ 1376211 w 1825371"/>
                <a:gd name="connsiteY14-504" fmla="*/ 1098421 h 4705763"/>
                <a:gd name="connsiteX15-505" fmla="*/ 1361366 w 1825371"/>
                <a:gd name="connsiteY15-506" fmla="*/ 1135359 h 4705763"/>
                <a:gd name="connsiteX16-507" fmla="*/ 1355153 w 1825371"/>
                <a:gd name="connsiteY16-508" fmla="*/ 1169879 h 4705763"/>
                <a:gd name="connsiteX17-509" fmla="*/ 1409696 w 1825371"/>
                <a:gd name="connsiteY17-510" fmla="*/ 1384253 h 4705763"/>
                <a:gd name="connsiteX18-511" fmla="*/ 1524994 w 1825371"/>
                <a:gd name="connsiteY18-512" fmla="*/ 1739817 h 4705763"/>
                <a:gd name="connsiteX19-513" fmla="*/ 1659971 w 1825371"/>
                <a:gd name="connsiteY19-514" fmla="*/ 2199288 h 4705763"/>
                <a:gd name="connsiteX20-515" fmla="*/ 1782864 w 1825371"/>
                <a:gd name="connsiteY20-516" fmla="*/ 2697077 h 4705763"/>
                <a:gd name="connsiteX21-517" fmla="*/ 1794257 w 1825371"/>
                <a:gd name="connsiteY21-518" fmla="*/ 2767845 h 4705763"/>
                <a:gd name="connsiteX22-519" fmla="*/ 1791840 w 1825371"/>
                <a:gd name="connsiteY22-520" fmla="*/ 2778202 h 4705763"/>
                <a:gd name="connsiteX23-521" fmla="*/ 1784245 w 1825371"/>
                <a:gd name="connsiteY23-522" fmla="*/ 2770607 h 4705763"/>
                <a:gd name="connsiteX24-523" fmla="*/ 1746617 w 1825371"/>
                <a:gd name="connsiteY24-524" fmla="*/ 2660831 h 4705763"/>
                <a:gd name="connsiteX25-525" fmla="*/ 1513602 w 1825371"/>
                <a:gd name="connsiteY25-526" fmla="*/ 1875484 h 4705763"/>
                <a:gd name="connsiteX26-527" fmla="*/ 1297158 w 1825371"/>
                <a:gd name="connsiteY26-528" fmla="*/ 1267919 h 4705763"/>
                <a:gd name="connsiteX27-529" fmla="*/ 1275064 w 1825371"/>
                <a:gd name="connsiteY27-530" fmla="*/ 1217173 h 4705763"/>
                <a:gd name="connsiteX28-531" fmla="*/ 1248483 w 1825371"/>
                <a:gd name="connsiteY28-532" fmla="*/ 1193353 h 4705763"/>
                <a:gd name="connsiteX29-533" fmla="*/ 1232949 w 1825371"/>
                <a:gd name="connsiteY29-534" fmla="*/ 1222351 h 4705763"/>
                <a:gd name="connsiteX30-535" fmla="*/ 1230877 w 1825371"/>
                <a:gd name="connsiteY30-536" fmla="*/ 1283108 h 4705763"/>
                <a:gd name="connsiteX31-537" fmla="*/ 1243305 w 1825371"/>
                <a:gd name="connsiteY31-538" fmla="*/ 1522336 h 4705763"/>
                <a:gd name="connsiteX32-539" fmla="*/ 1297493 w 1825371"/>
                <a:gd name="connsiteY32-540" fmla="*/ 4685667 h 4705763"/>
                <a:gd name="connsiteX33-541" fmla="*/ 938419 w 1825371"/>
                <a:gd name="connsiteY33-542" fmla="*/ 4705763 h 4705763"/>
                <a:gd name="connsiteX34-543" fmla="*/ 1053441 w 1825371"/>
                <a:gd name="connsiteY34-544" fmla="*/ 2920082 h 4705763"/>
                <a:gd name="connsiteX35-545" fmla="*/ 1066213 w 1825371"/>
                <a:gd name="connsiteY35-546" fmla="*/ 2573839 h 4705763"/>
                <a:gd name="connsiteX36-547" fmla="*/ 1077951 w 1825371"/>
                <a:gd name="connsiteY36-548" fmla="*/ 2236916 h 4705763"/>
                <a:gd name="connsiteX37-549" fmla="*/ 1093485 w 1825371"/>
                <a:gd name="connsiteY37-550" fmla="*/ 1882733 h 4705763"/>
                <a:gd name="connsiteX38-551" fmla="*/ 1107983 w 1825371"/>
                <a:gd name="connsiteY38-552" fmla="*/ 1608293 h 4705763"/>
                <a:gd name="connsiteX39-553" fmla="*/ 1125245 w 1825371"/>
                <a:gd name="connsiteY39-554" fmla="*/ 1293464 h 4705763"/>
                <a:gd name="connsiteX40-555" fmla="*/ 1096247 w 1825371"/>
                <a:gd name="connsiteY40-556" fmla="*/ 1270681 h 4705763"/>
                <a:gd name="connsiteX41-557" fmla="*/ 984400 w 1825371"/>
                <a:gd name="connsiteY41-558" fmla="*/ 1242374 h 4705763"/>
                <a:gd name="connsiteX42-559" fmla="*/ 977149 w 1825371"/>
                <a:gd name="connsiteY42-560" fmla="*/ 1225458 h 4705763"/>
                <a:gd name="connsiteX43-561" fmla="*/ 983019 w 1825371"/>
                <a:gd name="connsiteY43-562" fmla="*/ 1189902 h 4705763"/>
                <a:gd name="connsiteX44-563" fmla="*/ 1016158 w 1825371"/>
                <a:gd name="connsiteY44-564" fmla="*/ 1097041 h 4705763"/>
                <a:gd name="connsiteX45-565" fmla="*/ 1055513 w 1825371"/>
                <a:gd name="connsiteY45-566" fmla="*/ 1078055 h 4705763"/>
                <a:gd name="connsiteX46-567" fmla="*/ 1097628 w 1825371"/>
                <a:gd name="connsiteY46-568" fmla="*/ 1104290 h 4705763"/>
                <a:gd name="connsiteX47-569" fmla="*/ 1115579 w 1825371"/>
                <a:gd name="connsiteY47-570" fmla="*/ 1107743 h 4705763"/>
                <a:gd name="connsiteX48-571" fmla="*/ 1177026 w 1825371"/>
                <a:gd name="connsiteY48-572" fmla="*/ 1087375 h 4705763"/>
                <a:gd name="connsiteX49-573" fmla="*/ 1179787 w 1825371"/>
                <a:gd name="connsiteY49-574" fmla="*/ 1073913 h 4705763"/>
                <a:gd name="connsiteX50-575" fmla="*/ 1135255 w 1825371"/>
                <a:gd name="connsiteY50-576" fmla="*/ 1041117 h 4705763"/>
                <a:gd name="connsiteX51-577" fmla="*/ 939868 w 1825371"/>
                <a:gd name="connsiteY51-578" fmla="*/ 883702 h 4705763"/>
                <a:gd name="connsiteX52-579" fmla="*/ 549783 w 1825371"/>
                <a:gd name="connsiteY52-580" fmla="*/ 496379 h 4705763"/>
                <a:gd name="connsiteX53-581" fmla="*/ 40947 w 1825371"/>
                <a:gd name="connsiteY53-582" fmla="*/ 48990 h 4705763"/>
                <a:gd name="connsiteX54-583" fmla="*/ 5735 w 1825371"/>
                <a:gd name="connsiteY54-584" fmla="*/ 17231 h 4705763"/>
                <a:gd name="connsiteX55-585" fmla="*/ 902 w 1825371"/>
                <a:gd name="connsiteY55-586" fmla="*/ 4114 h 4705763"/>
                <a:gd name="connsiteX56-587" fmla="*/ 15747 w 1825371"/>
                <a:gd name="connsiteY56-588" fmla="*/ 1352 h 4705763"/>
                <a:gd name="connsiteX0-589" fmla="*/ 15747 w 1825371"/>
                <a:gd name="connsiteY0-590" fmla="*/ 1352 h 4705763"/>
                <a:gd name="connsiteX1-591" fmla="*/ 83062 w 1825371"/>
                <a:gd name="connsiteY1-592" fmla="*/ 34837 h 4705763"/>
                <a:gd name="connsiteX2-593" fmla="*/ 961270 w 1825371"/>
                <a:gd name="connsiteY2-594" fmla="*/ 755975 h 4705763"/>
                <a:gd name="connsiteX3-595" fmla="*/ 1239162 w 1825371"/>
                <a:gd name="connsiteY3-596" fmla="*/ 1001764 h 4705763"/>
                <a:gd name="connsiteX4-597" fmla="*/ 1276445 w 1825371"/>
                <a:gd name="connsiteY4-598" fmla="*/ 1025928 h 4705763"/>
                <a:gd name="connsiteX5-599" fmla="*/ 1316489 w 1825371"/>
                <a:gd name="connsiteY5-600" fmla="*/ 1009704 h 4705763"/>
                <a:gd name="connsiteX6-601" fmla="*/ 1345141 w 1825371"/>
                <a:gd name="connsiteY6-602" fmla="*/ 948602 h 4705763"/>
                <a:gd name="connsiteX7-603" fmla="*/ 1407624 w 1825371"/>
                <a:gd name="connsiteY7-604" fmla="*/ 869894 h 4705763"/>
                <a:gd name="connsiteX8-605" fmla="*/ 1749379 w 1825371"/>
                <a:gd name="connsiteY8-606" fmla="*/ 590967 h 4705763"/>
                <a:gd name="connsiteX9-607" fmla="*/ 1808066 w 1825371"/>
                <a:gd name="connsiteY9-608" fmla="*/ 545399 h 4705763"/>
                <a:gd name="connsiteX10-609" fmla="*/ 1825326 w 1825371"/>
                <a:gd name="connsiteY10-610" fmla="*/ 554375 h 4705763"/>
                <a:gd name="connsiteX11-611" fmla="*/ 1811172 w 1825371"/>
                <a:gd name="connsiteY11-612" fmla="*/ 590277 h 4705763"/>
                <a:gd name="connsiteX12-613" fmla="*/ 1721073 w 1825371"/>
                <a:gd name="connsiteY12-614" fmla="*/ 698326 h 4705763"/>
                <a:gd name="connsiteX13-615" fmla="*/ 1385877 w 1825371"/>
                <a:gd name="connsiteY13-616" fmla="*/ 1068389 h 4705763"/>
                <a:gd name="connsiteX14-617" fmla="*/ 1376211 w 1825371"/>
                <a:gd name="connsiteY14-618" fmla="*/ 1098421 h 4705763"/>
                <a:gd name="connsiteX15-619" fmla="*/ 1361366 w 1825371"/>
                <a:gd name="connsiteY15-620" fmla="*/ 1135359 h 4705763"/>
                <a:gd name="connsiteX16-621" fmla="*/ 1355153 w 1825371"/>
                <a:gd name="connsiteY16-622" fmla="*/ 1169879 h 4705763"/>
                <a:gd name="connsiteX17-623" fmla="*/ 1409696 w 1825371"/>
                <a:gd name="connsiteY17-624" fmla="*/ 1384253 h 4705763"/>
                <a:gd name="connsiteX18-625" fmla="*/ 1524994 w 1825371"/>
                <a:gd name="connsiteY18-626" fmla="*/ 1739817 h 4705763"/>
                <a:gd name="connsiteX19-627" fmla="*/ 1659971 w 1825371"/>
                <a:gd name="connsiteY19-628" fmla="*/ 2199288 h 4705763"/>
                <a:gd name="connsiteX20-629" fmla="*/ 1782864 w 1825371"/>
                <a:gd name="connsiteY20-630" fmla="*/ 2697077 h 4705763"/>
                <a:gd name="connsiteX21-631" fmla="*/ 1794257 w 1825371"/>
                <a:gd name="connsiteY21-632" fmla="*/ 2767845 h 4705763"/>
                <a:gd name="connsiteX22-633" fmla="*/ 1791840 w 1825371"/>
                <a:gd name="connsiteY22-634" fmla="*/ 2778202 h 4705763"/>
                <a:gd name="connsiteX23-635" fmla="*/ 1784245 w 1825371"/>
                <a:gd name="connsiteY23-636" fmla="*/ 2770607 h 4705763"/>
                <a:gd name="connsiteX24-637" fmla="*/ 1746617 w 1825371"/>
                <a:gd name="connsiteY24-638" fmla="*/ 2660831 h 4705763"/>
                <a:gd name="connsiteX25-639" fmla="*/ 1513602 w 1825371"/>
                <a:gd name="connsiteY25-640" fmla="*/ 1875484 h 4705763"/>
                <a:gd name="connsiteX26-641" fmla="*/ 1297158 w 1825371"/>
                <a:gd name="connsiteY26-642" fmla="*/ 1267919 h 4705763"/>
                <a:gd name="connsiteX27-643" fmla="*/ 1275064 w 1825371"/>
                <a:gd name="connsiteY27-644" fmla="*/ 1217173 h 4705763"/>
                <a:gd name="connsiteX28-645" fmla="*/ 1248483 w 1825371"/>
                <a:gd name="connsiteY28-646" fmla="*/ 1193353 h 4705763"/>
                <a:gd name="connsiteX29-647" fmla="*/ 1232949 w 1825371"/>
                <a:gd name="connsiteY29-648" fmla="*/ 1222351 h 4705763"/>
                <a:gd name="connsiteX30-649" fmla="*/ 1230877 w 1825371"/>
                <a:gd name="connsiteY30-650" fmla="*/ 1283108 h 4705763"/>
                <a:gd name="connsiteX31-651" fmla="*/ 1297493 w 1825371"/>
                <a:gd name="connsiteY31-652" fmla="*/ 4685667 h 4705763"/>
                <a:gd name="connsiteX32-653" fmla="*/ 938419 w 1825371"/>
                <a:gd name="connsiteY32-654" fmla="*/ 4705763 h 4705763"/>
                <a:gd name="connsiteX33-655" fmla="*/ 1053441 w 1825371"/>
                <a:gd name="connsiteY33-656" fmla="*/ 2920082 h 4705763"/>
                <a:gd name="connsiteX34-657" fmla="*/ 1066213 w 1825371"/>
                <a:gd name="connsiteY34-658" fmla="*/ 2573839 h 4705763"/>
                <a:gd name="connsiteX35-659" fmla="*/ 1077951 w 1825371"/>
                <a:gd name="connsiteY35-660" fmla="*/ 2236916 h 4705763"/>
                <a:gd name="connsiteX36-661" fmla="*/ 1093485 w 1825371"/>
                <a:gd name="connsiteY36-662" fmla="*/ 1882733 h 4705763"/>
                <a:gd name="connsiteX37-663" fmla="*/ 1107983 w 1825371"/>
                <a:gd name="connsiteY37-664" fmla="*/ 1608293 h 4705763"/>
                <a:gd name="connsiteX38-665" fmla="*/ 1125245 w 1825371"/>
                <a:gd name="connsiteY38-666" fmla="*/ 1293464 h 4705763"/>
                <a:gd name="connsiteX39-667" fmla="*/ 1096247 w 1825371"/>
                <a:gd name="connsiteY39-668" fmla="*/ 1270681 h 4705763"/>
                <a:gd name="connsiteX40-669" fmla="*/ 984400 w 1825371"/>
                <a:gd name="connsiteY40-670" fmla="*/ 1242374 h 4705763"/>
                <a:gd name="connsiteX41-671" fmla="*/ 977149 w 1825371"/>
                <a:gd name="connsiteY41-672" fmla="*/ 1225458 h 4705763"/>
                <a:gd name="connsiteX42-673" fmla="*/ 983019 w 1825371"/>
                <a:gd name="connsiteY42-674" fmla="*/ 1189902 h 4705763"/>
                <a:gd name="connsiteX43-675" fmla="*/ 1016158 w 1825371"/>
                <a:gd name="connsiteY43-676" fmla="*/ 1097041 h 4705763"/>
                <a:gd name="connsiteX44-677" fmla="*/ 1055513 w 1825371"/>
                <a:gd name="connsiteY44-678" fmla="*/ 1078055 h 4705763"/>
                <a:gd name="connsiteX45-679" fmla="*/ 1097628 w 1825371"/>
                <a:gd name="connsiteY45-680" fmla="*/ 1104290 h 4705763"/>
                <a:gd name="connsiteX46-681" fmla="*/ 1115579 w 1825371"/>
                <a:gd name="connsiteY46-682" fmla="*/ 1107743 h 4705763"/>
                <a:gd name="connsiteX47-683" fmla="*/ 1177026 w 1825371"/>
                <a:gd name="connsiteY47-684" fmla="*/ 1087375 h 4705763"/>
                <a:gd name="connsiteX48-685" fmla="*/ 1179787 w 1825371"/>
                <a:gd name="connsiteY48-686" fmla="*/ 1073913 h 4705763"/>
                <a:gd name="connsiteX49-687" fmla="*/ 1135255 w 1825371"/>
                <a:gd name="connsiteY49-688" fmla="*/ 1041117 h 4705763"/>
                <a:gd name="connsiteX50-689" fmla="*/ 939868 w 1825371"/>
                <a:gd name="connsiteY50-690" fmla="*/ 883702 h 4705763"/>
                <a:gd name="connsiteX51-691" fmla="*/ 549783 w 1825371"/>
                <a:gd name="connsiteY51-692" fmla="*/ 496379 h 4705763"/>
                <a:gd name="connsiteX52-693" fmla="*/ 40947 w 1825371"/>
                <a:gd name="connsiteY52-694" fmla="*/ 48990 h 4705763"/>
                <a:gd name="connsiteX53-695" fmla="*/ 5735 w 1825371"/>
                <a:gd name="connsiteY53-696" fmla="*/ 17231 h 4705763"/>
                <a:gd name="connsiteX54-697" fmla="*/ 902 w 1825371"/>
                <a:gd name="connsiteY54-698" fmla="*/ 4114 h 4705763"/>
                <a:gd name="connsiteX55-699" fmla="*/ 15747 w 1825371"/>
                <a:gd name="connsiteY55-700" fmla="*/ 1352 h 4705763"/>
                <a:gd name="connsiteX0-701" fmla="*/ 15747 w 1825371"/>
                <a:gd name="connsiteY0-702" fmla="*/ 1352 h 4705763"/>
                <a:gd name="connsiteX1-703" fmla="*/ 83062 w 1825371"/>
                <a:gd name="connsiteY1-704" fmla="*/ 34837 h 4705763"/>
                <a:gd name="connsiteX2-705" fmla="*/ 961270 w 1825371"/>
                <a:gd name="connsiteY2-706" fmla="*/ 755975 h 4705763"/>
                <a:gd name="connsiteX3-707" fmla="*/ 1239162 w 1825371"/>
                <a:gd name="connsiteY3-708" fmla="*/ 1001764 h 4705763"/>
                <a:gd name="connsiteX4-709" fmla="*/ 1276445 w 1825371"/>
                <a:gd name="connsiteY4-710" fmla="*/ 1025928 h 4705763"/>
                <a:gd name="connsiteX5-711" fmla="*/ 1316489 w 1825371"/>
                <a:gd name="connsiteY5-712" fmla="*/ 1009704 h 4705763"/>
                <a:gd name="connsiteX6-713" fmla="*/ 1345141 w 1825371"/>
                <a:gd name="connsiteY6-714" fmla="*/ 948602 h 4705763"/>
                <a:gd name="connsiteX7-715" fmla="*/ 1407624 w 1825371"/>
                <a:gd name="connsiteY7-716" fmla="*/ 869894 h 4705763"/>
                <a:gd name="connsiteX8-717" fmla="*/ 1749379 w 1825371"/>
                <a:gd name="connsiteY8-718" fmla="*/ 590967 h 4705763"/>
                <a:gd name="connsiteX9-719" fmla="*/ 1808066 w 1825371"/>
                <a:gd name="connsiteY9-720" fmla="*/ 545399 h 4705763"/>
                <a:gd name="connsiteX10-721" fmla="*/ 1825326 w 1825371"/>
                <a:gd name="connsiteY10-722" fmla="*/ 554375 h 4705763"/>
                <a:gd name="connsiteX11-723" fmla="*/ 1811172 w 1825371"/>
                <a:gd name="connsiteY11-724" fmla="*/ 590277 h 4705763"/>
                <a:gd name="connsiteX12-725" fmla="*/ 1721073 w 1825371"/>
                <a:gd name="connsiteY12-726" fmla="*/ 698326 h 4705763"/>
                <a:gd name="connsiteX13-727" fmla="*/ 1385877 w 1825371"/>
                <a:gd name="connsiteY13-728" fmla="*/ 1068389 h 4705763"/>
                <a:gd name="connsiteX14-729" fmla="*/ 1376211 w 1825371"/>
                <a:gd name="connsiteY14-730" fmla="*/ 1098421 h 4705763"/>
                <a:gd name="connsiteX15-731" fmla="*/ 1361366 w 1825371"/>
                <a:gd name="connsiteY15-732" fmla="*/ 1135359 h 4705763"/>
                <a:gd name="connsiteX16-733" fmla="*/ 1355153 w 1825371"/>
                <a:gd name="connsiteY16-734" fmla="*/ 1169879 h 4705763"/>
                <a:gd name="connsiteX17-735" fmla="*/ 1409696 w 1825371"/>
                <a:gd name="connsiteY17-736" fmla="*/ 1384253 h 4705763"/>
                <a:gd name="connsiteX18-737" fmla="*/ 1524994 w 1825371"/>
                <a:gd name="connsiteY18-738" fmla="*/ 1739817 h 4705763"/>
                <a:gd name="connsiteX19-739" fmla="*/ 1659971 w 1825371"/>
                <a:gd name="connsiteY19-740" fmla="*/ 2199288 h 4705763"/>
                <a:gd name="connsiteX20-741" fmla="*/ 1782864 w 1825371"/>
                <a:gd name="connsiteY20-742" fmla="*/ 2697077 h 4705763"/>
                <a:gd name="connsiteX21-743" fmla="*/ 1794257 w 1825371"/>
                <a:gd name="connsiteY21-744" fmla="*/ 2767845 h 4705763"/>
                <a:gd name="connsiteX22-745" fmla="*/ 1791840 w 1825371"/>
                <a:gd name="connsiteY22-746" fmla="*/ 2778202 h 4705763"/>
                <a:gd name="connsiteX23-747" fmla="*/ 1784245 w 1825371"/>
                <a:gd name="connsiteY23-748" fmla="*/ 2770607 h 4705763"/>
                <a:gd name="connsiteX24-749" fmla="*/ 1746617 w 1825371"/>
                <a:gd name="connsiteY24-750" fmla="*/ 2660831 h 4705763"/>
                <a:gd name="connsiteX25-751" fmla="*/ 1513602 w 1825371"/>
                <a:gd name="connsiteY25-752" fmla="*/ 1875484 h 4705763"/>
                <a:gd name="connsiteX26-753" fmla="*/ 1297158 w 1825371"/>
                <a:gd name="connsiteY26-754" fmla="*/ 1267919 h 4705763"/>
                <a:gd name="connsiteX27-755" fmla="*/ 1275064 w 1825371"/>
                <a:gd name="connsiteY27-756" fmla="*/ 1217173 h 4705763"/>
                <a:gd name="connsiteX28-757" fmla="*/ 1248483 w 1825371"/>
                <a:gd name="connsiteY28-758" fmla="*/ 1193353 h 4705763"/>
                <a:gd name="connsiteX29-759" fmla="*/ 1232949 w 1825371"/>
                <a:gd name="connsiteY29-760" fmla="*/ 1222351 h 4705763"/>
                <a:gd name="connsiteX30-761" fmla="*/ 1230877 w 1825371"/>
                <a:gd name="connsiteY30-762" fmla="*/ 1283108 h 4705763"/>
                <a:gd name="connsiteX31-763" fmla="*/ 1297493 w 1825371"/>
                <a:gd name="connsiteY31-764" fmla="*/ 4685667 h 4705763"/>
                <a:gd name="connsiteX32-765" fmla="*/ 938419 w 1825371"/>
                <a:gd name="connsiteY32-766" fmla="*/ 4705763 h 4705763"/>
                <a:gd name="connsiteX33-767" fmla="*/ 1053441 w 1825371"/>
                <a:gd name="connsiteY33-768" fmla="*/ 2920082 h 4705763"/>
                <a:gd name="connsiteX34-769" fmla="*/ 1066213 w 1825371"/>
                <a:gd name="connsiteY34-770" fmla="*/ 2573839 h 4705763"/>
                <a:gd name="connsiteX35-771" fmla="*/ 1077951 w 1825371"/>
                <a:gd name="connsiteY35-772" fmla="*/ 2236916 h 4705763"/>
                <a:gd name="connsiteX36-773" fmla="*/ 1093485 w 1825371"/>
                <a:gd name="connsiteY36-774" fmla="*/ 1882733 h 4705763"/>
                <a:gd name="connsiteX37-775" fmla="*/ 1125245 w 1825371"/>
                <a:gd name="connsiteY37-776" fmla="*/ 1293464 h 4705763"/>
                <a:gd name="connsiteX38-777" fmla="*/ 1096247 w 1825371"/>
                <a:gd name="connsiteY38-778" fmla="*/ 1270681 h 4705763"/>
                <a:gd name="connsiteX39-779" fmla="*/ 984400 w 1825371"/>
                <a:gd name="connsiteY39-780" fmla="*/ 1242374 h 4705763"/>
                <a:gd name="connsiteX40-781" fmla="*/ 977149 w 1825371"/>
                <a:gd name="connsiteY40-782" fmla="*/ 1225458 h 4705763"/>
                <a:gd name="connsiteX41-783" fmla="*/ 983019 w 1825371"/>
                <a:gd name="connsiteY41-784" fmla="*/ 1189902 h 4705763"/>
                <a:gd name="connsiteX42-785" fmla="*/ 1016158 w 1825371"/>
                <a:gd name="connsiteY42-786" fmla="*/ 1097041 h 4705763"/>
                <a:gd name="connsiteX43-787" fmla="*/ 1055513 w 1825371"/>
                <a:gd name="connsiteY43-788" fmla="*/ 1078055 h 4705763"/>
                <a:gd name="connsiteX44-789" fmla="*/ 1097628 w 1825371"/>
                <a:gd name="connsiteY44-790" fmla="*/ 1104290 h 4705763"/>
                <a:gd name="connsiteX45-791" fmla="*/ 1115579 w 1825371"/>
                <a:gd name="connsiteY45-792" fmla="*/ 1107743 h 4705763"/>
                <a:gd name="connsiteX46-793" fmla="*/ 1177026 w 1825371"/>
                <a:gd name="connsiteY46-794" fmla="*/ 1087375 h 4705763"/>
                <a:gd name="connsiteX47-795" fmla="*/ 1179787 w 1825371"/>
                <a:gd name="connsiteY47-796" fmla="*/ 1073913 h 4705763"/>
                <a:gd name="connsiteX48-797" fmla="*/ 1135255 w 1825371"/>
                <a:gd name="connsiteY48-798" fmla="*/ 1041117 h 4705763"/>
                <a:gd name="connsiteX49-799" fmla="*/ 939868 w 1825371"/>
                <a:gd name="connsiteY49-800" fmla="*/ 883702 h 4705763"/>
                <a:gd name="connsiteX50-801" fmla="*/ 549783 w 1825371"/>
                <a:gd name="connsiteY50-802" fmla="*/ 496379 h 4705763"/>
                <a:gd name="connsiteX51-803" fmla="*/ 40947 w 1825371"/>
                <a:gd name="connsiteY51-804" fmla="*/ 48990 h 4705763"/>
                <a:gd name="connsiteX52-805" fmla="*/ 5735 w 1825371"/>
                <a:gd name="connsiteY52-806" fmla="*/ 17231 h 4705763"/>
                <a:gd name="connsiteX53-807" fmla="*/ 902 w 1825371"/>
                <a:gd name="connsiteY53-808" fmla="*/ 4114 h 4705763"/>
                <a:gd name="connsiteX54-809" fmla="*/ 15747 w 1825371"/>
                <a:gd name="connsiteY54-810" fmla="*/ 1352 h 4705763"/>
                <a:gd name="connsiteX0-811" fmla="*/ 15747 w 1825371"/>
                <a:gd name="connsiteY0-812" fmla="*/ 1352 h 4705763"/>
                <a:gd name="connsiteX1-813" fmla="*/ 83062 w 1825371"/>
                <a:gd name="connsiteY1-814" fmla="*/ 34837 h 4705763"/>
                <a:gd name="connsiteX2-815" fmla="*/ 961270 w 1825371"/>
                <a:gd name="connsiteY2-816" fmla="*/ 755975 h 4705763"/>
                <a:gd name="connsiteX3-817" fmla="*/ 1239162 w 1825371"/>
                <a:gd name="connsiteY3-818" fmla="*/ 1001764 h 4705763"/>
                <a:gd name="connsiteX4-819" fmla="*/ 1276445 w 1825371"/>
                <a:gd name="connsiteY4-820" fmla="*/ 1025928 h 4705763"/>
                <a:gd name="connsiteX5-821" fmla="*/ 1316489 w 1825371"/>
                <a:gd name="connsiteY5-822" fmla="*/ 1009704 h 4705763"/>
                <a:gd name="connsiteX6-823" fmla="*/ 1345141 w 1825371"/>
                <a:gd name="connsiteY6-824" fmla="*/ 948602 h 4705763"/>
                <a:gd name="connsiteX7-825" fmla="*/ 1407624 w 1825371"/>
                <a:gd name="connsiteY7-826" fmla="*/ 869894 h 4705763"/>
                <a:gd name="connsiteX8-827" fmla="*/ 1749379 w 1825371"/>
                <a:gd name="connsiteY8-828" fmla="*/ 590967 h 4705763"/>
                <a:gd name="connsiteX9-829" fmla="*/ 1808066 w 1825371"/>
                <a:gd name="connsiteY9-830" fmla="*/ 545399 h 4705763"/>
                <a:gd name="connsiteX10-831" fmla="*/ 1825326 w 1825371"/>
                <a:gd name="connsiteY10-832" fmla="*/ 554375 h 4705763"/>
                <a:gd name="connsiteX11-833" fmla="*/ 1811172 w 1825371"/>
                <a:gd name="connsiteY11-834" fmla="*/ 590277 h 4705763"/>
                <a:gd name="connsiteX12-835" fmla="*/ 1721073 w 1825371"/>
                <a:gd name="connsiteY12-836" fmla="*/ 698326 h 4705763"/>
                <a:gd name="connsiteX13-837" fmla="*/ 1385877 w 1825371"/>
                <a:gd name="connsiteY13-838" fmla="*/ 1068389 h 4705763"/>
                <a:gd name="connsiteX14-839" fmla="*/ 1376211 w 1825371"/>
                <a:gd name="connsiteY14-840" fmla="*/ 1098421 h 4705763"/>
                <a:gd name="connsiteX15-841" fmla="*/ 1361366 w 1825371"/>
                <a:gd name="connsiteY15-842" fmla="*/ 1135359 h 4705763"/>
                <a:gd name="connsiteX16-843" fmla="*/ 1355153 w 1825371"/>
                <a:gd name="connsiteY16-844" fmla="*/ 1169879 h 4705763"/>
                <a:gd name="connsiteX17-845" fmla="*/ 1409696 w 1825371"/>
                <a:gd name="connsiteY17-846" fmla="*/ 1384253 h 4705763"/>
                <a:gd name="connsiteX18-847" fmla="*/ 1524994 w 1825371"/>
                <a:gd name="connsiteY18-848" fmla="*/ 1739817 h 4705763"/>
                <a:gd name="connsiteX19-849" fmla="*/ 1659971 w 1825371"/>
                <a:gd name="connsiteY19-850" fmla="*/ 2199288 h 4705763"/>
                <a:gd name="connsiteX20-851" fmla="*/ 1782864 w 1825371"/>
                <a:gd name="connsiteY20-852" fmla="*/ 2697077 h 4705763"/>
                <a:gd name="connsiteX21-853" fmla="*/ 1794257 w 1825371"/>
                <a:gd name="connsiteY21-854" fmla="*/ 2767845 h 4705763"/>
                <a:gd name="connsiteX22-855" fmla="*/ 1791840 w 1825371"/>
                <a:gd name="connsiteY22-856" fmla="*/ 2778202 h 4705763"/>
                <a:gd name="connsiteX23-857" fmla="*/ 1784245 w 1825371"/>
                <a:gd name="connsiteY23-858" fmla="*/ 2770607 h 4705763"/>
                <a:gd name="connsiteX24-859" fmla="*/ 1746617 w 1825371"/>
                <a:gd name="connsiteY24-860" fmla="*/ 2660831 h 4705763"/>
                <a:gd name="connsiteX25-861" fmla="*/ 1513602 w 1825371"/>
                <a:gd name="connsiteY25-862" fmla="*/ 1875484 h 4705763"/>
                <a:gd name="connsiteX26-863" fmla="*/ 1297158 w 1825371"/>
                <a:gd name="connsiteY26-864" fmla="*/ 1267919 h 4705763"/>
                <a:gd name="connsiteX27-865" fmla="*/ 1275064 w 1825371"/>
                <a:gd name="connsiteY27-866" fmla="*/ 1217173 h 4705763"/>
                <a:gd name="connsiteX28-867" fmla="*/ 1248483 w 1825371"/>
                <a:gd name="connsiteY28-868" fmla="*/ 1193353 h 4705763"/>
                <a:gd name="connsiteX29-869" fmla="*/ 1232949 w 1825371"/>
                <a:gd name="connsiteY29-870" fmla="*/ 1222351 h 4705763"/>
                <a:gd name="connsiteX30-871" fmla="*/ 1230877 w 1825371"/>
                <a:gd name="connsiteY30-872" fmla="*/ 1283108 h 4705763"/>
                <a:gd name="connsiteX31-873" fmla="*/ 1297493 w 1825371"/>
                <a:gd name="connsiteY31-874" fmla="*/ 4685667 h 4705763"/>
                <a:gd name="connsiteX32-875" fmla="*/ 938419 w 1825371"/>
                <a:gd name="connsiteY32-876" fmla="*/ 4705763 h 4705763"/>
                <a:gd name="connsiteX33-877" fmla="*/ 1053441 w 1825371"/>
                <a:gd name="connsiteY33-878" fmla="*/ 2920082 h 4705763"/>
                <a:gd name="connsiteX34-879" fmla="*/ 1066213 w 1825371"/>
                <a:gd name="connsiteY34-880" fmla="*/ 2573839 h 4705763"/>
                <a:gd name="connsiteX35-881" fmla="*/ 1077951 w 1825371"/>
                <a:gd name="connsiteY35-882" fmla="*/ 2236916 h 4705763"/>
                <a:gd name="connsiteX36-883" fmla="*/ 1125245 w 1825371"/>
                <a:gd name="connsiteY36-884" fmla="*/ 1293464 h 4705763"/>
                <a:gd name="connsiteX37-885" fmla="*/ 1096247 w 1825371"/>
                <a:gd name="connsiteY37-886" fmla="*/ 1270681 h 4705763"/>
                <a:gd name="connsiteX38-887" fmla="*/ 984400 w 1825371"/>
                <a:gd name="connsiteY38-888" fmla="*/ 1242374 h 4705763"/>
                <a:gd name="connsiteX39-889" fmla="*/ 977149 w 1825371"/>
                <a:gd name="connsiteY39-890" fmla="*/ 1225458 h 4705763"/>
                <a:gd name="connsiteX40-891" fmla="*/ 983019 w 1825371"/>
                <a:gd name="connsiteY40-892" fmla="*/ 1189902 h 4705763"/>
                <a:gd name="connsiteX41-893" fmla="*/ 1016158 w 1825371"/>
                <a:gd name="connsiteY41-894" fmla="*/ 1097041 h 4705763"/>
                <a:gd name="connsiteX42-895" fmla="*/ 1055513 w 1825371"/>
                <a:gd name="connsiteY42-896" fmla="*/ 1078055 h 4705763"/>
                <a:gd name="connsiteX43-897" fmla="*/ 1097628 w 1825371"/>
                <a:gd name="connsiteY43-898" fmla="*/ 1104290 h 4705763"/>
                <a:gd name="connsiteX44-899" fmla="*/ 1115579 w 1825371"/>
                <a:gd name="connsiteY44-900" fmla="*/ 1107743 h 4705763"/>
                <a:gd name="connsiteX45-901" fmla="*/ 1177026 w 1825371"/>
                <a:gd name="connsiteY45-902" fmla="*/ 1087375 h 4705763"/>
                <a:gd name="connsiteX46-903" fmla="*/ 1179787 w 1825371"/>
                <a:gd name="connsiteY46-904" fmla="*/ 1073913 h 4705763"/>
                <a:gd name="connsiteX47-905" fmla="*/ 1135255 w 1825371"/>
                <a:gd name="connsiteY47-906" fmla="*/ 1041117 h 4705763"/>
                <a:gd name="connsiteX48-907" fmla="*/ 939868 w 1825371"/>
                <a:gd name="connsiteY48-908" fmla="*/ 883702 h 4705763"/>
                <a:gd name="connsiteX49-909" fmla="*/ 549783 w 1825371"/>
                <a:gd name="connsiteY49-910" fmla="*/ 496379 h 4705763"/>
                <a:gd name="connsiteX50-911" fmla="*/ 40947 w 1825371"/>
                <a:gd name="connsiteY50-912" fmla="*/ 48990 h 4705763"/>
                <a:gd name="connsiteX51-913" fmla="*/ 5735 w 1825371"/>
                <a:gd name="connsiteY51-914" fmla="*/ 17231 h 4705763"/>
                <a:gd name="connsiteX52-915" fmla="*/ 902 w 1825371"/>
                <a:gd name="connsiteY52-916" fmla="*/ 4114 h 4705763"/>
                <a:gd name="connsiteX53-917" fmla="*/ 15747 w 1825371"/>
                <a:gd name="connsiteY53-918" fmla="*/ 1352 h 4705763"/>
                <a:gd name="connsiteX0-919" fmla="*/ 15747 w 1825371"/>
                <a:gd name="connsiteY0-920" fmla="*/ 1352 h 4705763"/>
                <a:gd name="connsiteX1-921" fmla="*/ 83062 w 1825371"/>
                <a:gd name="connsiteY1-922" fmla="*/ 34837 h 4705763"/>
                <a:gd name="connsiteX2-923" fmla="*/ 961270 w 1825371"/>
                <a:gd name="connsiteY2-924" fmla="*/ 755975 h 4705763"/>
                <a:gd name="connsiteX3-925" fmla="*/ 1239162 w 1825371"/>
                <a:gd name="connsiteY3-926" fmla="*/ 1001764 h 4705763"/>
                <a:gd name="connsiteX4-927" fmla="*/ 1276445 w 1825371"/>
                <a:gd name="connsiteY4-928" fmla="*/ 1025928 h 4705763"/>
                <a:gd name="connsiteX5-929" fmla="*/ 1316489 w 1825371"/>
                <a:gd name="connsiteY5-930" fmla="*/ 1009704 h 4705763"/>
                <a:gd name="connsiteX6-931" fmla="*/ 1345141 w 1825371"/>
                <a:gd name="connsiteY6-932" fmla="*/ 948602 h 4705763"/>
                <a:gd name="connsiteX7-933" fmla="*/ 1407624 w 1825371"/>
                <a:gd name="connsiteY7-934" fmla="*/ 869894 h 4705763"/>
                <a:gd name="connsiteX8-935" fmla="*/ 1749379 w 1825371"/>
                <a:gd name="connsiteY8-936" fmla="*/ 590967 h 4705763"/>
                <a:gd name="connsiteX9-937" fmla="*/ 1808066 w 1825371"/>
                <a:gd name="connsiteY9-938" fmla="*/ 545399 h 4705763"/>
                <a:gd name="connsiteX10-939" fmla="*/ 1825326 w 1825371"/>
                <a:gd name="connsiteY10-940" fmla="*/ 554375 h 4705763"/>
                <a:gd name="connsiteX11-941" fmla="*/ 1811172 w 1825371"/>
                <a:gd name="connsiteY11-942" fmla="*/ 590277 h 4705763"/>
                <a:gd name="connsiteX12-943" fmla="*/ 1721073 w 1825371"/>
                <a:gd name="connsiteY12-944" fmla="*/ 698326 h 4705763"/>
                <a:gd name="connsiteX13-945" fmla="*/ 1385877 w 1825371"/>
                <a:gd name="connsiteY13-946" fmla="*/ 1068389 h 4705763"/>
                <a:gd name="connsiteX14-947" fmla="*/ 1376211 w 1825371"/>
                <a:gd name="connsiteY14-948" fmla="*/ 1098421 h 4705763"/>
                <a:gd name="connsiteX15-949" fmla="*/ 1361366 w 1825371"/>
                <a:gd name="connsiteY15-950" fmla="*/ 1135359 h 4705763"/>
                <a:gd name="connsiteX16-951" fmla="*/ 1355153 w 1825371"/>
                <a:gd name="connsiteY16-952" fmla="*/ 1169879 h 4705763"/>
                <a:gd name="connsiteX17-953" fmla="*/ 1409696 w 1825371"/>
                <a:gd name="connsiteY17-954" fmla="*/ 1384253 h 4705763"/>
                <a:gd name="connsiteX18-955" fmla="*/ 1524994 w 1825371"/>
                <a:gd name="connsiteY18-956" fmla="*/ 1739817 h 4705763"/>
                <a:gd name="connsiteX19-957" fmla="*/ 1659971 w 1825371"/>
                <a:gd name="connsiteY19-958" fmla="*/ 2199288 h 4705763"/>
                <a:gd name="connsiteX20-959" fmla="*/ 1782864 w 1825371"/>
                <a:gd name="connsiteY20-960" fmla="*/ 2697077 h 4705763"/>
                <a:gd name="connsiteX21-961" fmla="*/ 1794257 w 1825371"/>
                <a:gd name="connsiteY21-962" fmla="*/ 2767845 h 4705763"/>
                <a:gd name="connsiteX22-963" fmla="*/ 1791840 w 1825371"/>
                <a:gd name="connsiteY22-964" fmla="*/ 2778202 h 4705763"/>
                <a:gd name="connsiteX23-965" fmla="*/ 1784245 w 1825371"/>
                <a:gd name="connsiteY23-966" fmla="*/ 2770607 h 4705763"/>
                <a:gd name="connsiteX24-967" fmla="*/ 1746617 w 1825371"/>
                <a:gd name="connsiteY24-968" fmla="*/ 2660831 h 4705763"/>
                <a:gd name="connsiteX25-969" fmla="*/ 1513602 w 1825371"/>
                <a:gd name="connsiteY25-970" fmla="*/ 1875484 h 4705763"/>
                <a:gd name="connsiteX26-971" fmla="*/ 1297158 w 1825371"/>
                <a:gd name="connsiteY26-972" fmla="*/ 1267919 h 4705763"/>
                <a:gd name="connsiteX27-973" fmla="*/ 1275064 w 1825371"/>
                <a:gd name="connsiteY27-974" fmla="*/ 1217173 h 4705763"/>
                <a:gd name="connsiteX28-975" fmla="*/ 1248483 w 1825371"/>
                <a:gd name="connsiteY28-976" fmla="*/ 1193353 h 4705763"/>
                <a:gd name="connsiteX29-977" fmla="*/ 1232949 w 1825371"/>
                <a:gd name="connsiteY29-978" fmla="*/ 1222351 h 4705763"/>
                <a:gd name="connsiteX30-979" fmla="*/ 1230877 w 1825371"/>
                <a:gd name="connsiteY30-980" fmla="*/ 1283108 h 4705763"/>
                <a:gd name="connsiteX31-981" fmla="*/ 1297493 w 1825371"/>
                <a:gd name="connsiteY31-982" fmla="*/ 4685667 h 4705763"/>
                <a:gd name="connsiteX32-983" fmla="*/ 938419 w 1825371"/>
                <a:gd name="connsiteY32-984" fmla="*/ 4705763 h 4705763"/>
                <a:gd name="connsiteX33-985" fmla="*/ 1053441 w 1825371"/>
                <a:gd name="connsiteY33-986" fmla="*/ 2920082 h 4705763"/>
                <a:gd name="connsiteX34-987" fmla="*/ 1066213 w 1825371"/>
                <a:gd name="connsiteY34-988" fmla="*/ 2573839 h 4705763"/>
                <a:gd name="connsiteX35-989" fmla="*/ 1125245 w 1825371"/>
                <a:gd name="connsiteY35-990" fmla="*/ 1293464 h 4705763"/>
                <a:gd name="connsiteX36-991" fmla="*/ 1096247 w 1825371"/>
                <a:gd name="connsiteY36-992" fmla="*/ 1270681 h 4705763"/>
                <a:gd name="connsiteX37-993" fmla="*/ 984400 w 1825371"/>
                <a:gd name="connsiteY37-994" fmla="*/ 1242374 h 4705763"/>
                <a:gd name="connsiteX38-995" fmla="*/ 977149 w 1825371"/>
                <a:gd name="connsiteY38-996" fmla="*/ 1225458 h 4705763"/>
                <a:gd name="connsiteX39-997" fmla="*/ 983019 w 1825371"/>
                <a:gd name="connsiteY39-998" fmla="*/ 1189902 h 4705763"/>
                <a:gd name="connsiteX40-999" fmla="*/ 1016158 w 1825371"/>
                <a:gd name="connsiteY40-1000" fmla="*/ 1097041 h 4705763"/>
                <a:gd name="connsiteX41-1001" fmla="*/ 1055513 w 1825371"/>
                <a:gd name="connsiteY41-1002" fmla="*/ 1078055 h 4705763"/>
                <a:gd name="connsiteX42-1003" fmla="*/ 1097628 w 1825371"/>
                <a:gd name="connsiteY42-1004" fmla="*/ 1104290 h 4705763"/>
                <a:gd name="connsiteX43-1005" fmla="*/ 1115579 w 1825371"/>
                <a:gd name="connsiteY43-1006" fmla="*/ 1107743 h 4705763"/>
                <a:gd name="connsiteX44-1007" fmla="*/ 1177026 w 1825371"/>
                <a:gd name="connsiteY44-1008" fmla="*/ 1087375 h 4705763"/>
                <a:gd name="connsiteX45-1009" fmla="*/ 1179787 w 1825371"/>
                <a:gd name="connsiteY45-1010" fmla="*/ 1073913 h 4705763"/>
                <a:gd name="connsiteX46-1011" fmla="*/ 1135255 w 1825371"/>
                <a:gd name="connsiteY46-1012" fmla="*/ 1041117 h 4705763"/>
                <a:gd name="connsiteX47-1013" fmla="*/ 939868 w 1825371"/>
                <a:gd name="connsiteY47-1014" fmla="*/ 883702 h 4705763"/>
                <a:gd name="connsiteX48-1015" fmla="*/ 549783 w 1825371"/>
                <a:gd name="connsiteY48-1016" fmla="*/ 496379 h 4705763"/>
                <a:gd name="connsiteX49-1017" fmla="*/ 40947 w 1825371"/>
                <a:gd name="connsiteY49-1018" fmla="*/ 48990 h 4705763"/>
                <a:gd name="connsiteX50-1019" fmla="*/ 5735 w 1825371"/>
                <a:gd name="connsiteY50-1020" fmla="*/ 17231 h 4705763"/>
                <a:gd name="connsiteX51-1021" fmla="*/ 902 w 1825371"/>
                <a:gd name="connsiteY51-1022" fmla="*/ 4114 h 4705763"/>
                <a:gd name="connsiteX52-1023" fmla="*/ 15747 w 1825371"/>
                <a:gd name="connsiteY52-1024" fmla="*/ 1352 h 4705763"/>
                <a:gd name="connsiteX0-1025" fmla="*/ 15747 w 1825371"/>
                <a:gd name="connsiteY0-1026" fmla="*/ 1352 h 4705763"/>
                <a:gd name="connsiteX1-1027" fmla="*/ 83062 w 1825371"/>
                <a:gd name="connsiteY1-1028" fmla="*/ 34837 h 4705763"/>
                <a:gd name="connsiteX2-1029" fmla="*/ 961270 w 1825371"/>
                <a:gd name="connsiteY2-1030" fmla="*/ 755975 h 4705763"/>
                <a:gd name="connsiteX3-1031" fmla="*/ 1239162 w 1825371"/>
                <a:gd name="connsiteY3-1032" fmla="*/ 1001764 h 4705763"/>
                <a:gd name="connsiteX4-1033" fmla="*/ 1276445 w 1825371"/>
                <a:gd name="connsiteY4-1034" fmla="*/ 1025928 h 4705763"/>
                <a:gd name="connsiteX5-1035" fmla="*/ 1316489 w 1825371"/>
                <a:gd name="connsiteY5-1036" fmla="*/ 1009704 h 4705763"/>
                <a:gd name="connsiteX6-1037" fmla="*/ 1345141 w 1825371"/>
                <a:gd name="connsiteY6-1038" fmla="*/ 948602 h 4705763"/>
                <a:gd name="connsiteX7-1039" fmla="*/ 1407624 w 1825371"/>
                <a:gd name="connsiteY7-1040" fmla="*/ 869894 h 4705763"/>
                <a:gd name="connsiteX8-1041" fmla="*/ 1749379 w 1825371"/>
                <a:gd name="connsiteY8-1042" fmla="*/ 590967 h 4705763"/>
                <a:gd name="connsiteX9-1043" fmla="*/ 1808066 w 1825371"/>
                <a:gd name="connsiteY9-1044" fmla="*/ 545399 h 4705763"/>
                <a:gd name="connsiteX10-1045" fmla="*/ 1825326 w 1825371"/>
                <a:gd name="connsiteY10-1046" fmla="*/ 554375 h 4705763"/>
                <a:gd name="connsiteX11-1047" fmla="*/ 1811172 w 1825371"/>
                <a:gd name="connsiteY11-1048" fmla="*/ 590277 h 4705763"/>
                <a:gd name="connsiteX12-1049" fmla="*/ 1721073 w 1825371"/>
                <a:gd name="connsiteY12-1050" fmla="*/ 698326 h 4705763"/>
                <a:gd name="connsiteX13-1051" fmla="*/ 1385877 w 1825371"/>
                <a:gd name="connsiteY13-1052" fmla="*/ 1068389 h 4705763"/>
                <a:gd name="connsiteX14-1053" fmla="*/ 1376211 w 1825371"/>
                <a:gd name="connsiteY14-1054" fmla="*/ 1098421 h 4705763"/>
                <a:gd name="connsiteX15-1055" fmla="*/ 1361366 w 1825371"/>
                <a:gd name="connsiteY15-1056" fmla="*/ 1135359 h 4705763"/>
                <a:gd name="connsiteX16-1057" fmla="*/ 1355153 w 1825371"/>
                <a:gd name="connsiteY16-1058" fmla="*/ 1169879 h 4705763"/>
                <a:gd name="connsiteX17-1059" fmla="*/ 1409696 w 1825371"/>
                <a:gd name="connsiteY17-1060" fmla="*/ 1384253 h 4705763"/>
                <a:gd name="connsiteX18-1061" fmla="*/ 1524994 w 1825371"/>
                <a:gd name="connsiteY18-1062" fmla="*/ 1739817 h 4705763"/>
                <a:gd name="connsiteX19-1063" fmla="*/ 1659971 w 1825371"/>
                <a:gd name="connsiteY19-1064" fmla="*/ 2199288 h 4705763"/>
                <a:gd name="connsiteX20-1065" fmla="*/ 1782864 w 1825371"/>
                <a:gd name="connsiteY20-1066" fmla="*/ 2697077 h 4705763"/>
                <a:gd name="connsiteX21-1067" fmla="*/ 1794257 w 1825371"/>
                <a:gd name="connsiteY21-1068" fmla="*/ 2767845 h 4705763"/>
                <a:gd name="connsiteX22-1069" fmla="*/ 1791840 w 1825371"/>
                <a:gd name="connsiteY22-1070" fmla="*/ 2778202 h 4705763"/>
                <a:gd name="connsiteX23-1071" fmla="*/ 1784245 w 1825371"/>
                <a:gd name="connsiteY23-1072" fmla="*/ 2770607 h 4705763"/>
                <a:gd name="connsiteX24-1073" fmla="*/ 1746617 w 1825371"/>
                <a:gd name="connsiteY24-1074" fmla="*/ 2660831 h 4705763"/>
                <a:gd name="connsiteX25-1075" fmla="*/ 1513602 w 1825371"/>
                <a:gd name="connsiteY25-1076" fmla="*/ 1875484 h 4705763"/>
                <a:gd name="connsiteX26-1077" fmla="*/ 1297158 w 1825371"/>
                <a:gd name="connsiteY26-1078" fmla="*/ 1267919 h 4705763"/>
                <a:gd name="connsiteX27-1079" fmla="*/ 1275064 w 1825371"/>
                <a:gd name="connsiteY27-1080" fmla="*/ 1217173 h 4705763"/>
                <a:gd name="connsiteX28-1081" fmla="*/ 1248483 w 1825371"/>
                <a:gd name="connsiteY28-1082" fmla="*/ 1193353 h 4705763"/>
                <a:gd name="connsiteX29-1083" fmla="*/ 1232949 w 1825371"/>
                <a:gd name="connsiteY29-1084" fmla="*/ 1222351 h 4705763"/>
                <a:gd name="connsiteX30-1085" fmla="*/ 1230877 w 1825371"/>
                <a:gd name="connsiteY30-1086" fmla="*/ 1283108 h 4705763"/>
                <a:gd name="connsiteX31-1087" fmla="*/ 1297493 w 1825371"/>
                <a:gd name="connsiteY31-1088" fmla="*/ 4685667 h 4705763"/>
                <a:gd name="connsiteX32-1089" fmla="*/ 938419 w 1825371"/>
                <a:gd name="connsiteY32-1090" fmla="*/ 4705763 h 4705763"/>
                <a:gd name="connsiteX33-1091" fmla="*/ 1053441 w 1825371"/>
                <a:gd name="connsiteY33-1092" fmla="*/ 2920082 h 4705763"/>
                <a:gd name="connsiteX34-1093" fmla="*/ 1125245 w 1825371"/>
                <a:gd name="connsiteY34-1094" fmla="*/ 1293464 h 4705763"/>
                <a:gd name="connsiteX35-1095" fmla="*/ 1096247 w 1825371"/>
                <a:gd name="connsiteY35-1096" fmla="*/ 1270681 h 4705763"/>
                <a:gd name="connsiteX36-1097" fmla="*/ 984400 w 1825371"/>
                <a:gd name="connsiteY36-1098" fmla="*/ 1242374 h 4705763"/>
                <a:gd name="connsiteX37-1099" fmla="*/ 977149 w 1825371"/>
                <a:gd name="connsiteY37-1100" fmla="*/ 1225458 h 4705763"/>
                <a:gd name="connsiteX38-1101" fmla="*/ 983019 w 1825371"/>
                <a:gd name="connsiteY38-1102" fmla="*/ 1189902 h 4705763"/>
                <a:gd name="connsiteX39-1103" fmla="*/ 1016158 w 1825371"/>
                <a:gd name="connsiteY39-1104" fmla="*/ 1097041 h 4705763"/>
                <a:gd name="connsiteX40-1105" fmla="*/ 1055513 w 1825371"/>
                <a:gd name="connsiteY40-1106" fmla="*/ 1078055 h 4705763"/>
                <a:gd name="connsiteX41-1107" fmla="*/ 1097628 w 1825371"/>
                <a:gd name="connsiteY41-1108" fmla="*/ 1104290 h 4705763"/>
                <a:gd name="connsiteX42-1109" fmla="*/ 1115579 w 1825371"/>
                <a:gd name="connsiteY42-1110" fmla="*/ 1107743 h 4705763"/>
                <a:gd name="connsiteX43-1111" fmla="*/ 1177026 w 1825371"/>
                <a:gd name="connsiteY43-1112" fmla="*/ 1087375 h 4705763"/>
                <a:gd name="connsiteX44-1113" fmla="*/ 1179787 w 1825371"/>
                <a:gd name="connsiteY44-1114" fmla="*/ 1073913 h 4705763"/>
                <a:gd name="connsiteX45-1115" fmla="*/ 1135255 w 1825371"/>
                <a:gd name="connsiteY45-1116" fmla="*/ 1041117 h 4705763"/>
                <a:gd name="connsiteX46-1117" fmla="*/ 939868 w 1825371"/>
                <a:gd name="connsiteY46-1118" fmla="*/ 883702 h 4705763"/>
                <a:gd name="connsiteX47-1119" fmla="*/ 549783 w 1825371"/>
                <a:gd name="connsiteY47-1120" fmla="*/ 496379 h 4705763"/>
                <a:gd name="connsiteX48-1121" fmla="*/ 40947 w 1825371"/>
                <a:gd name="connsiteY48-1122" fmla="*/ 48990 h 4705763"/>
                <a:gd name="connsiteX49-1123" fmla="*/ 5735 w 1825371"/>
                <a:gd name="connsiteY49-1124" fmla="*/ 17231 h 4705763"/>
                <a:gd name="connsiteX50-1125" fmla="*/ 902 w 1825371"/>
                <a:gd name="connsiteY50-1126" fmla="*/ 4114 h 4705763"/>
                <a:gd name="connsiteX51-1127" fmla="*/ 15747 w 1825371"/>
                <a:gd name="connsiteY51-1128" fmla="*/ 1352 h 4705763"/>
                <a:gd name="connsiteX0-1129" fmla="*/ 15747 w 1825371"/>
                <a:gd name="connsiteY0-1130" fmla="*/ 1352 h 4705763"/>
                <a:gd name="connsiteX1-1131" fmla="*/ 83062 w 1825371"/>
                <a:gd name="connsiteY1-1132" fmla="*/ 34837 h 4705763"/>
                <a:gd name="connsiteX2-1133" fmla="*/ 961270 w 1825371"/>
                <a:gd name="connsiteY2-1134" fmla="*/ 755975 h 4705763"/>
                <a:gd name="connsiteX3-1135" fmla="*/ 1239162 w 1825371"/>
                <a:gd name="connsiteY3-1136" fmla="*/ 1001764 h 4705763"/>
                <a:gd name="connsiteX4-1137" fmla="*/ 1276445 w 1825371"/>
                <a:gd name="connsiteY4-1138" fmla="*/ 1025928 h 4705763"/>
                <a:gd name="connsiteX5-1139" fmla="*/ 1316489 w 1825371"/>
                <a:gd name="connsiteY5-1140" fmla="*/ 1009704 h 4705763"/>
                <a:gd name="connsiteX6-1141" fmla="*/ 1345141 w 1825371"/>
                <a:gd name="connsiteY6-1142" fmla="*/ 948602 h 4705763"/>
                <a:gd name="connsiteX7-1143" fmla="*/ 1407624 w 1825371"/>
                <a:gd name="connsiteY7-1144" fmla="*/ 869894 h 4705763"/>
                <a:gd name="connsiteX8-1145" fmla="*/ 1749379 w 1825371"/>
                <a:gd name="connsiteY8-1146" fmla="*/ 590967 h 4705763"/>
                <a:gd name="connsiteX9-1147" fmla="*/ 1808066 w 1825371"/>
                <a:gd name="connsiteY9-1148" fmla="*/ 545399 h 4705763"/>
                <a:gd name="connsiteX10-1149" fmla="*/ 1825326 w 1825371"/>
                <a:gd name="connsiteY10-1150" fmla="*/ 554375 h 4705763"/>
                <a:gd name="connsiteX11-1151" fmla="*/ 1811172 w 1825371"/>
                <a:gd name="connsiteY11-1152" fmla="*/ 590277 h 4705763"/>
                <a:gd name="connsiteX12-1153" fmla="*/ 1721073 w 1825371"/>
                <a:gd name="connsiteY12-1154" fmla="*/ 698326 h 4705763"/>
                <a:gd name="connsiteX13-1155" fmla="*/ 1385877 w 1825371"/>
                <a:gd name="connsiteY13-1156" fmla="*/ 1068389 h 4705763"/>
                <a:gd name="connsiteX14-1157" fmla="*/ 1376211 w 1825371"/>
                <a:gd name="connsiteY14-1158" fmla="*/ 1098421 h 4705763"/>
                <a:gd name="connsiteX15-1159" fmla="*/ 1361366 w 1825371"/>
                <a:gd name="connsiteY15-1160" fmla="*/ 1135359 h 4705763"/>
                <a:gd name="connsiteX16-1161" fmla="*/ 1355153 w 1825371"/>
                <a:gd name="connsiteY16-1162" fmla="*/ 1169879 h 4705763"/>
                <a:gd name="connsiteX17-1163" fmla="*/ 1409696 w 1825371"/>
                <a:gd name="connsiteY17-1164" fmla="*/ 1384253 h 4705763"/>
                <a:gd name="connsiteX18-1165" fmla="*/ 1524994 w 1825371"/>
                <a:gd name="connsiteY18-1166" fmla="*/ 1739817 h 4705763"/>
                <a:gd name="connsiteX19-1167" fmla="*/ 1659971 w 1825371"/>
                <a:gd name="connsiteY19-1168" fmla="*/ 2199288 h 4705763"/>
                <a:gd name="connsiteX20-1169" fmla="*/ 1782864 w 1825371"/>
                <a:gd name="connsiteY20-1170" fmla="*/ 2697077 h 4705763"/>
                <a:gd name="connsiteX21-1171" fmla="*/ 1794257 w 1825371"/>
                <a:gd name="connsiteY21-1172" fmla="*/ 2767845 h 4705763"/>
                <a:gd name="connsiteX22-1173" fmla="*/ 1791840 w 1825371"/>
                <a:gd name="connsiteY22-1174" fmla="*/ 2778202 h 4705763"/>
                <a:gd name="connsiteX23-1175" fmla="*/ 1784245 w 1825371"/>
                <a:gd name="connsiteY23-1176" fmla="*/ 2770607 h 4705763"/>
                <a:gd name="connsiteX24-1177" fmla="*/ 1746617 w 1825371"/>
                <a:gd name="connsiteY24-1178" fmla="*/ 2660831 h 4705763"/>
                <a:gd name="connsiteX25-1179" fmla="*/ 1513602 w 1825371"/>
                <a:gd name="connsiteY25-1180" fmla="*/ 1875484 h 4705763"/>
                <a:gd name="connsiteX26-1181" fmla="*/ 1297158 w 1825371"/>
                <a:gd name="connsiteY26-1182" fmla="*/ 1267919 h 4705763"/>
                <a:gd name="connsiteX27-1183" fmla="*/ 1275064 w 1825371"/>
                <a:gd name="connsiteY27-1184" fmla="*/ 1217173 h 4705763"/>
                <a:gd name="connsiteX28-1185" fmla="*/ 1248483 w 1825371"/>
                <a:gd name="connsiteY28-1186" fmla="*/ 1193353 h 4705763"/>
                <a:gd name="connsiteX29-1187" fmla="*/ 1232949 w 1825371"/>
                <a:gd name="connsiteY29-1188" fmla="*/ 1222351 h 4705763"/>
                <a:gd name="connsiteX30-1189" fmla="*/ 1230877 w 1825371"/>
                <a:gd name="connsiteY30-1190" fmla="*/ 1283108 h 4705763"/>
                <a:gd name="connsiteX31-1191" fmla="*/ 1297493 w 1825371"/>
                <a:gd name="connsiteY31-1192" fmla="*/ 4685667 h 4705763"/>
                <a:gd name="connsiteX32-1193" fmla="*/ 938419 w 1825371"/>
                <a:gd name="connsiteY32-1194" fmla="*/ 4705763 h 4705763"/>
                <a:gd name="connsiteX33-1195" fmla="*/ 1125245 w 1825371"/>
                <a:gd name="connsiteY33-1196" fmla="*/ 1293464 h 4705763"/>
                <a:gd name="connsiteX34-1197" fmla="*/ 1096247 w 1825371"/>
                <a:gd name="connsiteY34-1198" fmla="*/ 1270681 h 4705763"/>
                <a:gd name="connsiteX35-1199" fmla="*/ 984400 w 1825371"/>
                <a:gd name="connsiteY35-1200" fmla="*/ 1242374 h 4705763"/>
                <a:gd name="connsiteX36-1201" fmla="*/ 977149 w 1825371"/>
                <a:gd name="connsiteY36-1202" fmla="*/ 1225458 h 4705763"/>
                <a:gd name="connsiteX37-1203" fmla="*/ 983019 w 1825371"/>
                <a:gd name="connsiteY37-1204" fmla="*/ 1189902 h 4705763"/>
                <a:gd name="connsiteX38-1205" fmla="*/ 1016158 w 1825371"/>
                <a:gd name="connsiteY38-1206" fmla="*/ 1097041 h 4705763"/>
                <a:gd name="connsiteX39-1207" fmla="*/ 1055513 w 1825371"/>
                <a:gd name="connsiteY39-1208" fmla="*/ 1078055 h 4705763"/>
                <a:gd name="connsiteX40-1209" fmla="*/ 1097628 w 1825371"/>
                <a:gd name="connsiteY40-1210" fmla="*/ 1104290 h 4705763"/>
                <a:gd name="connsiteX41-1211" fmla="*/ 1115579 w 1825371"/>
                <a:gd name="connsiteY41-1212" fmla="*/ 1107743 h 4705763"/>
                <a:gd name="connsiteX42-1213" fmla="*/ 1177026 w 1825371"/>
                <a:gd name="connsiteY42-1214" fmla="*/ 1087375 h 4705763"/>
                <a:gd name="connsiteX43-1215" fmla="*/ 1179787 w 1825371"/>
                <a:gd name="connsiteY43-1216" fmla="*/ 1073913 h 4705763"/>
                <a:gd name="connsiteX44-1217" fmla="*/ 1135255 w 1825371"/>
                <a:gd name="connsiteY44-1218" fmla="*/ 1041117 h 4705763"/>
                <a:gd name="connsiteX45-1219" fmla="*/ 939868 w 1825371"/>
                <a:gd name="connsiteY45-1220" fmla="*/ 883702 h 4705763"/>
                <a:gd name="connsiteX46-1221" fmla="*/ 549783 w 1825371"/>
                <a:gd name="connsiteY46-1222" fmla="*/ 496379 h 4705763"/>
                <a:gd name="connsiteX47-1223" fmla="*/ 40947 w 1825371"/>
                <a:gd name="connsiteY47-1224" fmla="*/ 48990 h 4705763"/>
                <a:gd name="connsiteX48-1225" fmla="*/ 5735 w 1825371"/>
                <a:gd name="connsiteY48-1226" fmla="*/ 17231 h 4705763"/>
                <a:gd name="connsiteX49-1227" fmla="*/ 902 w 1825371"/>
                <a:gd name="connsiteY49-1228" fmla="*/ 4114 h 4705763"/>
                <a:gd name="connsiteX50-1229" fmla="*/ 15747 w 1825371"/>
                <a:gd name="connsiteY50-1230" fmla="*/ 1352 h 4705763"/>
                <a:gd name="connsiteX0-1231" fmla="*/ 15747 w 1825371"/>
                <a:gd name="connsiteY0-1232" fmla="*/ 1352 h 4685667"/>
                <a:gd name="connsiteX1-1233" fmla="*/ 83062 w 1825371"/>
                <a:gd name="connsiteY1-1234" fmla="*/ 34837 h 4685667"/>
                <a:gd name="connsiteX2-1235" fmla="*/ 961270 w 1825371"/>
                <a:gd name="connsiteY2-1236" fmla="*/ 755975 h 4685667"/>
                <a:gd name="connsiteX3-1237" fmla="*/ 1239162 w 1825371"/>
                <a:gd name="connsiteY3-1238" fmla="*/ 1001764 h 4685667"/>
                <a:gd name="connsiteX4-1239" fmla="*/ 1276445 w 1825371"/>
                <a:gd name="connsiteY4-1240" fmla="*/ 1025928 h 4685667"/>
                <a:gd name="connsiteX5-1241" fmla="*/ 1316489 w 1825371"/>
                <a:gd name="connsiteY5-1242" fmla="*/ 1009704 h 4685667"/>
                <a:gd name="connsiteX6-1243" fmla="*/ 1345141 w 1825371"/>
                <a:gd name="connsiteY6-1244" fmla="*/ 948602 h 4685667"/>
                <a:gd name="connsiteX7-1245" fmla="*/ 1407624 w 1825371"/>
                <a:gd name="connsiteY7-1246" fmla="*/ 869894 h 4685667"/>
                <a:gd name="connsiteX8-1247" fmla="*/ 1749379 w 1825371"/>
                <a:gd name="connsiteY8-1248" fmla="*/ 590967 h 4685667"/>
                <a:gd name="connsiteX9-1249" fmla="*/ 1808066 w 1825371"/>
                <a:gd name="connsiteY9-1250" fmla="*/ 545399 h 4685667"/>
                <a:gd name="connsiteX10-1251" fmla="*/ 1825326 w 1825371"/>
                <a:gd name="connsiteY10-1252" fmla="*/ 554375 h 4685667"/>
                <a:gd name="connsiteX11-1253" fmla="*/ 1811172 w 1825371"/>
                <a:gd name="connsiteY11-1254" fmla="*/ 590277 h 4685667"/>
                <a:gd name="connsiteX12-1255" fmla="*/ 1721073 w 1825371"/>
                <a:gd name="connsiteY12-1256" fmla="*/ 698326 h 4685667"/>
                <a:gd name="connsiteX13-1257" fmla="*/ 1385877 w 1825371"/>
                <a:gd name="connsiteY13-1258" fmla="*/ 1068389 h 4685667"/>
                <a:gd name="connsiteX14-1259" fmla="*/ 1376211 w 1825371"/>
                <a:gd name="connsiteY14-1260" fmla="*/ 1098421 h 4685667"/>
                <a:gd name="connsiteX15-1261" fmla="*/ 1361366 w 1825371"/>
                <a:gd name="connsiteY15-1262" fmla="*/ 1135359 h 4685667"/>
                <a:gd name="connsiteX16-1263" fmla="*/ 1355153 w 1825371"/>
                <a:gd name="connsiteY16-1264" fmla="*/ 1169879 h 4685667"/>
                <a:gd name="connsiteX17-1265" fmla="*/ 1409696 w 1825371"/>
                <a:gd name="connsiteY17-1266" fmla="*/ 1384253 h 4685667"/>
                <a:gd name="connsiteX18-1267" fmla="*/ 1524994 w 1825371"/>
                <a:gd name="connsiteY18-1268" fmla="*/ 1739817 h 4685667"/>
                <a:gd name="connsiteX19-1269" fmla="*/ 1659971 w 1825371"/>
                <a:gd name="connsiteY19-1270" fmla="*/ 2199288 h 4685667"/>
                <a:gd name="connsiteX20-1271" fmla="*/ 1782864 w 1825371"/>
                <a:gd name="connsiteY20-1272" fmla="*/ 2697077 h 4685667"/>
                <a:gd name="connsiteX21-1273" fmla="*/ 1794257 w 1825371"/>
                <a:gd name="connsiteY21-1274" fmla="*/ 2767845 h 4685667"/>
                <a:gd name="connsiteX22-1275" fmla="*/ 1791840 w 1825371"/>
                <a:gd name="connsiteY22-1276" fmla="*/ 2778202 h 4685667"/>
                <a:gd name="connsiteX23-1277" fmla="*/ 1784245 w 1825371"/>
                <a:gd name="connsiteY23-1278" fmla="*/ 2770607 h 4685667"/>
                <a:gd name="connsiteX24-1279" fmla="*/ 1746617 w 1825371"/>
                <a:gd name="connsiteY24-1280" fmla="*/ 2660831 h 4685667"/>
                <a:gd name="connsiteX25-1281" fmla="*/ 1513602 w 1825371"/>
                <a:gd name="connsiteY25-1282" fmla="*/ 1875484 h 4685667"/>
                <a:gd name="connsiteX26-1283" fmla="*/ 1297158 w 1825371"/>
                <a:gd name="connsiteY26-1284" fmla="*/ 1267919 h 4685667"/>
                <a:gd name="connsiteX27-1285" fmla="*/ 1275064 w 1825371"/>
                <a:gd name="connsiteY27-1286" fmla="*/ 1217173 h 4685667"/>
                <a:gd name="connsiteX28-1287" fmla="*/ 1248483 w 1825371"/>
                <a:gd name="connsiteY28-1288" fmla="*/ 1193353 h 4685667"/>
                <a:gd name="connsiteX29-1289" fmla="*/ 1232949 w 1825371"/>
                <a:gd name="connsiteY29-1290" fmla="*/ 1222351 h 4685667"/>
                <a:gd name="connsiteX30-1291" fmla="*/ 1230877 w 1825371"/>
                <a:gd name="connsiteY30-1292" fmla="*/ 1283108 h 4685667"/>
                <a:gd name="connsiteX31-1293" fmla="*/ 1297493 w 1825371"/>
                <a:gd name="connsiteY31-1294" fmla="*/ 4685667 h 4685667"/>
                <a:gd name="connsiteX32-1295" fmla="*/ 978613 w 1825371"/>
                <a:gd name="connsiteY32-1296" fmla="*/ 4685667 h 4685667"/>
                <a:gd name="connsiteX33-1297" fmla="*/ 1125245 w 1825371"/>
                <a:gd name="connsiteY33-1298" fmla="*/ 1293464 h 4685667"/>
                <a:gd name="connsiteX34-1299" fmla="*/ 1096247 w 1825371"/>
                <a:gd name="connsiteY34-1300" fmla="*/ 1270681 h 4685667"/>
                <a:gd name="connsiteX35-1301" fmla="*/ 984400 w 1825371"/>
                <a:gd name="connsiteY35-1302" fmla="*/ 1242374 h 4685667"/>
                <a:gd name="connsiteX36-1303" fmla="*/ 977149 w 1825371"/>
                <a:gd name="connsiteY36-1304" fmla="*/ 1225458 h 4685667"/>
                <a:gd name="connsiteX37-1305" fmla="*/ 983019 w 1825371"/>
                <a:gd name="connsiteY37-1306" fmla="*/ 1189902 h 4685667"/>
                <a:gd name="connsiteX38-1307" fmla="*/ 1016158 w 1825371"/>
                <a:gd name="connsiteY38-1308" fmla="*/ 1097041 h 4685667"/>
                <a:gd name="connsiteX39-1309" fmla="*/ 1055513 w 1825371"/>
                <a:gd name="connsiteY39-1310" fmla="*/ 1078055 h 4685667"/>
                <a:gd name="connsiteX40-1311" fmla="*/ 1097628 w 1825371"/>
                <a:gd name="connsiteY40-1312" fmla="*/ 1104290 h 4685667"/>
                <a:gd name="connsiteX41-1313" fmla="*/ 1115579 w 1825371"/>
                <a:gd name="connsiteY41-1314" fmla="*/ 1107743 h 4685667"/>
                <a:gd name="connsiteX42-1315" fmla="*/ 1177026 w 1825371"/>
                <a:gd name="connsiteY42-1316" fmla="*/ 1087375 h 4685667"/>
                <a:gd name="connsiteX43-1317" fmla="*/ 1179787 w 1825371"/>
                <a:gd name="connsiteY43-1318" fmla="*/ 1073913 h 4685667"/>
                <a:gd name="connsiteX44-1319" fmla="*/ 1135255 w 1825371"/>
                <a:gd name="connsiteY44-1320" fmla="*/ 1041117 h 4685667"/>
                <a:gd name="connsiteX45-1321" fmla="*/ 939868 w 1825371"/>
                <a:gd name="connsiteY45-1322" fmla="*/ 883702 h 4685667"/>
                <a:gd name="connsiteX46-1323" fmla="*/ 549783 w 1825371"/>
                <a:gd name="connsiteY46-1324" fmla="*/ 496379 h 4685667"/>
                <a:gd name="connsiteX47-1325" fmla="*/ 40947 w 1825371"/>
                <a:gd name="connsiteY47-1326" fmla="*/ 48990 h 4685667"/>
                <a:gd name="connsiteX48-1327" fmla="*/ 5735 w 1825371"/>
                <a:gd name="connsiteY48-1328" fmla="*/ 17231 h 4685667"/>
                <a:gd name="connsiteX49-1329" fmla="*/ 902 w 1825371"/>
                <a:gd name="connsiteY49-1330" fmla="*/ 4114 h 4685667"/>
                <a:gd name="connsiteX50-1331" fmla="*/ 15747 w 1825371"/>
                <a:gd name="connsiteY50-1332" fmla="*/ 1352 h 4685667"/>
                <a:gd name="connsiteX0-1333" fmla="*/ 15747 w 1825371"/>
                <a:gd name="connsiteY0-1334" fmla="*/ 1352 h 4685667"/>
                <a:gd name="connsiteX1-1335" fmla="*/ 83062 w 1825371"/>
                <a:gd name="connsiteY1-1336" fmla="*/ 34837 h 4685667"/>
                <a:gd name="connsiteX2-1337" fmla="*/ 961270 w 1825371"/>
                <a:gd name="connsiteY2-1338" fmla="*/ 755975 h 4685667"/>
                <a:gd name="connsiteX3-1339" fmla="*/ 1239162 w 1825371"/>
                <a:gd name="connsiteY3-1340" fmla="*/ 1001764 h 4685667"/>
                <a:gd name="connsiteX4-1341" fmla="*/ 1276445 w 1825371"/>
                <a:gd name="connsiteY4-1342" fmla="*/ 1025928 h 4685667"/>
                <a:gd name="connsiteX5-1343" fmla="*/ 1316489 w 1825371"/>
                <a:gd name="connsiteY5-1344" fmla="*/ 1009704 h 4685667"/>
                <a:gd name="connsiteX6-1345" fmla="*/ 1345141 w 1825371"/>
                <a:gd name="connsiteY6-1346" fmla="*/ 948602 h 4685667"/>
                <a:gd name="connsiteX7-1347" fmla="*/ 1407624 w 1825371"/>
                <a:gd name="connsiteY7-1348" fmla="*/ 869894 h 4685667"/>
                <a:gd name="connsiteX8-1349" fmla="*/ 1749379 w 1825371"/>
                <a:gd name="connsiteY8-1350" fmla="*/ 590967 h 4685667"/>
                <a:gd name="connsiteX9-1351" fmla="*/ 1808066 w 1825371"/>
                <a:gd name="connsiteY9-1352" fmla="*/ 545399 h 4685667"/>
                <a:gd name="connsiteX10-1353" fmla="*/ 1825326 w 1825371"/>
                <a:gd name="connsiteY10-1354" fmla="*/ 554375 h 4685667"/>
                <a:gd name="connsiteX11-1355" fmla="*/ 1811172 w 1825371"/>
                <a:gd name="connsiteY11-1356" fmla="*/ 590277 h 4685667"/>
                <a:gd name="connsiteX12-1357" fmla="*/ 1721073 w 1825371"/>
                <a:gd name="connsiteY12-1358" fmla="*/ 698326 h 4685667"/>
                <a:gd name="connsiteX13-1359" fmla="*/ 1385877 w 1825371"/>
                <a:gd name="connsiteY13-1360" fmla="*/ 1068389 h 4685667"/>
                <a:gd name="connsiteX14-1361" fmla="*/ 1376211 w 1825371"/>
                <a:gd name="connsiteY14-1362" fmla="*/ 1098421 h 4685667"/>
                <a:gd name="connsiteX15-1363" fmla="*/ 1361366 w 1825371"/>
                <a:gd name="connsiteY15-1364" fmla="*/ 1135359 h 4685667"/>
                <a:gd name="connsiteX16-1365" fmla="*/ 1355153 w 1825371"/>
                <a:gd name="connsiteY16-1366" fmla="*/ 1169879 h 4685667"/>
                <a:gd name="connsiteX17-1367" fmla="*/ 1409696 w 1825371"/>
                <a:gd name="connsiteY17-1368" fmla="*/ 1384253 h 4685667"/>
                <a:gd name="connsiteX18-1369" fmla="*/ 1524994 w 1825371"/>
                <a:gd name="connsiteY18-1370" fmla="*/ 1739817 h 4685667"/>
                <a:gd name="connsiteX19-1371" fmla="*/ 1659971 w 1825371"/>
                <a:gd name="connsiteY19-1372" fmla="*/ 2199288 h 4685667"/>
                <a:gd name="connsiteX20-1373" fmla="*/ 1782864 w 1825371"/>
                <a:gd name="connsiteY20-1374" fmla="*/ 2697077 h 4685667"/>
                <a:gd name="connsiteX21-1375" fmla="*/ 1794257 w 1825371"/>
                <a:gd name="connsiteY21-1376" fmla="*/ 2767845 h 4685667"/>
                <a:gd name="connsiteX22-1377" fmla="*/ 1791840 w 1825371"/>
                <a:gd name="connsiteY22-1378" fmla="*/ 2778202 h 4685667"/>
                <a:gd name="connsiteX23-1379" fmla="*/ 1784245 w 1825371"/>
                <a:gd name="connsiteY23-1380" fmla="*/ 2770607 h 4685667"/>
                <a:gd name="connsiteX24-1381" fmla="*/ 1746617 w 1825371"/>
                <a:gd name="connsiteY24-1382" fmla="*/ 2660831 h 4685667"/>
                <a:gd name="connsiteX25-1383" fmla="*/ 1513602 w 1825371"/>
                <a:gd name="connsiteY25-1384" fmla="*/ 1875484 h 4685667"/>
                <a:gd name="connsiteX26-1385" fmla="*/ 1297158 w 1825371"/>
                <a:gd name="connsiteY26-1386" fmla="*/ 1267919 h 4685667"/>
                <a:gd name="connsiteX27-1387" fmla="*/ 1275064 w 1825371"/>
                <a:gd name="connsiteY27-1388" fmla="*/ 1217173 h 4685667"/>
                <a:gd name="connsiteX28-1389" fmla="*/ 1248483 w 1825371"/>
                <a:gd name="connsiteY28-1390" fmla="*/ 1193353 h 4685667"/>
                <a:gd name="connsiteX29-1391" fmla="*/ 1232949 w 1825371"/>
                <a:gd name="connsiteY29-1392" fmla="*/ 1222351 h 4685667"/>
                <a:gd name="connsiteX30-1393" fmla="*/ 1230877 w 1825371"/>
                <a:gd name="connsiteY30-1394" fmla="*/ 1283108 h 4685667"/>
                <a:gd name="connsiteX31-1395" fmla="*/ 1217106 w 1825371"/>
                <a:gd name="connsiteY31-1396" fmla="*/ 4685667 h 4685667"/>
                <a:gd name="connsiteX32-1397" fmla="*/ 978613 w 1825371"/>
                <a:gd name="connsiteY32-1398" fmla="*/ 4685667 h 4685667"/>
                <a:gd name="connsiteX33-1399" fmla="*/ 1125245 w 1825371"/>
                <a:gd name="connsiteY33-1400" fmla="*/ 1293464 h 4685667"/>
                <a:gd name="connsiteX34-1401" fmla="*/ 1096247 w 1825371"/>
                <a:gd name="connsiteY34-1402" fmla="*/ 1270681 h 4685667"/>
                <a:gd name="connsiteX35-1403" fmla="*/ 984400 w 1825371"/>
                <a:gd name="connsiteY35-1404" fmla="*/ 1242374 h 4685667"/>
                <a:gd name="connsiteX36-1405" fmla="*/ 977149 w 1825371"/>
                <a:gd name="connsiteY36-1406" fmla="*/ 1225458 h 4685667"/>
                <a:gd name="connsiteX37-1407" fmla="*/ 983019 w 1825371"/>
                <a:gd name="connsiteY37-1408" fmla="*/ 1189902 h 4685667"/>
                <a:gd name="connsiteX38-1409" fmla="*/ 1016158 w 1825371"/>
                <a:gd name="connsiteY38-1410" fmla="*/ 1097041 h 4685667"/>
                <a:gd name="connsiteX39-1411" fmla="*/ 1055513 w 1825371"/>
                <a:gd name="connsiteY39-1412" fmla="*/ 1078055 h 4685667"/>
                <a:gd name="connsiteX40-1413" fmla="*/ 1097628 w 1825371"/>
                <a:gd name="connsiteY40-1414" fmla="*/ 1104290 h 4685667"/>
                <a:gd name="connsiteX41-1415" fmla="*/ 1115579 w 1825371"/>
                <a:gd name="connsiteY41-1416" fmla="*/ 1107743 h 4685667"/>
                <a:gd name="connsiteX42-1417" fmla="*/ 1177026 w 1825371"/>
                <a:gd name="connsiteY42-1418" fmla="*/ 1087375 h 4685667"/>
                <a:gd name="connsiteX43-1419" fmla="*/ 1179787 w 1825371"/>
                <a:gd name="connsiteY43-1420" fmla="*/ 1073913 h 4685667"/>
                <a:gd name="connsiteX44-1421" fmla="*/ 1135255 w 1825371"/>
                <a:gd name="connsiteY44-1422" fmla="*/ 1041117 h 4685667"/>
                <a:gd name="connsiteX45-1423" fmla="*/ 939868 w 1825371"/>
                <a:gd name="connsiteY45-1424" fmla="*/ 883702 h 4685667"/>
                <a:gd name="connsiteX46-1425" fmla="*/ 549783 w 1825371"/>
                <a:gd name="connsiteY46-1426" fmla="*/ 496379 h 4685667"/>
                <a:gd name="connsiteX47-1427" fmla="*/ 40947 w 1825371"/>
                <a:gd name="connsiteY47-1428" fmla="*/ 48990 h 4685667"/>
                <a:gd name="connsiteX48-1429" fmla="*/ 5735 w 1825371"/>
                <a:gd name="connsiteY48-1430" fmla="*/ 17231 h 4685667"/>
                <a:gd name="connsiteX49-1431" fmla="*/ 902 w 1825371"/>
                <a:gd name="connsiteY49-1432" fmla="*/ 4114 h 4685667"/>
                <a:gd name="connsiteX50-1433" fmla="*/ 15747 w 1825371"/>
                <a:gd name="connsiteY50-1434" fmla="*/ 1352 h 4685667"/>
                <a:gd name="connsiteX0-1435" fmla="*/ 15747 w 1825371"/>
                <a:gd name="connsiteY0-1436" fmla="*/ 1352 h 4705764"/>
                <a:gd name="connsiteX1-1437" fmla="*/ 83062 w 1825371"/>
                <a:gd name="connsiteY1-1438" fmla="*/ 34837 h 4705764"/>
                <a:gd name="connsiteX2-1439" fmla="*/ 961270 w 1825371"/>
                <a:gd name="connsiteY2-1440" fmla="*/ 755975 h 4705764"/>
                <a:gd name="connsiteX3-1441" fmla="*/ 1239162 w 1825371"/>
                <a:gd name="connsiteY3-1442" fmla="*/ 1001764 h 4705764"/>
                <a:gd name="connsiteX4-1443" fmla="*/ 1276445 w 1825371"/>
                <a:gd name="connsiteY4-1444" fmla="*/ 1025928 h 4705764"/>
                <a:gd name="connsiteX5-1445" fmla="*/ 1316489 w 1825371"/>
                <a:gd name="connsiteY5-1446" fmla="*/ 1009704 h 4705764"/>
                <a:gd name="connsiteX6-1447" fmla="*/ 1345141 w 1825371"/>
                <a:gd name="connsiteY6-1448" fmla="*/ 948602 h 4705764"/>
                <a:gd name="connsiteX7-1449" fmla="*/ 1407624 w 1825371"/>
                <a:gd name="connsiteY7-1450" fmla="*/ 869894 h 4705764"/>
                <a:gd name="connsiteX8-1451" fmla="*/ 1749379 w 1825371"/>
                <a:gd name="connsiteY8-1452" fmla="*/ 590967 h 4705764"/>
                <a:gd name="connsiteX9-1453" fmla="*/ 1808066 w 1825371"/>
                <a:gd name="connsiteY9-1454" fmla="*/ 545399 h 4705764"/>
                <a:gd name="connsiteX10-1455" fmla="*/ 1825326 w 1825371"/>
                <a:gd name="connsiteY10-1456" fmla="*/ 554375 h 4705764"/>
                <a:gd name="connsiteX11-1457" fmla="*/ 1811172 w 1825371"/>
                <a:gd name="connsiteY11-1458" fmla="*/ 590277 h 4705764"/>
                <a:gd name="connsiteX12-1459" fmla="*/ 1721073 w 1825371"/>
                <a:gd name="connsiteY12-1460" fmla="*/ 698326 h 4705764"/>
                <a:gd name="connsiteX13-1461" fmla="*/ 1385877 w 1825371"/>
                <a:gd name="connsiteY13-1462" fmla="*/ 1068389 h 4705764"/>
                <a:gd name="connsiteX14-1463" fmla="*/ 1376211 w 1825371"/>
                <a:gd name="connsiteY14-1464" fmla="*/ 1098421 h 4705764"/>
                <a:gd name="connsiteX15-1465" fmla="*/ 1361366 w 1825371"/>
                <a:gd name="connsiteY15-1466" fmla="*/ 1135359 h 4705764"/>
                <a:gd name="connsiteX16-1467" fmla="*/ 1355153 w 1825371"/>
                <a:gd name="connsiteY16-1468" fmla="*/ 1169879 h 4705764"/>
                <a:gd name="connsiteX17-1469" fmla="*/ 1409696 w 1825371"/>
                <a:gd name="connsiteY17-1470" fmla="*/ 1384253 h 4705764"/>
                <a:gd name="connsiteX18-1471" fmla="*/ 1524994 w 1825371"/>
                <a:gd name="connsiteY18-1472" fmla="*/ 1739817 h 4705764"/>
                <a:gd name="connsiteX19-1473" fmla="*/ 1659971 w 1825371"/>
                <a:gd name="connsiteY19-1474" fmla="*/ 2199288 h 4705764"/>
                <a:gd name="connsiteX20-1475" fmla="*/ 1782864 w 1825371"/>
                <a:gd name="connsiteY20-1476" fmla="*/ 2697077 h 4705764"/>
                <a:gd name="connsiteX21-1477" fmla="*/ 1794257 w 1825371"/>
                <a:gd name="connsiteY21-1478" fmla="*/ 2767845 h 4705764"/>
                <a:gd name="connsiteX22-1479" fmla="*/ 1791840 w 1825371"/>
                <a:gd name="connsiteY22-1480" fmla="*/ 2778202 h 4705764"/>
                <a:gd name="connsiteX23-1481" fmla="*/ 1784245 w 1825371"/>
                <a:gd name="connsiteY23-1482" fmla="*/ 2770607 h 4705764"/>
                <a:gd name="connsiteX24-1483" fmla="*/ 1746617 w 1825371"/>
                <a:gd name="connsiteY24-1484" fmla="*/ 2660831 h 4705764"/>
                <a:gd name="connsiteX25-1485" fmla="*/ 1513602 w 1825371"/>
                <a:gd name="connsiteY25-1486" fmla="*/ 1875484 h 4705764"/>
                <a:gd name="connsiteX26-1487" fmla="*/ 1297158 w 1825371"/>
                <a:gd name="connsiteY26-1488" fmla="*/ 1267919 h 4705764"/>
                <a:gd name="connsiteX27-1489" fmla="*/ 1275064 w 1825371"/>
                <a:gd name="connsiteY27-1490" fmla="*/ 1217173 h 4705764"/>
                <a:gd name="connsiteX28-1491" fmla="*/ 1248483 w 1825371"/>
                <a:gd name="connsiteY28-1492" fmla="*/ 1193353 h 4705764"/>
                <a:gd name="connsiteX29-1493" fmla="*/ 1232949 w 1825371"/>
                <a:gd name="connsiteY29-1494" fmla="*/ 1222351 h 4705764"/>
                <a:gd name="connsiteX30-1495" fmla="*/ 1230877 w 1825371"/>
                <a:gd name="connsiteY30-1496" fmla="*/ 1283108 h 4705764"/>
                <a:gd name="connsiteX31-1497" fmla="*/ 1227154 w 1825371"/>
                <a:gd name="connsiteY31-1498" fmla="*/ 4705764 h 4705764"/>
                <a:gd name="connsiteX32-1499" fmla="*/ 978613 w 1825371"/>
                <a:gd name="connsiteY32-1500" fmla="*/ 4685667 h 4705764"/>
                <a:gd name="connsiteX33-1501" fmla="*/ 1125245 w 1825371"/>
                <a:gd name="connsiteY33-1502" fmla="*/ 1293464 h 4705764"/>
                <a:gd name="connsiteX34-1503" fmla="*/ 1096247 w 1825371"/>
                <a:gd name="connsiteY34-1504" fmla="*/ 1270681 h 4705764"/>
                <a:gd name="connsiteX35-1505" fmla="*/ 984400 w 1825371"/>
                <a:gd name="connsiteY35-1506" fmla="*/ 1242374 h 4705764"/>
                <a:gd name="connsiteX36-1507" fmla="*/ 977149 w 1825371"/>
                <a:gd name="connsiteY36-1508" fmla="*/ 1225458 h 4705764"/>
                <a:gd name="connsiteX37-1509" fmla="*/ 983019 w 1825371"/>
                <a:gd name="connsiteY37-1510" fmla="*/ 1189902 h 4705764"/>
                <a:gd name="connsiteX38-1511" fmla="*/ 1016158 w 1825371"/>
                <a:gd name="connsiteY38-1512" fmla="*/ 1097041 h 4705764"/>
                <a:gd name="connsiteX39-1513" fmla="*/ 1055513 w 1825371"/>
                <a:gd name="connsiteY39-1514" fmla="*/ 1078055 h 4705764"/>
                <a:gd name="connsiteX40-1515" fmla="*/ 1097628 w 1825371"/>
                <a:gd name="connsiteY40-1516" fmla="*/ 1104290 h 4705764"/>
                <a:gd name="connsiteX41-1517" fmla="*/ 1115579 w 1825371"/>
                <a:gd name="connsiteY41-1518" fmla="*/ 1107743 h 4705764"/>
                <a:gd name="connsiteX42-1519" fmla="*/ 1177026 w 1825371"/>
                <a:gd name="connsiteY42-1520" fmla="*/ 1087375 h 4705764"/>
                <a:gd name="connsiteX43-1521" fmla="*/ 1179787 w 1825371"/>
                <a:gd name="connsiteY43-1522" fmla="*/ 1073913 h 4705764"/>
                <a:gd name="connsiteX44-1523" fmla="*/ 1135255 w 1825371"/>
                <a:gd name="connsiteY44-1524" fmla="*/ 1041117 h 4705764"/>
                <a:gd name="connsiteX45-1525" fmla="*/ 939868 w 1825371"/>
                <a:gd name="connsiteY45-1526" fmla="*/ 883702 h 4705764"/>
                <a:gd name="connsiteX46-1527" fmla="*/ 549783 w 1825371"/>
                <a:gd name="connsiteY46-1528" fmla="*/ 496379 h 4705764"/>
                <a:gd name="connsiteX47-1529" fmla="*/ 40947 w 1825371"/>
                <a:gd name="connsiteY47-1530" fmla="*/ 48990 h 4705764"/>
                <a:gd name="connsiteX48-1531" fmla="*/ 5735 w 1825371"/>
                <a:gd name="connsiteY48-1532" fmla="*/ 17231 h 4705764"/>
                <a:gd name="connsiteX49-1533" fmla="*/ 902 w 1825371"/>
                <a:gd name="connsiteY49-1534" fmla="*/ 4114 h 4705764"/>
                <a:gd name="connsiteX50-1535" fmla="*/ 15747 w 1825371"/>
                <a:gd name="connsiteY50-1536" fmla="*/ 1352 h 4705764"/>
                <a:gd name="connsiteX0-1537" fmla="*/ 15747 w 1825371"/>
                <a:gd name="connsiteY0-1538" fmla="*/ 1352 h 4705764"/>
                <a:gd name="connsiteX1-1539" fmla="*/ 83062 w 1825371"/>
                <a:gd name="connsiteY1-1540" fmla="*/ 34837 h 4705764"/>
                <a:gd name="connsiteX2-1541" fmla="*/ 961270 w 1825371"/>
                <a:gd name="connsiteY2-1542" fmla="*/ 755975 h 4705764"/>
                <a:gd name="connsiteX3-1543" fmla="*/ 1239162 w 1825371"/>
                <a:gd name="connsiteY3-1544" fmla="*/ 1001764 h 4705764"/>
                <a:gd name="connsiteX4-1545" fmla="*/ 1276445 w 1825371"/>
                <a:gd name="connsiteY4-1546" fmla="*/ 1025928 h 4705764"/>
                <a:gd name="connsiteX5-1547" fmla="*/ 1316489 w 1825371"/>
                <a:gd name="connsiteY5-1548" fmla="*/ 1009704 h 4705764"/>
                <a:gd name="connsiteX6-1549" fmla="*/ 1345141 w 1825371"/>
                <a:gd name="connsiteY6-1550" fmla="*/ 948602 h 4705764"/>
                <a:gd name="connsiteX7-1551" fmla="*/ 1407624 w 1825371"/>
                <a:gd name="connsiteY7-1552" fmla="*/ 869894 h 4705764"/>
                <a:gd name="connsiteX8-1553" fmla="*/ 1749379 w 1825371"/>
                <a:gd name="connsiteY8-1554" fmla="*/ 590967 h 4705764"/>
                <a:gd name="connsiteX9-1555" fmla="*/ 1808066 w 1825371"/>
                <a:gd name="connsiteY9-1556" fmla="*/ 545399 h 4705764"/>
                <a:gd name="connsiteX10-1557" fmla="*/ 1825326 w 1825371"/>
                <a:gd name="connsiteY10-1558" fmla="*/ 554375 h 4705764"/>
                <a:gd name="connsiteX11-1559" fmla="*/ 1811172 w 1825371"/>
                <a:gd name="connsiteY11-1560" fmla="*/ 590277 h 4705764"/>
                <a:gd name="connsiteX12-1561" fmla="*/ 1721073 w 1825371"/>
                <a:gd name="connsiteY12-1562" fmla="*/ 698326 h 4705764"/>
                <a:gd name="connsiteX13-1563" fmla="*/ 1385877 w 1825371"/>
                <a:gd name="connsiteY13-1564" fmla="*/ 1068389 h 4705764"/>
                <a:gd name="connsiteX14-1565" fmla="*/ 1376211 w 1825371"/>
                <a:gd name="connsiteY14-1566" fmla="*/ 1098421 h 4705764"/>
                <a:gd name="connsiteX15-1567" fmla="*/ 1361366 w 1825371"/>
                <a:gd name="connsiteY15-1568" fmla="*/ 1135359 h 4705764"/>
                <a:gd name="connsiteX16-1569" fmla="*/ 1355153 w 1825371"/>
                <a:gd name="connsiteY16-1570" fmla="*/ 1169879 h 4705764"/>
                <a:gd name="connsiteX17-1571" fmla="*/ 1409696 w 1825371"/>
                <a:gd name="connsiteY17-1572" fmla="*/ 1384253 h 4705764"/>
                <a:gd name="connsiteX18-1573" fmla="*/ 1524994 w 1825371"/>
                <a:gd name="connsiteY18-1574" fmla="*/ 1739817 h 4705764"/>
                <a:gd name="connsiteX19-1575" fmla="*/ 1659971 w 1825371"/>
                <a:gd name="connsiteY19-1576" fmla="*/ 2199288 h 4705764"/>
                <a:gd name="connsiteX20-1577" fmla="*/ 1782864 w 1825371"/>
                <a:gd name="connsiteY20-1578" fmla="*/ 2697077 h 4705764"/>
                <a:gd name="connsiteX21-1579" fmla="*/ 1794257 w 1825371"/>
                <a:gd name="connsiteY21-1580" fmla="*/ 2767845 h 4705764"/>
                <a:gd name="connsiteX22-1581" fmla="*/ 1791840 w 1825371"/>
                <a:gd name="connsiteY22-1582" fmla="*/ 2778202 h 4705764"/>
                <a:gd name="connsiteX23-1583" fmla="*/ 1784245 w 1825371"/>
                <a:gd name="connsiteY23-1584" fmla="*/ 2770607 h 4705764"/>
                <a:gd name="connsiteX24-1585" fmla="*/ 1746617 w 1825371"/>
                <a:gd name="connsiteY24-1586" fmla="*/ 2660831 h 4705764"/>
                <a:gd name="connsiteX25-1587" fmla="*/ 1513602 w 1825371"/>
                <a:gd name="connsiteY25-1588" fmla="*/ 1875484 h 4705764"/>
                <a:gd name="connsiteX26-1589" fmla="*/ 1297158 w 1825371"/>
                <a:gd name="connsiteY26-1590" fmla="*/ 1267919 h 4705764"/>
                <a:gd name="connsiteX27-1591" fmla="*/ 1275064 w 1825371"/>
                <a:gd name="connsiteY27-1592" fmla="*/ 1217173 h 4705764"/>
                <a:gd name="connsiteX28-1593" fmla="*/ 1248483 w 1825371"/>
                <a:gd name="connsiteY28-1594" fmla="*/ 1193353 h 4705764"/>
                <a:gd name="connsiteX29-1595" fmla="*/ 1232949 w 1825371"/>
                <a:gd name="connsiteY29-1596" fmla="*/ 1222351 h 4705764"/>
                <a:gd name="connsiteX30-1597" fmla="*/ 1230877 w 1825371"/>
                <a:gd name="connsiteY30-1598" fmla="*/ 1283108 h 4705764"/>
                <a:gd name="connsiteX31-1599" fmla="*/ 1227154 w 1825371"/>
                <a:gd name="connsiteY31-1600" fmla="*/ 4705764 h 4705764"/>
                <a:gd name="connsiteX32-1601" fmla="*/ 998710 w 1825371"/>
                <a:gd name="connsiteY32-1602" fmla="*/ 4695715 h 4705764"/>
                <a:gd name="connsiteX33-1603" fmla="*/ 1125245 w 1825371"/>
                <a:gd name="connsiteY33-1604" fmla="*/ 1293464 h 4705764"/>
                <a:gd name="connsiteX34-1605" fmla="*/ 1096247 w 1825371"/>
                <a:gd name="connsiteY34-1606" fmla="*/ 1270681 h 4705764"/>
                <a:gd name="connsiteX35-1607" fmla="*/ 984400 w 1825371"/>
                <a:gd name="connsiteY35-1608" fmla="*/ 1242374 h 4705764"/>
                <a:gd name="connsiteX36-1609" fmla="*/ 977149 w 1825371"/>
                <a:gd name="connsiteY36-1610" fmla="*/ 1225458 h 4705764"/>
                <a:gd name="connsiteX37-1611" fmla="*/ 983019 w 1825371"/>
                <a:gd name="connsiteY37-1612" fmla="*/ 1189902 h 4705764"/>
                <a:gd name="connsiteX38-1613" fmla="*/ 1016158 w 1825371"/>
                <a:gd name="connsiteY38-1614" fmla="*/ 1097041 h 4705764"/>
                <a:gd name="connsiteX39-1615" fmla="*/ 1055513 w 1825371"/>
                <a:gd name="connsiteY39-1616" fmla="*/ 1078055 h 4705764"/>
                <a:gd name="connsiteX40-1617" fmla="*/ 1097628 w 1825371"/>
                <a:gd name="connsiteY40-1618" fmla="*/ 1104290 h 4705764"/>
                <a:gd name="connsiteX41-1619" fmla="*/ 1115579 w 1825371"/>
                <a:gd name="connsiteY41-1620" fmla="*/ 1107743 h 4705764"/>
                <a:gd name="connsiteX42-1621" fmla="*/ 1177026 w 1825371"/>
                <a:gd name="connsiteY42-1622" fmla="*/ 1087375 h 4705764"/>
                <a:gd name="connsiteX43-1623" fmla="*/ 1179787 w 1825371"/>
                <a:gd name="connsiteY43-1624" fmla="*/ 1073913 h 4705764"/>
                <a:gd name="connsiteX44-1625" fmla="*/ 1135255 w 1825371"/>
                <a:gd name="connsiteY44-1626" fmla="*/ 1041117 h 4705764"/>
                <a:gd name="connsiteX45-1627" fmla="*/ 939868 w 1825371"/>
                <a:gd name="connsiteY45-1628" fmla="*/ 883702 h 4705764"/>
                <a:gd name="connsiteX46-1629" fmla="*/ 549783 w 1825371"/>
                <a:gd name="connsiteY46-1630" fmla="*/ 496379 h 4705764"/>
                <a:gd name="connsiteX47-1631" fmla="*/ 40947 w 1825371"/>
                <a:gd name="connsiteY47-1632" fmla="*/ 48990 h 4705764"/>
                <a:gd name="connsiteX48-1633" fmla="*/ 5735 w 1825371"/>
                <a:gd name="connsiteY48-1634" fmla="*/ 17231 h 4705764"/>
                <a:gd name="connsiteX49-1635" fmla="*/ 902 w 1825371"/>
                <a:gd name="connsiteY49-1636" fmla="*/ 4114 h 4705764"/>
                <a:gd name="connsiteX50-1637" fmla="*/ 15747 w 1825371"/>
                <a:gd name="connsiteY50-1638" fmla="*/ 1352 h 4705764"/>
                <a:gd name="connsiteX0-1639" fmla="*/ 15747 w 1825371"/>
                <a:gd name="connsiteY0-1640" fmla="*/ 1352 h 4705764"/>
                <a:gd name="connsiteX1-1641" fmla="*/ 83062 w 1825371"/>
                <a:gd name="connsiteY1-1642" fmla="*/ 34837 h 4705764"/>
                <a:gd name="connsiteX2-1643" fmla="*/ 961270 w 1825371"/>
                <a:gd name="connsiteY2-1644" fmla="*/ 755975 h 4705764"/>
                <a:gd name="connsiteX3-1645" fmla="*/ 1239162 w 1825371"/>
                <a:gd name="connsiteY3-1646" fmla="*/ 1001764 h 4705764"/>
                <a:gd name="connsiteX4-1647" fmla="*/ 1276445 w 1825371"/>
                <a:gd name="connsiteY4-1648" fmla="*/ 1025928 h 4705764"/>
                <a:gd name="connsiteX5-1649" fmla="*/ 1316489 w 1825371"/>
                <a:gd name="connsiteY5-1650" fmla="*/ 1009704 h 4705764"/>
                <a:gd name="connsiteX6-1651" fmla="*/ 1345141 w 1825371"/>
                <a:gd name="connsiteY6-1652" fmla="*/ 948602 h 4705764"/>
                <a:gd name="connsiteX7-1653" fmla="*/ 1407624 w 1825371"/>
                <a:gd name="connsiteY7-1654" fmla="*/ 869894 h 4705764"/>
                <a:gd name="connsiteX8-1655" fmla="*/ 1749379 w 1825371"/>
                <a:gd name="connsiteY8-1656" fmla="*/ 590967 h 4705764"/>
                <a:gd name="connsiteX9-1657" fmla="*/ 1808066 w 1825371"/>
                <a:gd name="connsiteY9-1658" fmla="*/ 545399 h 4705764"/>
                <a:gd name="connsiteX10-1659" fmla="*/ 1825326 w 1825371"/>
                <a:gd name="connsiteY10-1660" fmla="*/ 554375 h 4705764"/>
                <a:gd name="connsiteX11-1661" fmla="*/ 1811172 w 1825371"/>
                <a:gd name="connsiteY11-1662" fmla="*/ 590277 h 4705764"/>
                <a:gd name="connsiteX12-1663" fmla="*/ 1721073 w 1825371"/>
                <a:gd name="connsiteY12-1664" fmla="*/ 698326 h 4705764"/>
                <a:gd name="connsiteX13-1665" fmla="*/ 1385877 w 1825371"/>
                <a:gd name="connsiteY13-1666" fmla="*/ 1068389 h 4705764"/>
                <a:gd name="connsiteX14-1667" fmla="*/ 1376211 w 1825371"/>
                <a:gd name="connsiteY14-1668" fmla="*/ 1098421 h 4705764"/>
                <a:gd name="connsiteX15-1669" fmla="*/ 1361366 w 1825371"/>
                <a:gd name="connsiteY15-1670" fmla="*/ 1135359 h 4705764"/>
                <a:gd name="connsiteX16-1671" fmla="*/ 1355153 w 1825371"/>
                <a:gd name="connsiteY16-1672" fmla="*/ 1169879 h 4705764"/>
                <a:gd name="connsiteX17-1673" fmla="*/ 1409696 w 1825371"/>
                <a:gd name="connsiteY17-1674" fmla="*/ 1384253 h 4705764"/>
                <a:gd name="connsiteX18-1675" fmla="*/ 1524994 w 1825371"/>
                <a:gd name="connsiteY18-1676" fmla="*/ 1739817 h 4705764"/>
                <a:gd name="connsiteX19-1677" fmla="*/ 1659971 w 1825371"/>
                <a:gd name="connsiteY19-1678" fmla="*/ 2199288 h 4705764"/>
                <a:gd name="connsiteX20-1679" fmla="*/ 1782864 w 1825371"/>
                <a:gd name="connsiteY20-1680" fmla="*/ 2697077 h 4705764"/>
                <a:gd name="connsiteX21-1681" fmla="*/ 1794257 w 1825371"/>
                <a:gd name="connsiteY21-1682" fmla="*/ 2767845 h 4705764"/>
                <a:gd name="connsiteX22-1683" fmla="*/ 1791840 w 1825371"/>
                <a:gd name="connsiteY22-1684" fmla="*/ 2778202 h 4705764"/>
                <a:gd name="connsiteX23-1685" fmla="*/ 1784245 w 1825371"/>
                <a:gd name="connsiteY23-1686" fmla="*/ 2770607 h 4705764"/>
                <a:gd name="connsiteX24-1687" fmla="*/ 1746617 w 1825371"/>
                <a:gd name="connsiteY24-1688" fmla="*/ 2660831 h 4705764"/>
                <a:gd name="connsiteX25-1689" fmla="*/ 1513602 w 1825371"/>
                <a:gd name="connsiteY25-1690" fmla="*/ 1875484 h 4705764"/>
                <a:gd name="connsiteX26-1691" fmla="*/ 1297158 w 1825371"/>
                <a:gd name="connsiteY26-1692" fmla="*/ 1267919 h 4705764"/>
                <a:gd name="connsiteX27-1693" fmla="*/ 1275064 w 1825371"/>
                <a:gd name="connsiteY27-1694" fmla="*/ 1217173 h 4705764"/>
                <a:gd name="connsiteX28-1695" fmla="*/ 1248483 w 1825371"/>
                <a:gd name="connsiteY28-1696" fmla="*/ 1193353 h 4705764"/>
                <a:gd name="connsiteX29-1697" fmla="*/ 1232949 w 1825371"/>
                <a:gd name="connsiteY29-1698" fmla="*/ 1222351 h 4705764"/>
                <a:gd name="connsiteX30-1699" fmla="*/ 1230877 w 1825371"/>
                <a:gd name="connsiteY30-1700" fmla="*/ 1283108 h 4705764"/>
                <a:gd name="connsiteX31-1701" fmla="*/ 1227154 w 1825371"/>
                <a:gd name="connsiteY31-1702" fmla="*/ 4705764 h 4705764"/>
                <a:gd name="connsiteX32-1703" fmla="*/ 998710 w 1825371"/>
                <a:gd name="connsiteY32-1704" fmla="*/ 4695715 h 4705764"/>
                <a:gd name="connsiteX33-1705" fmla="*/ 1125245 w 1825371"/>
                <a:gd name="connsiteY33-1706" fmla="*/ 1293464 h 4705764"/>
                <a:gd name="connsiteX34-1707" fmla="*/ 1096247 w 1825371"/>
                <a:gd name="connsiteY34-1708" fmla="*/ 1270681 h 4705764"/>
                <a:gd name="connsiteX35-1709" fmla="*/ 984400 w 1825371"/>
                <a:gd name="connsiteY35-1710" fmla="*/ 1242374 h 4705764"/>
                <a:gd name="connsiteX36-1711" fmla="*/ 977149 w 1825371"/>
                <a:gd name="connsiteY36-1712" fmla="*/ 1225458 h 4705764"/>
                <a:gd name="connsiteX37-1713" fmla="*/ 983019 w 1825371"/>
                <a:gd name="connsiteY37-1714" fmla="*/ 1189902 h 4705764"/>
                <a:gd name="connsiteX38-1715" fmla="*/ 1016158 w 1825371"/>
                <a:gd name="connsiteY38-1716" fmla="*/ 1097041 h 4705764"/>
                <a:gd name="connsiteX39-1717" fmla="*/ 1055513 w 1825371"/>
                <a:gd name="connsiteY39-1718" fmla="*/ 1078055 h 4705764"/>
                <a:gd name="connsiteX40-1719" fmla="*/ 1097628 w 1825371"/>
                <a:gd name="connsiteY40-1720" fmla="*/ 1104290 h 4705764"/>
                <a:gd name="connsiteX41-1721" fmla="*/ 1115579 w 1825371"/>
                <a:gd name="connsiteY41-1722" fmla="*/ 1107743 h 4705764"/>
                <a:gd name="connsiteX42-1723" fmla="*/ 1177026 w 1825371"/>
                <a:gd name="connsiteY42-1724" fmla="*/ 1087375 h 4705764"/>
                <a:gd name="connsiteX43-1725" fmla="*/ 1179787 w 1825371"/>
                <a:gd name="connsiteY43-1726" fmla="*/ 1073913 h 4705764"/>
                <a:gd name="connsiteX44-1727" fmla="*/ 1135255 w 1825371"/>
                <a:gd name="connsiteY44-1728" fmla="*/ 1041117 h 4705764"/>
                <a:gd name="connsiteX45-1729" fmla="*/ 939868 w 1825371"/>
                <a:gd name="connsiteY45-1730" fmla="*/ 883702 h 4705764"/>
                <a:gd name="connsiteX46-1731" fmla="*/ 549783 w 1825371"/>
                <a:gd name="connsiteY46-1732" fmla="*/ 496379 h 4705764"/>
                <a:gd name="connsiteX47-1733" fmla="*/ 40947 w 1825371"/>
                <a:gd name="connsiteY47-1734" fmla="*/ 48990 h 4705764"/>
                <a:gd name="connsiteX48-1735" fmla="*/ 5735 w 1825371"/>
                <a:gd name="connsiteY48-1736" fmla="*/ 17231 h 4705764"/>
                <a:gd name="connsiteX49-1737" fmla="*/ 902 w 1825371"/>
                <a:gd name="connsiteY49-1738" fmla="*/ 4114 h 4705764"/>
                <a:gd name="connsiteX50-1739" fmla="*/ 15747 w 1825371"/>
                <a:gd name="connsiteY50-1740" fmla="*/ 1352 h 47057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sp>
          <p:nvSpPr>
            <p:cNvPr id="43" name="Freeform: Shape 42"/>
            <p:cNvSpPr/>
            <p:nvPr/>
          </p:nvSpPr>
          <p:spPr>
            <a:xfrm flipH="1">
              <a:off x="6332703" y="1594640"/>
              <a:ext cx="603644" cy="155618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1" fmla="*/ 15747 w 1825371"/>
                <a:gd name="connsiteY0-2" fmla="*/ 1352 h 4705763"/>
                <a:gd name="connsiteX1-3" fmla="*/ 83062 w 1825371"/>
                <a:gd name="connsiteY1-4" fmla="*/ 34837 h 4705763"/>
                <a:gd name="connsiteX2-5" fmla="*/ 961270 w 1825371"/>
                <a:gd name="connsiteY2-6" fmla="*/ 755975 h 4705763"/>
                <a:gd name="connsiteX3-7" fmla="*/ 1239162 w 1825371"/>
                <a:gd name="connsiteY3-8" fmla="*/ 1001764 h 4705763"/>
                <a:gd name="connsiteX4-9" fmla="*/ 1276445 w 1825371"/>
                <a:gd name="connsiteY4-10" fmla="*/ 1025928 h 4705763"/>
                <a:gd name="connsiteX5-11" fmla="*/ 1316489 w 1825371"/>
                <a:gd name="connsiteY5-12" fmla="*/ 1009704 h 4705763"/>
                <a:gd name="connsiteX6-13" fmla="*/ 1345141 w 1825371"/>
                <a:gd name="connsiteY6-14" fmla="*/ 948602 h 4705763"/>
                <a:gd name="connsiteX7-15" fmla="*/ 1407624 w 1825371"/>
                <a:gd name="connsiteY7-16" fmla="*/ 869894 h 4705763"/>
                <a:gd name="connsiteX8-17" fmla="*/ 1749379 w 1825371"/>
                <a:gd name="connsiteY8-18" fmla="*/ 590967 h 4705763"/>
                <a:gd name="connsiteX9-19" fmla="*/ 1808066 w 1825371"/>
                <a:gd name="connsiteY9-20" fmla="*/ 545399 h 4705763"/>
                <a:gd name="connsiteX10-21" fmla="*/ 1825326 w 1825371"/>
                <a:gd name="connsiteY10-22" fmla="*/ 554375 h 4705763"/>
                <a:gd name="connsiteX11-23" fmla="*/ 1811172 w 1825371"/>
                <a:gd name="connsiteY11-24" fmla="*/ 590277 h 4705763"/>
                <a:gd name="connsiteX12-25" fmla="*/ 1721073 w 1825371"/>
                <a:gd name="connsiteY12-26" fmla="*/ 698326 h 4705763"/>
                <a:gd name="connsiteX13-27" fmla="*/ 1385877 w 1825371"/>
                <a:gd name="connsiteY13-28" fmla="*/ 1068389 h 4705763"/>
                <a:gd name="connsiteX14-29" fmla="*/ 1376211 w 1825371"/>
                <a:gd name="connsiteY14-30" fmla="*/ 1098421 h 4705763"/>
                <a:gd name="connsiteX15-31" fmla="*/ 1361366 w 1825371"/>
                <a:gd name="connsiteY15-32" fmla="*/ 1135359 h 4705763"/>
                <a:gd name="connsiteX16-33" fmla="*/ 1355153 w 1825371"/>
                <a:gd name="connsiteY16-34" fmla="*/ 1169879 h 4705763"/>
                <a:gd name="connsiteX17-35" fmla="*/ 1409696 w 1825371"/>
                <a:gd name="connsiteY17-36" fmla="*/ 1384253 h 4705763"/>
                <a:gd name="connsiteX18-37" fmla="*/ 1524994 w 1825371"/>
                <a:gd name="connsiteY18-38" fmla="*/ 1739817 h 4705763"/>
                <a:gd name="connsiteX19-39" fmla="*/ 1659971 w 1825371"/>
                <a:gd name="connsiteY19-40" fmla="*/ 2199288 h 4705763"/>
                <a:gd name="connsiteX20-41" fmla="*/ 1782864 w 1825371"/>
                <a:gd name="connsiteY20-42" fmla="*/ 2697077 h 4705763"/>
                <a:gd name="connsiteX21-43" fmla="*/ 1794257 w 1825371"/>
                <a:gd name="connsiteY21-44" fmla="*/ 2767845 h 4705763"/>
                <a:gd name="connsiteX22-45" fmla="*/ 1791840 w 1825371"/>
                <a:gd name="connsiteY22-46" fmla="*/ 2778202 h 4705763"/>
                <a:gd name="connsiteX23-47" fmla="*/ 1784245 w 1825371"/>
                <a:gd name="connsiteY23-48" fmla="*/ 2770607 h 4705763"/>
                <a:gd name="connsiteX24-49" fmla="*/ 1746617 w 1825371"/>
                <a:gd name="connsiteY24-50" fmla="*/ 2660831 h 4705763"/>
                <a:gd name="connsiteX25-51" fmla="*/ 1513602 w 1825371"/>
                <a:gd name="connsiteY25-52" fmla="*/ 1875484 h 4705763"/>
                <a:gd name="connsiteX26-53" fmla="*/ 1297158 w 1825371"/>
                <a:gd name="connsiteY26-54" fmla="*/ 1267919 h 4705763"/>
                <a:gd name="connsiteX27-55" fmla="*/ 1275064 w 1825371"/>
                <a:gd name="connsiteY27-56" fmla="*/ 1217173 h 4705763"/>
                <a:gd name="connsiteX28-57" fmla="*/ 1248483 w 1825371"/>
                <a:gd name="connsiteY28-58" fmla="*/ 1193353 h 4705763"/>
                <a:gd name="connsiteX29-59" fmla="*/ 1232949 w 1825371"/>
                <a:gd name="connsiteY29-60" fmla="*/ 1222351 h 4705763"/>
                <a:gd name="connsiteX30-61" fmla="*/ 1230877 w 1825371"/>
                <a:gd name="connsiteY30-62" fmla="*/ 1283108 h 4705763"/>
                <a:gd name="connsiteX31-63" fmla="*/ 1243305 w 1825371"/>
                <a:gd name="connsiteY31-64" fmla="*/ 1522336 h 4705763"/>
                <a:gd name="connsiteX32-65" fmla="*/ 1261256 w 1825371"/>
                <a:gd name="connsiteY32-66" fmla="*/ 1854772 h 4705763"/>
                <a:gd name="connsiteX33-67" fmla="*/ 1272647 w 1825371"/>
                <a:gd name="connsiteY33-68" fmla="*/ 2086061 h 4705763"/>
                <a:gd name="connsiteX34-69" fmla="*/ 1288528 w 1825371"/>
                <a:gd name="connsiteY34-70" fmla="*/ 2674639 h 4705763"/>
                <a:gd name="connsiteX35-71" fmla="*/ 1297493 w 1825371"/>
                <a:gd name="connsiteY35-72" fmla="*/ 3047785 h 4705763"/>
                <a:gd name="connsiteX36-73" fmla="*/ 938419 w 1825371"/>
                <a:gd name="connsiteY36-74" fmla="*/ 4705763 h 4705763"/>
                <a:gd name="connsiteX37-75" fmla="*/ 1053441 w 1825371"/>
                <a:gd name="connsiteY37-76" fmla="*/ 2920082 h 4705763"/>
                <a:gd name="connsiteX38-77" fmla="*/ 1066213 w 1825371"/>
                <a:gd name="connsiteY38-78" fmla="*/ 2573839 h 4705763"/>
                <a:gd name="connsiteX39-79" fmla="*/ 1077951 w 1825371"/>
                <a:gd name="connsiteY39-80" fmla="*/ 2236916 h 4705763"/>
                <a:gd name="connsiteX40-81" fmla="*/ 1093485 w 1825371"/>
                <a:gd name="connsiteY40-82" fmla="*/ 1882733 h 4705763"/>
                <a:gd name="connsiteX41-83" fmla="*/ 1107983 w 1825371"/>
                <a:gd name="connsiteY41-84" fmla="*/ 1608293 h 4705763"/>
                <a:gd name="connsiteX42-85" fmla="*/ 1125245 w 1825371"/>
                <a:gd name="connsiteY42-86" fmla="*/ 1293464 h 4705763"/>
                <a:gd name="connsiteX43-87" fmla="*/ 1096247 w 1825371"/>
                <a:gd name="connsiteY43-88" fmla="*/ 1270681 h 4705763"/>
                <a:gd name="connsiteX44-89" fmla="*/ 984400 w 1825371"/>
                <a:gd name="connsiteY44-90" fmla="*/ 1242374 h 4705763"/>
                <a:gd name="connsiteX45-91" fmla="*/ 977149 w 1825371"/>
                <a:gd name="connsiteY45-92" fmla="*/ 1225458 h 4705763"/>
                <a:gd name="connsiteX46-93" fmla="*/ 983019 w 1825371"/>
                <a:gd name="connsiteY46-94" fmla="*/ 1189902 h 4705763"/>
                <a:gd name="connsiteX47-95" fmla="*/ 1016158 w 1825371"/>
                <a:gd name="connsiteY47-96" fmla="*/ 1097041 h 4705763"/>
                <a:gd name="connsiteX48-97" fmla="*/ 1055513 w 1825371"/>
                <a:gd name="connsiteY48-98" fmla="*/ 1078055 h 4705763"/>
                <a:gd name="connsiteX49-99" fmla="*/ 1097628 w 1825371"/>
                <a:gd name="connsiteY49-100" fmla="*/ 1104290 h 4705763"/>
                <a:gd name="connsiteX50-101" fmla="*/ 1115579 w 1825371"/>
                <a:gd name="connsiteY50-102" fmla="*/ 1107743 h 4705763"/>
                <a:gd name="connsiteX51-103" fmla="*/ 1177026 w 1825371"/>
                <a:gd name="connsiteY51-104" fmla="*/ 1087375 h 4705763"/>
                <a:gd name="connsiteX52-105" fmla="*/ 1179787 w 1825371"/>
                <a:gd name="connsiteY52-106" fmla="*/ 1073913 h 4705763"/>
                <a:gd name="connsiteX53-107" fmla="*/ 1135255 w 1825371"/>
                <a:gd name="connsiteY53-108" fmla="*/ 1041117 h 4705763"/>
                <a:gd name="connsiteX54-109" fmla="*/ 939868 w 1825371"/>
                <a:gd name="connsiteY54-110" fmla="*/ 883702 h 4705763"/>
                <a:gd name="connsiteX55-111" fmla="*/ 549783 w 1825371"/>
                <a:gd name="connsiteY55-112" fmla="*/ 496379 h 4705763"/>
                <a:gd name="connsiteX56-113" fmla="*/ 40947 w 1825371"/>
                <a:gd name="connsiteY56-114" fmla="*/ 48990 h 4705763"/>
                <a:gd name="connsiteX57-115" fmla="*/ 5735 w 1825371"/>
                <a:gd name="connsiteY57-116" fmla="*/ 17231 h 4705763"/>
                <a:gd name="connsiteX58-117" fmla="*/ 902 w 1825371"/>
                <a:gd name="connsiteY58-118" fmla="*/ 4114 h 4705763"/>
                <a:gd name="connsiteX59-119" fmla="*/ 15747 w 1825371"/>
                <a:gd name="connsiteY59-120" fmla="*/ 1352 h 4705763"/>
                <a:gd name="connsiteX0-121" fmla="*/ 15747 w 1825371"/>
                <a:gd name="connsiteY0-122" fmla="*/ 1352 h 4705763"/>
                <a:gd name="connsiteX1-123" fmla="*/ 83062 w 1825371"/>
                <a:gd name="connsiteY1-124" fmla="*/ 34837 h 4705763"/>
                <a:gd name="connsiteX2-125" fmla="*/ 961270 w 1825371"/>
                <a:gd name="connsiteY2-126" fmla="*/ 755975 h 4705763"/>
                <a:gd name="connsiteX3-127" fmla="*/ 1239162 w 1825371"/>
                <a:gd name="connsiteY3-128" fmla="*/ 1001764 h 4705763"/>
                <a:gd name="connsiteX4-129" fmla="*/ 1276445 w 1825371"/>
                <a:gd name="connsiteY4-130" fmla="*/ 1025928 h 4705763"/>
                <a:gd name="connsiteX5-131" fmla="*/ 1316489 w 1825371"/>
                <a:gd name="connsiteY5-132" fmla="*/ 1009704 h 4705763"/>
                <a:gd name="connsiteX6-133" fmla="*/ 1345141 w 1825371"/>
                <a:gd name="connsiteY6-134" fmla="*/ 948602 h 4705763"/>
                <a:gd name="connsiteX7-135" fmla="*/ 1407624 w 1825371"/>
                <a:gd name="connsiteY7-136" fmla="*/ 869894 h 4705763"/>
                <a:gd name="connsiteX8-137" fmla="*/ 1749379 w 1825371"/>
                <a:gd name="connsiteY8-138" fmla="*/ 590967 h 4705763"/>
                <a:gd name="connsiteX9-139" fmla="*/ 1808066 w 1825371"/>
                <a:gd name="connsiteY9-140" fmla="*/ 545399 h 4705763"/>
                <a:gd name="connsiteX10-141" fmla="*/ 1825326 w 1825371"/>
                <a:gd name="connsiteY10-142" fmla="*/ 554375 h 4705763"/>
                <a:gd name="connsiteX11-143" fmla="*/ 1811172 w 1825371"/>
                <a:gd name="connsiteY11-144" fmla="*/ 590277 h 4705763"/>
                <a:gd name="connsiteX12-145" fmla="*/ 1721073 w 1825371"/>
                <a:gd name="connsiteY12-146" fmla="*/ 698326 h 4705763"/>
                <a:gd name="connsiteX13-147" fmla="*/ 1385877 w 1825371"/>
                <a:gd name="connsiteY13-148" fmla="*/ 1068389 h 4705763"/>
                <a:gd name="connsiteX14-149" fmla="*/ 1376211 w 1825371"/>
                <a:gd name="connsiteY14-150" fmla="*/ 1098421 h 4705763"/>
                <a:gd name="connsiteX15-151" fmla="*/ 1361366 w 1825371"/>
                <a:gd name="connsiteY15-152" fmla="*/ 1135359 h 4705763"/>
                <a:gd name="connsiteX16-153" fmla="*/ 1355153 w 1825371"/>
                <a:gd name="connsiteY16-154" fmla="*/ 1169879 h 4705763"/>
                <a:gd name="connsiteX17-155" fmla="*/ 1409696 w 1825371"/>
                <a:gd name="connsiteY17-156" fmla="*/ 1384253 h 4705763"/>
                <a:gd name="connsiteX18-157" fmla="*/ 1524994 w 1825371"/>
                <a:gd name="connsiteY18-158" fmla="*/ 1739817 h 4705763"/>
                <a:gd name="connsiteX19-159" fmla="*/ 1659971 w 1825371"/>
                <a:gd name="connsiteY19-160" fmla="*/ 2199288 h 4705763"/>
                <a:gd name="connsiteX20-161" fmla="*/ 1782864 w 1825371"/>
                <a:gd name="connsiteY20-162" fmla="*/ 2697077 h 4705763"/>
                <a:gd name="connsiteX21-163" fmla="*/ 1794257 w 1825371"/>
                <a:gd name="connsiteY21-164" fmla="*/ 2767845 h 4705763"/>
                <a:gd name="connsiteX22-165" fmla="*/ 1791840 w 1825371"/>
                <a:gd name="connsiteY22-166" fmla="*/ 2778202 h 4705763"/>
                <a:gd name="connsiteX23-167" fmla="*/ 1784245 w 1825371"/>
                <a:gd name="connsiteY23-168" fmla="*/ 2770607 h 4705763"/>
                <a:gd name="connsiteX24-169" fmla="*/ 1746617 w 1825371"/>
                <a:gd name="connsiteY24-170" fmla="*/ 2660831 h 4705763"/>
                <a:gd name="connsiteX25-171" fmla="*/ 1513602 w 1825371"/>
                <a:gd name="connsiteY25-172" fmla="*/ 1875484 h 4705763"/>
                <a:gd name="connsiteX26-173" fmla="*/ 1297158 w 1825371"/>
                <a:gd name="connsiteY26-174" fmla="*/ 1267919 h 4705763"/>
                <a:gd name="connsiteX27-175" fmla="*/ 1275064 w 1825371"/>
                <a:gd name="connsiteY27-176" fmla="*/ 1217173 h 4705763"/>
                <a:gd name="connsiteX28-177" fmla="*/ 1248483 w 1825371"/>
                <a:gd name="connsiteY28-178" fmla="*/ 1193353 h 4705763"/>
                <a:gd name="connsiteX29-179" fmla="*/ 1232949 w 1825371"/>
                <a:gd name="connsiteY29-180" fmla="*/ 1222351 h 4705763"/>
                <a:gd name="connsiteX30-181" fmla="*/ 1230877 w 1825371"/>
                <a:gd name="connsiteY30-182" fmla="*/ 1283108 h 4705763"/>
                <a:gd name="connsiteX31-183" fmla="*/ 1243305 w 1825371"/>
                <a:gd name="connsiteY31-184" fmla="*/ 1522336 h 4705763"/>
                <a:gd name="connsiteX32-185" fmla="*/ 1261256 w 1825371"/>
                <a:gd name="connsiteY32-186" fmla="*/ 1854772 h 4705763"/>
                <a:gd name="connsiteX33-187" fmla="*/ 1272647 w 1825371"/>
                <a:gd name="connsiteY33-188" fmla="*/ 2086061 h 4705763"/>
                <a:gd name="connsiteX34-189" fmla="*/ 1288528 w 1825371"/>
                <a:gd name="connsiteY34-190" fmla="*/ 2674639 h 4705763"/>
                <a:gd name="connsiteX35-191" fmla="*/ 1297493 w 1825371"/>
                <a:gd name="connsiteY35-192" fmla="*/ 4685667 h 4705763"/>
                <a:gd name="connsiteX36-193" fmla="*/ 938419 w 1825371"/>
                <a:gd name="connsiteY36-194" fmla="*/ 4705763 h 4705763"/>
                <a:gd name="connsiteX37-195" fmla="*/ 1053441 w 1825371"/>
                <a:gd name="connsiteY37-196" fmla="*/ 2920082 h 4705763"/>
                <a:gd name="connsiteX38-197" fmla="*/ 1066213 w 1825371"/>
                <a:gd name="connsiteY38-198" fmla="*/ 2573839 h 4705763"/>
                <a:gd name="connsiteX39-199" fmla="*/ 1077951 w 1825371"/>
                <a:gd name="connsiteY39-200" fmla="*/ 2236916 h 4705763"/>
                <a:gd name="connsiteX40-201" fmla="*/ 1093485 w 1825371"/>
                <a:gd name="connsiteY40-202" fmla="*/ 1882733 h 4705763"/>
                <a:gd name="connsiteX41-203" fmla="*/ 1107983 w 1825371"/>
                <a:gd name="connsiteY41-204" fmla="*/ 1608293 h 4705763"/>
                <a:gd name="connsiteX42-205" fmla="*/ 1125245 w 1825371"/>
                <a:gd name="connsiteY42-206" fmla="*/ 1293464 h 4705763"/>
                <a:gd name="connsiteX43-207" fmla="*/ 1096247 w 1825371"/>
                <a:gd name="connsiteY43-208" fmla="*/ 1270681 h 4705763"/>
                <a:gd name="connsiteX44-209" fmla="*/ 984400 w 1825371"/>
                <a:gd name="connsiteY44-210" fmla="*/ 1242374 h 4705763"/>
                <a:gd name="connsiteX45-211" fmla="*/ 977149 w 1825371"/>
                <a:gd name="connsiteY45-212" fmla="*/ 1225458 h 4705763"/>
                <a:gd name="connsiteX46-213" fmla="*/ 983019 w 1825371"/>
                <a:gd name="connsiteY46-214" fmla="*/ 1189902 h 4705763"/>
                <a:gd name="connsiteX47-215" fmla="*/ 1016158 w 1825371"/>
                <a:gd name="connsiteY47-216" fmla="*/ 1097041 h 4705763"/>
                <a:gd name="connsiteX48-217" fmla="*/ 1055513 w 1825371"/>
                <a:gd name="connsiteY48-218" fmla="*/ 1078055 h 4705763"/>
                <a:gd name="connsiteX49-219" fmla="*/ 1097628 w 1825371"/>
                <a:gd name="connsiteY49-220" fmla="*/ 1104290 h 4705763"/>
                <a:gd name="connsiteX50-221" fmla="*/ 1115579 w 1825371"/>
                <a:gd name="connsiteY50-222" fmla="*/ 1107743 h 4705763"/>
                <a:gd name="connsiteX51-223" fmla="*/ 1177026 w 1825371"/>
                <a:gd name="connsiteY51-224" fmla="*/ 1087375 h 4705763"/>
                <a:gd name="connsiteX52-225" fmla="*/ 1179787 w 1825371"/>
                <a:gd name="connsiteY52-226" fmla="*/ 1073913 h 4705763"/>
                <a:gd name="connsiteX53-227" fmla="*/ 1135255 w 1825371"/>
                <a:gd name="connsiteY53-228" fmla="*/ 1041117 h 4705763"/>
                <a:gd name="connsiteX54-229" fmla="*/ 939868 w 1825371"/>
                <a:gd name="connsiteY54-230" fmla="*/ 883702 h 4705763"/>
                <a:gd name="connsiteX55-231" fmla="*/ 549783 w 1825371"/>
                <a:gd name="connsiteY55-232" fmla="*/ 496379 h 4705763"/>
                <a:gd name="connsiteX56-233" fmla="*/ 40947 w 1825371"/>
                <a:gd name="connsiteY56-234" fmla="*/ 48990 h 4705763"/>
                <a:gd name="connsiteX57-235" fmla="*/ 5735 w 1825371"/>
                <a:gd name="connsiteY57-236" fmla="*/ 17231 h 4705763"/>
                <a:gd name="connsiteX58-237" fmla="*/ 902 w 1825371"/>
                <a:gd name="connsiteY58-238" fmla="*/ 4114 h 4705763"/>
                <a:gd name="connsiteX59-239" fmla="*/ 15747 w 1825371"/>
                <a:gd name="connsiteY59-240" fmla="*/ 1352 h 4705763"/>
                <a:gd name="connsiteX0-241" fmla="*/ 15747 w 1825371"/>
                <a:gd name="connsiteY0-242" fmla="*/ 1352 h 4705763"/>
                <a:gd name="connsiteX1-243" fmla="*/ 83062 w 1825371"/>
                <a:gd name="connsiteY1-244" fmla="*/ 34837 h 4705763"/>
                <a:gd name="connsiteX2-245" fmla="*/ 961270 w 1825371"/>
                <a:gd name="connsiteY2-246" fmla="*/ 755975 h 4705763"/>
                <a:gd name="connsiteX3-247" fmla="*/ 1239162 w 1825371"/>
                <a:gd name="connsiteY3-248" fmla="*/ 1001764 h 4705763"/>
                <a:gd name="connsiteX4-249" fmla="*/ 1276445 w 1825371"/>
                <a:gd name="connsiteY4-250" fmla="*/ 1025928 h 4705763"/>
                <a:gd name="connsiteX5-251" fmla="*/ 1316489 w 1825371"/>
                <a:gd name="connsiteY5-252" fmla="*/ 1009704 h 4705763"/>
                <a:gd name="connsiteX6-253" fmla="*/ 1345141 w 1825371"/>
                <a:gd name="connsiteY6-254" fmla="*/ 948602 h 4705763"/>
                <a:gd name="connsiteX7-255" fmla="*/ 1407624 w 1825371"/>
                <a:gd name="connsiteY7-256" fmla="*/ 869894 h 4705763"/>
                <a:gd name="connsiteX8-257" fmla="*/ 1749379 w 1825371"/>
                <a:gd name="connsiteY8-258" fmla="*/ 590967 h 4705763"/>
                <a:gd name="connsiteX9-259" fmla="*/ 1808066 w 1825371"/>
                <a:gd name="connsiteY9-260" fmla="*/ 545399 h 4705763"/>
                <a:gd name="connsiteX10-261" fmla="*/ 1825326 w 1825371"/>
                <a:gd name="connsiteY10-262" fmla="*/ 554375 h 4705763"/>
                <a:gd name="connsiteX11-263" fmla="*/ 1811172 w 1825371"/>
                <a:gd name="connsiteY11-264" fmla="*/ 590277 h 4705763"/>
                <a:gd name="connsiteX12-265" fmla="*/ 1721073 w 1825371"/>
                <a:gd name="connsiteY12-266" fmla="*/ 698326 h 4705763"/>
                <a:gd name="connsiteX13-267" fmla="*/ 1385877 w 1825371"/>
                <a:gd name="connsiteY13-268" fmla="*/ 1068389 h 4705763"/>
                <a:gd name="connsiteX14-269" fmla="*/ 1376211 w 1825371"/>
                <a:gd name="connsiteY14-270" fmla="*/ 1098421 h 4705763"/>
                <a:gd name="connsiteX15-271" fmla="*/ 1361366 w 1825371"/>
                <a:gd name="connsiteY15-272" fmla="*/ 1135359 h 4705763"/>
                <a:gd name="connsiteX16-273" fmla="*/ 1355153 w 1825371"/>
                <a:gd name="connsiteY16-274" fmla="*/ 1169879 h 4705763"/>
                <a:gd name="connsiteX17-275" fmla="*/ 1409696 w 1825371"/>
                <a:gd name="connsiteY17-276" fmla="*/ 1384253 h 4705763"/>
                <a:gd name="connsiteX18-277" fmla="*/ 1524994 w 1825371"/>
                <a:gd name="connsiteY18-278" fmla="*/ 1739817 h 4705763"/>
                <a:gd name="connsiteX19-279" fmla="*/ 1659971 w 1825371"/>
                <a:gd name="connsiteY19-280" fmla="*/ 2199288 h 4705763"/>
                <a:gd name="connsiteX20-281" fmla="*/ 1782864 w 1825371"/>
                <a:gd name="connsiteY20-282" fmla="*/ 2697077 h 4705763"/>
                <a:gd name="connsiteX21-283" fmla="*/ 1794257 w 1825371"/>
                <a:gd name="connsiteY21-284" fmla="*/ 2767845 h 4705763"/>
                <a:gd name="connsiteX22-285" fmla="*/ 1791840 w 1825371"/>
                <a:gd name="connsiteY22-286" fmla="*/ 2778202 h 4705763"/>
                <a:gd name="connsiteX23-287" fmla="*/ 1784245 w 1825371"/>
                <a:gd name="connsiteY23-288" fmla="*/ 2770607 h 4705763"/>
                <a:gd name="connsiteX24-289" fmla="*/ 1746617 w 1825371"/>
                <a:gd name="connsiteY24-290" fmla="*/ 2660831 h 4705763"/>
                <a:gd name="connsiteX25-291" fmla="*/ 1513602 w 1825371"/>
                <a:gd name="connsiteY25-292" fmla="*/ 1875484 h 4705763"/>
                <a:gd name="connsiteX26-293" fmla="*/ 1297158 w 1825371"/>
                <a:gd name="connsiteY26-294" fmla="*/ 1267919 h 4705763"/>
                <a:gd name="connsiteX27-295" fmla="*/ 1275064 w 1825371"/>
                <a:gd name="connsiteY27-296" fmla="*/ 1217173 h 4705763"/>
                <a:gd name="connsiteX28-297" fmla="*/ 1248483 w 1825371"/>
                <a:gd name="connsiteY28-298" fmla="*/ 1193353 h 4705763"/>
                <a:gd name="connsiteX29-299" fmla="*/ 1232949 w 1825371"/>
                <a:gd name="connsiteY29-300" fmla="*/ 1222351 h 4705763"/>
                <a:gd name="connsiteX30-301" fmla="*/ 1230877 w 1825371"/>
                <a:gd name="connsiteY30-302" fmla="*/ 1283108 h 4705763"/>
                <a:gd name="connsiteX31-303" fmla="*/ 1243305 w 1825371"/>
                <a:gd name="connsiteY31-304" fmla="*/ 1522336 h 4705763"/>
                <a:gd name="connsiteX32-305" fmla="*/ 1261256 w 1825371"/>
                <a:gd name="connsiteY32-306" fmla="*/ 1854772 h 4705763"/>
                <a:gd name="connsiteX33-307" fmla="*/ 1272647 w 1825371"/>
                <a:gd name="connsiteY33-308" fmla="*/ 2086061 h 4705763"/>
                <a:gd name="connsiteX34-309" fmla="*/ 1297493 w 1825371"/>
                <a:gd name="connsiteY34-310" fmla="*/ 4685667 h 4705763"/>
                <a:gd name="connsiteX35-311" fmla="*/ 938419 w 1825371"/>
                <a:gd name="connsiteY35-312" fmla="*/ 4705763 h 4705763"/>
                <a:gd name="connsiteX36-313" fmla="*/ 1053441 w 1825371"/>
                <a:gd name="connsiteY36-314" fmla="*/ 2920082 h 4705763"/>
                <a:gd name="connsiteX37-315" fmla="*/ 1066213 w 1825371"/>
                <a:gd name="connsiteY37-316" fmla="*/ 2573839 h 4705763"/>
                <a:gd name="connsiteX38-317" fmla="*/ 1077951 w 1825371"/>
                <a:gd name="connsiteY38-318" fmla="*/ 2236916 h 4705763"/>
                <a:gd name="connsiteX39-319" fmla="*/ 1093485 w 1825371"/>
                <a:gd name="connsiteY39-320" fmla="*/ 1882733 h 4705763"/>
                <a:gd name="connsiteX40-321" fmla="*/ 1107983 w 1825371"/>
                <a:gd name="connsiteY40-322" fmla="*/ 1608293 h 4705763"/>
                <a:gd name="connsiteX41-323" fmla="*/ 1125245 w 1825371"/>
                <a:gd name="connsiteY41-324" fmla="*/ 1293464 h 4705763"/>
                <a:gd name="connsiteX42-325" fmla="*/ 1096247 w 1825371"/>
                <a:gd name="connsiteY42-326" fmla="*/ 1270681 h 4705763"/>
                <a:gd name="connsiteX43-327" fmla="*/ 984400 w 1825371"/>
                <a:gd name="connsiteY43-328" fmla="*/ 1242374 h 4705763"/>
                <a:gd name="connsiteX44-329" fmla="*/ 977149 w 1825371"/>
                <a:gd name="connsiteY44-330" fmla="*/ 1225458 h 4705763"/>
                <a:gd name="connsiteX45-331" fmla="*/ 983019 w 1825371"/>
                <a:gd name="connsiteY45-332" fmla="*/ 1189902 h 4705763"/>
                <a:gd name="connsiteX46-333" fmla="*/ 1016158 w 1825371"/>
                <a:gd name="connsiteY46-334" fmla="*/ 1097041 h 4705763"/>
                <a:gd name="connsiteX47-335" fmla="*/ 1055513 w 1825371"/>
                <a:gd name="connsiteY47-336" fmla="*/ 1078055 h 4705763"/>
                <a:gd name="connsiteX48-337" fmla="*/ 1097628 w 1825371"/>
                <a:gd name="connsiteY48-338" fmla="*/ 1104290 h 4705763"/>
                <a:gd name="connsiteX49-339" fmla="*/ 1115579 w 1825371"/>
                <a:gd name="connsiteY49-340" fmla="*/ 1107743 h 4705763"/>
                <a:gd name="connsiteX50-341" fmla="*/ 1177026 w 1825371"/>
                <a:gd name="connsiteY50-342" fmla="*/ 1087375 h 4705763"/>
                <a:gd name="connsiteX51-343" fmla="*/ 1179787 w 1825371"/>
                <a:gd name="connsiteY51-344" fmla="*/ 1073913 h 4705763"/>
                <a:gd name="connsiteX52-345" fmla="*/ 1135255 w 1825371"/>
                <a:gd name="connsiteY52-346" fmla="*/ 1041117 h 4705763"/>
                <a:gd name="connsiteX53-347" fmla="*/ 939868 w 1825371"/>
                <a:gd name="connsiteY53-348" fmla="*/ 883702 h 4705763"/>
                <a:gd name="connsiteX54-349" fmla="*/ 549783 w 1825371"/>
                <a:gd name="connsiteY54-350" fmla="*/ 496379 h 4705763"/>
                <a:gd name="connsiteX55-351" fmla="*/ 40947 w 1825371"/>
                <a:gd name="connsiteY55-352" fmla="*/ 48990 h 4705763"/>
                <a:gd name="connsiteX56-353" fmla="*/ 5735 w 1825371"/>
                <a:gd name="connsiteY56-354" fmla="*/ 17231 h 4705763"/>
                <a:gd name="connsiteX57-355" fmla="*/ 902 w 1825371"/>
                <a:gd name="connsiteY57-356" fmla="*/ 4114 h 4705763"/>
                <a:gd name="connsiteX58-357" fmla="*/ 15747 w 1825371"/>
                <a:gd name="connsiteY58-358" fmla="*/ 1352 h 4705763"/>
                <a:gd name="connsiteX0-359" fmla="*/ 15747 w 1825371"/>
                <a:gd name="connsiteY0-360" fmla="*/ 1352 h 4705763"/>
                <a:gd name="connsiteX1-361" fmla="*/ 83062 w 1825371"/>
                <a:gd name="connsiteY1-362" fmla="*/ 34837 h 4705763"/>
                <a:gd name="connsiteX2-363" fmla="*/ 961270 w 1825371"/>
                <a:gd name="connsiteY2-364" fmla="*/ 755975 h 4705763"/>
                <a:gd name="connsiteX3-365" fmla="*/ 1239162 w 1825371"/>
                <a:gd name="connsiteY3-366" fmla="*/ 1001764 h 4705763"/>
                <a:gd name="connsiteX4-367" fmla="*/ 1276445 w 1825371"/>
                <a:gd name="connsiteY4-368" fmla="*/ 1025928 h 4705763"/>
                <a:gd name="connsiteX5-369" fmla="*/ 1316489 w 1825371"/>
                <a:gd name="connsiteY5-370" fmla="*/ 1009704 h 4705763"/>
                <a:gd name="connsiteX6-371" fmla="*/ 1345141 w 1825371"/>
                <a:gd name="connsiteY6-372" fmla="*/ 948602 h 4705763"/>
                <a:gd name="connsiteX7-373" fmla="*/ 1407624 w 1825371"/>
                <a:gd name="connsiteY7-374" fmla="*/ 869894 h 4705763"/>
                <a:gd name="connsiteX8-375" fmla="*/ 1749379 w 1825371"/>
                <a:gd name="connsiteY8-376" fmla="*/ 590967 h 4705763"/>
                <a:gd name="connsiteX9-377" fmla="*/ 1808066 w 1825371"/>
                <a:gd name="connsiteY9-378" fmla="*/ 545399 h 4705763"/>
                <a:gd name="connsiteX10-379" fmla="*/ 1825326 w 1825371"/>
                <a:gd name="connsiteY10-380" fmla="*/ 554375 h 4705763"/>
                <a:gd name="connsiteX11-381" fmla="*/ 1811172 w 1825371"/>
                <a:gd name="connsiteY11-382" fmla="*/ 590277 h 4705763"/>
                <a:gd name="connsiteX12-383" fmla="*/ 1721073 w 1825371"/>
                <a:gd name="connsiteY12-384" fmla="*/ 698326 h 4705763"/>
                <a:gd name="connsiteX13-385" fmla="*/ 1385877 w 1825371"/>
                <a:gd name="connsiteY13-386" fmla="*/ 1068389 h 4705763"/>
                <a:gd name="connsiteX14-387" fmla="*/ 1376211 w 1825371"/>
                <a:gd name="connsiteY14-388" fmla="*/ 1098421 h 4705763"/>
                <a:gd name="connsiteX15-389" fmla="*/ 1361366 w 1825371"/>
                <a:gd name="connsiteY15-390" fmla="*/ 1135359 h 4705763"/>
                <a:gd name="connsiteX16-391" fmla="*/ 1355153 w 1825371"/>
                <a:gd name="connsiteY16-392" fmla="*/ 1169879 h 4705763"/>
                <a:gd name="connsiteX17-393" fmla="*/ 1409696 w 1825371"/>
                <a:gd name="connsiteY17-394" fmla="*/ 1384253 h 4705763"/>
                <a:gd name="connsiteX18-395" fmla="*/ 1524994 w 1825371"/>
                <a:gd name="connsiteY18-396" fmla="*/ 1739817 h 4705763"/>
                <a:gd name="connsiteX19-397" fmla="*/ 1659971 w 1825371"/>
                <a:gd name="connsiteY19-398" fmla="*/ 2199288 h 4705763"/>
                <a:gd name="connsiteX20-399" fmla="*/ 1782864 w 1825371"/>
                <a:gd name="connsiteY20-400" fmla="*/ 2697077 h 4705763"/>
                <a:gd name="connsiteX21-401" fmla="*/ 1794257 w 1825371"/>
                <a:gd name="connsiteY21-402" fmla="*/ 2767845 h 4705763"/>
                <a:gd name="connsiteX22-403" fmla="*/ 1791840 w 1825371"/>
                <a:gd name="connsiteY22-404" fmla="*/ 2778202 h 4705763"/>
                <a:gd name="connsiteX23-405" fmla="*/ 1784245 w 1825371"/>
                <a:gd name="connsiteY23-406" fmla="*/ 2770607 h 4705763"/>
                <a:gd name="connsiteX24-407" fmla="*/ 1746617 w 1825371"/>
                <a:gd name="connsiteY24-408" fmla="*/ 2660831 h 4705763"/>
                <a:gd name="connsiteX25-409" fmla="*/ 1513602 w 1825371"/>
                <a:gd name="connsiteY25-410" fmla="*/ 1875484 h 4705763"/>
                <a:gd name="connsiteX26-411" fmla="*/ 1297158 w 1825371"/>
                <a:gd name="connsiteY26-412" fmla="*/ 1267919 h 4705763"/>
                <a:gd name="connsiteX27-413" fmla="*/ 1275064 w 1825371"/>
                <a:gd name="connsiteY27-414" fmla="*/ 1217173 h 4705763"/>
                <a:gd name="connsiteX28-415" fmla="*/ 1248483 w 1825371"/>
                <a:gd name="connsiteY28-416" fmla="*/ 1193353 h 4705763"/>
                <a:gd name="connsiteX29-417" fmla="*/ 1232949 w 1825371"/>
                <a:gd name="connsiteY29-418" fmla="*/ 1222351 h 4705763"/>
                <a:gd name="connsiteX30-419" fmla="*/ 1230877 w 1825371"/>
                <a:gd name="connsiteY30-420" fmla="*/ 1283108 h 4705763"/>
                <a:gd name="connsiteX31-421" fmla="*/ 1243305 w 1825371"/>
                <a:gd name="connsiteY31-422" fmla="*/ 1522336 h 4705763"/>
                <a:gd name="connsiteX32-423" fmla="*/ 1261256 w 1825371"/>
                <a:gd name="connsiteY32-424" fmla="*/ 1854772 h 4705763"/>
                <a:gd name="connsiteX33-425" fmla="*/ 1297493 w 1825371"/>
                <a:gd name="connsiteY33-426" fmla="*/ 4685667 h 4705763"/>
                <a:gd name="connsiteX34-427" fmla="*/ 938419 w 1825371"/>
                <a:gd name="connsiteY34-428" fmla="*/ 4705763 h 4705763"/>
                <a:gd name="connsiteX35-429" fmla="*/ 1053441 w 1825371"/>
                <a:gd name="connsiteY35-430" fmla="*/ 2920082 h 4705763"/>
                <a:gd name="connsiteX36-431" fmla="*/ 1066213 w 1825371"/>
                <a:gd name="connsiteY36-432" fmla="*/ 2573839 h 4705763"/>
                <a:gd name="connsiteX37-433" fmla="*/ 1077951 w 1825371"/>
                <a:gd name="connsiteY37-434" fmla="*/ 2236916 h 4705763"/>
                <a:gd name="connsiteX38-435" fmla="*/ 1093485 w 1825371"/>
                <a:gd name="connsiteY38-436" fmla="*/ 1882733 h 4705763"/>
                <a:gd name="connsiteX39-437" fmla="*/ 1107983 w 1825371"/>
                <a:gd name="connsiteY39-438" fmla="*/ 1608293 h 4705763"/>
                <a:gd name="connsiteX40-439" fmla="*/ 1125245 w 1825371"/>
                <a:gd name="connsiteY40-440" fmla="*/ 1293464 h 4705763"/>
                <a:gd name="connsiteX41-441" fmla="*/ 1096247 w 1825371"/>
                <a:gd name="connsiteY41-442" fmla="*/ 1270681 h 4705763"/>
                <a:gd name="connsiteX42-443" fmla="*/ 984400 w 1825371"/>
                <a:gd name="connsiteY42-444" fmla="*/ 1242374 h 4705763"/>
                <a:gd name="connsiteX43-445" fmla="*/ 977149 w 1825371"/>
                <a:gd name="connsiteY43-446" fmla="*/ 1225458 h 4705763"/>
                <a:gd name="connsiteX44-447" fmla="*/ 983019 w 1825371"/>
                <a:gd name="connsiteY44-448" fmla="*/ 1189902 h 4705763"/>
                <a:gd name="connsiteX45-449" fmla="*/ 1016158 w 1825371"/>
                <a:gd name="connsiteY45-450" fmla="*/ 1097041 h 4705763"/>
                <a:gd name="connsiteX46-451" fmla="*/ 1055513 w 1825371"/>
                <a:gd name="connsiteY46-452" fmla="*/ 1078055 h 4705763"/>
                <a:gd name="connsiteX47-453" fmla="*/ 1097628 w 1825371"/>
                <a:gd name="connsiteY47-454" fmla="*/ 1104290 h 4705763"/>
                <a:gd name="connsiteX48-455" fmla="*/ 1115579 w 1825371"/>
                <a:gd name="connsiteY48-456" fmla="*/ 1107743 h 4705763"/>
                <a:gd name="connsiteX49-457" fmla="*/ 1177026 w 1825371"/>
                <a:gd name="connsiteY49-458" fmla="*/ 1087375 h 4705763"/>
                <a:gd name="connsiteX50-459" fmla="*/ 1179787 w 1825371"/>
                <a:gd name="connsiteY50-460" fmla="*/ 1073913 h 4705763"/>
                <a:gd name="connsiteX51-461" fmla="*/ 1135255 w 1825371"/>
                <a:gd name="connsiteY51-462" fmla="*/ 1041117 h 4705763"/>
                <a:gd name="connsiteX52-463" fmla="*/ 939868 w 1825371"/>
                <a:gd name="connsiteY52-464" fmla="*/ 883702 h 4705763"/>
                <a:gd name="connsiteX53-465" fmla="*/ 549783 w 1825371"/>
                <a:gd name="connsiteY53-466" fmla="*/ 496379 h 4705763"/>
                <a:gd name="connsiteX54-467" fmla="*/ 40947 w 1825371"/>
                <a:gd name="connsiteY54-468" fmla="*/ 48990 h 4705763"/>
                <a:gd name="connsiteX55-469" fmla="*/ 5735 w 1825371"/>
                <a:gd name="connsiteY55-470" fmla="*/ 17231 h 4705763"/>
                <a:gd name="connsiteX56-471" fmla="*/ 902 w 1825371"/>
                <a:gd name="connsiteY56-472" fmla="*/ 4114 h 4705763"/>
                <a:gd name="connsiteX57-473" fmla="*/ 15747 w 1825371"/>
                <a:gd name="connsiteY57-474" fmla="*/ 1352 h 4705763"/>
                <a:gd name="connsiteX0-475" fmla="*/ 15747 w 1825371"/>
                <a:gd name="connsiteY0-476" fmla="*/ 1352 h 4705763"/>
                <a:gd name="connsiteX1-477" fmla="*/ 83062 w 1825371"/>
                <a:gd name="connsiteY1-478" fmla="*/ 34837 h 4705763"/>
                <a:gd name="connsiteX2-479" fmla="*/ 961270 w 1825371"/>
                <a:gd name="connsiteY2-480" fmla="*/ 755975 h 4705763"/>
                <a:gd name="connsiteX3-481" fmla="*/ 1239162 w 1825371"/>
                <a:gd name="connsiteY3-482" fmla="*/ 1001764 h 4705763"/>
                <a:gd name="connsiteX4-483" fmla="*/ 1276445 w 1825371"/>
                <a:gd name="connsiteY4-484" fmla="*/ 1025928 h 4705763"/>
                <a:gd name="connsiteX5-485" fmla="*/ 1316489 w 1825371"/>
                <a:gd name="connsiteY5-486" fmla="*/ 1009704 h 4705763"/>
                <a:gd name="connsiteX6-487" fmla="*/ 1345141 w 1825371"/>
                <a:gd name="connsiteY6-488" fmla="*/ 948602 h 4705763"/>
                <a:gd name="connsiteX7-489" fmla="*/ 1407624 w 1825371"/>
                <a:gd name="connsiteY7-490" fmla="*/ 869894 h 4705763"/>
                <a:gd name="connsiteX8-491" fmla="*/ 1749379 w 1825371"/>
                <a:gd name="connsiteY8-492" fmla="*/ 590967 h 4705763"/>
                <a:gd name="connsiteX9-493" fmla="*/ 1808066 w 1825371"/>
                <a:gd name="connsiteY9-494" fmla="*/ 545399 h 4705763"/>
                <a:gd name="connsiteX10-495" fmla="*/ 1825326 w 1825371"/>
                <a:gd name="connsiteY10-496" fmla="*/ 554375 h 4705763"/>
                <a:gd name="connsiteX11-497" fmla="*/ 1811172 w 1825371"/>
                <a:gd name="connsiteY11-498" fmla="*/ 590277 h 4705763"/>
                <a:gd name="connsiteX12-499" fmla="*/ 1721073 w 1825371"/>
                <a:gd name="connsiteY12-500" fmla="*/ 698326 h 4705763"/>
                <a:gd name="connsiteX13-501" fmla="*/ 1385877 w 1825371"/>
                <a:gd name="connsiteY13-502" fmla="*/ 1068389 h 4705763"/>
                <a:gd name="connsiteX14-503" fmla="*/ 1376211 w 1825371"/>
                <a:gd name="connsiteY14-504" fmla="*/ 1098421 h 4705763"/>
                <a:gd name="connsiteX15-505" fmla="*/ 1361366 w 1825371"/>
                <a:gd name="connsiteY15-506" fmla="*/ 1135359 h 4705763"/>
                <a:gd name="connsiteX16-507" fmla="*/ 1355153 w 1825371"/>
                <a:gd name="connsiteY16-508" fmla="*/ 1169879 h 4705763"/>
                <a:gd name="connsiteX17-509" fmla="*/ 1409696 w 1825371"/>
                <a:gd name="connsiteY17-510" fmla="*/ 1384253 h 4705763"/>
                <a:gd name="connsiteX18-511" fmla="*/ 1524994 w 1825371"/>
                <a:gd name="connsiteY18-512" fmla="*/ 1739817 h 4705763"/>
                <a:gd name="connsiteX19-513" fmla="*/ 1659971 w 1825371"/>
                <a:gd name="connsiteY19-514" fmla="*/ 2199288 h 4705763"/>
                <a:gd name="connsiteX20-515" fmla="*/ 1782864 w 1825371"/>
                <a:gd name="connsiteY20-516" fmla="*/ 2697077 h 4705763"/>
                <a:gd name="connsiteX21-517" fmla="*/ 1794257 w 1825371"/>
                <a:gd name="connsiteY21-518" fmla="*/ 2767845 h 4705763"/>
                <a:gd name="connsiteX22-519" fmla="*/ 1791840 w 1825371"/>
                <a:gd name="connsiteY22-520" fmla="*/ 2778202 h 4705763"/>
                <a:gd name="connsiteX23-521" fmla="*/ 1784245 w 1825371"/>
                <a:gd name="connsiteY23-522" fmla="*/ 2770607 h 4705763"/>
                <a:gd name="connsiteX24-523" fmla="*/ 1746617 w 1825371"/>
                <a:gd name="connsiteY24-524" fmla="*/ 2660831 h 4705763"/>
                <a:gd name="connsiteX25-525" fmla="*/ 1513602 w 1825371"/>
                <a:gd name="connsiteY25-526" fmla="*/ 1875484 h 4705763"/>
                <a:gd name="connsiteX26-527" fmla="*/ 1297158 w 1825371"/>
                <a:gd name="connsiteY26-528" fmla="*/ 1267919 h 4705763"/>
                <a:gd name="connsiteX27-529" fmla="*/ 1275064 w 1825371"/>
                <a:gd name="connsiteY27-530" fmla="*/ 1217173 h 4705763"/>
                <a:gd name="connsiteX28-531" fmla="*/ 1248483 w 1825371"/>
                <a:gd name="connsiteY28-532" fmla="*/ 1193353 h 4705763"/>
                <a:gd name="connsiteX29-533" fmla="*/ 1232949 w 1825371"/>
                <a:gd name="connsiteY29-534" fmla="*/ 1222351 h 4705763"/>
                <a:gd name="connsiteX30-535" fmla="*/ 1230877 w 1825371"/>
                <a:gd name="connsiteY30-536" fmla="*/ 1283108 h 4705763"/>
                <a:gd name="connsiteX31-537" fmla="*/ 1243305 w 1825371"/>
                <a:gd name="connsiteY31-538" fmla="*/ 1522336 h 4705763"/>
                <a:gd name="connsiteX32-539" fmla="*/ 1297493 w 1825371"/>
                <a:gd name="connsiteY32-540" fmla="*/ 4685667 h 4705763"/>
                <a:gd name="connsiteX33-541" fmla="*/ 938419 w 1825371"/>
                <a:gd name="connsiteY33-542" fmla="*/ 4705763 h 4705763"/>
                <a:gd name="connsiteX34-543" fmla="*/ 1053441 w 1825371"/>
                <a:gd name="connsiteY34-544" fmla="*/ 2920082 h 4705763"/>
                <a:gd name="connsiteX35-545" fmla="*/ 1066213 w 1825371"/>
                <a:gd name="connsiteY35-546" fmla="*/ 2573839 h 4705763"/>
                <a:gd name="connsiteX36-547" fmla="*/ 1077951 w 1825371"/>
                <a:gd name="connsiteY36-548" fmla="*/ 2236916 h 4705763"/>
                <a:gd name="connsiteX37-549" fmla="*/ 1093485 w 1825371"/>
                <a:gd name="connsiteY37-550" fmla="*/ 1882733 h 4705763"/>
                <a:gd name="connsiteX38-551" fmla="*/ 1107983 w 1825371"/>
                <a:gd name="connsiteY38-552" fmla="*/ 1608293 h 4705763"/>
                <a:gd name="connsiteX39-553" fmla="*/ 1125245 w 1825371"/>
                <a:gd name="connsiteY39-554" fmla="*/ 1293464 h 4705763"/>
                <a:gd name="connsiteX40-555" fmla="*/ 1096247 w 1825371"/>
                <a:gd name="connsiteY40-556" fmla="*/ 1270681 h 4705763"/>
                <a:gd name="connsiteX41-557" fmla="*/ 984400 w 1825371"/>
                <a:gd name="connsiteY41-558" fmla="*/ 1242374 h 4705763"/>
                <a:gd name="connsiteX42-559" fmla="*/ 977149 w 1825371"/>
                <a:gd name="connsiteY42-560" fmla="*/ 1225458 h 4705763"/>
                <a:gd name="connsiteX43-561" fmla="*/ 983019 w 1825371"/>
                <a:gd name="connsiteY43-562" fmla="*/ 1189902 h 4705763"/>
                <a:gd name="connsiteX44-563" fmla="*/ 1016158 w 1825371"/>
                <a:gd name="connsiteY44-564" fmla="*/ 1097041 h 4705763"/>
                <a:gd name="connsiteX45-565" fmla="*/ 1055513 w 1825371"/>
                <a:gd name="connsiteY45-566" fmla="*/ 1078055 h 4705763"/>
                <a:gd name="connsiteX46-567" fmla="*/ 1097628 w 1825371"/>
                <a:gd name="connsiteY46-568" fmla="*/ 1104290 h 4705763"/>
                <a:gd name="connsiteX47-569" fmla="*/ 1115579 w 1825371"/>
                <a:gd name="connsiteY47-570" fmla="*/ 1107743 h 4705763"/>
                <a:gd name="connsiteX48-571" fmla="*/ 1177026 w 1825371"/>
                <a:gd name="connsiteY48-572" fmla="*/ 1087375 h 4705763"/>
                <a:gd name="connsiteX49-573" fmla="*/ 1179787 w 1825371"/>
                <a:gd name="connsiteY49-574" fmla="*/ 1073913 h 4705763"/>
                <a:gd name="connsiteX50-575" fmla="*/ 1135255 w 1825371"/>
                <a:gd name="connsiteY50-576" fmla="*/ 1041117 h 4705763"/>
                <a:gd name="connsiteX51-577" fmla="*/ 939868 w 1825371"/>
                <a:gd name="connsiteY51-578" fmla="*/ 883702 h 4705763"/>
                <a:gd name="connsiteX52-579" fmla="*/ 549783 w 1825371"/>
                <a:gd name="connsiteY52-580" fmla="*/ 496379 h 4705763"/>
                <a:gd name="connsiteX53-581" fmla="*/ 40947 w 1825371"/>
                <a:gd name="connsiteY53-582" fmla="*/ 48990 h 4705763"/>
                <a:gd name="connsiteX54-583" fmla="*/ 5735 w 1825371"/>
                <a:gd name="connsiteY54-584" fmla="*/ 17231 h 4705763"/>
                <a:gd name="connsiteX55-585" fmla="*/ 902 w 1825371"/>
                <a:gd name="connsiteY55-586" fmla="*/ 4114 h 4705763"/>
                <a:gd name="connsiteX56-587" fmla="*/ 15747 w 1825371"/>
                <a:gd name="connsiteY56-588" fmla="*/ 1352 h 4705763"/>
                <a:gd name="connsiteX0-589" fmla="*/ 15747 w 1825371"/>
                <a:gd name="connsiteY0-590" fmla="*/ 1352 h 4705763"/>
                <a:gd name="connsiteX1-591" fmla="*/ 83062 w 1825371"/>
                <a:gd name="connsiteY1-592" fmla="*/ 34837 h 4705763"/>
                <a:gd name="connsiteX2-593" fmla="*/ 961270 w 1825371"/>
                <a:gd name="connsiteY2-594" fmla="*/ 755975 h 4705763"/>
                <a:gd name="connsiteX3-595" fmla="*/ 1239162 w 1825371"/>
                <a:gd name="connsiteY3-596" fmla="*/ 1001764 h 4705763"/>
                <a:gd name="connsiteX4-597" fmla="*/ 1276445 w 1825371"/>
                <a:gd name="connsiteY4-598" fmla="*/ 1025928 h 4705763"/>
                <a:gd name="connsiteX5-599" fmla="*/ 1316489 w 1825371"/>
                <a:gd name="connsiteY5-600" fmla="*/ 1009704 h 4705763"/>
                <a:gd name="connsiteX6-601" fmla="*/ 1345141 w 1825371"/>
                <a:gd name="connsiteY6-602" fmla="*/ 948602 h 4705763"/>
                <a:gd name="connsiteX7-603" fmla="*/ 1407624 w 1825371"/>
                <a:gd name="connsiteY7-604" fmla="*/ 869894 h 4705763"/>
                <a:gd name="connsiteX8-605" fmla="*/ 1749379 w 1825371"/>
                <a:gd name="connsiteY8-606" fmla="*/ 590967 h 4705763"/>
                <a:gd name="connsiteX9-607" fmla="*/ 1808066 w 1825371"/>
                <a:gd name="connsiteY9-608" fmla="*/ 545399 h 4705763"/>
                <a:gd name="connsiteX10-609" fmla="*/ 1825326 w 1825371"/>
                <a:gd name="connsiteY10-610" fmla="*/ 554375 h 4705763"/>
                <a:gd name="connsiteX11-611" fmla="*/ 1811172 w 1825371"/>
                <a:gd name="connsiteY11-612" fmla="*/ 590277 h 4705763"/>
                <a:gd name="connsiteX12-613" fmla="*/ 1721073 w 1825371"/>
                <a:gd name="connsiteY12-614" fmla="*/ 698326 h 4705763"/>
                <a:gd name="connsiteX13-615" fmla="*/ 1385877 w 1825371"/>
                <a:gd name="connsiteY13-616" fmla="*/ 1068389 h 4705763"/>
                <a:gd name="connsiteX14-617" fmla="*/ 1376211 w 1825371"/>
                <a:gd name="connsiteY14-618" fmla="*/ 1098421 h 4705763"/>
                <a:gd name="connsiteX15-619" fmla="*/ 1361366 w 1825371"/>
                <a:gd name="connsiteY15-620" fmla="*/ 1135359 h 4705763"/>
                <a:gd name="connsiteX16-621" fmla="*/ 1355153 w 1825371"/>
                <a:gd name="connsiteY16-622" fmla="*/ 1169879 h 4705763"/>
                <a:gd name="connsiteX17-623" fmla="*/ 1409696 w 1825371"/>
                <a:gd name="connsiteY17-624" fmla="*/ 1384253 h 4705763"/>
                <a:gd name="connsiteX18-625" fmla="*/ 1524994 w 1825371"/>
                <a:gd name="connsiteY18-626" fmla="*/ 1739817 h 4705763"/>
                <a:gd name="connsiteX19-627" fmla="*/ 1659971 w 1825371"/>
                <a:gd name="connsiteY19-628" fmla="*/ 2199288 h 4705763"/>
                <a:gd name="connsiteX20-629" fmla="*/ 1782864 w 1825371"/>
                <a:gd name="connsiteY20-630" fmla="*/ 2697077 h 4705763"/>
                <a:gd name="connsiteX21-631" fmla="*/ 1794257 w 1825371"/>
                <a:gd name="connsiteY21-632" fmla="*/ 2767845 h 4705763"/>
                <a:gd name="connsiteX22-633" fmla="*/ 1791840 w 1825371"/>
                <a:gd name="connsiteY22-634" fmla="*/ 2778202 h 4705763"/>
                <a:gd name="connsiteX23-635" fmla="*/ 1784245 w 1825371"/>
                <a:gd name="connsiteY23-636" fmla="*/ 2770607 h 4705763"/>
                <a:gd name="connsiteX24-637" fmla="*/ 1746617 w 1825371"/>
                <a:gd name="connsiteY24-638" fmla="*/ 2660831 h 4705763"/>
                <a:gd name="connsiteX25-639" fmla="*/ 1513602 w 1825371"/>
                <a:gd name="connsiteY25-640" fmla="*/ 1875484 h 4705763"/>
                <a:gd name="connsiteX26-641" fmla="*/ 1297158 w 1825371"/>
                <a:gd name="connsiteY26-642" fmla="*/ 1267919 h 4705763"/>
                <a:gd name="connsiteX27-643" fmla="*/ 1275064 w 1825371"/>
                <a:gd name="connsiteY27-644" fmla="*/ 1217173 h 4705763"/>
                <a:gd name="connsiteX28-645" fmla="*/ 1248483 w 1825371"/>
                <a:gd name="connsiteY28-646" fmla="*/ 1193353 h 4705763"/>
                <a:gd name="connsiteX29-647" fmla="*/ 1232949 w 1825371"/>
                <a:gd name="connsiteY29-648" fmla="*/ 1222351 h 4705763"/>
                <a:gd name="connsiteX30-649" fmla="*/ 1230877 w 1825371"/>
                <a:gd name="connsiteY30-650" fmla="*/ 1283108 h 4705763"/>
                <a:gd name="connsiteX31-651" fmla="*/ 1297493 w 1825371"/>
                <a:gd name="connsiteY31-652" fmla="*/ 4685667 h 4705763"/>
                <a:gd name="connsiteX32-653" fmla="*/ 938419 w 1825371"/>
                <a:gd name="connsiteY32-654" fmla="*/ 4705763 h 4705763"/>
                <a:gd name="connsiteX33-655" fmla="*/ 1053441 w 1825371"/>
                <a:gd name="connsiteY33-656" fmla="*/ 2920082 h 4705763"/>
                <a:gd name="connsiteX34-657" fmla="*/ 1066213 w 1825371"/>
                <a:gd name="connsiteY34-658" fmla="*/ 2573839 h 4705763"/>
                <a:gd name="connsiteX35-659" fmla="*/ 1077951 w 1825371"/>
                <a:gd name="connsiteY35-660" fmla="*/ 2236916 h 4705763"/>
                <a:gd name="connsiteX36-661" fmla="*/ 1093485 w 1825371"/>
                <a:gd name="connsiteY36-662" fmla="*/ 1882733 h 4705763"/>
                <a:gd name="connsiteX37-663" fmla="*/ 1107983 w 1825371"/>
                <a:gd name="connsiteY37-664" fmla="*/ 1608293 h 4705763"/>
                <a:gd name="connsiteX38-665" fmla="*/ 1125245 w 1825371"/>
                <a:gd name="connsiteY38-666" fmla="*/ 1293464 h 4705763"/>
                <a:gd name="connsiteX39-667" fmla="*/ 1096247 w 1825371"/>
                <a:gd name="connsiteY39-668" fmla="*/ 1270681 h 4705763"/>
                <a:gd name="connsiteX40-669" fmla="*/ 984400 w 1825371"/>
                <a:gd name="connsiteY40-670" fmla="*/ 1242374 h 4705763"/>
                <a:gd name="connsiteX41-671" fmla="*/ 977149 w 1825371"/>
                <a:gd name="connsiteY41-672" fmla="*/ 1225458 h 4705763"/>
                <a:gd name="connsiteX42-673" fmla="*/ 983019 w 1825371"/>
                <a:gd name="connsiteY42-674" fmla="*/ 1189902 h 4705763"/>
                <a:gd name="connsiteX43-675" fmla="*/ 1016158 w 1825371"/>
                <a:gd name="connsiteY43-676" fmla="*/ 1097041 h 4705763"/>
                <a:gd name="connsiteX44-677" fmla="*/ 1055513 w 1825371"/>
                <a:gd name="connsiteY44-678" fmla="*/ 1078055 h 4705763"/>
                <a:gd name="connsiteX45-679" fmla="*/ 1097628 w 1825371"/>
                <a:gd name="connsiteY45-680" fmla="*/ 1104290 h 4705763"/>
                <a:gd name="connsiteX46-681" fmla="*/ 1115579 w 1825371"/>
                <a:gd name="connsiteY46-682" fmla="*/ 1107743 h 4705763"/>
                <a:gd name="connsiteX47-683" fmla="*/ 1177026 w 1825371"/>
                <a:gd name="connsiteY47-684" fmla="*/ 1087375 h 4705763"/>
                <a:gd name="connsiteX48-685" fmla="*/ 1179787 w 1825371"/>
                <a:gd name="connsiteY48-686" fmla="*/ 1073913 h 4705763"/>
                <a:gd name="connsiteX49-687" fmla="*/ 1135255 w 1825371"/>
                <a:gd name="connsiteY49-688" fmla="*/ 1041117 h 4705763"/>
                <a:gd name="connsiteX50-689" fmla="*/ 939868 w 1825371"/>
                <a:gd name="connsiteY50-690" fmla="*/ 883702 h 4705763"/>
                <a:gd name="connsiteX51-691" fmla="*/ 549783 w 1825371"/>
                <a:gd name="connsiteY51-692" fmla="*/ 496379 h 4705763"/>
                <a:gd name="connsiteX52-693" fmla="*/ 40947 w 1825371"/>
                <a:gd name="connsiteY52-694" fmla="*/ 48990 h 4705763"/>
                <a:gd name="connsiteX53-695" fmla="*/ 5735 w 1825371"/>
                <a:gd name="connsiteY53-696" fmla="*/ 17231 h 4705763"/>
                <a:gd name="connsiteX54-697" fmla="*/ 902 w 1825371"/>
                <a:gd name="connsiteY54-698" fmla="*/ 4114 h 4705763"/>
                <a:gd name="connsiteX55-699" fmla="*/ 15747 w 1825371"/>
                <a:gd name="connsiteY55-700" fmla="*/ 1352 h 4705763"/>
                <a:gd name="connsiteX0-701" fmla="*/ 15747 w 1825371"/>
                <a:gd name="connsiteY0-702" fmla="*/ 1352 h 4705763"/>
                <a:gd name="connsiteX1-703" fmla="*/ 83062 w 1825371"/>
                <a:gd name="connsiteY1-704" fmla="*/ 34837 h 4705763"/>
                <a:gd name="connsiteX2-705" fmla="*/ 961270 w 1825371"/>
                <a:gd name="connsiteY2-706" fmla="*/ 755975 h 4705763"/>
                <a:gd name="connsiteX3-707" fmla="*/ 1239162 w 1825371"/>
                <a:gd name="connsiteY3-708" fmla="*/ 1001764 h 4705763"/>
                <a:gd name="connsiteX4-709" fmla="*/ 1276445 w 1825371"/>
                <a:gd name="connsiteY4-710" fmla="*/ 1025928 h 4705763"/>
                <a:gd name="connsiteX5-711" fmla="*/ 1316489 w 1825371"/>
                <a:gd name="connsiteY5-712" fmla="*/ 1009704 h 4705763"/>
                <a:gd name="connsiteX6-713" fmla="*/ 1345141 w 1825371"/>
                <a:gd name="connsiteY6-714" fmla="*/ 948602 h 4705763"/>
                <a:gd name="connsiteX7-715" fmla="*/ 1407624 w 1825371"/>
                <a:gd name="connsiteY7-716" fmla="*/ 869894 h 4705763"/>
                <a:gd name="connsiteX8-717" fmla="*/ 1749379 w 1825371"/>
                <a:gd name="connsiteY8-718" fmla="*/ 590967 h 4705763"/>
                <a:gd name="connsiteX9-719" fmla="*/ 1808066 w 1825371"/>
                <a:gd name="connsiteY9-720" fmla="*/ 545399 h 4705763"/>
                <a:gd name="connsiteX10-721" fmla="*/ 1825326 w 1825371"/>
                <a:gd name="connsiteY10-722" fmla="*/ 554375 h 4705763"/>
                <a:gd name="connsiteX11-723" fmla="*/ 1811172 w 1825371"/>
                <a:gd name="connsiteY11-724" fmla="*/ 590277 h 4705763"/>
                <a:gd name="connsiteX12-725" fmla="*/ 1721073 w 1825371"/>
                <a:gd name="connsiteY12-726" fmla="*/ 698326 h 4705763"/>
                <a:gd name="connsiteX13-727" fmla="*/ 1385877 w 1825371"/>
                <a:gd name="connsiteY13-728" fmla="*/ 1068389 h 4705763"/>
                <a:gd name="connsiteX14-729" fmla="*/ 1376211 w 1825371"/>
                <a:gd name="connsiteY14-730" fmla="*/ 1098421 h 4705763"/>
                <a:gd name="connsiteX15-731" fmla="*/ 1361366 w 1825371"/>
                <a:gd name="connsiteY15-732" fmla="*/ 1135359 h 4705763"/>
                <a:gd name="connsiteX16-733" fmla="*/ 1355153 w 1825371"/>
                <a:gd name="connsiteY16-734" fmla="*/ 1169879 h 4705763"/>
                <a:gd name="connsiteX17-735" fmla="*/ 1409696 w 1825371"/>
                <a:gd name="connsiteY17-736" fmla="*/ 1384253 h 4705763"/>
                <a:gd name="connsiteX18-737" fmla="*/ 1524994 w 1825371"/>
                <a:gd name="connsiteY18-738" fmla="*/ 1739817 h 4705763"/>
                <a:gd name="connsiteX19-739" fmla="*/ 1659971 w 1825371"/>
                <a:gd name="connsiteY19-740" fmla="*/ 2199288 h 4705763"/>
                <a:gd name="connsiteX20-741" fmla="*/ 1782864 w 1825371"/>
                <a:gd name="connsiteY20-742" fmla="*/ 2697077 h 4705763"/>
                <a:gd name="connsiteX21-743" fmla="*/ 1794257 w 1825371"/>
                <a:gd name="connsiteY21-744" fmla="*/ 2767845 h 4705763"/>
                <a:gd name="connsiteX22-745" fmla="*/ 1791840 w 1825371"/>
                <a:gd name="connsiteY22-746" fmla="*/ 2778202 h 4705763"/>
                <a:gd name="connsiteX23-747" fmla="*/ 1784245 w 1825371"/>
                <a:gd name="connsiteY23-748" fmla="*/ 2770607 h 4705763"/>
                <a:gd name="connsiteX24-749" fmla="*/ 1746617 w 1825371"/>
                <a:gd name="connsiteY24-750" fmla="*/ 2660831 h 4705763"/>
                <a:gd name="connsiteX25-751" fmla="*/ 1513602 w 1825371"/>
                <a:gd name="connsiteY25-752" fmla="*/ 1875484 h 4705763"/>
                <a:gd name="connsiteX26-753" fmla="*/ 1297158 w 1825371"/>
                <a:gd name="connsiteY26-754" fmla="*/ 1267919 h 4705763"/>
                <a:gd name="connsiteX27-755" fmla="*/ 1275064 w 1825371"/>
                <a:gd name="connsiteY27-756" fmla="*/ 1217173 h 4705763"/>
                <a:gd name="connsiteX28-757" fmla="*/ 1248483 w 1825371"/>
                <a:gd name="connsiteY28-758" fmla="*/ 1193353 h 4705763"/>
                <a:gd name="connsiteX29-759" fmla="*/ 1232949 w 1825371"/>
                <a:gd name="connsiteY29-760" fmla="*/ 1222351 h 4705763"/>
                <a:gd name="connsiteX30-761" fmla="*/ 1230877 w 1825371"/>
                <a:gd name="connsiteY30-762" fmla="*/ 1283108 h 4705763"/>
                <a:gd name="connsiteX31-763" fmla="*/ 1297493 w 1825371"/>
                <a:gd name="connsiteY31-764" fmla="*/ 4685667 h 4705763"/>
                <a:gd name="connsiteX32-765" fmla="*/ 938419 w 1825371"/>
                <a:gd name="connsiteY32-766" fmla="*/ 4705763 h 4705763"/>
                <a:gd name="connsiteX33-767" fmla="*/ 1053441 w 1825371"/>
                <a:gd name="connsiteY33-768" fmla="*/ 2920082 h 4705763"/>
                <a:gd name="connsiteX34-769" fmla="*/ 1066213 w 1825371"/>
                <a:gd name="connsiteY34-770" fmla="*/ 2573839 h 4705763"/>
                <a:gd name="connsiteX35-771" fmla="*/ 1077951 w 1825371"/>
                <a:gd name="connsiteY35-772" fmla="*/ 2236916 h 4705763"/>
                <a:gd name="connsiteX36-773" fmla="*/ 1093485 w 1825371"/>
                <a:gd name="connsiteY36-774" fmla="*/ 1882733 h 4705763"/>
                <a:gd name="connsiteX37-775" fmla="*/ 1125245 w 1825371"/>
                <a:gd name="connsiteY37-776" fmla="*/ 1293464 h 4705763"/>
                <a:gd name="connsiteX38-777" fmla="*/ 1096247 w 1825371"/>
                <a:gd name="connsiteY38-778" fmla="*/ 1270681 h 4705763"/>
                <a:gd name="connsiteX39-779" fmla="*/ 984400 w 1825371"/>
                <a:gd name="connsiteY39-780" fmla="*/ 1242374 h 4705763"/>
                <a:gd name="connsiteX40-781" fmla="*/ 977149 w 1825371"/>
                <a:gd name="connsiteY40-782" fmla="*/ 1225458 h 4705763"/>
                <a:gd name="connsiteX41-783" fmla="*/ 983019 w 1825371"/>
                <a:gd name="connsiteY41-784" fmla="*/ 1189902 h 4705763"/>
                <a:gd name="connsiteX42-785" fmla="*/ 1016158 w 1825371"/>
                <a:gd name="connsiteY42-786" fmla="*/ 1097041 h 4705763"/>
                <a:gd name="connsiteX43-787" fmla="*/ 1055513 w 1825371"/>
                <a:gd name="connsiteY43-788" fmla="*/ 1078055 h 4705763"/>
                <a:gd name="connsiteX44-789" fmla="*/ 1097628 w 1825371"/>
                <a:gd name="connsiteY44-790" fmla="*/ 1104290 h 4705763"/>
                <a:gd name="connsiteX45-791" fmla="*/ 1115579 w 1825371"/>
                <a:gd name="connsiteY45-792" fmla="*/ 1107743 h 4705763"/>
                <a:gd name="connsiteX46-793" fmla="*/ 1177026 w 1825371"/>
                <a:gd name="connsiteY46-794" fmla="*/ 1087375 h 4705763"/>
                <a:gd name="connsiteX47-795" fmla="*/ 1179787 w 1825371"/>
                <a:gd name="connsiteY47-796" fmla="*/ 1073913 h 4705763"/>
                <a:gd name="connsiteX48-797" fmla="*/ 1135255 w 1825371"/>
                <a:gd name="connsiteY48-798" fmla="*/ 1041117 h 4705763"/>
                <a:gd name="connsiteX49-799" fmla="*/ 939868 w 1825371"/>
                <a:gd name="connsiteY49-800" fmla="*/ 883702 h 4705763"/>
                <a:gd name="connsiteX50-801" fmla="*/ 549783 w 1825371"/>
                <a:gd name="connsiteY50-802" fmla="*/ 496379 h 4705763"/>
                <a:gd name="connsiteX51-803" fmla="*/ 40947 w 1825371"/>
                <a:gd name="connsiteY51-804" fmla="*/ 48990 h 4705763"/>
                <a:gd name="connsiteX52-805" fmla="*/ 5735 w 1825371"/>
                <a:gd name="connsiteY52-806" fmla="*/ 17231 h 4705763"/>
                <a:gd name="connsiteX53-807" fmla="*/ 902 w 1825371"/>
                <a:gd name="connsiteY53-808" fmla="*/ 4114 h 4705763"/>
                <a:gd name="connsiteX54-809" fmla="*/ 15747 w 1825371"/>
                <a:gd name="connsiteY54-810" fmla="*/ 1352 h 4705763"/>
                <a:gd name="connsiteX0-811" fmla="*/ 15747 w 1825371"/>
                <a:gd name="connsiteY0-812" fmla="*/ 1352 h 4705763"/>
                <a:gd name="connsiteX1-813" fmla="*/ 83062 w 1825371"/>
                <a:gd name="connsiteY1-814" fmla="*/ 34837 h 4705763"/>
                <a:gd name="connsiteX2-815" fmla="*/ 961270 w 1825371"/>
                <a:gd name="connsiteY2-816" fmla="*/ 755975 h 4705763"/>
                <a:gd name="connsiteX3-817" fmla="*/ 1239162 w 1825371"/>
                <a:gd name="connsiteY3-818" fmla="*/ 1001764 h 4705763"/>
                <a:gd name="connsiteX4-819" fmla="*/ 1276445 w 1825371"/>
                <a:gd name="connsiteY4-820" fmla="*/ 1025928 h 4705763"/>
                <a:gd name="connsiteX5-821" fmla="*/ 1316489 w 1825371"/>
                <a:gd name="connsiteY5-822" fmla="*/ 1009704 h 4705763"/>
                <a:gd name="connsiteX6-823" fmla="*/ 1345141 w 1825371"/>
                <a:gd name="connsiteY6-824" fmla="*/ 948602 h 4705763"/>
                <a:gd name="connsiteX7-825" fmla="*/ 1407624 w 1825371"/>
                <a:gd name="connsiteY7-826" fmla="*/ 869894 h 4705763"/>
                <a:gd name="connsiteX8-827" fmla="*/ 1749379 w 1825371"/>
                <a:gd name="connsiteY8-828" fmla="*/ 590967 h 4705763"/>
                <a:gd name="connsiteX9-829" fmla="*/ 1808066 w 1825371"/>
                <a:gd name="connsiteY9-830" fmla="*/ 545399 h 4705763"/>
                <a:gd name="connsiteX10-831" fmla="*/ 1825326 w 1825371"/>
                <a:gd name="connsiteY10-832" fmla="*/ 554375 h 4705763"/>
                <a:gd name="connsiteX11-833" fmla="*/ 1811172 w 1825371"/>
                <a:gd name="connsiteY11-834" fmla="*/ 590277 h 4705763"/>
                <a:gd name="connsiteX12-835" fmla="*/ 1721073 w 1825371"/>
                <a:gd name="connsiteY12-836" fmla="*/ 698326 h 4705763"/>
                <a:gd name="connsiteX13-837" fmla="*/ 1385877 w 1825371"/>
                <a:gd name="connsiteY13-838" fmla="*/ 1068389 h 4705763"/>
                <a:gd name="connsiteX14-839" fmla="*/ 1376211 w 1825371"/>
                <a:gd name="connsiteY14-840" fmla="*/ 1098421 h 4705763"/>
                <a:gd name="connsiteX15-841" fmla="*/ 1361366 w 1825371"/>
                <a:gd name="connsiteY15-842" fmla="*/ 1135359 h 4705763"/>
                <a:gd name="connsiteX16-843" fmla="*/ 1355153 w 1825371"/>
                <a:gd name="connsiteY16-844" fmla="*/ 1169879 h 4705763"/>
                <a:gd name="connsiteX17-845" fmla="*/ 1409696 w 1825371"/>
                <a:gd name="connsiteY17-846" fmla="*/ 1384253 h 4705763"/>
                <a:gd name="connsiteX18-847" fmla="*/ 1524994 w 1825371"/>
                <a:gd name="connsiteY18-848" fmla="*/ 1739817 h 4705763"/>
                <a:gd name="connsiteX19-849" fmla="*/ 1659971 w 1825371"/>
                <a:gd name="connsiteY19-850" fmla="*/ 2199288 h 4705763"/>
                <a:gd name="connsiteX20-851" fmla="*/ 1782864 w 1825371"/>
                <a:gd name="connsiteY20-852" fmla="*/ 2697077 h 4705763"/>
                <a:gd name="connsiteX21-853" fmla="*/ 1794257 w 1825371"/>
                <a:gd name="connsiteY21-854" fmla="*/ 2767845 h 4705763"/>
                <a:gd name="connsiteX22-855" fmla="*/ 1791840 w 1825371"/>
                <a:gd name="connsiteY22-856" fmla="*/ 2778202 h 4705763"/>
                <a:gd name="connsiteX23-857" fmla="*/ 1784245 w 1825371"/>
                <a:gd name="connsiteY23-858" fmla="*/ 2770607 h 4705763"/>
                <a:gd name="connsiteX24-859" fmla="*/ 1746617 w 1825371"/>
                <a:gd name="connsiteY24-860" fmla="*/ 2660831 h 4705763"/>
                <a:gd name="connsiteX25-861" fmla="*/ 1513602 w 1825371"/>
                <a:gd name="connsiteY25-862" fmla="*/ 1875484 h 4705763"/>
                <a:gd name="connsiteX26-863" fmla="*/ 1297158 w 1825371"/>
                <a:gd name="connsiteY26-864" fmla="*/ 1267919 h 4705763"/>
                <a:gd name="connsiteX27-865" fmla="*/ 1275064 w 1825371"/>
                <a:gd name="connsiteY27-866" fmla="*/ 1217173 h 4705763"/>
                <a:gd name="connsiteX28-867" fmla="*/ 1248483 w 1825371"/>
                <a:gd name="connsiteY28-868" fmla="*/ 1193353 h 4705763"/>
                <a:gd name="connsiteX29-869" fmla="*/ 1232949 w 1825371"/>
                <a:gd name="connsiteY29-870" fmla="*/ 1222351 h 4705763"/>
                <a:gd name="connsiteX30-871" fmla="*/ 1230877 w 1825371"/>
                <a:gd name="connsiteY30-872" fmla="*/ 1283108 h 4705763"/>
                <a:gd name="connsiteX31-873" fmla="*/ 1297493 w 1825371"/>
                <a:gd name="connsiteY31-874" fmla="*/ 4685667 h 4705763"/>
                <a:gd name="connsiteX32-875" fmla="*/ 938419 w 1825371"/>
                <a:gd name="connsiteY32-876" fmla="*/ 4705763 h 4705763"/>
                <a:gd name="connsiteX33-877" fmla="*/ 1053441 w 1825371"/>
                <a:gd name="connsiteY33-878" fmla="*/ 2920082 h 4705763"/>
                <a:gd name="connsiteX34-879" fmla="*/ 1066213 w 1825371"/>
                <a:gd name="connsiteY34-880" fmla="*/ 2573839 h 4705763"/>
                <a:gd name="connsiteX35-881" fmla="*/ 1077951 w 1825371"/>
                <a:gd name="connsiteY35-882" fmla="*/ 2236916 h 4705763"/>
                <a:gd name="connsiteX36-883" fmla="*/ 1125245 w 1825371"/>
                <a:gd name="connsiteY36-884" fmla="*/ 1293464 h 4705763"/>
                <a:gd name="connsiteX37-885" fmla="*/ 1096247 w 1825371"/>
                <a:gd name="connsiteY37-886" fmla="*/ 1270681 h 4705763"/>
                <a:gd name="connsiteX38-887" fmla="*/ 984400 w 1825371"/>
                <a:gd name="connsiteY38-888" fmla="*/ 1242374 h 4705763"/>
                <a:gd name="connsiteX39-889" fmla="*/ 977149 w 1825371"/>
                <a:gd name="connsiteY39-890" fmla="*/ 1225458 h 4705763"/>
                <a:gd name="connsiteX40-891" fmla="*/ 983019 w 1825371"/>
                <a:gd name="connsiteY40-892" fmla="*/ 1189902 h 4705763"/>
                <a:gd name="connsiteX41-893" fmla="*/ 1016158 w 1825371"/>
                <a:gd name="connsiteY41-894" fmla="*/ 1097041 h 4705763"/>
                <a:gd name="connsiteX42-895" fmla="*/ 1055513 w 1825371"/>
                <a:gd name="connsiteY42-896" fmla="*/ 1078055 h 4705763"/>
                <a:gd name="connsiteX43-897" fmla="*/ 1097628 w 1825371"/>
                <a:gd name="connsiteY43-898" fmla="*/ 1104290 h 4705763"/>
                <a:gd name="connsiteX44-899" fmla="*/ 1115579 w 1825371"/>
                <a:gd name="connsiteY44-900" fmla="*/ 1107743 h 4705763"/>
                <a:gd name="connsiteX45-901" fmla="*/ 1177026 w 1825371"/>
                <a:gd name="connsiteY45-902" fmla="*/ 1087375 h 4705763"/>
                <a:gd name="connsiteX46-903" fmla="*/ 1179787 w 1825371"/>
                <a:gd name="connsiteY46-904" fmla="*/ 1073913 h 4705763"/>
                <a:gd name="connsiteX47-905" fmla="*/ 1135255 w 1825371"/>
                <a:gd name="connsiteY47-906" fmla="*/ 1041117 h 4705763"/>
                <a:gd name="connsiteX48-907" fmla="*/ 939868 w 1825371"/>
                <a:gd name="connsiteY48-908" fmla="*/ 883702 h 4705763"/>
                <a:gd name="connsiteX49-909" fmla="*/ 549783 w 1825371"/>
                <a:gd name="connsiteY49-910" fmla="*/ 496379 h 4705763"/>
                <a:gd name="connsiteX50-911" fmla="*/ 40947 w 1825371"/>
                <a:gd name="connsiteY50-912" fmla="*/ 48990 h 4705763"/>
                <a:gd name="connsiteX51-913" fmla="*/ 5735 w 1825371"/>
                <a:gd name="connsiteY51-914" fmla="*/ 17231 h 4705763"/>
                <a:gd name="connsiteX52-915" fmla="*/ 902 w 1825371"/>
                <a:gd name="connsiteY52-916" fmla="*/ 4114 h 4705763"/>
                <a:gd name="connsiteX53-917" fmla="*/ 15747 w 1825371"/>
                <a:gd name="connsiteY53-918" fmla="*/ 1352 h 4705763"/>
                <a:gd name="connsiteX0-919" fmla="*/ 15747 w 1825371"/>
                <a:gd name="connsiteY0-920" fmla="*/ 1352 h 4705763"/>
                <a:gd name="connsiteX1-921" fmla="*/ 83062 w 1825371"/>
                <a:gd name="connsiteY1-922" fmla="*/ 34837 h 4705763"/>
                <a:gd name="connsiteX2-923" fmla="*/ 961270 w 1825371"/>
                <a:gd name="connsiteY2-924" fmla="*/ 755975 h 4705763"/>
                <a:gd name="connsiteX3-925" fmla="*/ 1239162 w 1825371"/>
                <a:gd name="connsiteY3-926" fmla="*/ 1001764 h 4705763"/>
                <a:gd name="connsiteX4-927" fmla="*/ 1276445 w 1825371"/>
                <a:gd name="connsiteY4-928" fmla="*/ 1025928 h 4705763"/>
                <a:gd name="connsiteX5-929" fmla="*/ 1316489 w 1825371"/>
                <a:gd name="connsiteY5-930" fmla="*/ 1009704 h 4705763"/>
                <a:gd name="connsiteX6-931" fmla="*/ 1345141 w 1825371"/>
                <a:gd name="connsiteY6-932" fmla="*/ 948602 h 4705763"/>
                <a:gd name="connsiteX7-933" fmla="*/ 1407624 w 1825371"/>
                <a:gd name="connsiteY7-934" fmla="*/ 869894 h 4705763"/>
                <a:gd name="connsiteX8-935" fmla="*/ 1749379 w 1825371"/>
                <a:gd name="connsiteY8-936" fmla="*/ 590967 h 4705763"/>
                <a:gd name="connsiteX9-937" fmla="*/ 1808066 w 1825371"/>
                <a:gd name="connsiteY9-938" fmla="*/ 545399 h 4705763"/>
                <a:gd name="connsiteX10-939" fmla="*/ 1825326 w 1825371"/>
                <a:gd name="connsiteY10-940" fmla="*/ 554375 h 4705763"/>
                <a:gd name="connsiteX11-941" fmla="*/ 1811172 w 1825371"/>
                <a:gd name="connsiteY11-942" fmla="*/ 590277 h 4705763"/>
                <a:gd name="connsiteX12-943" fmla="*/ 1721073 w 1825371"/>
                <a:gd name="connsiteY12-944" fmla="*/ 698326 h 4705763"/>
                <a:gd name="connsiteX13-945" fmla="*/ 1385877 w 1825371"/>
                <a:gd name="connsiteY13-946" fmla="*/ 1068389 h 4705763"/>
                <a:gd name="connsiteX14-947" fmla="*/ 1376211 w 1825371"/>
                <a:gd name="connsiteY14-948" fmla="*/ 1098421 h 4705763"/>
                <a:gd name="connsiteX15-949" fmla="*/ 1361366 w 1825371"/>
                <a:gd name="connsiteY15-950" fmla="*/ 1135359 h 4705763"/>
                <a:gd name="connsiteX16-951" fmla="*/ 1355153 w 1825371"/>
                <a:gd name="connsiteY16-952" fmla="*/ 1169879 h 4705763"/>
                <a:gd name="connsiteX17-953" fmla="*/ 1409696 w 1825371"/>
                <a:gd name="connsiteY17-954" fmla="*/ 1384253 h 4705763"/>
                <a:gd name="connsiteX18-955" fmla="*/ 1524994 w 1825371"/>
                <a:gd name="connsiteY18-956" fmla="*/ 1739817 h 4705763"/>
                <a:gd name="connsiteX19-957" fmla="*/ 1659971 w 1825371"/>
                <a:gd name="connsiteY19-958" fmla="*/ 2199288 h 4705763"/>
                <a:gd name="connsiteX20-959" fmla="*/ 1782864 w 1825371"/>
                <a:gd name="connsiteY20-960" fmla="*/ 2697077 h 4705763"/>
                <a:gd name="connsiteX21-961" fmla="*/ 1794257 w 1825371"/>
                <a:gd name="connsiteY21-962" fmla="*/ 2767845 h 4705763"/>
                <a:gd name="connsiteX22-963" fmla="*/ 1791840 w 1825371"/>
                <a:gd name="connsiteY22-964" fmla="*/ 2778202 h 4705763"/>
                <a:gd name="connsiteX23-965" fmla="*/ 1784245 w 1825371"/>
                <a:gd name="connsiteY23-966" fmla="*/ 2770607 h 4705763"/>
                <a:gd name="connsiteX24-967" fmla="*/ 1746617 w 1825371"/>
                <a:gd name="connsiteY24-968" fmla="*/ 2660831 h 4705763"/>
                <a:gd name="connsiteX25-969" fmla="*/ 1513602 w 1825371"/>
                <a:gd name="connsiteY25-970" fmla="*/ 1875484 h 4705763"/>
                <a:gd name="connsiteX26-971" fmla="*/ 1297158 w 1825371"/>
                <a:gd name="connsiteY26-972" fmla="*/ 1267919 h 4705763"/>
                <a:gd name="connsiteX27-973" fmla="*/ 1275064 w 1825371"/>
                <a:gd name="connsiteY27-974" fmla="*/ 1217173 h 4705763"/>
                <a:gd name="connsiteX28-975" fmla="*/ 1248483 w 1825371"/>
                <a:gd name="connsiteY28-976" fmla="*/ 1193353 h 4705763"/>
                <a:gd name="connsiteX29-977" fmla="*/ 1232949 w 1825371"/>
                <a:gd name="connsiteY29-978" fmla="*/ 1222351 h 4705763"/>
                <a:gd name="connsiteX30-979" fmla="*/ 1230877 w 1825371"/>
                <a:gd name="connsiteY30-980" fmla="*/ 1283108 h 4705763"/>
                <a:gd name="connsiteX31-981" fmla="*/ 1297493 w 1825371"/>
                <a:gd name="connsiteY31-982" fmla="*/ 4685667 h 4705763"/>
                <a:gd name="connsiteX32-983" fmla="*/ 938419 w 1825371"/>
                <a:gd name="connsiteY32-984" fmla="*/ 4705763 h 4705763"/>
                <a:gd name="connsiteX33-985" fmla="*/ 1053441 w 1825371"/>
                <a:gd name="connsiteY33-986" fmla="*/ 2920082 h 4705763"/>
                <a:gd name="connsiteX34-987" fmla="*/ 1066213 w 1825371"/>
                <a:gd name="connsiteY34-988" fmla="*/ 2573839 h 4705763"/>
                <a:gd name="connsiteX35-989" fmla="*/ 1125245 w 1825371"/>
                <a:gd name="connsiteY35-990" fmla="*/ 1293464 h 4705763"/>
                <a:gd name="connsiteX36-991" fmla="*/ 1096247 w 1825371"/>
                <a:gd name="connsiteY36-992" fmla="*/ 1270681 h 4705763"/>
                <a:gd name="connsiteX37-993" fmla="*/ 984400 w 1825371"/>
                <a:gd name="connsiteY37-994" fmla="*/ 1242374 h 4705763"/>
                <a:gd name="connsiteX38-995" fmla="*/ 977149 w 1825371"/>
                <a:gd name="connsiteY38-996" fmla="*/ 1225458 h 4705763"/>
                <a:gd name="connsiteX39-997" fmla="*/ 983019 w 1825371"/>
                <a:gd name="connsiteY39-998" fmla="*/ 1189902 h 4705763"/>
                <a:gd name="connsiteX40-999" fmla="*/ 1016158 w 1825371"/>
                <a:gd name="connsiteY40-1000" fmla="*/ 1097041 h 4705763"/>
                <a:gd name="connsiteX41-1001" fmla="*/ 1055513 w 1825371"/>
                <a:gd name="connsiteY41-1002" fmla="*/ 1078055 h 4705763"/>
                <a:gd name="connsiteX42-1003" fmla="*/ 1097628 w 1825371"/>
                <a:gd name="connsiteY42-1004" fmla="*/ 1104290 h 4705763"/>
                <a:gd name="connsiteX43-1005" fmla="*/ 1115579 w 1825371"/>
                <a:gd name="connsiteY43-1006" fmla="*/ 1107743 h 4705763"/>
                <a:gd name="connsiteX44-1007" fmla="*/ 1177026 w 1825371"/>
                <a:gd name="connsiteY44-1008" fmla="*/ 1087375 h 4705763"/>
                <a:gd name="connsiteX45-1009" fmla="*/ 1179787 w 1825371"/>
                <a:gd name="connsiteY45-1010" fmla="*/ 1073913 h 4705763"/>
                <a:gd name="connsiteX46-1011" fmla="*/ 1135255 w 1825371"/>
                <a:gd name="connsiteY46-1012" fmla="*/ 1041117 h 4705763"/>
                <a:gd name="connsiteX47-1013" fmla="*/ 939868 w 1825371"/>
                <a:gd name="connsiteY47-1014" fmla="*/ 883702 h 4705763"/>
                <a:gd name="connsiteX48-1015" fmla="*/ 549783 w 1825371"/>
                <a:gd name="connsiteY48-1016" fmla="*/ 496379 h 4705763"/>
                <a:gd name="connsiteX49-1017" fmla="*/ 40947 w 1825371"/>
                <a:gd name="connsiteY49-1018" fmla="*/ 48990 h 4705763"/>
                <a:gd name="connsiteX50-1019" fmla="*/ 5735 w 1825371"/>
                <a:gd name="connsiteY50-1020" fmla="*/ 17231 h 4705763"/>
                <a:gd name="connsiteX51-1021" fmla="*/ 902 w 1825371"/>
                <a:gd name="connsiteY51-1022" fmla="*/ 4114 h 4705763"/>
                <a:gd name="connsiteX52-1023" fmla="*/ 15747 w 1825371"/>
                <a:gd name="connsiteY52-1024" fmla="*/ 1352 h 4705763"/>
                <a:gd name="connsiteX0-1025" fmla="*/ 15747 w 1825371"/>
                <a:gd name="connsiteY0-1026" fmla="*/ 1352 h 4705763"/>
                <a:gd name="connsiteX1-1027" fmla="*/ 83062 w 1825371"/>
                <a:gd name="connsiteY1-1028" fmla="*/ 34837 h 4705763"/>
                <a:gd name="connsiteX2-1029" fmla="*/ 961270 w 1825371"/>
                <a:gd name="connsiteY2-1030" fmla="*/ 755975 h 4705763"/>
                <a:gd name="connsiteX3-1031" fmla="*/ 1239162 w 1825371"/>
                <a:gd name="connsiteY3-1032" fmla="*/ 1001764 h 4705763"/>
                <a:gd name="connsiteX4-1033" fmla="*/ 1276445 w 1825371"/>
                <a:gd name="connsiteY4-1034" fmla="*/ 1025928 h 4705763"/>
                <a:gd name="connsiteX5-1035" fmla="*/ 1316489 w 1825371"/>
                <a:gd name="connsiteY5-1036" fmla="*/ 1009704 h 4705763"/>
                <a:gd name="connsiteX6-1037" fmla="*/ 1345141 w 1825371"/>
                <a:gd name="connsiteY6-1038" fmla="*/ 948602 h 4705763"/>
                <a:gd name="connsiteX7-1039" fmla="*/ 1407624 w 1825371"/>
                <a:gd name="connsiteY7-1040" fmla="*/ 869894 h 4705763"/>
                <a:gd name="connsiteX8-1041" fmla="*/ 1749379 w 1825371"/>
                <a:gd name="connsiteY8-1042" fmla="*/ 590967 h 4705763"/>
                <a:gd name="connsiteX9-1043" fmla="*/ 1808066 w 1825371"/>
                <a:gd name="connsiteY9-1044" fmla="*/ 545399 h 4705763"/>
                <a:gd name="connsiteX10-1045" fmla="*/ 1825326 w 1825371"/>
                <a:gd name="connsiteY10-1046" fmla="*/ 554375 h 4705763"/>
                <a:gd name="connsiteX11-1047" fmla="*/ 1811172 w 1825371"/>
                <a:gd name="connsiteY11-1048" fmla="*/ 590277 h 4705763"/>
                <a:gd name="connsiteX12-1049" fmla="*/ 1721073 w 1825371"/>
                <a:gd name="connsiteY12-1050" fmla="*/ 698326 h 4705763"/>
                <a:gd name="connsiteX13-1051" fmla="*/ 1385877 w 1825371"/>
                <a:gd name="connsiteY13-1052" fmla="*/ 1068389 h 4705763"/>
                <a:gd name="connsiteX14-1053" fmla="*/ 1376211 w 1825371"/>
                <a:gd name="connsiteY14-1054" fmla="*/ 1098421 h 4705763"/>
                <a:gd name="connsiteX15-1055" fmla="*/ 1361366 w 1825371"/>
                <a:gd name="connsiteY15-1056" fmla="*/ 1135359 h 4705763"/>
                <a:gd name="connsiteX16-1057" fmla="*/ 1355153 w 1825371"/>
                <a:gd name="connsiteY16-1058" fmla="*/ 1169879 h 4705763"/>
                <a:gd name="connsiteX17-1059" fmla="*/ 1409696 w 1825371"/>
                <a:gd name="connsiteY17-1060" fmla="*/ 1384253 h 4705763"/>
                <a:gd name="connsiteX18-1061" fmla="*/ 1524994 w 1825371"/>
                <a:gd name="connsiteY18-1062" fmla="*/ 1739817 h 4705763"/>
                <a:gd name="connsiteX19-1063" fmla="*/ 1659971 w 1825371"/>
                <a:gd name="connsiteY19-1064" fmla="*/ 2199288 h 4705763"/>
                <a:gd name="connsiteX20-1065" fmla="*/ 1782864 w 1825371"/>
                <a:gd name="connsiteY20-1066" fmla="*/ 2697077 h 4705763"/>
                <a:gd name="connsiteX21-1067" fmla="*/ 1794257 w 1825371"/>
                <a:gd name="connsiteY21-1068" fmla="*/ 2767845 h 4705763"/>
                <a:gd name="connsiteX22-1069" fmla="*/ 1791840 w 1825371"/>
                <a:gd name="connsiteY22-1070" fmla="*/ 2778202 h 4705763"/>
                <a:gd name="connsiteX23-1071" fmla="*/ 1784245 w 1825371"/>
                <a:gd name="connsiteY23-1072" fmla="*/ 2770607 h 4705763"/>
                <a:gd name="connsiteX24-1073" fmla="*/ 1746617 w 1825371"/>
                <a:gd name="connsiteY24-1074" fmla="*/ 2660831 h 4705763"/>
                <a:gd name="connsiteX25-1075" fmla="*/ 1513602 w 1825371"/>
                <a:gd name="connsiteY25-1076" fmla="*/ 1875484 h 4705763"/>
                <a:gd name="connsiteX26-1077" fmla="*/ 1297158 w 1825371"/>
                <a:gd name="connsiteY26-1078" fmla="*/ 1267919 h 4705763"/>
                <a:gd name="connsiteX27-1079" fmla="*/ 1275064 w 1825371"/>
                <a:gd name="connsiteY27-1080" fmla="*/ 1217173 h 4705763"/>
                <a:gd name="connsiteX28-1081" fmla="*/ 1248483 w 1825371"/>
                <a:gd name="connsiteY28-1082" fmla="*/ 1193353 h 4705763"/>
                <a:gd name="connsiteX29-1083" fmla="*/ 1232949 w 1825371"/>
                <a:gd name="connsiteY29-1084" fmla="*/ 1222351 h 4705763"/>
                <a:gd name="connsiteX30-1085" fmla="*/ 1230877 w 1825371"/>
                <a:gd name="connsiteY30-1086" fmla="*/ 1283108 h 4705763"/>
                <a:gd name="connsiteX31-1087" fmla="*/ 1297493 w 1825371"/>
                <a:gd name="connsiteY31-1088" fmla="*/ 4685667 h 4705763"/>
                <a:gd name="connsiteX32-1089" fmla="*/ 938419 w 1825371"/>
                <a:gd name="connsiteY32-1090" fmla="*/ 4705763 h 4705763"/>
                <a:gd name="connsiteX33-1091" fmla="*/ 1053441 w 1825371"/>
                <a:gd name="connsiteY33-1092" fmla="*/ 2920082 h 4705763"/>
                <a:gd name="connsiteX34-1093" fmla="*/ 1125245 w 1825371"/>
                <a:gd name="connsiteY34-1094" fmla="*/ 1293464 h 4705763"/>
                <a:gd name="connsiteX35-1095" fmla="*/ 1096247 w 1825371"/>
                <a:gd name="connsiteY35-1096" fmla="*/ 1270681 h 4705763"/>
                <a:gd name="connsiteX36-1097" fmla="*/ 984400 w 1825371"/>
                <a:gd name="connsiteY36-1098" fmla="*/ 1242374 h 4705763"/>
                <a:gd name="connsiteX37-1099" fmla="*/ 977149 w 1825371"/>
                <a:gd name="connsiteY37-1100" fmla="*/ 1225458 h 4705763"/>
                <a:gd name="connsiteX38-1101" fmla="*/ 983019 w 1825371"/>
                <a:gd name="connsiteY38-1102" fmla="*/ 1189902 h 4705763"/>
                <a:gd name="connsiteX39-1103" fmla="*/ 1016158 w 1825371"/>
                <a:gd name="connsiteY39-1104" fmla="*/ 1097041 h 4705763"/>
                <a:gd name="connsiteX40-1105" fmla="*/ 1055513 w 1825371"/>
                <a:gd name="connsiteY40-1106" fmla="*/ 1078055 h 4705763"/>
                <a:gd name="connsiteX41-1107" fmla="*/ 1097628 w 1825371"/>
                <a:gd name="connsiteY41-1108" fmla="*/ 1104290 h 4705763"/>
                <a:gd name="connsiteX42-1109" fmla="*/ 1115579 w 1825371"/>
                <a:gd name="connsiteY42-1110" fmla="*/ 1107743 h 4705763"/>
                <a:gd name="connsiteX43-1111" fmla="*/ 1177026 w 1825371"/>
                <a:gd name="connsiteY43-1112" fmla="*/ 1087375 h 4705763"/>
                <a:gd name="connsiteX44-1113" fmla="*/ 1179787 w 1825371"/>
                <a:gd name="connsiteY44-1114" fmla="*/ 1073913 h 4705763"/>
                <a:gd name="connsiteX45-1115" fmla="*/ 1135255 w 1825371"/>
                <a:gd name="connsiteY45-1116" fmla="*/ 1041117 h 4705763"/>
                <a:gd name="connsiteX46-1117" fmla="*/ 939868 w 1825371"/>
                <a:gd name="connsiteY46-1118" fmla="*/ 883702 h 4705763"/>
                <a:gd name="connsiteX47-1119" fmla="*/ 549783 w 1825371"/>
                <a:gd name="connsiteY47-1120" fmla="*/ 496379 h 4705763"/>
                <a:gd name="connsiteX48-1121" fmla="*/ 40947 w 1825371"/>
                <a:gd name="connsiteY48-1122" fmla="*/ 48990 h 4705763"/>
                <a:gd name="connsiteX49-1123" fmla="*/ 5735 w 1825371"/>
                <a:gd name="connsiteY49-1124" fmla="*/ 17231 h 4705763"/>
                <a:gd name="connsiteX50-1125" fmla="*/ 902 w 1825371"/>
                <a:gd name="connsiteY50-1126" fmla="*/ 4114 h 4705763"/>
                <a:gd name="connsiteX51-1127" fmla="*/ 15747 w 1825371"/>
                <a:gd name="connsiteY51-1128" fmla="*/ 1352 h 4705763"/>
                <a:gd name="connsiteX0-1129" fmla="*/ 15747 w 1825371"/>
                <a:gd name="connsiteY0-1130" fmla="*/ 1352 h 4705763"/>
                <a:gd name="connsiteX1-1131" fmla="*/ 83062 w 1825371"/>
                <a:gd name="connsiteY1-1132" fmla="*/ 34837 h 4705763"/>
                <a:gd name="connsiteX2-1133" fmla="*/ 961270 w 1825371"/>
                <a:gd name="connsiteY2-1134" fmla="*/ 755975 h 4705763"/>
                <a:gd name="connsiteX3-1135" fmla="*/ 1239162 w 1825371"/>
                <a:gd name="connsiteY3-1136" fmla="*/ 1001764 h 4705763"/>
                <a:gd name="connsiteX4-1137" fmla="*/ 1276445 w 1825371"/>
                <a:gd name="connsiteY4-1138" fmla="*/ 1025928 h 4705763"/>
                <a:gd name="connsiteX5-1139" fmla="*/ 1316489 w 1825371"/>
                <a:gd name="connsiteY5-1140" fmla="*/ 1009704 h 4705763"/>
                <a:gd name="connsiteX6-1141" fmla="*/ 1345141 w 1825371"/>
                <a:gd name="connsiteY6-1142" fmla="*/ 948602 h 4705763"/>
                <a:gd name="connsiteX7-1143" fmla="*/ 1407624 w 1825371"/>
                <a:gd name="connsiteY7-1144" fmla="*/ 869894 h 4705763"/>
                <a:gd name="connsiteX8-1145" fmla="*/ 1749379 w 1825371"/>
                <a:gd name="connsiteY8-1146" fmla="*/ 590967 h 4705763"/>
                <a:gd name="connsiteX9-1147" fmla="*/ 1808066 w 1825371"/>
                <a:gd name="connsiteY9-1148" fmla="*/ 545399 h 4705763"/>
                <a:gd name="connsiteX10-1149" fmla="*/ 1825326 w 1825371"/>
                <a:gd name="connsiteY10-1150" fmla="*/ 554375 h 4705763"/>
                <a:gd name="connsiteX11-1151" fmla="*/ 1811172 w 1825371"/>
                <a:gd name="connsiteY11-1152" fmla="*/ 590277 h 4705763"/>
                <a:gd name="connsiteX12-1153" fmla="*/ 1721073 w 1825371"/>
                <a:gd name="connsiteY12-1154" fmla="*/ 698326 h 4705763"/>
                <a:gd name="connsiteX13-1155" fmla="*/ 1385877 w 1825371"/>
                <a:gd name="connsiteY13-1156" fmla="*/ 1068389 h 4705763"/>
                <a:gd name="connsiteX14-1157" fmla="*/ 1376211 w 1825371"/>
                <a:gd name="connsiteY14-1158" fmla="*/ 1098421 h 4705763"/>
                <a:gd name="connsiteX15-1159" fmla="*/ 1361366 w 1825371"/>
                <a:gd name="connsiteY15-1160" fmla="*/ 1135359 h 4705763"/>
                <a:gd name="connsiteX16-1161" fmla="*/ 1355153 w 1825371"/>
                <a:gd name="connsiteY16-1162" fmla="*/ 1169879 h 4705763"/>
                <a:gd name="connsiteX17-1163" fmla="*/ 1409696 w 1825371"/>
                <a:gd name="connsiteY17-1164" fmla="*/ 1384253 h 4705763"/>
                <a:gd name="connsiteX18-1165" fmla="*/ 1524994 w 1825371"/>
                <a:gd name="connsiteY18-1166" fmla="*/ 1739817 h 4705763"/>
                <a:gd name="connsiteX19-1167" fmla="*/ 1659971 w 1825371"/>
                <a:gd name="connsiteY19-1168" fmla="*/ 2199288 h 4705763"/>
                <a:gd name="connsiteX20-1169" fmla="*/ 1782864 w 1825371"/>
                <a:gd name="connsiteY20-1170" fmla="*/ 2697077 h 4705763"/>
                <a:gd name="connsiteX21-1171" fmla="*/ 1794257 w 1825371"/>
                <a:gd name="connsiteY21-1172" fmla="*/ 2767845 h 4705763"/>
                <a:gd name="connsiteX22-1173" fmla="*/ 1791840 w 1825371"/>
                <a:gd name="connsiteY22-1174" fmla="*/ 2778202 h 4705763"/>
                <a:gd name="connsiteX23-1175" fmla="*/ 1784245 w 1825371"/>
                <a:gd name="connsiteY23-1176" fmla="*/ 2770607 h 4705763"/>
                <a:gd name="connsiteX24-1177" fmla="*/ 1746617 w 1825371"/>
                <a:gd name="connsiteY24-1178" fmla="*/ 2660831 h 4705763"/>
                <a:gd name="connsiteX25-1179" fmla="*/ 1513602 w 1825371"/>
                <a:gd name="connsiteY25-1180" fmla="*/ 1875484 h 4705763"/>
                <a:gd name="connsiteX26-1181" fmla="*/ 1297158 w 1825371"/>
                <a:gd name="connsiteY26-1182" fmla="*/ 1267919 h 4705763"/>
                <a:gd name="connsiteX27-1183" fmla="*/ 1275064 w 1825371"/>
                <a:gd name="connsiteY27-1184" fmla="*/ 1217173 h 4705763"/>
                <a:gd name="connsiteX28-1185" fmla="*/ 1248483 w 1825371"/>
                <a:gd name="connsiteY28-1186" fmla="*/ 1193353 h 4705763"/>
                <a:gd name="connsiteX29-1187" fmla="*/ 1232949 w 1825371"/>
                <a:gd name="connsiteY29-1188" fmla="*/ 1222351 h 4705763"/>
                <a:gd name="connsiteX30-1189" fmla="*/ 1230877 w 1825371"/>
                <a:gd name="connsiteY30-1190" fmla="*/ 1283108 h 4705763"/>
                <a:gd name="connsiteX31-1191" fmla="*/ 1297493 w 1825371"/>
                <a:gd name="connsiteY31-1192" fmla="*/ 4685667 h 4705763"/>
                <a:gd name="connsiteX32-1193" fmla="*/ 938419 w 1825371"/>
                <a:gd name="connsiteY32-1194" fmla="*/ 4705763 h 4705763"/>
                <a:gd name="connsiteX33-1195" fmla="*/ 1125245 w 1825371"/>
                <a:gd name="connsiteY33-1196" fmla="*/ 1293464 h 4705763"/>
                <a:gd name="connsiteX34-1197" fmla="*/ 1096247 w 1825371"/>
                <a:gd name="connsiteY34-1198" fmla="*/ 1270681 h 4705763"/>
                <a:gd name="connsiteX35-1199" fmla="*/ 984400 w 1825371"/>
                <a:gd name="connsiteY35-1200" fmla="*/ 1242374 h 4705763"/>
                <a:gd name="connsiteX36-1201" fmla="*/ 977149 w 1825371"/>
                <a:gd name="connsiteY36-1202" fmla="*/ 1225458 h 4705763"/>
                <a:gd name="connsiteX37-1203" fmla="*/ 983019 w 1825371"/>
                <a:gd name="connsiteY37-1204" fmla="*/ 1189902 h 4705763"/>
                <a:gd name="connsiteX38-1205" fmla="*/ 1016158 w 1825371"/>
                <a:gd name="connsiteY38-1206" fmla="*/ 1097041 h 4705763"/>
                <a:gd name="connsiteX39-1207" fmla="*/ 1055513 w 1825371"/>
                <a:gd name="connsiteY39-1208" fmla="*/ 1078055 h 4705763"/>
                <a:gd name="connsiteX40-1209" fmla="*/ 1097628 w 1825371"/>
                <a:gd name="connsiteY40-1210" fmla="*/ 1104290 h 4705763"/>
                <a:gd name="connsiteX41-1211" fmla="*/ 1115579 w 1825371"/>
                <a:gd name="connsiteY41-1212" fmla="*/ 1107743 h 4705763"/>
                <a:gd name="connsiteX42-1213" fmla="*/ 1177026 w 1825371"/>
                <a:gd name="connsiteY42-1214" fmla="*/ 1087375 h 4705763"/>
                <a:gd name="connsiteX43-1215" fmla="*/ 1179787 w 1825371"/>
                <a:gd name="connsiteY43-1216" fmla="*/ 1073913 h 4705763"/>
                <a:gd name="connsiteX44-1217" fmla="*/ 1135255 w 1825371"/>
                <a:gd name="connsiteY44-1218" fmla="*/ 1041117 h 4705763"/>
                <a:gd name="connsiteX45-1219" fmla="*/ 939868 w 1825371"/>
                <a:gd name="connsiteY45-1220" fmla="*/ 883702 h 4705763"/>
                <a:gd name="connsiteX46-1221" fmla="*/ 549783 w 1825371"/>
                <a:gd name="connsiteY46-1222" fmla="*/ 496379 h 4705763"/>
                <a:gd name="connsiteX47-1223" fmla="*/ 40947 w 1825371"/>
                <a:gd name="connsiteY47-1224" fmla="*/ 48990 h 4705763"/>
                <a:gd name="connsiteX48-1225" fmla="*/ 5735 w 1825371"/>
                <a:gd name="connsiteY48-1226" fmla="*/ 17231 h 4705763"/>
                <a:gd name="connsiteX49-1227" fmla="*/ 902 w 1825371"/>
                <a:gd name="connsiteY49-1228" fmla="*/ 4114 h 4705763"/>
                <a:gd name="connsiteX50-1229" fmla="*/ 15747 w 1825371"/>
                <a:gd name="connsiteY50-1230" fmla="*/ 1352 h 4705763"/>
                <a:gd name="connsiteX0-1231" fmla="*/ 15747 w 1825371"/>
                <a:gd name="connsiteY0-1232" fmla="*/ 1352 h 4685667"/>
                <a:gd name="connsiteX1-1233" fmla="*/ 83062 w 1825371"/>
                <a:gd name="connsiteY1-1234" fmla="*/ 34837 h 4685667"/>
                <a:gd name="connsiteX2-1235" fmla="*/ 961270 w 1825371"/>
                <a:gd name="connsiteY2-1236" fmla="*/ 755975 h 4685667"/>
                <a:gd name="connsiteX3-1237" fmla="*/ 1239162 w 1825371"/>
                <a:gd name="connsiteY3-1238" fmla="*/ 1001764 h 4685667"/>
                <a:gd name="connsiteX4-1239" fmla="*/ 1276445 w 1825371"/>
                <a:gd name="connsiteY4-1240" fmla="*/ 1025928 h 4685667"/>
                <a:gd name="connsiteX5-1241" fmla="*/ 1316489 w 1825371"/>
                <a:gd name="connsiteY5-1242" fmla="*/ 1009704 h 4685667"/>
                <a:gd name="connsiteX6-1243" fmla="*/ 1345141 w 1825371"/>
                <a:gd name="connsiteY6-1244" fmla="*/ 948602 h 4685667"/>
                <a:gd name="connsiteX7-1245" fmla="*/ 1407624 w 1825371"/>
                <a:gd name="connsiteY7-1246" fmla="*/ 869894 h 4685667"/>
                <a:gd name="connsiteX8-1247" fmla="*/ 1749379 w 1825371"/>
                <a:gd name="connsiteY8-1248" fmla="*/ 590967 h 4685667"/>
                <a:gd name="connsiteX9-1249" fmla="*/ 1808066 w 1825371"/>
                <a:gd name="connsiteY9-1250" fmla="*/ 545399 h 4685667"/>
                <a:gd name="connsiteX10-1251" fmla="*/ 1825326 w 1825371"/>
                <a:gd name="connsiteY10-1252" fmla="*/ 554375 h 4685667"/>
                <a:gd name="connsiteX11-1253" fmla="*/ 1811172 w 1825371"/>
                <a:gd name="connsiteY11-1254" fmla="*/ 590277 h 4685667"/>
                <a:gd name="connsiteX12-1255" fmla="*/ 1721073 w 1825371"/>
                <a:gd name="connsiteY12-1256" fmla="*/ 698326 h 4685667"/>
                <a:gd name="connsiteX13-1257" fmla="*/ 1385877 w 1825371"/>
                <a:gd name="connsiteY13-1258" fmla="*/ 1068389 h 4685667"/>
                <a:gd name="connsiteX14-1259" fmla="*/ 1376211 w 1825371"/>
                <a:gd name="connsiteY14-1260" fmla="*/ 1098421 h 4685667"/>
                <a:gd name="connsiteX15-1261" fmla="*/ 1361366 w 1825371"/>
                <a:gd name="connsiteY15-1262" fmla="*/ 1135359 h 4685667"/>
                <a:gd name="connsiteX16-1263" fmla="*/ 1355153 w 1825371"/>
                <a:gd name="connsiteY16-1264" fmla="*/ 1169879 h 4685667"/>
                <a:gd name="connsiteX17-1265" fmla="*/ 1409696 w 1825371"/>
                <a:gd name="connsiteY17-1266" fmla="*/ 1384253 h 4685667"/>
                <a:gd name="connsiteX18-1267" fmla="*/ 1524994 w 1825371"/>
                <a:gd name="connsiteY18-1268" fmla="*/ 1739817 h 4685667"/>
                <a:gd name="connsiteX19-1269" fmla="*/ 1659971 w 1825371"/>
                <a:gd name="connsiteY19-1270" fmla="*/ 2199288 h 4685667"/>
                <a:gd name="connsiteX20-1271" fmla="*/ 1782864 w 1825371"/>
                <a:gd name="connsiteY20-1272" fmla="*/ 2697077 h 4685667"/>
                <a:gd name="connsiteX21-1273" fmla="*/ 1794257 w 1825371"/>
                <a:gd name="connsiteY21-1274" fmla="*/ 2767845 h 4685667"/>
                <a:gd name="connsiteX22-1275" fmla="*/ 1791840 w 1825371"/>
                <a:gd name="connsiteY22-1276" fmla="*/ 2778202 h 4685667"/>
                <a:gd name="connsiteX23-1277" fmla="*/ 1784245 w 1825371"/>
                <a:gd name="connsiteY23-1278" fmla="*/ 2770607 h 4685667"/>
                <a:gd name="connsiteX24-1279" fmla="*/ 1746617 w 1825371"/>
                <a:gd name="connsiteY24-1280" fmla="*/ 2660831 h 4685667"/>
                <a:gd name="connsiteX25-1281" fmla="*/ 1513602 w 1825371"/>
                <a:gd name="connsiteY25-1282" fmla="*/ 1875484 h 4685667"/>
                <a:gd name="connsiteX26-1283" fmla="*/ 1297158 w 1825371"/>
                <a:gd name="connsiteY26-1284" fmla="*/ 1267919 h 4685667"/>
                <a:gd name="connsiteX27-1285" fmla="*/ 1275064 w 1825371"/>
                <a:gd name="connsiteY27-1286" fmla="*/ 1217173 h 4685667"/>
                <a:gd name="connsiteX28-1287" fmla="*/ 1248483 w 1825371"/>
                <a:gd name="connsiteY28-1288" fmla="*/ 1193353 h 4685667"/>
                <a:gd name="connsiteX29-1289" fmla="*/ 1232949 w 1825371"/>
                <a:gd name="connsiteY29-1290" fmla="*/ 1222351 h 4685667"/>
                <a:gd name="connsiteX30-1291" fmla="*/ 1230877 w 1825371"/>
                <a:gd name="connsiteY30-1292" fmla="*/ 1283108 h 4685667"/>
                <a:gd name="connsiteX31-1293" fmla="*/ 1297493 w 1825371"/>
                <a:gd name="connsiteY31-1294" fmla="*/ 4685667 h 4685667"/>
                <a:gd name="connsiteX32-1295" fmla="*/ 978613 w 1825371"/>
                <a:gd name="connsiteY32-1296" fmla="*/ 4685667 h 4685667"/>
                <a:gd name="connsiteX33-1297" fmla="*/ 1125245 w 1825371"/>
                <a:gd name="connsiteY33-1298" fmla="*/ 1293464 h 4685667"/>
                <a:gd name="connsiteX34-1299" fmla="*/ 1096247 w 1825371"/>
                <a:gd name="connsiteY34-1300" fmla="*/ 1270681 h 4685667"/>
                <a:gd name="connsiteX35-1301" fmla="*/ 984400 w 1825371"/>
                <a:gd name="connsiteY35-1302" fmla="*/ 1242374 h 4685667"/>
                <a:gd name="connsiteX36-1303" fmla="*/ 977149 w 1825371"/>
                <a:gd name="connsiteY36-1304" fmla="*/ 1225458 h 4685667"/>
                <a:gd name="connsiteX37-1305" fmla="*/ 983019 w 1825371"/>
                <a:gd name="connsiteY37-1306" fmla="*/ 1189902 h 4685667"/>
                <a:gd name="connsiteX38-1307" fmla="*/ 1016158 w 1825371"/>
                <a:gd name="connsiteY38-1308" fmla="*/ 1097041 h 4685667"/>
                <a:gd name="connsiteX39-1309" fmla="*/ 1055513 w 1825371"/>
                <a:gd name="connsiteY39-1310" fmla="*/ 1078055 h 4685667"/>
                <a:gd name="connsiteX40-1311" fmla="*/ 1097628 w 1825371"/>
                <a:gd name="connsiteY40-1312" fmla="*/ 1104290 h 4685667"/>
                <a:gd name="connsiteX41-1313" fmla="*/ 1115579 w 1825371"/>
                <a:gd name="connsiteY41-1314" fmla="*/ 1107743 h 4685667"/>
                <a:gd name="connsiteX42-1315" fmla="*/ 1177026 w 1825371"/>
                <a:gd name="connsiteY42-1316" fmla="*/ 1087375 h 4685667"/>
                <a:gd name="connsiteX43-1317" fmla="*/ 1179787 w 1825371"/>
                <a:gd name="connsiteY43-1318" fmla="*/ 1073913 h 4685667"/>
                <a:gd name="connsiteX44-1319" fmla="*/ 1135255 w 1825371"/>
                <a:gd name="connsiteY44-1320" fmla="*/ 1041117 h 4685667"/>
                <a:gd name="connsiteX45-1321" fmla="*/ 939868 w 1825371"/>
                <a:gd name="connsiteY45-1322" fmla="*/ 883702 h 4685667"/>
                <a:gd name="connsiteX46-1323" fmla="*/ 549783 w 1825371"/>
                <a:gd name="connsiteY46-1324" fmla="*/ 496379 h 4685667"/>
                <a:gd name="connsiteX47-1325" fmla="*/ 40947 w 1825371"/>
                <a:gd name="connsiteY47-1326" fmla="*/ 48990 h 4685667"/>
                <a:gd name="connsiteX48-1327" fmla="*/ 5735 w 1825371"/>
                <a:gd name="connsiteY48-1328" fmla="*/ 17231 h 4685667"/>
                <a:gd name="connsiteX49-1329" fmla="*/ 902 w 1825371"/>
                <a:gd name="connsiteY49-1330" fmla="*/ 4114 h 4685667"/>
                <a:gd name="connsiteX50-1331" fmla="*/ 15747 w 1825371"/>
                <a:gd name="connsiteY50-1332" fmla="*/ 1352 h 4685667"/>
                <a:gd name="connsiteX0-1333" fmla="*/ 15747 w 1825371"/>
                <a:gd name="connsiteY0-1334" fmla="*/ 1352 h 4685667"/>
                <a:gd name="connsiteX1-1335" fmla="*/ 83062 w 1825371"/>
                <a:gd name="connsiteY1-1336" fmla="*/ 34837 h 4685667"/>
                <a:gd name="connsiteX2-1337" fmla="*/ 961270 w 1825371"/>
                <a:gd name="connsiteY2-1338" fmla="*/ 755975 h 4685667"/>
                <a:gd name="connsiteX3-1339" fmla="*/ 1239162 w 1825371"/>
                <a:gd name="connsiteY3-1340" fmla="*/ 1001764 h 4685667"/>
                <a:gd name="connsiteX4-1341" fmla="*/ 1276445 w 1825371"/>
                <a:gd name="connsiteY4-1342" fmla="*/ 1025928 h 4685667"/>
                <a:gd name="connsiteX5-1343" fmla="*/ 1316489 w 1825371"/>
                <a:gd name="connsiteY5-1344" fmla="*/ 1009704 h 4685667"/>
                <a:gd name="connsiteX6-1345" fmla="*/ 1345141 w 1825371"/>
                <a:gd name="connsiteY6-1346" fmla="*/ 948602 h 4685667"/>
                <a:gd name="connsiteX7-1347" fmla="*/ 1407624 w 1825371"/>
                <a:gd name="connsiteY7-1348" fmla="*/ 869894 h 4685667"/>
                <a:gd name="connsiteX8-1349" fmla="*/ 1749379 w 1825371"/>
                <a:gd name="connsiteY8-1350" fmla="*/ 590967 h 4685667"/>
                <a:gd name="connsiteX9-1351" fmla="*/ 1808066 w 1825371"/>
                <a:gd name="connsiteY9-1352" fmla="*/ 545399 h 4685667"/>
                <a:gd name="connsiteX10-1353" fmla="*/ 1825326 w 1825371"/>
                <a:gd name="connsiteY10-1354" fmla="*/ 554375 h 4685667"/>
                <a:gd name="connsiteX11-1355" fmla="*/ 1811172 w 1825371"/>
                <a:gd name="connsiteY11-1356" fmla="*/ 590277 h 4685667"/>
                <a:gd name="connsiteX12-1357" fmla="*/ 1721073 w 1825371"/>
                <a:gd name="connsiteY12-1358" fmla="*/ 698326 h 4685667"/>
                <a:gd name="connsiteX13-1359" fmla="*/ 1385877 w 1825371"/>
                <a:gd name="connsiteY13-1360" fmla="*/ 1068389 h 4685667"/>
                <a:gd name="connsiteX14-1361" fmla="*/ 1376211 w 1825371"/>
                <a:gd name="connsiteY14-1362" fmla="*/ 1098421 h 4685667"/>
                <a:gd name="connsiteX15-1363" fmla="*/ 1361366 w 1825371"/>
                <a:gd name="connsiteY15-1364" fmla="*/ 1135359 h 4685667"/>
                <a:gd name="connsiteX16-1365" fmla="*/ 1355153 w 1825371"/>
                <a:gd name="connsiteY16-1366" fmla="*/ 1169879 h 4685667"/>
                <a:gd name="connsiteX17-1367" fmla="*/ 1409696 w 1825371"/>
                <a:gd name="connsiteY17-1368" fmla="*/ 1384253 h 4685667"/>
                <a:gd name="connsiteX18-1369" fmla="*/ 1524994 w 1825371"/>
                <a:gd name="connsiteY18-1370" fmla="*/ 1739817 h 4685667"/>
                <a:gd name="connsiteX19-1371" fmla="*/ 1659971 w 1825371"/>
                <a:gd name="connsiteY19-1372" fmla="*/ 2199288 h 4685667"/>
                <a:gd name="connsiteX20-1373" fmla="*/ 1782864 w 1825371"/>
                <a:gd name="connsiteY20-1374" fmla="*/ 2697077 h 4685667"/>
                <a:gd name="connsiteX21-1375" fmla="*/ 1794257 w 1825371"/>
                <a:gd name="connsiteY21-1376" fmla="*/ 2767845 h 4685667"/>
                <a:gd name="connsiteX22-1377" fmla="*/ 1791840 w 1825371"/>
                <a:gd name="connsiteY22-1378" fmla="*/ 2778202 h 4685667"/>
                <a:gd name="connsiteX23-1379" fmla="*/ 1784245 w 1825371"/>
                <a:gd name="connsiteY23-1380" fmla="*/ 2770607 h 4685667"/>
                <a:gd name="connsiteX24-1381" fmla="*/ 1746617 w 1825371"/>
                <a:gd name="connsiteY24-1382" fmla="*/ 2660831 h 4685667"/>
                <a:gd name="connsiteX25-1383" fmla="*/ 1513602 w 1825371"/>
                <a:gd name="connsiteY25-1384" fmla="*/ 1875484 h 4685667"/>
                <a:gd name="connsiteX26-1385" fmla="*/ 1297158 w 1825371"/>
                <a:gd name="connsiteY26-1386" fmla="*/ 1267919 h 4685667"/>
                <a:gd name="connsiteX27-1387" fmla="*/ 1275064 w 1825371"/>
                <a:gd name="connsiteY27-1388" fmla="*/ 1217173 h 4685667"/>
                <a:gd name="connsiteX28-1389" fmla="*/ 1248483 w 1825371"/>
                <a:gd name="connsiteY28-1390" fmla="*/ 1193353 h 4685667"/>
                <a:gd name="connsiteX29-1391" fmla="*/ 1232949 w 1825371"/>
                <a:gd name="connsiteY29-1392" fmla="*/ 1222351 h 4685667"/>
                <a:gd name="connsiteX30-1393" fmla="*/ 1230877 w 1825371"/>
                <a:gd name="connsiteY30-1394" fmla="*/ 1283108 h 4685667"/>
                <a:gd name="connsiteX31-1395" fmla="*/ 1217106 w 1825371"/>
                <a:gd name="connsiteY31-1396" fmla="*/ 4685667 h 4685667"/>
                <a:gd name="connsiteX32-1397" fmla="*/ 978613 w 1825371"/>
                <a:gd name="connsiteY32-1398" fmla="*/ 4685667 h 4685667"/>
                <a:gd name="connsiteX33-1399" fmla="*/ 1125245 w 1825371"/>
                <a:gd name="connsiteY33-1400" fmla="*/ 1293464 h 4685667"/>
                <a:gd name="connsiteX34-1401" fmla="*/ 1096247 w 1825371"/>
                <a:gd name="connsiteY34-1402" fmla="*/ 1270681 h 4685667"/>
                <a:gd name="connsiteX35-1403" fmla="*/ 984400 w 1825371"/>
                <a:gd name="connsiteY35-1404" fmla="*/ 1242374 h 4685667"/>
                <a:gd name="connsiteX36-1405" fmla="*/ 977149 w 1825371"/>
                <a:gd name="connsiteY36-1406" fmla="*/ 1225458 h 4685667"/>
                <a:gd name="connsiteX37-1407" fmla="*/ 983019 w 1825371"/>
                <a:gd name="connsiteY37-1408" fmla="*/ 1189902 h 4685667"/>
                <a:gd name="connsiteX38-1409" fmla="*/ 1016158 w 1825371"/>
                <a:gd name="connsiteY38-1410" fmla="*/ 1097041 h 4685667"/>
                <a:gd name="connsiteX39-1411" fmla="*/ 1055513 w 1825371"/>
                <a:gd name="connsiteY39-1412" fmla="*/ 1078055 h 4685667"/>
                <a:gd name="connsiteX40-1413" fmla="*/ 1097628 w 1825371"/>
                <a:gd name="connsiteY40-1414" fmla="*/ 1104290 h 4685667"/>
                <a:gd name="connsiteX41-1415" fmla="*/ 1115579 w 1825371"/>
                <a:gd name="connsiteY41-1416" fmla="*/ 1107743 h 4685667"/>
                <a:gd name="connsiteX42-1417" fmla="*/ 1177026 w 1825371"/>
                <a:gd name="connsiteY42-1418" fmla="*/ 1087375 h 4685667"/>
                <a:gd name="connsiteX43-1419" fmla="*/ 1179787 w 1825371"/>
                <a:gd name="connsiteY43-1420" fmla="*/ 1073913 h 4685667"/>
                <a:gd name="connsiteX44-1421" fmla="*/ 1135255 w 1825371"/>
                <a:gd name="connsiteY44-1422" fmla="*/ 1041117 h 4685667"/>
                <a:gd name="connsiteX45-1423" fmla="*/ 939868 w 1825371"/>
                <a:gd name="connsiteY45-1424" fmla="*/ 883702 h 4685667"/>
                <a:gd name="connsiteX46-1425" fmla="*/ 549783 w 1825371"/>
                <a:gd name="connsiteY46-1426" fmla="*/ 496379 h 4685667"/>
                <a:gd name="connsiteX47-1427" fmla="*/ 40947 w 1825371"/>
                <a:gd name="connsiteY47-1428" fmla="*/ 48990 h 4685667"/>
                <a:gd name="connsiteX48-1429" fmla="*/ 5735 w 1825371"/>
                <a:gd name="connsiteY48-1430" fmla="*/ 17231 h 4685667"/>
                <a:gd name="connsiteX49-1431" fmla="*/ 902 w 1825371"/>
                <a:gd name="connsiteY49-1432" fmla="*/ 4114 h 4685667"/>
                <a:gd name="connsiteX50-1433" fmla="*/ 15747 w 1825371"/>
                <a:gd name="connsiteY50-1434" fmla="*/ 1352 h 4685667"/>
                <a:gd name="connsiteX0-1435" fmla="*/ 15747 w 1825371"/>
                <a:gd name="connsiteY0-1436" fmla="*/ 1352 h 4705764"/>
                <a:gd name="connsiteX1-1437" fmla="*/ 83062 w 1825371"/>
                <a:gd name="connsiteY1-1438" fmla="*/ 34837 h 4705764"/>
                <a:gd name="connsiteX2-1439" fmla="*/ 961270 w 1825371"/>
                <a:gd name="connsiteY2-1440" fmla="*/ 755975 h 4705764"/>
                <a:gd name="connsiteX3-1441" fmla="*/ 1239162 w 1825371"/>
                <a:gd name="connsiteY3-1442" fmla="*/ 1001764 h 4705764"/>
                <a:gd name="connsiteX4-1443" fmla="*/ 1276445 w 1825371"/>
                <a:gd name="connsiteY4-1444" fmla="*/ 1025928 h 4705764"/>
                <a:gd name="connsiteX5-1445" fmla="*/ 1316489 w 1825371"/>
                <a:gd name="connsiteY5-1446" fmla="*/ 1009704 h 4705764"/>
                <a:gd name="connsiteX6-1447" fmla="*/ 1345141 w 1825371"/>
                <a:gd name="connsiteY6-1448" fmla="*/ 948602 h 4705764"/>
                <a:gd name="connsiteX7-1449" fmla="*/ 1407624 w 1825371"/>
                <a:gd name="connsiteY7-1450" fmla="*/ 869894 h 4705764"/>
                <a:gd name="connsiteX8-1451" fmla="*/ 1749379 w 1825371"/>
                <a:gd name="connsiteY8-1452" fmla="*/ 590967 h 4705764"/>
                <a:gd name="connsiteX9-1453" fmla="*/ 1808066 w 1825371"/>
                <a:gd name="connsiteY9-1454" fmla="*/ 545399 h 4705764"/>
                <a:gd name="connsiteX10-1455" fmla="*/ 1825326 w 1825371"/>
                <a:gd name="connsiteY10-1456" fmla="*/ 554375 h 4705764"/>
                <a:gd name="connsiteX11-1457" fmla="*/ 1811172 w 1825371"/>
                <a:gd name="connsiteY11-1458" fmla="*/ 590277 h 4705764"/>
                <a:gd name="connsiteX12-1459" fmla="*/ 1721073 w 1825371"/>
                <a:gd name="connsiteY12-1460" fmla="*/ 698326 h 4705764"/>
                <a:gd name="connsiteX13-1461" fmla="*/ 1385877 w 1825371"/>
                <a:gd name="connsiteY13-1462" fmla="*/ 1068389 h 4705764"/>
                <a:gd name="connsiteX14-1463" fmla="*/ 1376211 w 1825371"/>
                <a:gd name="connsiteY14-1464" fmla="*/ 1098421 h 4705764"/>
                <a:gd name="connsiteX15-1465" fmla="*/ 1361366 w 1825371"/>
                <a:gd name="connsiteY15-1466" fmla="*/ 1135359 h 4705764"/>
                <a:gd name="connsiteX16-1467" fmla="*/ 1355153 w 1825371"/>
                <a:gd name="connsiteY16-1468" fmla="*/ 1169879 h 4705764"/>
                <a:gd name="connsiteX17-1469" fmla="*/ 1409696 w 1825371"/>
                <a:gd name="connsiteY17-1470" fmla="*/ 1384253 h 4705764"/>
                <a:gd name="connsiteX18-1471" fmla="*/ 1524994 w 1825371"/>
                <a:gd name="connsiteY18-1472" fmla="*/ 1739817 h 4705764"/>
                <a:gd name="connsiteX19-1473" fmla="*/ 1659971 w 1825371"/>
                <a:gd name="connsiteY19-1474" fmla="*/ 2199288 h 4705764"/>
                <a:gd name="connsiteX20-1475" fmla="*/ 1782864 w 1825371"/>
                <a:gd name="connsiteY20-1476" fmla="*/ 2697077 h 4705764"/>
                <a:gd name="connsiteX21-1477" fmla="*/ 1794257 w 1825371"/>
                <a:gd name="connsiteY21-1478" fmla="*/ 2767845 h 4705764"/>
                <a:gd name="connsiteX22-1479" fmla="*/ 1791840 w 1825371"/>
                <a:gd name="connsiteY22-1480" fmla="*/ 2778202 h 4705764"/>
                <a:gd name="connsiteX23-1481" fmla="*/ 1784245 w 1825371"/>
                <a:gd name="connsiteY23-1482" fmla="*/ 2770607 h 4705764"/>
                <a:gd name="connsiteX24-1483" fmla="*/ 1746617 w 1825371"/>
                <a:gd name="connsiteY24-1484" fmla="*/ 2660831 h 4705764"/>
                <a:gd name="connsiteX25-1485" fmla="*/ 1513602 w 1825371"/>
                <a:gd name="connsiteY25-1486" fmla="*/ 1875484 h 4705764"/>
                <a:gd name="connsiteX26-1487" fmla="*/ 1297158 w 1825371"/>
                <a:gd name="connsiteY26-1488" fmla="*/ 1267919 h 4705764"/>
                <a:gd name="connsiteX27-1489" fmla="*/ 1275064 w 1825371"/>
                <a:gd name="connsiteY27-1490" fmla="*/ 1217173 h 4705764"/>
                <a:gd name="connsiteX28-1491" fmla="*/ 1248483 w 1825371"/>
                <a:gd name="connsiteY28-1492" fmla="*/ 1193353 h 4705764"/>
                <a:gd name="connsiteX29-1493" fmla="*/ 1232949 w 1825371"/>
                <a:gd name="connsiteY29-1494" fmla="*/ 1222351 h 4705764"/>
                <a:gd name="connsiteX30-1495" fmla="*/ 1230877 w 1825371"/>
                <a:gd name="connsiteY30-1496" fmla="*/ 1283108 h 4705764"/>
                <a:gd name="connsiteX31-1497" fmla="*/ 1227154 w 1825371"/>
                <a:gd name="connsiteY31-1498" fmla="*/ 4705764 h 4705764"/>
                <a:gd name="connsiteX32-1499" fmla="*/ 978613 w 1825371"/>
                <a:gd name="connsiteY32-1500" fmla="*/ 4685667 h 4705764"/>
                <a:gd name="connsiteX33-1501" fmla="*/ 1125245 w 1825371"/>
                <a:gd name="connsiteY33-1502" fmla="*/ 1293464 h 4705764"/>
                <a:gd name="connsiteX34-1503" fmla="*/ 1096247 w 1825371"/>
                <a:gd name="connsiteY34-1504" fmla="*/ 1270681 h 4705764"/>
                <a:gd name="connsiteX35-1505" fmla="*/ 984400 w 1825371"/>
                <a:gd name="connsiteY35-1506" fmla="*/ 1242374 h 4705764"/>
                <a:gd name="connsiteX36-1507" fmla="*/ 977149 w 1825371"/>
                <a:gd name="connsiteY36-1508" fmla="*/ 1225458 h 4705764"/>
                <a:gd name="connsiteX37-1509" fmla="*/ 983019 w 1825371"/>
                <a:gd name="connsiteY37-1510" fmla="*/ 1189902 h 4705764"/>
                <a:gd name="connsiteX38-1511" fmla="*/ 1016158 w 1825371"/>
                <a:gd name="connsiteY38-1512" fmla="*/ 1097041 h 4705764"/>
                <a:gd name="connsiteX39-1513" fmla="*/ 1055513 w 1825371"/>
                <a:gd name="connsiteY39-1514" fmla="*/ 1078055 h 4705764"/>
                <a:gd name="connsiteX40-1515" fmla="*/ 1097628 w 1825371"/>
                <a:gd name="connsiteY40-1516" fmla="*/ 1104290 h 4705764"/>
                <a:gd name="connsiteX41-1517" fmla="*/ 1115579 w 1825371"/>
                <a:gd name="connsiteY41-1518" fmla="*/ 1107743 h 4705764"/>
                <a:gd name="connsiteX42-1519" fmla="*/ 1177026 w 1825371"/>
                <a:gd name="connsiteY42-1520" fmla="*/ 1087375 h 4705764"/>
                <a:gd name="connsiteX43-1521" fmla="*/ 1179787 w 1825371"/>
                <a:gd name="connsiteY43-1522" fmla="*/ 1073913 h 4705764"/>
                <a:gd name="connsiteX44-1523" fmla="*/ 1135255 w 1825371"/>
                <a:gd name="connsiteY44-1524" fmla="*/ 1041117 h 4705764"/>
                <a:gd name="connsiteX45-1525" fmla="*/ 939868 w 1825371"/>
                <a:gd name="connsiteY45-1526" fmla="*/ 883702 h 4705764"/>
                <a:gd name="connsiteX46-1527" fmla="*/ 549783 w 1825371"/>
                <a:gd name="connsiteY46-1528" fmla="*/ 496379 h 4705764"/>
                <a:gd name="connsiteX47-1529" fmla="*/ 40947 w 1825371"/>
                <a:gd name="connsiteY47-1530" fmla="*/ 48990 h 4705764"/>
                <a:gd name="connsiteX48-1531" fmla="*/ 5735 w 1825371"/>
                <a:gd name="connsiteY48-1532" fmla="*/ 17231 h 4705764"/>
                <a:gd name="connsiteX49-1533" fmla="*/ 902 w 1825371"/>
                <a:gd name="connsiteY49-1534" fmla="*/ 4114 h 4705764"/>
                <a:gd name="connsiteX50-1535" fmla="*/ 15747 w 1825371"/>
                <a:gd name="connsiteY50-1536" fmla="*/ 1352 h 4705764"/>
                <a:gd name="connsiteX0-1537" fmla="*/ 15747 w 1825371"/>
                <a:gd name="connsiteY0-1538" fmla="*/ 1352 h 4705764"/>
                <a:gd name="connsiteX1-1539" fmla="*/ 83062 w 1825371"/>
                <a:gd name="connsiteY1-1540" fmla="*/ 34837 h 4705764"/>
                <a:gd name="connsiteX2-1541" fmla="*/ 961270 w 1825371"/>
                <a:gd name="connsiteY2-1542" fmla="*/ 755975 h 4705764"/>
                <a:gd name="connsiteX3-1543" fmla="*/ 1239162 w 1825371"/>
                <a:gd name="connsiteY3-1544" fmla="*/ 1001764 h 4705764"/>
                <a:gd name="connsiteX4-1545" fmla="*/ 1276445 w 1825371"/>
                <a:gd name="connsiteY4-1546" fmla="*/ 1025928 h 4705764"/>
                <a:gd name="connsiteX5-1547" fmla="*/ 1316489 w 1825371"/>
                <a:gd name="connsiteY5-1548" fmla="*/ 1009704 h 4705764"/>
                <a:gd name="connsiteX6-1549" fmla="*/ 1345141 w 1825371"/>
                <a:gd name="connsiteY6-1550" fmla="*/ 948602 h 4705764"/>
                <a:gd name="connsiteX7-1551" fmla="*/ 1407624 w 1825371"/>
                <a:gd name="connsiteY7-1552" fmla="*/ 869894 h 4705764"/>
                <a:gd name="connsiteX8-1553" fmla="*/ 1749379 w 1825371"/>
                <a:gd name="connsiteY8-1554" fmla="*/ 590967 h 4705764"/>
                <a:gd name="connsiteX9-1555" fmla="*/ 1808066 w 1825371"/>
                <a:gd name="connsiteY9-1556" fmla="*/ 545399 h 4705764"/>
                <a:gd name="connsiteX10-1557" fmla="*/ 1825326 w 1825371"/>
                <a:gd name="connsiteY10-1558" fmla="*/ 554375 h 4705764"/>
                <a:gd name="connsiteX11-1559" fmla="*/ 1811172 w 1825371"/>
                <a:gd name="connsiteY11-1560" fmla="*/ 590277 h 4705764"/>
                <a:gd name="connsiteX12-1561" fmla="*/ 1721073 w 1825371"/>
                <a:gd name="connsiteY12-1562" fmla="*/ 698326 h 4705764"/>
                <a:gd name="connsiteX13-1563" fmla="*/ 1385877 w 1825371"/>
                <a:gd name="connsiteY13-1564" fmla="*/ 1068389 h 4705764"/>
                <a:gd name="connsiteX14-1565" fmla="*/ 1376211 w 1825371"/>
                <a:gd name="connsiteY14-1566" fmla="*/ 1098421 h 4705764"/>
                <a:gd name="connsiteX15-1567" fmla="*/ 1361366 w 1825371"/>
                <a:gd name="connsiteY15-1568" fmla="*/ 1135359 h 4705764"/>
                <a:gd name="connsiteX16-1569" fmla="*/ 1355153 w 1825371"/>
                <a:gd name="connsiteY16-1570" fmla="*/ 1169879 h 4705764"/>
                <a:gd name="connsiteX17-1571" fmla="*/ 1409696 w 1825371"/>
                <a:gd name="connsiteY17-1572" fmla="*/ 1384253 h 4705764"/>
                <a:gd name="connsiteX18-1573" fmla="*/ 1524994 w 1825371"/>
                <a:gd name="connsiteY18-1574" fmla="*/ 1739817 h 4705764"/>
                <a:gd name="connsiteX19-1575" fmla="*/ 1659971 w 1825371"/>
                <a:gd name="connsiteY19-1576" fmla="*/ 2199288 h 4705764"/>
                <a:gd name="connsiteX20-1577" fmla="*/ 1782864 w 1825371"/>
                <a:gd name="connsiteY20-1578" fmla="*/ 2697077 h 4705764"/>
                <a:gd name="connsiteX21-1579" fmla="*/ 1794257 w 1825371"/>
                <a:gd name="connsiteY21-1580" fmla="*/ 2767845 h 4705764"/>
                <a:gd name="connsiteX22-1581" fmla="*/ 1791840 w 1825371"/>
                <a:gd name="connsiteY22-1582" fmla="*/ 2778202 h 4705764"/>
                <a:gd name="connsiteX23-1583" fmla="*/ 1784245 w 1825371"/>
                <a:gd name="connsiteY23-1584" fmla="*/ 2770607 h 4705764"/>
                <a:gd name="connsiteX24-1585" fmla="*/ 1746617 w 1825371"/>
                <a:gd name="connsiteY24-1586" fmla="*/ 2660831 h 4705764"/>
                <a:gd name="connsiteX25-1587" fmla="*/ 1513602 w 1825371"/>
                <a:gd name="connsiteY25-1588" fmla="*/ 1875484 h 4705764"/>
                <a:gd name="connsiteX26-1589" fmla="*/ 1297158 w 1825371"/>
                <a:gd name="connsiteY26-1590" fmla="*/ 1267919 h 4705764"/>
                <a:gd name="connsiteX27-1591" fmla="*/ 1275064 w 1825371"/>
                <a:gd name="connsiteY27-1592" fmla="*/ 1217173 h 4705764"/>
                <a:gd name="connsiteX28-1593" fmla="*/ 1248483 w 1825371"/>
                <a:gd name="connsiteY28-1594" fmla="*/ 1193353 h 4705764"/>
                <a:gd name="connsiteX29-1595" fmla="*/ 1232949 w 1825371"/>
                <a:gd name="connsiteY29-1596" fmla="*/ 1222351 h 4705764"/>
                <a:gd name="connsiteX30-1597" fmla="*/ 1230877 w 1825371"/>
                <a:gd name="connsiteY30-1598" fmla="*/ 1283108 h 4705764"/>
                <a:gd name="connsiteX31-1599" fmla="*/ 1227154 w 1825371"/>
                <a:gd name="connsiteY31-1600" fmla="*/ 4705764 h 4705764"/>
                <a:gd name="connsiteX32-1601" fmla="*/ 998710 w 1825371"/>
                <a:gd name="connsiteY32-1602" fmla="*/ 4695715 h 4705764"/>
                <a:gd name="connsiteX33-1603" fmla="*/ 1125245 w 1825371"/>
                <a:gd name="connsiteY33-1604" fmla="*/ 1293464 h 4705764"/>
                <a:gd name="connsiteX34-1605" fmla="*/ 1096247 w 1825371"/>
                <a:gd name="connsiteY34-1606" fmla="*/ 1270681 h 4705764"/>
                <a:gd name="connsiteX35-1607" fmla="*/ 984400 w 1825371"/>
                <a:gd name="connsiteY35-1608" fmla="*/ 1242374 h 4705764"/>
                <a:gd name="connsiteX36-1609" fmla="*/ 977149 w 1825371"/>
                <a:gd name="connsiteY36-1610" fmla="*/ 1225458 h 4705764"/>
                <a:gd name="connsiteX37-1611" fmla="*/ 983019 w 1825371"/>
                <a:gd name="connsiteY37-1612" fmla="*/ 1189902 h 4705764"/>
                <a:gd name="connsiteX38-1613" fmla="*/ 1016158 w 1825371"/>
                <a:gd name="connsiteY38-1614" fmla="*/ 1097041 h 4705764"/>
                <a:gd name="connsiteX39-1615" fmla="*/ 1055513 w 1825371"/>
                <a:gd name="connsiteY39-1616" fmla="*/ 1078055 h 4705764"/>
                <a:gd name="connsiteX40-1617" fmla="*/ 1097628 w 1825371"/>
                <a:gd name="connsiteY40-1618" fmla="*/ 1104290 h 4705764"/>
                <a:gd name="connsiteX41-1619" fmla="*/ 1115579 w 1825371"/>
                <a:gd name="connsiteY41-1620" fmla="*/ 1107743 h 4705764"/>
                <a:gd name="connsiteX42-1621" fmla="*/ 1177026 w 1825371"/>
                <a:gd name="connsiteY42-1622" fmla="*/ 1087375 h 4705764"/>
                <a:gd name="connsiteX43-1623" fmla="*/ 1179787 w 1825371"/>
                <a:gd name="connsiteY43-1624" fmla="*/ 1073913 h 4705764"/>
                <a:gd name="connsiteX44-1625" fmla="*/ 1135255 w 1825371"/>
                <a:gd name="connsiteY44-1626" fmla="*/ 1041117 h 4705764"/>
                <a:gd name="connsiteX45-1627" fmla="*/ 939868 w 1825371"/>
                <a:gd name="connsiteY45-1628" fmla="*/ 883702 h 4705764"/>
                <a:gd name="connsiteX46-1629" fmla="*/ 549783 w 1825371"/>
                <a:gd name="connsiteY46-1630" fmla="*/ 496379 h 4705764"/>
                <a:gd name="connsiteX47-1631" fmla="*/ 40947 w 1825371"/>
                <a:gd name="connsiteY47-1632" fmla="*/ 48990 h 4705764"/>
                <a:gd name="connsiteX48-1633" fmla="*/ 5735 w 1825371"/>
                <a:gd name="connsiteY48-1634" fmla="*/ 17231 h 4705764"/>
                <a:gd name="connsiteX49-1635" fmla="*/ 902 w 1825371"/>
                <a:gd name="connsiteY49-1636" fmla="*/ 4114 h 4705764"/>
                <a:gd name="connsiteX50-1637" fmla="*/ 15747 w 1825371"/>
                <a:gd name="connsiteY50-1638" fmla="*/ 1352 h 4705764"/>
                <a:gd name="connsiteX0-1639" fmla="*/ 15747 w 1825371"/>
                <a:gd name="connsiteY0-1640" fmla="*/ 1352 h 4705764"/>
                <a:gd name="connsiteX1-1641" fmla="*/ 83062 w 1825371"/>
                <a:gd name="connsiteY1-1642" fmla="*/ 34837 h 4705764"/>
                <a:gd name="connsiteX2-1643" fmla="*/ 961270 w 1825371"/>
                <a:gd name="connsiteY2-1644" fmla="*/ 755975 h 4705764"/>
                <a:gd name="connsiteX3-1645" fmla="*/ 1239162 w 1825371"/>
                <a:gd name="connsiteY3-1646" fmla="*/ 1001764 h 4705764"/>
                <a:gd name="connsiteX4-1647" fmla="*/ 1276445 w 1825371"/>
                <a:gd name="connsiteY4-1648" fmla="*/ 1025928 h 4705764"/>
                <a:gd name="connsiteX5-1649" fmla="*/ 1316489 w 1825371"/>
                <a:gd name="connsiteY5-1650" fmla="*/ 1009704 h 4705764"/>
                <a:gd name="connsiteX6-1651" fmla="*/ 1345141 w 1825371"/>
                <a:gd name="connsiteY6-1652" fmla="*/ 948602 h 4705764"/>
                <a:gd name="connsiteX7-1653" fmla="*/ 1407624 w 1825371"/>
                <a:gd name="connsiteY7-1654" fmla="*/ 869894 h 4705764"/>
                <a:gd name="connsiteX8-1655" fmla="*/ 1749379 w 1825371"/>
                <a:gd name="connsiteY8-1656" fmla="*/ 590967 h 4705764"/>
                <a:gd name="connsiteX9-1657" fmla="*/ 1808066 w 1825371"/>
                <a:gd name="connsiteY9-1658" fmla="*/ 545399 h 4705764"/>
                <a:gd name="connsiteX10-1659" fmla="*/ 1825326 w 1825371"/>
                <a:gd name="connsiteY10-1660" fmla="*/ 554375 h 4705764"/>
                <a:gd name="connsiteX11-1661" fmla="*/ 1811172 w 1825371"/>
                <a:gd name="connsiteY11-1662" fmla="*/ 590277 h 4705764"/>
                <a:gd name="connsiteX12-1663" fmla="*/ 1721073 w 1825371"/>
                <a:gd name="connsiteY12-1664" fmla="*/ 698326 h 4705764"/>
                <a:gd name="connsiteX13-1665" fmla="*/ 1385877 w 1825371"/>
                <a:gd name="connsiteY13-1666" fmla="*/ 1068389 h 4705764"/>
                <a:gd name="connsiteX14-1667" fmla="*/ 1376211 w 1825371"/>
                <a:gd name="connsiteY14-1668" fmla="*/ 1098421 h 4705764"/>
                <a:gd name="connsiteX15-1669" fmla="*/ 1361366 w 1825371"/>
                <a:gd name="connsiteY15-1670" fmla="*/ 1135359 h 4705764"/>
                <a:gd name="connsiteX16-1671" fmla="*/ 1355153 w 1825371"/>
                <a:gd name="connsiteY16-1672" fmla="*/ 1169879 h 4705764"/>
                <a:gd name="connsiteX17-1673" fmla="*/ 1409696 w 1825371"/>
                <a:gd name="connsiteY17-1674" fmla="*/ 1384253 h 4705764"/>
                <a:gd name="connsiteX18-1675" fmla="*/ 1524994 w 1825371"/>
                <a:gd name="connsiteY18-1676" fmla="*/ 1739817 h 4705764"/>
                <a:gd name="connsiteX19-1677" fmla="*/ 1659971 w 1825371"/>
                <a:gd name="connsiteY19-1678" fmla="*/ 2199288 h 4705764"/>
                <a:gd name="connsiteX20-1679" fmla="*/ 1782864 w 1825371"/>
                <a:gd name="connsiteY20-1680" fmla="*/ 2697077 h 4705764"/>
                <a:gd name="connsiteX21-1681" fmla="*/ 1794257 w 1825371"/>
                <a:gd name="connsiteY21-1682" fmla="*/ 2767845 h 4705764"/>
                <a:gd name="connsiteX22-1683" fmla="*/ 1791840 w 1825371"/>
                <a:gd name="connsiteY22-1684" fmla="*/ 2778202 h 4705764"/>
                <a:gd name="connsiteX23-1685" fmla="*/ 1784245 w 1825371"/>
                <a:gd name="connsiteY23-1686" fmla="*/ 2770607 h 4705764"/>
                <a:gd name="connsiteX24-1687" fmla="*/ 1746617 w 1825371"/>
                <a:gd name="connsiteY24-1688" fmla="*/ 2660831 h 4705764"/>
                <a:gd name="connsiteX25-1689" fmla="*/ 1513602 w 1825371"/>
                <a:gd name="connsiteY25-1690" fmla="*/ 1875484 h 4705764"/>
                <a:gd name="connsiteX26-1691" fmla="*/ 1297158 w 1825371"/>
                <a:gd name="connsiteY26-1692" fmla="*/ 1267919 h 4705764"/>
                <a:gd name="connsiteX27-1693" fmla="*/ 1275064 w 1825371"/>
                <a:gd name="connsiteY27-1694" fmla="*/ 1217173 h 4705764"/>
                <a:gd name="connsiteX28-1695" fmla="*/ 1248483 w 1825371"/>
                <a:gd name="connsiteY28-1696" fmla="*/ 1193353 h 4705764"/>
                <a:gd name="connsiteX29-1697" fmla="*/ 1232949 w 1825371"/>
                <a:gd name="connsiteY29-1698" fmla="*/ 1222351 h 4705764"/>
                <a:gd name="connsiteX30-1699" fmla="*/ 1230877 w 1825371"/>
                <a:gd name="connsiteY30-1700" fmla="*/ 1283108 h 4705764"/>
                <a:gd name="connsiteX31-1701" fmla="*/ 1227154 w 1825371"/>
                <a:gd name="connsiteY31-1702" fmla="*/ 4705764 h 4705764"/>
                <a:gd name="connsiteX32-1703" fmla="*/ 998710 w 1825371"/>
                <a:gd name="connsiteY32-1704" fmla="*/ 4695715 h 4705764"/>
                <a:gd name="connsiteX33-1705" fmla="*/ 1125245 w 1825371"/>
                <a:gd name="connsiteY33-1706" fmla="*/ 1293464 h 4705764"/>
                <a:gd name="connsiteX34-1707" fmla="*/ 1096247 w 1825371"/>
                <a:gd name="connsiteY34-1708" fmla="*/ 1270681 h 4705764"/>
                <a:gd name="connsiteX35-1709" fmla="*/ 984400 w 1825371"/>
                <a:gd name="connsiteY35-1710" fmla="*/ 1242374 h 4705764"/>
                <a:gd name="connsiteX36-1711" fmla="*/ 977149 w 1825371"/>
                <a:gd name="connsiteY36-1712" fmla="*/ 1225458 h 4705764"/>
                <a:gd name="connsiteX37-1713" fmla="*/ 983019 w 1825371"/>
                <a:gd name="connsiteY37-1714" fmla="*/ 1189902 h 4705764"/>
                <a:gd name="connsiteX38-1715" fmla="*/ 1016158 w 1825371"/>
                <a:gd name="connsiteY38-1716" fmla="*/ 1097041 h 4705764"/>
                <a:gd name="connsiteX39-1717" fmla="*/ 1055513 w 1825371"/>
                <a:gd name="connsiteY39-1718" fmla="*/ 1078055 h 4705764"/>
                <a:gd name="connsiteX40-1719" fmla="*/ 1097628 w 1825371"/>
                <a:gd name="connsiteY40-1720" fmla="*/ 1104290 h 4705764"/>
                <a:gd name="connsiteX41-1721" fmla="*/ 1115579 w 1825371"/>
                <a:gd name="connsiteY41-1722" fmla="*/ 1107743 h 4705764"/>
                <a:gd name="connsiteX42-1723" fmla="*/ 1177026 w 1825371"/>
                <a:gd name="connsiteY42-1724" fmla="*/ 1087375 h 4705764"/>
                <a:gd name="connsiteX43-1725" fmla="*/ 1179787 w 1825371"/>
                <a:gd name="connsiteY43-1726" fmla="*/ 1073913 h 4705764"/>
                <a:gd name="connsiteX44-1727" fmla="*/ 1135255 w 1825371"/>
                <a:gd name="connsiteY44-1728" fmla="*/ 1041117 h 4705764"/>
                <a:gd name="connsiteX45-1729" fmla="*/ 939868 w 1825371"/>
                <a:gd name="connsiteY45-1730" fmla="*/ 883702 h 4705764"/>
                <a:gd name="connsiteX46-1731" fmla="*/ 549783 w 1825371"/>
                <a:gd name="connsiteY46-1732" fmla="*/ 496379 h 4705764"/>
                <a:gd name="connsiteX47-1733" fmla="*/ 40947 w 1825371"/>
                <a:gd name="connsiteY47-1734" fmla="*/ 48990 h 4705764"/>
                <a:gd name="connsiteX48-1735" fmla="*/ 5735 w 1825371"/>
                <a:gd name="connsiteY48-1736" fmla="*/ 17231 h 4705764"/>
                <a:gd name="connsiteX49-1737" fmla="*/ 902 w 1825371"/>
                <a:gd name="connsiteY49-1738" fmla="*/ 4114 h 4705764"/>
                <a:gd name="connsiteX50-1739" fmla="*/ 15747 w 1825371"/>
                <a:gd name="connsiteY50-1740" fmla="*/ 1352 h 47057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grpSp>
      <p:grpSp>
        <p:nvGrpSpPr>
          <p:cNvPr id="33" name="Group 32"/>
          <p:cNvGrpSpPr/>
          <p:nvPr/>
        </p:nvGrpSpPr>
        <p:grpSpPr>
          <a:xfrm>
            <a:off x="3609104" y="2369880"/>
            <a:ext cx="4336199" cy="1622461"/>
            <a:chOff x="5615841" y="4238904"/>
            <a:chExt cx="1552845" cy="581023"/>
          </a:xfrm>
          <a:solidFill>
            <a:schemeClr val="accent3"/>
          </a:solidFill>
        </p:grpSpPr>
        <p:sp>
          <p:nvSpPr>
            <p:cNvPr id="31" name="Freeform: Shape 30"/>
            <p:cNvSpPr/>
            <p:nvPr/>
          </p:nvSpPr>
          <p:spPr>
            <a:xfrm rot="221733">
              <a:off x="5615841" y="4238904"/>
              <a:ext cx="906894" cy="577971"/>
            </a:xfrm>
            <a:custGeom>
              <a:avLst/>
              <a:gdLst>
                <a:gd name="connsiteX0" fmla="*/ 891999 w 904552"/>
                <a:gd name="connsiteY0" fmla="*/ 534735 h 576210"/>
                <a:gd name="connsiteX1" fmla="*/ 789633 w 904552"/>
                <a:gd name="connsiteY1" fmla="*/ 575295 h 576210"/>
                <a:gd name="connsiteX2" fmla="*/ 691774 w 904552"/>
                <a:gd name="connsiteY2" fmla="*/ 575295 h 576210"/>
                <a:gd name="connsiteX3" fmla="*/ 618379 w 904552"/>
                <a:gd name="connsiteY3" fmla="*/ 559521 h 576210"/>
                <a:gd name="connsiteX4" fmla="*/ 453242 w 904552"/>
                <a:gd name="connsiteY4" fmla="*/ 479045 h 576210"/>
                <a:gd name="connsiteX5" fmla="*/ 366006 w 904552"/>
                <a:gd name="connsiteY5" fmla="*/ 381186 h 576210"/>
                <a:gd name="connsiteX6" fmla="*/ 297762 w 904552"/>
                <a:gd name="connsiteY6" fmla="*/ 286224 h 576210"/>
                <a:gd name="connsiteX7" fmla="*/ 206985 w 904552"/>
                <a:gd name="connsiteY7" fmla="*/ 196091 h 576210"/>
                <a:gd name="connsiteX8" fmla="*/ 135844 w 904552"/>
                <a:gd name="connsiteY8" fmla="*/ 135250 h 576210"/>
                <a:gd name="connsiteX9" fmla="*/ 37663 w 904552"/>
                <a:gd name="connsiteY9" fmla="*/ 58959 h 576210"/>
                <a:gd name="connsiteX10" fmla="*/ 0 w 904552"/>
                <a:gd name="connsiteY10" fmla="*/ 31919 h 576210"/>
                <a:gd name="connsiteX11" fmla="*/ 67278 w 904552"/>
                <a:gd name="connsiteY11" fmla="*/ 31919 h 576210"/>
                <a:gd name="connsiteX12" fmla="*/ 351198 w 904552"/>
                <a:gd name="connsiteY12" fmla="*/ 7776 h 576210"/>
                <a:gd name="connsiteX13" fmla="*/ 639625 w 904552"/>
                <a:gd name="connsiteY13" fmla="*/ 45761 h 576210"/>
                <a:gd name="connsiteX14" fmla="*/ 823111 w 904552"/>
                <a:gd name="connsiteY14" fmla="*/ 233110 h 576210"/>
                <a:gd name="connsiteX15" fmla="*/ 906806 w 904552"/>
                <a:gd name="connsiteY15" fmla="*/ 491921 h 576210"/>
                <a:gd name="connsiteX16" fmla="*/ 906163 w 904552"/>
                <a:gd name="connsiteY16" fmla="*/ 499325 h 576210"/>
                <a:gd name="connsiteX17" fmla="*/ 833734 w 904552"/>
                <a:gd name="connsiteY17" fmla="*/ 455868 h 576210"/>
                <a:gd name="connsiteX18" fmla="*/ 717526 w 904552"/>
                <a:gd name="connsiteY18" fmla="*/ 356077 h 576210"/>
                <a:gd name="connsiteX19" fmla="*/ 642844 w 904552"/>
                <a:gd name="connsiteY19" fmla="*/ 254677 h 576210"/>
                <a:gd name="connsiteX20" fmla="*/ 559471 w 904552"/>
                <a:gd name="connsiteY20" fmla="*/ 178708 h 576210"/>
                <a:gd name="connsiteX21" fmla="*/ 481248 w 904552"/>
                <a:gd name="connsiteY21" fmla="*/ 168407 h 576210"/>
                <a:gd name="connsiteX22" fmla="*/ 502172 w 904552"/>
                <a:gd name="connsiteY22" fmla="*/ 175167 h 576210"/>
                <a:gd name="connsiteX23" fmla="*/ 607435 w 904552"/>
                <a:gd name="connsiteY23" fmla="*/ 247595 h 576210"/>
                <a:gd name="connsiteX24" fmla="*/ 673747 w 904552"/>
                <a:gd name="connsiteY24" fmla="*/ 347386 h 576210"/>
                <a:gd name="connsiteX25" fmla="*/ 769031 w 904552"/>
                <a:gd name="connsiteY25" fmla="*/ 441704 h 576210"/>
                <a:gd name="connsiteX26" fmla="*/ 891999 w 904552"/>
                <a:gd name="connsiteY26" fmla="*/ 534735 h 576210"/>
                <a:gd name="connsiteX0-1" fmla="*/ 891999 w 906893"/>
                <a:gd name="connsiteY0-2" fmla="*/ 534735 h 577971"/>
                <a:gd name="connsiteX1-3" fmla="*/ 789633 w 906893"/>
                <a:gd name="connsiteY1-4" fmla="*/ 575295 h 577971"/>
                <a:gd name="connsiteX2-5" fmla="*/ 691774 w 906893"/>
                <a:gd name="connsiteY2-6" fmla="*/ 575295 h 577971"/>
                <a:gd name="connsiteX3-7" fmla="*/ 618379 w 906893"/>
                <a:gd name="connsiteY3-8" fmla="*/ 559521 h 577971"/>
                <a:gd name="connsiteX4-9" fmla="*/ 453242 w 906893"/>
                <a:gd name="connsiteY4-10" fmla="*/ 479045 h 577971"/>
                <a:gd name="connsiteX5-11" fmla="*/ 366006 w 906893"/>
                <a:gd name="connsiteY5-12" fmla="*/ 381186 h 577971"/>
                <a:gd name="connsiteX6-13" fmla="*/ 297762 w 906893"/>
                <a:gd name="connsiteY6-14" fmla="*/ 286224 h 577971"/>
                <a:gd name="connsiteX7-15" fmla="*/ 206985 w 906893"/>
                <a:gd name="connsiteY7-16" fmla="*/ 196091 h 577971"/>
                <a:gd name="connsiteX8-17" fmla="*/ 135844 w 906893"/>
                <a:gd name="connsiteY8-18" fmla="*/ 135250 h 577971"/>
                <a:gd name="connsiteX9-19" fmla="*/ 37663 w 906893"/>
                <a:gd name="connsiteY9-20" fmla="*/ 58959 h 577971"/>
                <a:gd name="connsiteX10-21" fmla="*/ 0 w 906893"/>
                <a:gd name="connsiteY10-22" fmla="*/ 31919 h 577971"/>
                <a:gd name="connsiteX11-23" fmla="*/ 351198 w 906893"/>
                <a:gd name="connsiteY11-24" fmla="*/ 7776 h 577971"/>
                <a:gd name="connsiteX12-25" fmla="*/ 639625 w 906893"/>
                <a:gd name="connsiteY12-26" fmla="*/ 45761 h 577971"/>
                <a:gd name="connsiteX13-27" fmla="*/ 823111 w 906893"/>
                <a:gd name="connsiteY13-28" fmla="*/ 233110 h 577971"/>
                <a:gd name="connsiteX14-29" fmla="*/ 906806 w 906893"/>
                <a:gd name="connsiteY14-30" fmla="*/ 491921 h 577971"/>
                <a:gd name="connsiteX15-31" fmla="*/ 906163 w 906893"/>
                <a:gd name="connsiteY15-32" fmla="*/ 499325 h 577971"/>
                <a:gd name="connsiteX16-33" fmla="*/ 833734 w 906893"/>
                <a:gd name="connsiteY16-34" fmla="*/ 455868 h 577971"/>
                <a:gd name="connsiteX17-35" fmla="*/ 717526 w 906893"/>
                <a:gd name="connsiteY17-36" fmla="*/ 356077 h 577971"/>
                <a:gd name="connsiteX18-37" fmla="*/ 642844 w 906893"/>
                <a:gd name="connsiteY18-38" fmla="*/ 254677 h 577971"/>
                <a:gd name="connsiteX19-39" fmla="*/ 559471 w 906893"/>
                <a:gd name="connsiteY19-40" fmla="*/ 178708 h 577971"/>
                <a:gd name="connsiteX20-41" fmla="*/ 481248 w 906893"/>
                <a:gd name="connsiteY20-42" fmla="*/ 168407 h 577971"/>
                <a:gd name="connsiteX21-43" fmla="*/ 502172 w 906893"/>
                <a:gd name="connsiteY21-44" fmla="*/ 175167 h 577971"/>
                <a:gd name="connsiteX22-45" fmla="*/ 607435 w 906893"/>
                <a:gd name="connsiteY22-46" fmla="*/ 247595 h 577971"/>
                <a:gd name="connsiteX23-47" fmla="*/ 673747 w 906893"/>
                <a:gd name="connsiteY23-48" fmla="*/ 347386 h 577971"/>
                <a:gd name="connsiteX24-49" fmla="*/ 769031 w 906893"/>
                <a:gd name="connsiteY24-50" fmla="*/ 441704 h 577971"/>
                <a:gd name="connsiteX25-51" fmla="*/ 891999 w 906893"/>
                <a:gd name="connsiteY25-52" fmla="*/ 534735 h 5779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906893" h="577971">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grpFill/>
            <a:ln w="3208" cap="flat">
              <a:noFill/>
              <a:prstDash val="solid"/>
              <a:miter/>
            </a:ln>
          </p:spPr>
          <p:txBody>
            <a:bodyPr rtlCol="0" anchor="ctr"/>
            <a:lstStyle/>
            <a:p>
              <a:endParaRPr lang="en-US" dirty="0"/>
            </a:p>
          </p:txBody>
        </p:sp>
        <p:sp>
          <p:nvSpPr>
            <p:cNvPr id="32" name="Freeform: Shape 31"/>
            <p:cNvSpPr/>
            <p:nvPr/>
          </p:nvSpPr>
          <p:spPr>
            <a:xfrm>
              <a:off x="6530026" y="4411923"/>
              <a:ext cx="638660" cy="408004"/>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1" fmla="*/ 638659 w 638659"/>
                <a:gd name="connsiteY0-2" fmla="*/ 20878 h 408004"/>
                <a:gd name="connsiteX1-3" fmla="*/ 469338 w 638659"/>
                <a:gd name="connsiteY1-4" fmla="*/ 158653 h 408004"/>
                <a:gd name="connsiteX2-5" fmla="*/ 380170 w 638659"/>
                <a:gd name="connsiteY2-6" fmla="*/ 269066 h 408004"/>
                <a:gd name="connsiteX3-7" fmla="*/ 283276 w 638659"/>
                <a:gd name="connsiteY3-8" fmla="*/ 359522 h 408004"/>
                <a:gd name="connsiteX4-9" fmla="*/ 136810 w 638659"/>
                <a:gd name="connsiteY4-10" fmla="*/ 406520 h 408004"/>
                <a:gd name="connsiteX5-11" fmla="*/ 24143 w 638659"/>
                <a:gd name="connsiteY5-12" fmla="*/ 387849 h 408004"/>
                <a:gd name="connsiteX6-13" fmla="*/ 9657 w 638659"/>
                <a:gd name="connsiteY6-14" fmla="*/ 377227 h 408004"/>
                <a:gd name="connsiteX7-15" fmla="*/ 114598 w 638659"/>
                <a:gd name="connsiteY7-16" fmla="*/ 296107 h 408004"/>
                <a:gd name="connsiteX8-17" fmla="*/ 176404 w 638659"/>
                <a:gd name="connsiteY8-18" fmla="*/ 224966 h 408004"/>
                <a:gd name="connsiteX9-19" fmla="*/ 219861 w 638659"/>
                <a:gd name="connsiteY9-20" fmla="*/ 163160 h 408004"/>
                <a:gd name="connsiteX10-21" fmla="*/ 286817 w 638659"/>
                <a:gd name="connsiteY10-22" fmla="*/ 122278 h 408004"/>
                <a:gd name="connsiteX11-23" fmla="*/ 300337 w 638659"/>
                <a:gd name="connsiteY11-24" fmla="*/ 117771 h 408004"/>
                <a:gd name="connsiteX12-25" fmla="*/ 214711 w 638659"/>
                <a:gd name="connsiteY12-26" fmla="*/ 145133 h 408004"/>
                <a:gd name="connsiteX13-27" fmla="*/ 168034 w 638659"/>
                <a:gd name="connsiteY13-28" fmla="*/ 204364 h 408004"/>
                <a:gd name="connsiteX14-29" fmla="*/ 0 w 638659"/>
                <a:gd name="connsiteY14-30" fmla="*/ 352118 h 408004"/>
                <a:gd name="connsiteX15-31" fmla="*/ 21889 w 638659"/>
                <a:gd name="connsiteY15-32" fmla="*/ 253293 h 408004"/>
                <a:gd name="connsiteX16-33" fmla="*/ 161274 w 638659"/>
                <a:gd name="connsiteY16-34" fmla="*/ 46308 h 408004"/>
                <a:gd name="connsiteX17-35" fmla="*/ 264928 w 638659"/>
                <a:gd name="connsiteY17-36" fmla="*/ 5104 h 408004"/>
                <a:gd name="connsiteX18-37" fmla="*/ 426846 w 638659"/>
                <a:gd name="connsiteY18-38" fmla="*/ 10577 h 408004"/>
                <a:gd name="connsiteX19-39" fmla="*/ 638659 w 638659"/>
                <a:gd name="connsiteY19-40" fmla="*/ 20878 h 408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grpFill/>
            <a:ln w="3208" cap="flat">
              <a:noFill/>
              <a:prstDash val="solid"/>
              <a:miter/>
            </a:ln>
          </p:spPr>
          <p:txBody>
            <a:bodyPr rtlCol="0" anchor="ctr"/>
            <a:lstStyle/>
            <a:p>
              <a:endParaRPr lang="en-US" dirty="0"/>
            </a:p>
          </p:txBody>
        </p:sp>
      </p:grpSp>
      <p:sp>
        <p:nvSpPr>
          <p:cNvPr id="58" name="Rectangle 57"/>
          <p:cNvSpPr/>
          <p:nvPr/>
        </p:nvSpPr>
        <p:spPr>
          <a:xfrm>
            <a:off x="0" y="4153709"/>
            <a:ext cx="12192000" cy="1381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3653397" y="1887066"/>
            <a:ext cx="1546155" cy="505120"/>
            <a:chOff x="4723437" y="2782010"/>
            <a:chExt cx="1546155" cy="505120"/>
          </a:xfrm>
        </p:grpSpPr>
        <p:sp>
          <p:nvSpPr>
            <p:cNvPr id="38" name="Freeform: Shape 37"/>
            <p:cNvSpPr/>
            <p:nvPr/>
          </p:nvSpPr>
          <p:spPr>
            <a:xfrm>
              <a:off x="4723437"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39" name="Freeform: Shape 38"/>
            <p:cNvSpPr/>
            <p:nvPr/>
          </p:nvSpPr>
          <p:spPr>
            <a:xfrm>
              <a:off x="4990334" y="2782010"/>
              <a:ext cx="609135" cy="505120"/>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40" name="Freeform: Shape 39"/>
            <p:cNvSpPr/>
            <p:nvPr/>
          </p:nvSpPr>
          <p:spPr>
            <a:xfrm>
              <a:off x="5589947" y="2972095"/>
              <a:ext cx="379909" cy="315035"/>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41" name="Freeform: Shape 40"/>
            <p:cNvSpPr/>
            <p:nvPr/>
          </p:nvSpPr>
          <p:spPr>
            <a:xfrm>
              <a:off x="5965674"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grpSp>
      <p:sp>
        <p:nvSpPr>
          <p:cNvPr id="60" name="TextBox 59"/>
          <p:cNvSpPr txBox="1"/>
          <p:nvPr/>
        </p:nvSpPr>
        <p:spPr>
          <a:xfrm>
            <a:off x="3680299" y="3937340"/>
            <a:ext cx="5799036" cy="1446550"/>
          </a:xfrm>
          <a:prstGeom prst="rect">
            <a:avLst/>
          </a:prstGeom>
          <a:noFill/>
        </p:spPr>
        <p:txBody>
          <a:bodyPr wrap="square" rtlCol="0" anchor="ctr">
            <a:spAutoFit/>
          </a:bodyPr>
          <a:lstStyle/>
          <a:p>
            <a:pPr algn="ctr"/>
            <a:r>
              <a:rPr lang="en-US" altLang="ko-KR" sz="8800" dirty="0">
                <a:solidFill>
                  <a:schemeClr val="bg1"/>
                </a:solidFill>
                <a:latin typeface="Times New Roman" panose="02020603050405020304" pitchFamily="18" charset="0"/>
                <a:cs typeface="Times New Roman" panose="02020603050405020304" pitchFamily="18" charset="0"/>
              </a:rPr>
              <a:t>Thank You !!</a:t>
            </a:r>
            <a:endParaRPr lang="ko-KR" altLang="en-US" sz="8800" dirty="0">
              <a:solidFill>
                <a:schemeClr val="bg1"/>
              </a:solidFill>
              <a:latin typeface="Times New Roman" panose="02020603050405020304" pitchFamily="18" charset="0"/>
              <a:cs typeface="Times New Roman" panose="02020603050405020304" pitchFamily="18" charset="0"/>
            </a:endParaRPr>
          </a:p>
        </p:txBody>
      </p:sp>
      <p:sp>
        <p:nvSpPr>
          <p:cNvPr id="62" name="Oval 61"/>
          <p:cNvSpPr/>
          <p:nvPr/>
        </p:nvSpPr>
        <p:spPr>
          <a:xfrm>
            <a:off x="8211992" y="2232636"/>
            <a:ext cx="773271" cy="773271"/>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896490" y="3035713"/>
            <a:ext cx="506393" cy="506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761427" y="781194"/>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197311" y="2949370"/>
            <a:ext cx="901558" cy="90155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432698" y="1815596"/>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668257" y="844212"/>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808066" y="619083"/>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103454" y="1046165"/>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348624" y="2503039"/>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357837" y="2406633"/>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811" y="2276039"/>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0938453" y="708766"/>
            <a:ext cx="1106829" cy="110682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454804" y="880520"/>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45136" y="277276"/>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1123" y="4439471"/>
            <a:ext cx="762187" cy="76218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0520003" y="5103756"/>
            <a:ext cx="464131" cy="464131"/>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9256939" y="6160415"/>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858712" y="5119682"/>
            <a:ext cx="826317" cy="82631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8257517" y="5000138"/>
            <a:ext cx="962308" cy="96230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227515" y="5371302"/>
            <a:ext cx="286720" cy="28672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712665" y="5604458"/>
            <a:ext cx="656604" cy="65660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751580" y="4816286"/>
            <a:ext cx="682849" cy="68284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783042" y="6104314"/>
            <a:ext cx="776344" cy="77634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852474" y="5379329"/>
            <a:ext cx="242979" cy="24297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928058" y="5854759"/>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71043" y="6561831"/>
            <a:ext cx="219607" cy="219607"/>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255709" y="3422681"/>
            <a:ext cx="962308" cy="96230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406878" y="3990900"/>
            <a:ext cx="476336" cy="476336"/>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6380" y="5721607"/>
            <a:ext cx="12191853" cy="461665"/>
          </a:xfrm>
          <a:prstGeom prst="rect">
            <a:avLst/>
          </a:prstGeom>
          <a:noFill/>
        </p:spPr>
        <p:txBody>
          <a:bodyPr wrap="square" rtlCol="0" anchor="ctr">
            <a:spAutoFit/>
          </a:bodyPr>
          <a:lstStyle/>
          <a:p>
            <a:pPr algn="ctr"/>
            <a:r>
              <a:rPr lang="en-US" altLang="ko-KR" sz="2400" i="1" dirty="0" err="1">
                <a:solidFill>
                  <a:srgbClr val="F2789F"/>
                </a:solidFill>
                <a:latin typeface="Times New Roman" panose="02020603050405020304" pitchFamily="18" charset="0"/>
                <a:cs typeface="Times New Roman" panose="02020603050405020304" pitchFamily="18" charset="0"/>
              </a:rPr>
              <a:t>Giáo</a:t>
            </a:r>
            <a:r>
              <a:rPr lang="en-US" altLang="ko-KR" sz="2400" i="1" dirty="0">
                <a:solidFill>
                  <a:srgbClr val="F2789F"/>
                </a:solidFill>
                <a:latin typeface="Times New Roman" panose="02020603050405020304" pitchFamily="18" charset="0"/>
                <a:cs typeface="Times New Roman" panose="02020603050405020304" pitchFamily="18" charset="0"/>
              </a:rPr>
              <a:t> </a:t>
            </a:r>
            <a:r>
              <a:rPr lang="en-US" altLang="ko-KR" sz="2400" i="1" dirty="0" err="1">
                <a:solidFill>
                  <a:srgbClr val="F2789F"/>
                </a:solidFill>
                <a:latin typeface="Times New Roman" panose="02020603050405020304" pitchFamily="18" charset="0"/>
                <a:cs typeface="Times New Roman" panose="02020603050405020304" pitchFamily="18" charset="0"/>
              </a:rPr>
              <a:t>viên</a:t>
            </a:r>
            <a:r>
              <a:rPr lang="en-US" altLang="ko-KR" sz="2400" i="1" dirty="0">
                <a:solidFill>
                  <a:srgbClr val="F2789F"/>
                </a:solidFill>
                <a:latin typeface="Times New Roman" panose="02020603050405020304" pitchFamily="18" charset="0"/>
                <a:cs typeface="Times New Roman" panose="02020603050405020304" pitchFamily="18" charset="0"/>
              </a:rPr>
              <a:t>: Đặng </a:t>
            </a:r>
            <a:r>
              <a:rPr lang="en-US" altLang="ko-KR" sz="2400" i="1" dirty="0" err="1">
                <a:solidFill>
                  <a:srgbClr val="F2789F"/>
                </a:solidFill>
                <a:latin typeface="Times New Roman" panose="02020603050405020304" pitchFamily="18" charset="0"/>
                <a:cs typeface="Times New Roman" panose="02020603050405020304" pitchFamily="18" charset="0"/>
              </a:rPr>
              <a:t>Thị</a:t>
            </a:r>
            <a:r>
              <a:rPr lang="en-US" altLang="ko-KR" sz="2400" i="1" dirty="0">
                <a:solidFill>
                  <a:srgbClr val="F2789F"/>
                </a:solidFill>
                <a:latin typeface="Times New Roman" panose="02020603050405020304" pitchFamily="18" charset="0"/>
                <a:cs typeface="Times New Roman" panose="02020603050405020304" pitchFamily="18" charset="0"/>
              </a:rPr>
              <a:t> </a:t>
            </a:r>
            <a:r>
              <a:rPr lang="en-US" altLang="ko-KR" sz="2400" i="1" dirty="0" err="1">
                <a:solidFill>
                  <a:srgbClr val="F2789F"/>
                </a:solidFill>
                <a:latin typeface="Times New Roman" panose="02020603050405020304" pitchFamily="18" charset="0"/>
                <a:cs typeface="Times New Roman" panose="02020603050405020304" pitchFamily="18" charset="0"/>
              </a:rPr>
              <a:t>Quế</a:t>
            </a:r>
            <a:r>
              <a:rPr lang="en-US" altLang="ko-KR" sz="2400" i="1" dirty="0">
                <a:solidFill>
                  <a:srgbClr val="F2789F"/>
                </a:solidFill>
                <a:latin typeface="Times New Roman" panose="02020603050405020304" pitchFamily="18" charset="0"/>
                <a:cs typeface="Times New Roman" panose="02020603050405020304" pitchFamily="18" charset="0"/>
              </a:rPr>
              <a:t> Liên</a:t>
            </a:r>
            <a:endParaRPr lang="ko-KR" altLang="en-US" sz="2400" i="1" dirty="0">
              <a:solidFill>
                <a:srgbClr val="F2789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0"/>
                                        </p:tgtEl>
                                        <p:attrNameLst>
                                          <p:attrName>ppt_x</p:attrName>
                                          <p:attrName>ppt_y</p:attrName>
                                        </p:attrNameLst>
                                      </p:cBhvr>
                                    </p:animMotion>
                                    <p:animRot by="1500000">
                                      <p:cBhvr>
                                        <p:cTn id="7" dur="125" fill="hold">
                                          <p:stCondLst>
                                            <p:cond delay="0"/>
                                          </p:stCondLst>
                                        </p:cTn>
                                        <p:tgtEl>
                                          <p:spTgt spid="60"/>
                                        </p:tgtEl>
                                        <p:attrNameLst>
                                          <p:attrName>r</p:attrName>
                                        </p:attrNameLst>
                                      </p:cBhvr>
                                    </p:animRot>
                                    <p:animRot by="-1500000">
                                      <p:cBhvr>
                                        <p:cTn id="8" dur="125" fill="hold">
                                          <p:stCondLst>
                                            <p:cond delay="125"/>
                                          </p:stCondLst>
                                        </p:cTn>
                                        <p:tgtEl>
                                          <p:spTgt spid="60"/>
                                        </p:tgtEl>
                                        <p:attrNameLst>
                                          <p:attrName>r</p:attrName>
                                        </p:attrNameLst>
                                      </p:cBhvr>
                                    </p:animRot>
                                    <p:animRot by="-1500000">
                                      <p:cBhvr>
                                        <p:cTn id="9" dur="125" fill="hold">
                                          <p:stCondLst>
                                            <p:cond delay="250"/>
                                          </p:stCondLst>
                                        </p:cTn>
                                        <p:tgtEl>
                                          <p:spTgt spid="60"/>
                                        </p:tgtEl>
                                        <p:attrNameLst>
                                          <p:attrName>r</p:attrName>
                                        </p:attrNameLst>
                                      </p:cBhvr>
                                    </p:animRot>
                                    <p:animRot by="1500000">
                                      <p:cBhvr>
                                        <p:cTn id="10" dur="125" fill="hold">
                                          <p:stCondLst>
                                            <p:cond delay="375"/>
                                          </p:stCondLst>
                                        </p:cTn>
                                        <p:tgtEl>
                                          <p:spTgt spid="60"/>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8"/>
                                        </p:tgtEl>
                                        <p:attrNameLst>
                                          <p:attrName>ppt_x</p:attrName>
                                          <p:attrName>ppt_y</p:attrName>
                                        </p:attrNameLst>
                                      </p:cBhvr>
                                    </p:animMotion>
                                    <p:animRot by="1500000">
                                      <p:cBhvr>
                                        <p:cTn id="13" dur="125" fill="hold">
                                          <p:stCondLst>
                                            <p:cond delay="0"/>
                                          </p:stCondLst>
                                        </p:cTn>
                                        <p:tgtEl>
                                          <p:spTgt spid="48"/>
                                        </p:tgtEl>
                                        <p:attrNameLst>
                                          <p:attrName>r</p:attrName>
                                        </p:attrNameLst>
                                      </p:cBhvr>
                                    </p:animRot>
                                    <p:animRot by="-1500000">
                                      <p:cBhvr>
                                        <p:cTn id="14" dur="125" fill="hold">
                                          <p:stCondLst>
                                            <p:cond delay="125"/>
                                          </p:stCondLst>
                                        </p:cTn>
                                        <p:tgtEl>
                                          <p:spTgt spid="48"/>
                                        </p:tgtEl>
                                        <p:attrNameLst>
                                          <p:attrName>r</p:attrName>
                                        </p:attrNameLst>
                                      </p:cBhvr>
                                    </p:animRot>
                                    <p:animRot by="-1500000">
                                      <p:cBhvr>
                                        <p:cTn id="15" dur="125" fill="hold">
                                          <p:stCondLst>
                                            <p:cond delay="250"/>
                                          </p:stCondLst>
                                        </p:cTn>
                                        <p:tgtEl>
                                          <p:spTgt spid="48"/>
                                        </p:tgtEl>
                                        <p:attrNameLst>
                                          <p:attrName>r</p:attrName>
                                        </p:attrNameLst>
                                      </p:cBhvr>
                                    </p:animRot>
                                    <p:animRot by="1500000">
                                      <p:cBhvr>
                                        <p:cTn id="16" dur="125" fill="hold">
                                          <p:stCondLst>
                                            <p:cond delay="375"/>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481752" y="-31322"/>
            <a:ext cx="6275662" cy="3159774"/>
            <a:chOff x="6653461" y="-31322"/>
            <a:chExt cx="5905169" cy="297323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a:fillRect/>
            </a:stretch>
          </p:blipFill>
          <p:spPr>
            <a:xfrm>
              <a:off x="6817014" y="-31322"/>
              <a:ext cx="5741616" cy="2908511"/>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a:fillRect/>
            </a:stretch>
          </p:blipFill>
          <p:spPr>
            <a:xfrm>
              <a:off x="6653461" y="-31322"/>
              <a:ext cx="5538539" cy="2973232"/>
            </a:xfrm>
            <a:prstGeom prst="rect">
              <a:avLst/>
            </a:prstGeom>
          </p:spPr>
        </p:pic>
      </p:grpSp>
      <p:grpSp>
        <p:nvGrpSpPr>
          <p:cNvPr id="7" name="组合 6"/>
          <p:cNvGrpSpPr/>
          <p:nvPr/>
        </p:nvGrpSpPr>
        <p:grpSpPr>
          <a:xfrm flipV="1">
            <a:off x="0" y="3104017"/>
            <a:ext cx="6957392" cy="3826468"/>
            <a:chOff x="-1" y="-15246"/>
            <a:chExt cx="5406014" cy="2973232"/>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a:fillRect/>
            </a:stretch>
          </p:blipFill>
          <p:spPr>
            <a:xfrm>
              <a:off x="210084" y="-15246"/>
              <a:ext cx="4173536" cy="297323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a:fillRect/>
            </a:stretch>
          </p:blipFill>
          <p:spPr>
            <a:xfrm>
              <a:off x="-1" y="683"/>
              <a:ext cx="5406014" cy="2905899"/>
            </a:xfrm>
            <a:prstGeom prst="rect">
              <a:avLst/>
            </a:prstGeom>
          </p:spPr>
        </p:pic>
      </p:grpSp>
      <p:grpSp>
        <p:nvGrpSpPr>
          <p:cNvPr id="19" name="组合 18"/>
          <p:cNvGrpSpPr/>
          <p:nvPr/>
        </p:nvGrpSpPr>
        <p:grpSpPr>
          <a:xfrm>
            <a:off x="3311643" y="2313893"/>
            <a:ext cx="5633297" cy="2223394"/>
            <a:chOff x="3311643" y="2313893"/>
            <a:chExt cx="5633297" cy="2223394"/>
          </a:xfrm>
          <a:solidFill>
            <a:srgbClr val="FFFFCC"/>
          </a:solidFill>
        </p:grpSpPr>
        <p:sp>
          <p:nvSpPr>
            <p:cNvPr id="12" name="矩形: 圆角 11"/>
            <p:cNvSpPr/>
            <p:nvPr/>
          </p:nvSpPr>
          <p:spPr>
            <a:xfrm>
              <a:off x="3311643" y="2313893"/>
              <a:ext cx="5625855" cy="2223394"/>
            </a:xfrm>
            <a:prstGeom prst="roundRect">
              <a:avLst>
                <a:gd name="adj" fmla="val 50000"/>
              </a:avLst>
            </a:prstGeom>
            <a:grp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3411269" y="3080353"/>
              <a:ext cx="5533671" cy="769441"/>
            </a:xfrm>
            <a:prstGeom prst="rect">
              <a:avLst/>
            </a:prstGeom>
            <a:noFill/>
          </p:spPr>
          <p:txBody>
            <a:bodyPr vert="horz" wrap="square" rtlCol="0">
              <a:spAutoFit/>
            </a:bodyPr>
            <a:lstStyle/>
            <a:p>
              <a:pPr lvl="0" eaLnBrk="0" hangingPunct="0"/>
              <a:r>
                <a:rPr lang="en-US" altLang="zh-CN" sz="4400" b="1" dirty="0" err="1">
                  <a:solidFill>
                    <a:srgbClr val="9145B6"/>
                  </a:solidFill>
                  <a:latin typeface="Times New Roman" panose="02020603050405020304" pitchFamily="18" charset="0"/>
                  <a:cs typeface="Times New Roman" panose="02020603050405020304" pitchFamily="18" charset="0"/>
                </a:rPr>
                <a:t>Các</a:t>
              </a:r>
              <a:r>
                <a:rPr lang="en-US" altLang="zh-CN" sz="4400" b="1" dirty="0">
                  <a:solidFill>
                    <a:srgbClr val="9145B6"/>
                  </a:solidFill>
                  <a:latin typeface="Times New Roman" panose="02020603050405020304" pitchFamily="18" charset="0"/>
                  <a:cs typeface="Times New Roman" panose="02020603050405020304" pitchFamily="18" charset="0"/>
                </a:rPr>
                <a:t> </a:t>
              </a:r>
              <a:r>
                <a:rPr lang="en-US" altLang="zh-CN" sz="4400" b="1" dirty="0" err="1">
                  <a:solidFill>
                    <a:srgbClr val="9145B6"/>
                  </a:solidFill>
                  <a:latin typeface="Times New Roman" panose="02020603050405020304" pitchFamily="18" charset="0"/>
                  <a:cs typeface="Times New Roman" panose="02020603050405020304" pitchFamily="18" charset="0"/>
                </a:rPr>
                <a:t>dạng</a:t>
              </a:r>
              <a:r>
                <a:rPr lang="en-US" altLang="zh-CN" sz="4400" b="1" dirty="0">
                  <a:solidFill>
                    <a:srgbClr val="9145B6"/>
                  </a:solidFill>
                  <a:latin typeface="Times New Roman" panose="02020603050405020304" pitchFamily="18" charset="0"/>
                  <a:cs typeface="Times New Roman" panose="02020603050405020304" pitchFamily="18" charset="0"/>
                </a:rPr>
                <a:t> </a:t>
              </a:r>
              <a:r>
                <a:rPr lang="en-US" altLang="zh-CN" sz="4400" b="1" dirty="0" err="1">
                  <a:solidFill>
                    <a:srgbClr val="9145B6"/>
                  </a:solidFill>
                  <a:latin typeface="Times New Roman" panose="02020603050405020304" pitchFamily="18" charset="0"/>
                  <a:cs typeface="Times New Roman" panose="02020603050405020304" pitchFamily="18" charset="0"/>
                </a:rPr>
                <a:t>năng</a:t>
              </a:r>
              <a:r>
                <a:rPr lang="en-US" altLang="zh-CN" sz="4400" b="1" dirty="0">
                  <a:solidFill>
                    <a:srgbClr val="9145B6"/>
                  </a:solidFill>
                  <a:latin typeface="Times New Roman" panose="02020603050405020304" pitchFamily="18" charset="0"/>
                  <a:cs typeface="Times New Roman" panose="02020603050405020304" pitchFamily="18" charset="0"/>
                </a:rPr>
                <a:t> </a:t>
              </a:r>
              <a:r>
                <a:rPr lang="en-US" altLang="zh-CN" sz="4400" b="1" dirty="0" err="1">
                  <a:solidFill>
                    <a:srgbClr val="9145B6"/>
                  </a:solidFill>
                  <a:latin typeface="Times New Roman" panose="02020603050405020304" pitchFamily="18" charset="0"/>
                  <a:cs typeface="Times New Roman" panose="02020603050405020304" pitchFamily="18" charset="0"/>
                </a:rPr>
                <a:t>lượng</a:t>
              </a:r>
              <a:endParaRPr lang="zh-CN" altLang="en-US" sz="4400" b="1" dirty="0">
                <a:solidFill>
                  <a:srgbClr val="9145B6"/>
                </a:solidFill>
                <a:latin typeface="Times New Roman" panose="02020603050405020304" pitchFamily="18" charset="0"/>
                <a:cs typeface="Times New Roman" panose="02020603050405020304" pitchFamily="18" charset="0"/>
              </a:endParaRPr>
            </a:p>
          </p:txBody>
        </p:sp>
      </p:gr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a:fillRect/>
          </a:stretch>
        </p:blipFill>
        <p:spPr>
          <a:xfrm>
            <a:off x="9556276" y="3607855"/>
            <a:ext cx="2117858" cy="2305813"/>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a:fillRect/>
          </a:stretch>
        </p:blipFill>
        <p:spPr>
          <a:xfrm>
            <a:off x="984722" y="111569"/>
            <a:ext cx="3461527" cy="5194772"/>
          </a:xfrm>
          <a:prstGeom prst="rect">
            <a:avLst/>
          </a:prstGeom>
        </p:spPr>
      </p:pic>
      <p:sp>
        <p:nvSpPr>
          <p:cNvPr id="17" name="TextBox 16"/>
          <p:cNvSpPr txBox="1"/>
          <p:nvPr/>
        </p:nvSpPr>
        <p:spPr>
          <a:xfrm>
            <a:off x="5582947" y="1785625"/>
            <a:ext cx="981106" cy="923330"/>
          </a:xfrm>
          <a:prstGeom prst="rect">
            <a:avLst/>
          </a:prstGeom>
        </p:spPr>
        <p:style>
          <a:lnRef idx="2">
            <a:schemeClr val="accent5"/>
          </a:lnRef>
          <a:fillRef idx="1">
            <a:schemeClr val="lt1"/>
          </a:fillRef>
          <a:effectRef idx="0">
            <a:schemeClr val="accent5"/>
          </a:effectRef>
          <a:fontRef idx="minor">
            <a:schemeClr val="dk1"/>
          </a:fontRef>
        </p:style>
        <p:txBody>
          <a:bodyPr wrap="square" lIns="108000" rIns="108000" rtlCol="0">
            <a:spAutoFit/>
          </a:bodyPr>
          <a:lstStyle/>
          <a:p>
            <a:pPr algn="ctr"/>
            <a:r>
              <a:rPr lang="en-US" altLang="ko-KR" sz="5400" b="1" dirty="0">
                <a:solidFill>
                  <a:srgbClr val="9145B6"/>
                </a:solidFill>
                <a:latin typeface="Times New Roman" panose="02020603050405020304" pitchFamily="18" charset="0"/>
                <a:cs typeface="Times New Roman" panose="02020603050405020304" pitchFamily="18" charset="0"/>
              </a:rPr>
              <a:t>01</a:t>
            </a:r>
            <a:endParaRPr lang="ko-KR" altLang="en-US" sz="5400" b="1" dirty="0">
              <a:solidFill>
                <a:srgbClr val="9145B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52744" t="76065" b="-1841"/>
          <a:stretch>
            <a:fillRect/>
          </a:stretch>
        </p:blipFill>
        <p:spPr>
          <a:xfrm>
            <a:off x="3448746" y="490330"/>
            <a:ext cx="7530864" cy="3703407"/>
          </a:xfrm>
          <a:prstGeom prst="rect">
            <a:avLst/>
          </a:prstGeom>
        </p:spPr>
      </p:pic>
      <p:pic>
        <p:nvPicPr>
          <p:cNvPr id="25" name="Picture 24"/>
          <p:cNvPicPr>
            <a:picLocks noChangeAspect="1"/>
          </p:cNvPicPr>
          <p:nvPr/>
        </p:nvPicPr>
        <p:blipFill>
          <a:blip r:embed="rId3"/>
          <a:stretch>
            <a:fillRect/>
          </a:stretch>
        </p:blipFill>
        <p:spPr>
          <a:xfrm>
            <a:off x="4837044" y="3461040"/>
            <a:ext cx="2162924" cy="2728011"/>
          </a:xfrm>
          <a:prstGeom prst="rect">
            <a:avLst/>
          </a:prstGeom>
        </p:spPr>
      </p:pic>
      <p:pic>
        <p:nvPicPr>
          <p:cNvPr id="26" name="Picture 25"/>
          <p:cNvPicPr>
            <a:picLocks noChangeAspect="1"/>
          </p:cNvPicPr>
          <p:nvPr/>
        </p:nvPicPr>
        <p:blipFill>
          <a:blip r:embed="rId4"/>
          <a:srcRect/>
          <a:stretch>
            <a:fillRect/>
          </a:stretch>
        </p:blipFill>
        <p:spPr>
          <a:xfrm rot="402421">
            <a:off x="9581180" y="3175460"/>
            <a:ext cx="2036553" cy="2036553"/>
          </a:xfrm>
          <a:prstGeom prst="rect">
            <a:avLst/>
          </a:prstGeom>
        </p:spPr>
      </p:pic>
      <p:pic>
        <p:nvPicPr>
          <p:cNvPr id="2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3771" y="1680624"/>
            <a:ext cx="3224974" cy="4114800"/>
          </a:xfrm>
          <a:prstGeom prst="rect">
            <a:avLst/>
          </a:prstGeom>
        </p:spPr>
      </p:pic>
      <p:sp>
        <p:nvSpPr>
          <p:cNvPr id="28" name="Google Shape;351;p15"/>
          <p:cNvSpPr txBox="1"/>
          <p:nvPr/>
        </p:nvSpPr>
        <p:spPr>
          <a:xfrm>
            <a:off x="5025394" y="1319243"/>
            <a:ext cx="4731027" cy="1754286"/>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chemeClr val="dk1"/>
              </a:buClr>
              <a:buSzPts val="1400"/>
            </a:pPr>
            <a:r>
              <a:rPr lang="vi-VN" sz="3600" b="1" dirty="0">
                <a:solidFill>
                  <a:srgbClr val="C00000"/>
                </a:solidFill>
                <a:latin typeface="Times New Roman" panose="02020603050405020304" pitchFamily="18" charset="0"/>
                <a:ea typeface="Cambria" panose="02040503050406030204"/>
                <a:cs typeface="Times New Roman" panose="02020603050405020304" pitchFamily="18" charset="0"/>
                <a:sym typeface="Cambria" panose="02040503050406030204"/>
              </a:rPr>
              <a:t>Có bao nhiêu dạng năng lượng xung quanh chúng ta?</a:t>
            </a:r>
            <a:endParaRPr sz="3600" b="1" dirty="0">
              <a:solidFill>
                <a:srgbClr val="C0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8"/>
          <p:cNvSpPr txBox="1"/>
          <p:nvPr/>
        </p:nvSpPr>
        <p:spPr>
          <a:xfrm>
            <a:off x="2890060" y="35488"/>
            <a:ext cx="5836380" cy="521810"/>
          </a:xfrm>
          <a:prstGeom prst="rect">
            <a:avLst/>
          </a:prstGeom>
          <a:noFill/>
        </p:spPr>
        <p:txBody>
          <a:bodyPr wrap="square">
            <a:spAutoFit/>
          </a:bodyPr>
          <a:lstStyle/>
          <a:p>
            <a:pPr>
              <a:lnSpc>
                <a:spcPct val="107000"/>
              </a:lnSpc>
            </a:pPr>
            <a:r>
              <a:rPr lang="vi-VN" sz="2800" b="1" dirty="0" err="1">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Tìm</a:t>
            </a:r>
            <a:r>
              <a:rPr lang="vi-VN" sz="28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err="1">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hiểu</a:t>
            </a:r>
            <a:r>
              <a:rPr lang="vi-VN" sz="28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err="1">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vi-VN" sz="28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err="1">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vi-VN" sz="28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err="1">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dạng</a:t>
            </a:r>
            <a:r>
              <a:rPr lang="vi-VN" sz="28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 năng </a:t>
            </a:r>
            <a:r>
              <a:rPr lang="vi-VN" sz="2800" b="1" dirty="0" err="1">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rPr>
              <a:t>lượng</a:t>
            </a:r>
            <a:endParaRPr lang="vi-VN" sz="2800" dirty="0">
              <a:effectLst/>
              <a:latin typeface="Arial" panose="020B0604020202020204" pitchFamily="34" charset="0"/>
              <a:cs typeface="Times New Roman" panose="02020603050405020304" pitchFamily="18" charset="0"/>
            </a:endParaRPr>
          </a:p>
        </p:txBody>
      </p:sp>
      <p:pic>
        <p:nvPicPr>
          <p:cNvPr id="3" name="Picture 57"/>
          <p:cNvPicPr>
            <a:picLocks noChangeAspect="1"/>
          </p:cNvPicPr>
          <p:nvPr/>
        </p:nvPicPr>
        <p:blipFill>
          <a:blip r:embed="rId2">
            <a:lum contrast="6000"/>
          </a:blip>
          <a:stretch>
            <a:fillRect/>
          </a:stretch>
        </p:blipFill>
        <p:spPr>
          <a:xfrm>
            <a:off x="203946" y="848143"/>
            <a:ext cx="2371062" cy="1593675"/>
          </a:xfrm>
          <a:prstGeom prst="rect">
            <a:avLst/>
          </a:prstGeom>
          <a:noFill/>
          <a:ln>
            <a:noFill/>
          </a:ln>
        </p:spPr>
      </p:pic>
      <p:pic>
        <p:nvPicPr>
          <p:cNvPr id="4" name="Picture 19"/>
          <p:cNvPicPr>
            <a:picLocks noChangeAspect="1"/>
          </p:cNvPicPr>
          <p:nvPr/>
        </p:nvPicPr>
        <p:blipFill>
          <a:blip r:embed="rId3">
            <a:lum contrast="11999"/>
          </a:blip>
          <a:stretch>
            <a:fillRect/>
          </a:stretch>
        </p:blipFill>
        <p:spPr>
          <a:xfrm>
            <a:off x="3670852" y="848143"/>
            <a:ext cx="2371062" cy="1593675"/>
          </a:xfrm>
          <a:prstGeom prst="rect">
            <a:avLst/>
          </a:prstGeom>
          <a:noFill/>
          <a:ln>
            <a:noFill/>
          </a:ln>
        </p:spPr>
      </p:pic>
      <p:pic>
        <p:nvPicPr>
          <p:cNvPr id="5" name="Picture 13"/>
          <p:cNvPicPr>
            <a:picLocks noChangeAspect="1"/>
          </p:cNvPicPr>
          <p:nvPr/>
        </p:nvPicPr>
        <p:blipFill>
          <a:blip r:embed="rId4">
            <a:lum contrast="11999"/>
          </a:blip>
          <a:stretch>
            <a:fillRect/>
          </a:stretch>
        </p:blipFill>
        <p:spPr>
          <a:xfrm>
            <a:off x="203947" y="3680109"/>
            <a:ext cx="2371062" cy="1654824"/>
          </a:xfrm>
          <a:prstGeom prst="rect">
            <a:avLst/>
          </a:prstGeom>
          <a:noFill/>
          <a:ln>
            <a:noFill/>
          </a:ln>
        </p:spPr>
      </p:pic>
      <p:pic>
        <p:nvPicPr>
          <p:cNvPr id="6" name="Picture 14"/>
          <p:cNvPicPr>
            <a:picLocks noChangeAspect="1"/>
          </p:cNvPicPr>
          <p:nvPr/>
        </p:nvPicPr>
        <p:blipFill>
          <a:blip r:embed="rId5">
            <a:lum contrast="11999"/>
          </a:blip>
          <a:stretch>
            <a:fillRect/>
          </a:stretch>
        </p:blipFill>
        <p:spPr>
          <a:xfrm>
            <a:off x="3670851" y="3675287"/>
            <a:ext cx="2371061" cy="1654824"/>
          </a:xfrm>
          <a:prstGeom prst="rect">
            <a:avLst/>
          </a:prstGeom>
          <a:noFill/>
          <a:ln>
            <a:noFill/>
          </a:ln>
        </p:spPr>
      </p:pic>
      <p:pic>
        <p:nvPicPr>
          <p:cNvPr id="11" name="Picture 15"/>
          <p:cNvPicPr>
            <a:picLocks noChangeAspect="1"/>
          </p:cNvPicPr>
          <p:nvPr/>
        </p:nvPicPr>
        <p:blipFill>
          <a:blip r:embed="rId6">
            <a:lum contrast="11999"/>
          </a:blip>
          <a:stretch>
            <a:fillRect/>
          </a:stretch>
        </p:blipFill>
        <p:spPr>
          <a:xfrm>
            <a:off x="7088920" y="913650"/>
            <a:ext cx="2200348" cy="1593675"/>
          </a:xfrm>
          <a:prstGeom prst="rect">
            <a:avLst/>
          </a:prstGeom>
          <a:noFill/>
          <a:ln>
            <a:noFill/>
          </a:ln>
        </p:spPr>
      </p:pic>
      <p:pic>
        <p:nvPicPr>
          <p:cNvPr id="12" name="Picture 16"/>
          <p:cNvPicPr>
            <a:picLocks noChangeAspect="1"/>
          </p:cNvPicPr>
          <p:nvPr/>
        </p:nvPicPr>
        <p:blipFill>
          <a:blip r:embed="rId7">
            <a:lum contrast="11999"/>
          </a:blip>
          <a:stretch>
            <a:fillRect/>
          </a:stretch>
        </p:blipFill>
        <p:spPr>
          <a:xfrm>
            <a:off x="9704904" y="2557893"/>
            <a:ext cx="2371062" cy="1550281"/>
          </a:xfrm>
          <a:prstGeom prst="rect">
            <a:avLst/>
          </a:prstGeom>
          <a:noFill/>
          <a:ln>
            <a:noFill/>
          </a:ln>
        </p:spPr>
      </p:pic>
      <p:pic>
        <p:nvPicPr>
          <p:cNvPr id="15" name="Picture 14"/>
          <p:cNvPicPr>
            <a:picLocks noChangeAspect="1"/>
          </p:cNvPicPr>
          <p:nvPr/>
        </p:nvPicPr>
        <p:blipFill>
          <a:blip r:embed="rId8">
            <a:lum contrast="11999"/>
          </a:blip>
          <a:stretch>
            <a:fillRect/>
          </a:stretch>
        </p:blipFill>
        <p:spPr>
          <a:xfrm>
            <a:off x="6718363" y="3675287"/>
            <a:ext cx="2570905" cy="1654824"/>
          </a:xfrm>
          <a:prstGeom prst="rect">
            <a:avLst/>
          </a:prstGeom>
          <a:noFill/>
          <a:ln>
            <a:noFill/>
          </a:ln>
        </p:spPr>
      </p:pic>
      <p:sp>
        <p:nvSpPr>
          <p:cNvPr id="8" name="TextBox 7"/>
          <p:cNvSpPr txBox="1"/>
          <p:nvPr/>
        </p:nvSpPr>
        <p:spPr>
          <a:xfrm>
            <a:off x="203946" y="2652665"/>
            <a:ext cx="2521147" cy="369332"/>
          </a:xfrm>
          <a:prstGeom prst="rect">
            <a:avLst/>
          </a:prstGeom>
          <a:noFill/>
        </p:spPr>
        <p:txBody>
          <a:bodyPr wrap="square" rtlCol="0">
            <a:spAutoFit/>
          </a:bodyPr>
          <a:lstStyle/>
          <a:p>
            <a:r>
              <a:rPr lang="en-US"/>
              <a:t>ĐỘNG NĂNG</a:t>
            </a:r>
          </a:p>
        </p:txBody>
      </p:sp>
      <p:sp>
        <p:nvSpPr>
          <p:cNvPr id="21" name="TextBox 20"/>
          <p:cNvSpPr txBox="1"/>
          <p:nvPr/>
        </p:nvSpPr>
        <p:spPr>
          <a:xfrm>
            <a:off x="3595807" y="2718494"/>
            <a:ext cx="2521147" cy="369332"/>
          </a:xfrm>
          <a:prstGeom prst="rect">
            <a:avLst/>
          </a:prstGeom>
          <a:noFill/>
        </p:spPr>
        <p:txBody>
          <a:bodyPr wrap="square" rtlCol="0">
            <a:spAutoFit/>
          </a:bodyPr>
          <a:lstStyle/>
          <a:p>
            <a:r>
              <a:rPr lang="en-US"/>
              <a:t>THẾ NĂNG HẤP DẪN</a:t>
            </a:r>
          </a:p>
        </p:txBody>
      </p:sp>
      <p:sp>
        <p:nvSpPr>
          <p:cNvPr id="22" name="TextBox 21"/>
          <p:cNvSpPr txBox="1"/>
          <p:nvPr/>
        </p:nvSpPr>
        <p:spPr>
          <a:xfrm>
            <a:off x="7088920" y="2837331"/>
            <a:ext cx="2521147" cy="369332"/>
          </a:xfrm>
          <a:prstGeom prst="rect">
            <a:avLst/>
          </a:prstGeom>
          <a:noFill/>
        </p:spPr>
        <p:txBody>
          <a:bodyPr wrap="square" rtlCol="0">
            <a:spAutoFit/>
          </a:bodyPr>
          <a:lstStyle/>
          <a:p>
            <a:r>
              <a:rPr lang="en-US"/>
              <a:t>NHIỆT NĂNG</a:t>
            </a:r>
          </a:p>
        </p:txBody>
      </p:sp>
      <p:sp>
        <p:nvSpPr>
          <p:cNvPr id="23" name="TextBox 22"/>
          <p:cNvSpPr txBox="1"/>
          <p:nvPr/>
        </p:nvSpPr>
        <p:spPr>
          <a:xfrm>
            <a:off x="368913" y="5729334"/>
            <a:ext cx="2521147" cy="369332"/>
          </a:xfrm>
          <a:prstGeom prst="rect">
            <a:avLst/>
          </a:prstGeom>
          <a:noFill/>
        </p:spPr>
        <p:txBody>
          <a:bodyPr wrap="square" rtlCol="0">
            <a:spAutoFit/>
          </a:bodyPr>
          <a:lstStyle/>
          <a:p>
            <a:r>
              <a:rPr lang="en-US"/>
              <a:t>THẾ NĂNG ĐÀN HỒI</a:t>
            </a:r>
          </a:p>
        </p:txBody>
      </p:sp>
      <p:sp>
        <p:nvSpPr>
          <p:cNvPr id="25" name="TextBox 24"/>
          <p:cNvSpPr txBox="1"/>
          <p:nvPr/>
        </p:nvSpPr>
        <p:spPr>
          <a:xfrm>
            <a:off x="3670851" y="5722765"/>
            <a:ext cx="2521147" cy="369332"/>
          </a:xfrm>
          <a:prstGeom prst="rect">
            <a:avLst/>
          </a:prstGeom>
          <a:noFill/>
        </p:spPr>
        <p:txBody>
          <a:bodyPr wrap="square" rtlCol="0">
            <a:spAutoFit/>
          </a:bodyPr>
          <a:lstStyle/>
          <a:p>
            <a:r>
              <a:rPr lang="en-US"/>
              <a:t>QUANG NĂNG</a:t>
            </a:r>
          </a:p>
        </p:txBody>
      </p:sp>
      <p:sp>
        <p:nvSpPr>
          <p:cNvPr id="26" name="TextBox 25"/>
          <p:cNvSpPr txBox="1"/>
          <p:nvPr/>
        </p:nvSpPr>
        <p:spPr>
          <a:xfrm>
            <a:off x="6972789" y="5717955"/>
            <a:ext cx="2521147" cy="369332"/>
          </a:xfrm>
          <a:prstGeom prst="rect">
            <a:avLst/>
          </a:prstGeom>
          <a:noFill/>
        </p:spPr>
        <p:txBody>
          <a:bodyPr wrap="square" rtlCol="0">
            <a:spAutoFit/>
          </a:bodyPr>
          <a:lstStyle/>
          <a:p>
            <a:r>
              <a:rPr lang="en-US"/>
              <a:t>HÓA NĂNG</a:t>
            </a:r>
          </a:p>
        </p:txBody>
      </p:sp>
      <p:sp>
        <p:nvSpPr>
          <p:cNvPr id="27" name="TextBox 26"/>
          <p:cNvSpPr txBox="1"/>
          <p:nvPr/>
        </p:nvSpPr>
        <p:spPr>
          <a:xfrm>
            <a:off x="10097874" y="4502699"/>
            <a:ext cx="2521147" cy="369332"/>
          </a:xfrm>
          <a:prstGeom prst="rect">
            <a:avLst/>
          </a:prstGeom>
          <a:noFill/>
        </p:spPr>
        <p:txBody>
          <a:bodyPr wrap="square" rtlCol="0">
            <a:spAutoFit/>
          </a:bodyPr>
          <a:lstStyle/>
          <a:p>
            <a:r>
              <a:rPr lang="en-US"/>
              <a:t>ĐIỆN NĂNG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p:cNvPicPr>
            <a:picLocks noChangeAspect="1"/>
          </p:cNvPicPr>
          <p:nvPr/>
        </p:nvPicPr>
        <p:blipFill rotWithShape="1">
          <a:blip r:embed="rId2"/>
          <a:srcRect t="66944"/>
          <a:stretch>
            <a:fillRect/>
          </a:stretch>
        </p:blipFill>
        <p:spPr>
          <a:xfrm>
            <a:off x="1043454" y="99235"/>
            <a:ext cx="9102797" cy="5152471"/>
          </a:xfrm>
          <a:prstGeom prst="rect">
            <a:avLst/>
          </a:prstGeom>
        </p:spPr>
      </p:pic>
      <p:grpSp>
        <p:nvGrpSpPr>
          <p:cNvPr id="116" name="Group 115"/>
          <p:cNvGrpSpPr/>
          <p:nvPr/>
        </p:nvGrpSpPr>
        <p:grpSpPr>
          <a:xfrm>
            <a:off x="9102029" y="5098683"/>
            <a:ext cx="1096211" cy="1445026"/>
            <a:chOff x="5733204" y="4148522"/>
            <a:chExt cx="1306402" cy="1722100"/>
          </a:xfrm>
        </p:grpSpPr>
        <p:grpSp>
          <p:nvGrpSpPr>
            <p:cNvPr id="108" name="Group 107"/>
            <p:cNvGrpSpPr/>
            <p:nvPr/>
          </p:nvGrpSpPr>
          <p:grpSpPr>
            <a:xfrm>
              <a:off x="5733204" y="4148522"/>
              <a:ext cx="1306402" cy="1722100"/>
              <a:chOff x="2445111" y="599435"/>
              <a:chExt cx="5312311" cy="7002691"/>
            </a:xfrm>
            <a:solidFill>
              <a:schemeClr val="accent3"/>
            </a:solidFill>
          </p:grpSpPr>
          <p:sp>
            <p:nvSpPr>
              <p:cNvPr id="109" name="Freeform: Shape 108"/>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10" name="Freeform: Shape 109"/>
              <p:cNvSpPr/>
              <p:nvPr/>
            </p:nvSpPr>
            <p:spPr>
              <a:xfrm>
                <a:off x="2473235" y="4334670"/>
                <a:ext cx="1615901" cy="31589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11" name="Freeform: Shape 110"/>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nvGrpSpPr>
            <p:cNvPr id="112" name="Group 111"/>
            <p:cNvGrpSpPr/>
            <p:nvPr/>
          </p:nvGrpSpPr>
          <p:grpSpPr>
            <a:xfrm>
              <a:off x="5960899" y="4970731"/>
              <a:ext cx="821311" cy="845919"/>
              <a:chOff x="954383" y="599435"/>
              <a:chExt cx="6803039" cy="7006874"/>
            </a:xfrm>
            <a:solidFill>
              <a:schemeClr val="accent3"/>
            </a:solidFill>
          </p:grpSpPr>
          <p:sp>
            <p:nvSpPr>
              <p:cNvPr id="113" name="Freeform: Shape 112"/>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14" name="Freeform: Shape 113"/>
              <p:cNvSpPr/>
              <p:nvPr/>
            </p:nvSpPr>
            <p:spPr>
              <a:xfrm>
                <a:off x="954383" y="4447323"/>
                <a:ext cx="1615901" cy="3158986"/>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15" name="Freeform: Shape 114"/>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1" fmla="*/ 410833 w 410833"/>
                  <a:gd name="connsiteY0-2" fmla="*/ 353414 h 803153"/>
                  <a:gd name="connsiteX1-3" fmla="*/ 362309 w 410833"/>
                  <a:gd name="connsiteY1-4" fmla="*/ 339665 h 803153"/>
                  <a:gd name="connsiteX2-5" fmla="*/ 239383 w 410833"/>
                  <a:gd name="connsiteY2-6" fmla="*/ 260410 h 803153"/>
                  <a:gd name="connsiteX3-7" fmla="*/ 218356 w 410833"/>
                  <a:gd name="connsiteY3-8" fmla="*/ 252323 h 803153"/>
                  <a:gd name="connsiteX4-9" fmla="*/ 214313 w 410833"/>
                  <a:gd name="connsiteY4-10" fmla="*/ 276585 h 803153"/>
                  <a:gd name="connsiteX5-11" fmla="*/ 228870 w 410833"/>
                  <a:gd name="connsiteY5-12" fmla="*/ 765055 h 803153"/>
                  <a:gd name="connsiteX6-13" fmla="*/ 203799 w 410833"/>
                  <a:gd name="connsiteY6-14" fmla="*/ 803066 h 803153"/>
                  <a:gd name="connsiteX7-15" fmla="*/ 180346 w 410833"/>
                  <a:gd name="connsiteY7-16" fmla="*/ 765055 h 803153"/>
                  <a:gd name="connsiteX8-17" fmla="*/ 194903 w 410833"/>
                  <a:gd name="connsiteY8-18" fmla="*/ 279819 h 803153"/>
                  <a:gd name="connsiteX9-19" fmla="*/ 190859 w 410833"/>
                  <a:gd name="connsiteY9-20" fmla="*/ 252323 h 803153"/>
                  <a:gd name="connsiteX10-21" fmla="*/ 164980 w 410833"/>
                  <a:gd name="connsiteY10-22" fmla="*/ 262836 h 803153"/>
                  <a:gd name="connsiteX11-23" fmla="*/ 40436 w 410833"/>
                  <a:gd name="connsiteY11-24" fmla="*/ 340474 h 803153"/>
                  <a:gd name="connsiteX12-25" fmla="*/ 0 w 410833"/>
                  <a:gd name="connsiteY12-26" fmla="*/ 353414 h 803153"/>
                  <a:gd name="connsiteX13-27" fmla="*/ 26688 w 410833"/>
                  <a:gd name="connsiteY13-28" fmla="*/ 324299 h 803153"/>
                  <a:gd name="connsiteX14-29" fmla="*/ 164171 w 410833"/>
                  <a:gd name="connsiteY14-30" fmla="*/ 253131 h 803153"/>
                  <a:gd name="connsiteX15-31" fmla="*/ 199755 w 410833"/>
                  <a:gd name="connsiteY15-32" fmla="*/ 194094 h 803153"/>
                  <a:gd name="connsiteX16-33" fmla="*/ 198138 w 410833"/>
                  <a:gd name="connsiteY16-34" fmla="*/ 14557 h 803153"/>
                  <a:gd name="connsiteX17-35" fmla="*/ 205417 w 410833"/>
                  <a:gd name="connsiteY17-36" fmla="*/ 0 h 803153"/>
                  <a:gd name="connsiteX18-37" fmla="*/ 215930 w 410833"/>
                  <a:gd name="connsiteY18-38" fmla="*/ 32349 h 803153"/>
                  <a:gd name="connsiteX19-39" fmla="*/ 210269 w 410833"/>
                  <a:gd name="connsiteY19-40" fmla="*/ 194094 h 803153"/>
                  <a:gd name="connsiteX20-41" fmla="*/ 244235 w 410833"/>
                  <a:gd name="connsiteY20-42" fmla="*/ 253131 h 803153"/>
                  <a:gd name="connsiteX21-43" fmla="*/ 373632 w 410833"/>
                  <a:gd name="connsiteY21-44" fmla="*/ 321873 h 803153"/>
                  <a:gd name="connsiteX22-45" fmla="*/ 410833 w 410833"/>
                  <a:gd name="connsiteY22-46" fmla="*/ 353414 h 803153"/>
                  <a:gd name="connsiteX0-47" fmla="*/ 410833 w 410833"/>
                  <a:gd name="connsiteY0-48" fmla="*/ 353414 h 803153"/>
                  <a:gd name="connsiteX1-49" fmla="*/ 362309 w 410833"/>
                  <a:gd name="connsiteY1-50" fmla="*/ 339665 h 803153"/>
                  <a:gd name="connsiteX2-51" fmla="*/ 239383 w 410833"/>
                  <a:gd name="connsiteY2-52" fmla="*/ 260410 h 803153"/>
                  <a:gd name="connsiteX3-53" fmla="*/ 218356 w 410833"/>
                  <a:gd name="connsiteY3-54" fmla="*/ 252323 h 803153"/>
                  <a:gd name="connsiteX4-55" fmla="*/ 214313 w 410833"/>
                  <a:gd name="connsiteY4-56" fmla="*/ 276585 h 803153"/>
                  <a:gd name="connsiteX5-57" fmla="*/ 228870 w 410833"/>
                  <a:gd name="connsiteY5-58" fmla="*/ 765055 h 803153"/>
                  <a:gd name="connsiteX6-59" fmla="*/ 203799 w 410833"/>
                  <a:gd name="connsiteY6-60" fmla="*/ 803066 h 803153"/>
                  <a:gd name="connsiteX7-61" fmla="*/ 180346 w 410833"/>
                  <a:gd name="connsiteY7-62" fmla="*/ 765055 h 803153"/>
                  <a:gd name="connsiteX8-63" fmla="*/ 194903 w 410833"/>
                  <a:gd name="connsiteY8-64" fmla="*/ 279819 h 803153"/>
                  <a:gd name="connsiteX9-65" fmla="*/ 190859 w 410833"/>
                  <a:gd name="connsiteY9-66" fmla="*/ 252323 h 803153"/>
                  <a:gd name="connsiteX10-67" fmla="*/ 164980 w 410833"/>
                  <a:gd name="connsiteY10-68" fmla="*/ 262836 h 803153"/>
                  <a:gd name="connsiteX11-69" fmla="*/ 40436 w 410833"/>
                  <a:gd name="connsiteY11-70" fmla="*/ 340474 h 803153"/>
                  <a:gd name="connsiteX12-71" fmla="*/ 0 w 410833"/>
                  <a:gd name="connsiteY12-72" fmla="*/ 353414 h 803153"/>
                  <a:gd name="connsiteX13-73" fmla="*/ 26688 w 410833"/>
                  <a:gd name="connsiteY13-74" fmla="*/ 324299 h 803153"/>
                  <a:gd name="connsiteX14-75" fmla="*/ 164171 w 410833"/>
                  <a:gd name="connsiteY14-76" fmla="*/ 253131 h 803153"/>
                  <a:gd name="connsiteX15-77" fmla="*/ 199755 w 410833"/>
                  <a:gd name="connsiteY15-78" fmla="*/ 194094 h 803153"/>
                  <a:gd name="connsiteX16-79" fmla="*/ 198138 w 410833"/>
                  <a:gd name="connsiteY16-80" fmla="*/ 14557 h 803153"/>
                  <a:gd name="connsiteX17-81" fmla="*/ 205417 w 410833"/>
                  <a:gd name="connsiteY17-82" fmla="*/ 0 h 803153"/>
                  <a:gd name="connsiteX18-83" fmla="*/ 215930 w 410833"/>
                  <a:gd name="connsiteY18-84" fmla="*/ 32349 h 803153"/>
                  <a:gd name="connsiteX19-85" fmla="*/ 210269 w 410833"/>
                  <a:gd name="connsiteY19-86" fmla="*/ 194094 h 803153"/>
                  <a:gd name="connsiteX20-87" fmla="*/ 244235 w 410833"/>
                  <a:gd name="connsiteY20-88" fmla="*/ 253131 h 803153"/>
                  <a:gd name="connsiteX21-89" fmla="*/ 373632 w 410833"/>
                  <a:gd name="connsiteY21-90" fmla="*/ 321873 h 803153"/>
                  <a:gd name="connsiteX22-91" fmla="*/ 410833 w 410833"/>
                  <a:gd name="connsiteY22-92" fmla="*/ 353414 h 803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sp>
        <p:nvSpPr>
          <p:cNvPr id="125" name="Freeform: Shape 124"/>
          <p:cNvSpPr/>
          <p:nvPr/>
        </p:nvSpPr>
        <p:spPr>
          <a:xfrm>
            <a:off x="8388704" y="5276219"/>
            <a:ext cx="291457" cy="1205216"/>
          </a:xfrm>
          <a:custGeom>
            <a:avLst/>
            <a:gdLst>
              <a:gd name="connsiteX0" fmla="*/ 360045 w 352425"/>
              <a:gd name="connsiteY0" fmla="*/ 1458278 h 1457325"/>
              <a:gd name="connsiteX1" fmla="*/ 360045 w 352425"/>
              <a:gd name="connsiteY1" fmla="*/ 1433513 h 1457325"/>
              <a:gd name="connsiteX2" fmla="*/ 360998 w 352425"/>
              <a:gd name="connsiteY2" fmla="*/ 160020 h 1457325"/>
              <a:gd name="connsiteX3" fmla="*/ 334328 w 352425"/>
              <a:gd name="connsiteY3" fmla="*/ 122873 h 1457325"/>
              <a:gd name="connsiteX4" fmla="*/ 124778 w 352425"/>
              <a:gd name="connsiteY4" fmla="*/ 45720 h 1457325"/>
              <a:gd name="connsiteX5" fmla="*/ 0 w 352425"/>
              <a:gd name="connsiteY5" fmla="*/ 0 h 1457325"/>
              <a:gd name="connsiteX6" fmla="*/ 0 w 352425"/>
              <a:gd name="connsiteY6" fmla="*/ 1457325 h 1457325"/>
              <a:gd name="connsiteX7" fmla="*/ 360045 w 352425"/>
              <a:gd name="connsiteY7" fmla="*/ 1457325 h 1457325"/>
              <a:gd name="connsiteX8" fmla="*/ 323850 w 352425"/>
              <a:gd name="connsiteY8" fmla="*/ 1391603 h 1457325"/>
              <a:gd name="connsiteX9" fmla="*/ 300990 w 352425"/>
              <a:gd name="connsiteY9" fmla="*/ 1392555 h 1457325"/>
              <a:gd name="connsiteX10" fmla="*/ 60960 w 352425"/>
              <a:gd name="connsiteY10" fmla="*/ 1392555 h 1457325"/>
              <a:gd name="connsiteX11" fmla="*/ 37148 w 352425"/>
              <a:gd name="connsiteY11" fmla="*/ 1362075 h 1457325"/>
              <a:gd name="connsiteX12" fmla="*/ 323850 w 352425"/>
              <a:gd name="connsiteY12" fmla="*/ 1362075 h 1457325"/>
              <a:gd name="connsiteX13" fmla="*/ 323850 w 352425"/>
              <a:gd name="connsiteY13" fmla="*/ 1391603 h 1457325"/>
              <a:gd name="connsiteX14" fmla="*/ 323850 w 352425"/>
              <a:gd name="connsiteY14" fmla="*/ 1333500 h 1457325"/>
              <a:gd name="connsiteX15" fmla="*/ 37148 w 352425"/>
              <a:gd name="connsiteY15" fmla="*/ 1333500 h 1457325"/>
              <a:gd name="connsiteX16" fmla="*/ 60960 w 352425"/>
              <a:gd name="connsiteY16" fmla="*/ 1302068 h 1457325"/>
              <a:gd name="connsiteX17" fmla="*/ 300990 w 352425"/>
              <a:gd name="connsiteY17" fmla="*/ 1302068 h 1457325"/>
              <a:gd name="connsiteX18" fmla="*/ 323850 w 352425"/>
              <a:gd name="connsiteY18" fmla="*/ 1303020 h 1457325"/>
              <a:gd name="connsiteX19" fmla="*/ 323850 w 352425"/>
              <a:gd name="connsiteY19" fmla="*/ 1333500 h 1457325"/>
              <a:gd name="connsiteX20" fmla="*/ 323850 w 352425"/>
              <a:gd name="connsiteY20" fmla="*/ 1277303 h 1457325"/>
              <a:gd name="connsiteX21" fmla="*/ 300990 w 352425"/>
              <a:gd name="connsiteY21" fmla="*/ 1278255 h 1457325"/>
              <a:gd name="connsiteX22" fmla="*/ 60960 w 352425"/>
              <a:gd name="connsiteY22" fmla="*/ 1278255 h 1457325"/>
              <a:gd name="connsiteX23" fmla="*/ 37148 w 352425"/>
              <a:gd name="connsiteY23" fmla="*/ 1247775 h 1457325"/>
              <a:gd name="connsiteX24" fmla="*/ 323850 w 352425"/>
              <a:gd name="connsiteY24" fmla="*/ 1247775 h 1457325"/>
              <a:gd name="connsiteX25" fmla="*/ 323850 w 352425"/>
              <a:gd name="connsiteY25" fmla="*/ 1277303 h 1457325"/>
              <a:gd name="connsiteX26" fmla="*/ 322898 w 352425"/>
              <a:gd name="connsiteY26" fmla="*/ 1163003 h 1457325"/>
              <a:gd name="connsiteX27" fmla="*/ 300038 w 352425"/>
              <a:gd name="connsiteY27" fmla="*/ 1163955 h 1457325"/>
              <a:gd name="connsiteX28" fmla="*/ 60008 w 352425"/>
              <a:gd name="connsiteY28" fmla="*/ 1163955 h 1457325"/>
              <a:gd name="connsiteX29" fmla="*/ 36195 w 352425"/>
              <a:gd name="connsiteY29" fmla="*/ 1133475 h 1457325"/>
              <a:gd name="connsiteX30" fmla="*/ 322898 w 352425"/>
              <a:gd name="connsiteY30" fmla="*/ 1133475 h 1457325"/>
              <a:gd name="connsiteX31" fmla="*/ 323850 w 352425"/>
              <a:gd name="connsiteY31" fmla="*/ 1150620 h 1457325"/>
              <a:gd name="connsiteX32" fmla="*/ 322898 w 352425"/>
              <a:gd name="connsiteY32" fmla="*/ 1163003 h 1457325"/>
              <a:gd name="connsiteX33" fmla="*/ 300990 w 352425"/>
              <a:gd name="connsiteY33" fmla="*/ 936308 h 1457325"/>
              <a:gd name="connsiteX34" fmla="*/ 60960 w 352425"/>
              <a:gd name="connsiteY34" fmla="*/ 936308 h 1457325"/>
              <a:gd name="connsiteX35" fmla="*/ 37148 w 352425"/>
              <a:gd name="connsiteY35" fmla="*/ 904875 h 1457325"/>
              <a:gd name="connsiteX36" fmla="*/ 323850 w 352425"/>
              <a:gd name="connsiteY36" fmla="*/ 904875 h 1457325"/>
              <a:gd name="connsiteX37" fmla="*/ 323850 w 352425"/>
              <a:gd name="connsiteY37" fmla="*/ 934403 h 1457325"/>
              <a:gd name="connsiteX38" fmla="*/ 300990 w 352425"/>
              <a:gd name="connsiteY38" fmla="*/ 936308 h 1457325"/>
              <a:gd name="connsiteX39" fmla="*/ 322898 w 352425"/>
              <a:gd name="connsiteY39" fmla="*/ 960120 h 1457325"/>
              <a:gd name="connsiteX40" fmla="*/ 322898 w 352425"/>
              <a:gd name="connsiteY40" fmla="*/ 990600 h 1457325"/>
              <a:gd name="connsiteX41" fmla="*/ 37148 w 352425"/>
              <a:gd name="connsiteY41" fmla="*/ 990600 h 1457325"/>
              <a:gd name="connsiteX42" fmla="*/ 60960 w 352425"/>
              <a:gd name="connsiteY42" fmla="*/ 959168 h 1457325"/>
              <a:gd name="connsiteX43" fmla="*/ 298133 w 352425"/>
              <a:gd name="connsiteY43" fmla="*/ 959168 h 1457325"/>
              <a:gd name="connsiteX44" fmla="*/ 322898 w 352425"/>
              <a:gd name="connsiteY44" fmla="*/ 960120 h 1457325"/>
              <a:gd name="connsiteX45" fmla="*/ 37148 w 352425"/>
              <a:gd name="connsiteY45" fmla="*/ 762000 h 1457325"/>
              <a:gd name="connsiteX46" fmla="*/ 37148 w 352425"/>
              <a:gd name="connsiteY46" fmla="*/ 731520 h 1457325"/>
              <a:gd name="connsiteX47" fmla="*/ 323850 w 352425"/>
              <a:gd name="connsiteY47" fmla="*/ 731520 h 1457325"/>
              <a:gd name="connsiteX48" fmla="*/ 323850 w 352425"/>
              <a:gd name="connsiteY48" fmla="*/ 762000 h 1457325"/>
              <a:gd name="connsiteX49" fmla="*/ 37148 w 352425"/>
              <a:gd name="connsiteY49" fmla="*/ 762000 h 1457325"/>
              <a:gd name="connsiteX50" fmla="*/ 322898 w 352425"/>
              <a:gd name="connsiteY50" fmla="*/ 789623 h 1457325"/>
              <a:gd name="connsiteX51" fmla="*/ 322898 w 352425"/>
              <a:gd name="connsiteY51" fmla="*/ 820103 h 1457325"/>
              <a:gd name="connsiteX52" fmla="*/ 300038 w 352425"/>
              <a:gd name="connsiteY52" fmla="*/ 821055 h 1457325"/>
              <a:gd name="connsiteX53" fmla="*/ 60008 w 352425"/>
              <a:gd name="connsiteY53" fmla="*/ 821055 h 1457325"/>
              <a:gd name="connsiteX54" fmla="*/ 36195 w 352425"/>
              <a:gd name="connsiteY54" fmla="*/ 789623 h 1457325"/>
              <a:gd name="connsiteX55" fmla="*/ 322898 w 352425"/>
              <a:gd name="connsiteY55" fmla="*/ 789623 h 1457325"/>
              <a:gd name="connsiteX56" fmla="*/ 39053 w 352425"/>
              <a:gd name="connsiteY56" fmla="*/ 647700 h 1457325"/>
              <a:gd name="connsiteX57" fmla="*/ 61913 w 352425"/>
              <a:gd name="connsiteY57" fmla="*/ 616268 h 1457325"/>
              <a:gd name="connsiteX58" fmla="*/ 301943 w 352425"/>
              <a:gd name="connsiteY58" fmla="*/ 616268 h 1457325"/>
              <a:gd name="connsiteX59" fmla="*/ 324803 w 352425"/>
              <a:gd name="connsiteY59" fmla="*/ 617220 h 1457325"/>
              <a:gd name="connsiteX60" fmla="*/ 324803 w 352425"/>
              <a:gd name="connsiteY60" fmla="*/ 647700 h 1457325"/>
              <a:gd name="connsiteX61" fmla="*/ 39053 w 352425"/>
              <a:gd name="connsiteY61" fmla="*/ 647700 h 1457325"/>
              <a:gd name="connsiteX62" fmla="*/ 37148 w 352425"/>
              <a:gd name="connsiteY62" fmla="*/ 561975 h 1457325"/>
              <a:gd name="connsiteX63" fmla="*/ 323850 w 352425"/>
              <a:gd name="connsiteY63" fmla="*/ 561975 h 1457325"/>
              <a:gd name="connsiteX64" fmla="*/ 323850 w 352425"/>
              <a:gd name="connsiteY64" fmla="*/ 591503 h 1457325"/>
              <a:gd name="connsiteX65" fmla="*/ 300990 w 352425"/>
              <a:gd name="connsiteY65" fmla="*/ 592455 h 1457325"/>
              <a:gd name="connsiteX66" fmla="*/ 60960 w 352425"/>
              <a:gd name="connsiteY66" fmla="*/ 592455 h 1457325"/>
              <a:gd name="connsiteX67" fmla="*/ 37148 w 352425"/>
              <a:gd name="connsiteY67" fmla="*/ 561975 h 1457325"/>
              <a:gd name="connsiteX68" fmla="*/ 60960 w 352425"/>
              <a:gd name="connsiteY68" fmla="*/ 1073468 h 1457325"/>
              <a:gd name="connsiteX69" fmla="*/ 300990 w 352425"/>
              <a:gd name="connsiteY69" fmla="*/ 1073468 h 1457325"/>
              <a:gd name="connsiteX70" fmla="*/ 323850 w 352425"/>
              <a:gd name="connsiteY70" fmla="*/ 1074420 h 1457325"/>
              <a:gd name="connsiteX71" fmla="*/ 323850 w 352425"/>
              <a:gd name="connsiteY71" fmla="*/ 1103948 h 1457325"/>
              <a:gd name="connsiteX72" fmla="*/ 37148 w 352425"/>
              <a:gd name="connsiteY72" fmla="*/ 1103948 h 1457325"/>
              <a:gd name="connsiteX73" fmla="*/ 60960 w 352425"/>
              <a:gd name="connsiteY73" fmla="*/ 1073468 h 1457325"/>
              <a:gd name="connsiteX74" fmla="*/ 323850 w 352425"/>
              <a:gd name="connsiteY74" fmla="*/ 533400 h 1457325"/>
              <a:gd name="connsiteX75" fmla="*/ 38100 w 352425"/>
              <a:gd name="connsiteY75" fmla="*/ 533400 h 1457325"/>
              <a:gd name="connsiteX76" fmla="*/ 60008 w 352425"/>
              <a:gd name="connsiteY76" fmla="*/ 502920 h 1457325"/>
              <a:gd name="connsiteX77" fmla="*/ 301943 w 352425"/>
              <a:gd name="connsiteY77" fmla="*/ 502920 h 1457325"/>
              <a:gd name="connsiteX78" fmla="*/ 324803 w 352425"/>
              <a:gd name="connsiteY78" fmla="*/ 504825 h 1457325"/>
              <a:gd name="connsiteX79" fmla="*/ 323850 w 352425"/>
              <a:gd name="connsiteY79" fmla="*/ 533400 h 1457325"/>
              <a:gd name="connsiteX80" fmla="*/ 38100 w 352425"/>
              <a:gd name="connsiteY80" fmla="*/ 447675 h 1457325"/>
              <a:gd name="connsiteX81" fmla="*/ 322898 w 352425"/>
              <a:gd name="connsiteY81" fmla="*/ 447675 h 1457325"/>
              <a:gd name="connsiteX82" fmla="*/ 322898 w 352425"/>
              <a:gd name="connsiteY82" fmla="*/ 477203 h 1457325"/>
              <a:gd name="connsiteX83" fmla="*/ 300990 w 352425"/>
              <a:gd name="connsiteY83" fmla="*/ 479108 h 1457325"/>
              <a:gd name="connsiteX84" fmla="*/ 59055 w 352425"/>
              <a:gd name="connsiteY84" fmla="*/ 479108 h 1457325"/>
              <a:gd name="connsiteX85" fmla="*/ 38100 w 352425"/>
              <a:gd name="connsiteY85" fmla="*/ 447675 h 1457325"/>
              <a:gd name="connsiteX86" fmla="*/ 37148 w 352425"/>
              <a:gd name="connsiteY86" fmla="*/ 218123 h 1457325"/>
              <a:gd name="connsiteX87" fmla="*/ 322898 w 352425"/>
              <a:gd name="connsiteY87" fmla="*/ 218123 h 1457325"/>
              <a:gd name="connsiteX88" fmla="*/ 322898 w 352425"/>
              <a:gd name="connsiteY88" fmla="*/ 248603 h 1457325"/>
              <a:gd name="connsiteX89" fmla="*/ 300038 w 352425"/>
              <a:gd name="connsiteY89" fmla="*/ 249555 h 1457325"/>
              <a:gd name="connsiteX90" fmla="*/ 60008 w 352425"/>
              <a:gd name="connsiteY90" fmla="*/ 249555 h 1457325"/>
              <a:gd name="connsiteX91" fmla="*/ 37148 w 352425"/>
              <a:gd name="connsiteY91" fmla="*/ 218123 h 1457325"/>
              <a:gd name="connsiteX92" fmla="*/ 61913 w 352425"/>
              <a:gd name="connsiteY92" fmla="*/ 273368 h 1457325"/>
              <a:gd name="connsiteX93" fmla="*/ 299085 w 352425"/>
              <a:gd name="connsiteY93" fmla="*/ 273368 h 1457325"/>
              <a:gd name="connsiteX94" fmla="*/ 323850 w 352425"/>
              <a:gd name="connsiteY94" fmla="*/ 274320 h 1457325"/>
              <a:gd name="connsiteX95" fmla="*/ 323850 w 352425"/>
              <a:gd name="connsiteY95" fmla="*/ 304800 h 1457325"/>
              <a:gd name="connsiteX96" fmla="*/ 39053 w 352425"/>
              <a:gd name="connsiteY96" fmla="*/ 304800 h 1457325"/>
              <a:gd name="connsiteX97" fmla="*/ 61913 w 352425"/>
              <a:gd name="connsiteY97" fmla="*/ 273368 h 1457325"/>
              <a:gd name="connsiteX98" fmla="*/ 322898 w 352425"/>
              <a:gd name="connsiteY98" fmla="*/ 332423 h 1457325"/>
              <a:gd name="connsiteX99" fmla="*/ 322898 w 352425"/>
              <a:gd name="connsiteY99" fmla="*/ 362903 h 1457325"/>
              <a:gd name="connsiteX100" fmla="*/ 300038 w 352425"/>
              <a:gd name="connsiteY100" fmla="*/ 363855 h 1457325"/>
              <a:gd name="connsiteX101" fmla="*/ 60008 w 352425"/>
              <a:gd name="connsiteY101" fmla="*/ 363855 h 1457325"/>
              <a:gd name="connsiteX102" fmla="*/ 36195 w 352425"/>
              <a:gd name="connsiteY102" fmla="*/ 332423 h 1457325"/>
              <a:gd name="connsiteX103" fmla="*/ 322898 w 352425"/>
              <a:gd name="connsiteY103" fmla="*/ 332423 h 1457325"/>
              <a:gd name="connsiteX104" fmla="*/ 60960 w 352425"/>
              <a:gd name="connsiteY104" fmla="*/ 387668 h 1457325"/>
              <a:gd name="connsiteX105" fmla="*/ 300990 w 352425"/>
              <a:gd name="connsiteY105" fmla="*/ 387668 h 1457325"/>
              <a:gd name="connsiteX106" fmla="*/ 323850 w 352425"/>
              <a:gd name="connsiteY106" fmla="*/ 388620 h 1457325"/>
              <a:gd name="connsiteX107" fmla="*/ 323850 w 352425"/>
              <a:gd name="connsiteY107" fmla="*/ 419100 h 1457325"/>
              <a:gd name="connsiteX108" fmla="*/ 39053 w 352425"/>
              <a:gd name="connsiteY108" fmla="*/ 419100 h 1457325"/>
              <a:gd name="connsiteX109" fmla="*/ 60960 w 352425"/>
              <a:gd name="connsiteY109" fmla="*/ 387668 h 1457325"/>
              <a:gd name="connsiteX110" fmla="*/ 60960 w 352425"/>
              <a:gd name="connsiteY110" fmla="*/ 844868 h 1457325"/>
              <a:gd name="connsiteX111" fmla="*/ 300990 w 352425"/>
              <a:gd name="connsiteY111" fmla="*/ 844868 h 1457325"/>
              <a:gd name="connsiteX112" fmla="*/ 324803 w 352425"/>
              <a:gd name="connsiteY112" fmla="*/ 845820 h 1457325"/>
              <a:gd name="connsiteX113" fmla="*/ 324803 w 352425"/>
              <a:gd name="connsiteY113" fmla="*/ 875348 h 1457325"/>
              <a:gd name="connsiteX114" fmla="*/ 40005 w 352425"/>
              <a:gd name="connsiteY114" fmla="*/ 875348 h 1457325"/>
              <a:gd name="connsiteX115" fmla="*/ 60960 w 352425"/>
              <a:gd name="connsiteY115" fmla="*/ 844868 h 1457325"/>
              <a:gd name="connsiteX116" fmla="*/ 37148 w 352425"/>
              <a:gd name="connsiteY116" fmla="*/ 1019175 h 1457325"/>
              <a:gd name="connsiteX117" fmla="*/ 323850 w 352425"/>
              <a:gd name="connsiteY117" fmla="*/ 1019175 h 1457325"/>
              <a:gd name="connsiteX118" fmla="*/ 323850 w 352425"/>
              <a:gd name="connsiteY118" fmla="*/ 1049655 h 1457325"/>
              <a:gd name="connsiteX119" fmla="*/ 219075 w 352425"/>
              <a:gd name="connsiteY119" fmla="*/ 1049655 h 1457325"/>
              <a:gd name="connsiteX120" fmla="*/ 61913 w 352425"/>
              <a:gd name="connsiteY120" fmla="*/ 1049655 h 1457325"/>
              <a:gd name="connsiteX121" fmla="*/ 37148 w 352425"/>
              <a:gd name="connsiteY121" fmla="*/ 101917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2425" h="14573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w="9525" cap="flat">
            <a:noFill/>
            <a:prstDash val="solid"/>
            <a:miter/>
          </a:ln>
        </p:spPr>
        <p:txBody>
          <a:bodyPr rtlCol="0" anchor="ctr"/>
          <a:lstStyle/>
          <a:p>
            <a:endParaRPr lang="en-US"/>
          </a:p>
        </p:txBody>
      </p:sp>
      <p:sp>
        <p:nvSpPr>
          <p:cNvPr id="126" name="Freeform: Shape 125"/>
          <p:cNvSpPr/>
          <p:nvPr/>
        </p:nvSpPr>
        <p:spPr>
          <a:xfrm>
            <a:off x="7999446" y="5536168"/>
            <a:ext cx="338721" cy="945267"/>
          </a:xfrm>
          <a:custGeom>
            <a:avLst/>
            <a:gdLst>
              <a:gd name="connsiteX0" fmla="*/ 417195 w 409575"/>
              <a:gd name="connsiteY0" fmla="*/ 1149668 h 1143000"/>
              <a:gd name="connsiteX1" fmla="*/ 417195 w 409575"/>
              <a:gd name="connsiteY1" fmla="*/ 0 h 1143000"/>
              <a:gd name="connsiteX2" fmla="*/ 0 w 409575"/>
              <a:gd name="connsiteY2" fmla="*/ 0 h 1143000"/>
              <a:gd name="connsiteX3" fmla="*/ 0 w 409575"/>
              <a:gd name="connsiteY3" fmla="*/ 1149668 h 1143000"/>
              <a:gd name="connsiteX4" fmla="*/ 417195 w 409575"/>
              <a:gd name="connsiteY4" fmla="*/ 1149668 h 1143000"/>
              <a:gd name="connsiteX5" fmla="*/ 342900 w 409575"/>
              <a:gd name="connsiteY5" fmla="*/ 1091565 h 1143000"/>
              <a:gd name="connsiteX6" fmla="*/ 342900 w 409575"/>
              <a:gd name="connsiteY6" fmla="*/ 921068 h 1143000"/>
              <a:gd name="connsiteX7" fmla="*/ 383858 w 409575"/>
              <a:gd name="connsiteY7" fmla="*/ 951548 h 1143000"/>
              <a:gd name="connsiteX8" fmla="*/ 383858 w 409575"/>
              <a:gd name="connsiteY8" fmla="*/ 1061085 h 1143000"/>
              <a:gd name="connsiteX9" fmla="*/ 342900 w 409575"/>
              <a:gd name="connsiteY9" fmla="*/ 1091565 h 1143000"/>
              <a:gd name="connsiteX10" fmla="*/ 382905 w 409575"/>
              <a:gd name="connsiteY10" fmla="*/ 879158 h 1143000"/>
              <a:gd name="connsiteX11" fmla="*/ 343852 w 409575"/>
              <a:gd name="connsiteY11" fmla="*/ 894398 h 1143000"/>
              <a:gd name="connsiteX12" fmla="*/ 343852 w 409575"/>
              <a:gd name="connsiteY12" fmla="*/ 727710 h 1143000"/>
              <a:gd name="connsiteX13" fmla="*/ 367665 w 409575"/>
              <a:gd name="connsiteY13" fmla="*/ 728663 h 1143000"/>
              <a:gd name="connsiteX14" fmla="*/ 382905 w 409575"/>
              <a:gd name="connsiteY14" fmla="*/ 741998 h 1143000"/>
              <a:gd name="connsiteX15" fmla="*/ 382905 w 409575"/>
              <a:gd name="connsiteY15" fmla="*/ 879158 h 1143000"/>
              <a:gd name="connsiteX16" fmla="*/ 342900 w 409575"/>
              <a:gd name="connsiteY16" fmla="*/ 139065 h 1143000"/>
              <a:gd name="connsiteX17" fmla="*/ 382905 w 409575"/>
              <a:gd name="connsiteY17" fmla="*/ 139065 h 1143000"/>
              <a:gd name="connsiteX18" fmla="*/ 382905 w 409575"/>
              <a:gd name="connsiteY18" fmla="*/ 225743 h 1143000"/>
              <a:gd name="connsiteX19" fmla="*/ 382905 w 409575"/>
              <a:gd name="connsiteY19" fmla="*/ 268605 h 1143000"/>
              <a:gd name="connsiteX20" fmla="*/ 342900 w 409575"/>
              <a:gd name="connsiteY20" fmla="*/ 301943 h 1143000"/>
              <a:gd name="connsiteX21" fmla="*/ 342900 w 409575"/>
              <a:gd name="connsiteY21" fmla="*/ 139065 h 1143000"/>
              <a:gd name="connsiteX22" fmla="*/ 382905 w 409575"/>
              <a:gd name="connsiteY22" fmla="*/ 470535 h 1143000"/>
              <a:gd name="connsiteX23" fmla="*/ 342900 w 409575"/>
              <a:gd name="connsiteY23" fmla="*/ 501015 h 1143000"/>
              <a:gd name="connsiteX24" fmla="*/ 342900 w 409575"/>
              <a:gd name="connsiteY24" fmla="*/ 340043 h 1143000"/>
              <a:gd name="connsiteX25" fmla="*/ 382905 w 409575"/>
              <a:gd name="connsiteY25" fmla="*/ 370522 h 1143000"/>
              <a:gd name="connsiteX26" fmla="*/ 382905 w 409575"/>
              <a:gd name="connsiteY26" fmla="*/ 470535 h 1143000"/>
              <a:gd name="connsiteX27" fmla="*/ 342900 w 409575"/>
              <a:gd name="connsiteY27" fmla="*/ 531495 h 1143000"/>
              <a:gd name="connsiteX28" fmla="*/ 383858 w 409575"/>
              <a:gd name="connsiteY28" fmla="*/ 559118 h 1143000"/>
              <a:gd name="connsiteX29" fmla="*/ 383858 w 409575"/>
              <a:gd name="connsiteY29" fmla="*/ 690563 h 1143000"/>
              <a:gd name="connsiteX30" fmla="*/ 342900 w 409575"/>
              <a:gd name="connsiteY30" fmla="*/ 690563 h 1143000"/>
              <a:gd name="connsiteX31" fmla="*/ 342900 w 409575"/>
              <a:gd name="connsiteY31" fmla="*/ 531495 h 1143000"/>
              <a:gd name="connsiteX32" fmla="*/ 263842 w 409575"/>
              <a:gd name="connsiteY32" fmla="*/ 139065 h 1143000"/>
              <a:gd name="connsiteX33" fmla="*/ 305752 w 409575"/>
              <a:gd name="connsiteY33" fmla="*/ 139065 h 1143000"/>
              <a:gd name="connsiteX34" fmla="*/ 305752 w 409575"/>
              <a:gd name="connsiteY34" fmla="*/ 250508 h 1143000"/>
              <a:gd name="connsiteX35" fmla="*/ 305752 w 409575"/>
              <a:gd name="connsiteY35" fmla="*/ 278130 h 1143000"/>
              <a:gd name="connsiteX36" fmla="*/ 277177 w 409575"/>
              <a:gd name="connsiteY36" fmla="*/ 302895 h 1143000"/>
              <a:gd name="connsiteX37" fmla="*/ 264795 w 409575"/>
              <a:gd name="connsiteY37" fmla="*/ 289560 h 1143000"/>
              <a:gd name="connsiteX38" fmla="*/ 263842 w 409575"/>
              <a:gd name="connsiteY38" fmla="*/ 139065 h 1143000"/>
              <a:gd name="connsiteX39" fmla="*/ 284798 w 409575"/>
              <a:gd name="connsiteY39" fmla="*/ 526733 h 1143000"/>
              <a:gd name="connsiteX40" fmla="*/ 306705 w 409575"/>
              <a:gd name="connsiteY40" fmla="*/ 549593 h 1143000"/>
              <a:gd name="connsiteX41" fmla="*/ 306705 w 409575"/>
              <a:gd name="connsiteY41" fmla="*/ 691515 h 1143000"/>
              <a:gd name="connsiteX42" fmla="*/ 264795 w 409575"/>
              <a:gd name="connsiteY42" fmla="*/ 691515 h 1143000"/>
              <a:gd name="connsiteX43" fmla="*/ 264795 w 409575"/>
              <a:gd name="connsiteY43" fmla="*/ 602933 h 1143000"/>
              <a:gd name="connsiteX44" fmla="*/ 264795 w 409575"/>
              <a:gd name="connsiteY44" fmla="*/ 550545 h 1143000"/>
              <a:gd name="connsiteX45" fmla="*/ 284798 w 409575"/>
              <a:gd name="connsiteY45" fmla="*/ 526733 h 1143000"/>
              <a:gd name="connsiteX46" fmla="*/ 230505 w 409575"/>
              <a:gd name="connsiteY46" fmla="*/ 1012508 h 1143000"/>
              <a:gd name="connsiteX47" fmla="*/ 230505 w 409575"/>
              <a:gd name="connsiteY47" fmla="*/ 1079183 h 1143000"/>
              <a:gd name="connsiteX48" fmla="*/ 210502 w 409575"/>
              <a:gd name="connsiteY48" fmla="*/ 1093470 h 1143000"/>
              <a:gd name="connsiteX49" fmla="*/ 187642 w 409575"/>
              <a:gd name="connsiteY49" fmla="*/ 1079183 h 1143000"/>
              <a:gd name="connsiteX50" fmla="*/ 187642 w 409575"/>
              <a:gd name="connsiteY50" fmla="*/ 919163 h 1143000"/>
              <a:gd name="connsiteX51" fmla="*/ 230505 w 409575"/>
              <a:gd name="connsiteY51" fmla="*/ 919163 h 1143000"/>
              <a:gd name="connsiteX52" fmla="*/ 230505 w 409575"/>
              <a:gd name="connsiteY52" fmla="*/ 1012508 h 1143000"/>
              <a:gd name="connsiteX53" fmla="*/ 187642 w 409575"/>
              <a:gd name="connsiteY53" fmla="*/ 351472 h 1143000"/>
              <a:gd name="connsiteX54" fmla="*/ 200977 w 409575"/>
              <a:gd name="connsiteY54" fmla="*/ 338138 h 1143000"/>
              <a:gd name="connsiteX55" fmla="*/ 229552 w 409575"/>
              <a:gd name="connsiteY55" fmla="*/ 337185 h 1143000"/>
              <a:gd name="connsiteX56" fmla="*/ 229552 w 409575"/>
              <a:gd name="connsiteY56" fmla="*/ 490538 h 1143000"/>
              <a:gd name="connsiteX57" fmla="*/ 208598 w 409575"/>
              <a:gd name="connsiteY57" fmla="*/ 502920 h 1143000"/>
              <a:gd name="connsiteX58" fmla="*/ 187642 w 409575"/>
              <a:gd name="connsiteY58" fmla="*/ 490538 h 1143000"/>
              <a:gd name="connsiteX59" fmla="*/ 187642 w 409575"/>
              <a:gd name="connsiteY59" fmla="*/ 351472 h 1143000"/>
              <a:gd name="connsiteX60" fmla="*/ 187642 w 409575"/>
              <a:gd name="connsiteY60" fmla="*/ 743903 h 1143000"/>
              <a:gd name="connsiteX61" fmla="*/ 227648 w 409575"/>
              <a:gd name="connsiteY61" fmla="*/ 727710 h 1143000"/>
              <a:gd name="connsiteX62" fmla="*/ 227648 w 409575"/>
              <a:gd name="connsiteY62" fmla="*/ 893445 h 1143000"/>
              <a:gd name="connsiteX63" fmla="*/ 202883 w 409575"/>
              <a:gd name="connsiteY63" fmla="*/ 893445 h 1143000"/>
              <a:gd name="connsiteX64" fmla="*/ 186690 w 409575"/>
              <a:gd name="connsiteY64" fmla="*/ 878205 h 1143000"/>
              <a:gd name="connsiteX65" fmla="*/ 187642 w 409575"/>
              <a:gd name="connsiteY65" fmla="*/ 743903 h 1143000"/>
              <a:gd name="connsiteX66" fmla="*/ 114300 w 409575"/>
              <a:gd name="connsiteY66" fmla="*/ 139065 h 1143000"/>
              <a:gd name="connsiteX67" fmla="*/ 154305 w 409575"/>
              <a:gd name="connsiteY67" fmla="*/ 139065 h 1143000"/>
              <a:gd name="connsiteX68" fmla="*/ 154305 w 409575"/>
              <a:gd name="connsiteY68" fmla="*/ 230505 h 1143000"/>
              <a:gd name="connsiteX69" fmla="*/ 154305 w 409575"/>
              <a:gd name="connsiteY69" fmla="*/ 269558 h 1143000"/>
              <a:gd name="connsiteX70" fmla="*/ 114300 w 409575"/>
              <a:gd name="connsiteY70" fmla="*/ 301943 h 1143000"/>
              <a:gd name="connsiteX71" fmla="*/ 114300 w 409575"/>
              <a:gd name="connsiteY71" fmla="*/ 139065 h 1143000"/>
              <a:gd name="connsiteX72" fmla="*/ 114300 w 409575"/>
              <a:gd name="connsiteY72" fmla="*/ 339090 h 1143000"/>
              <a:gd name="connsiteX73" fmla="*/ 130492 w 409575"/>
              <a:gd name="connsiteY73" fmla="*/ 337185 h 1143000"/>
              <a:gd name="connsiteX74" fmla="*/ 155258 w 409575"/>
              <a:gd name="connsiteY74" fmla="*/ 360997 h 1143000"/>
              <a:gd name="connsiteX75" fmla="*/ 155258 w 409575"/>
              <a:gd name="connsiteY75" fmla="*/ 472440 h 1143000"/>
              <a:gd name="connsiteX76" fmla="*/ 115252 w 409575"/>
              <a:gd name="connsiteY76" fmla="*/ 501015 h 1143000"/>
              <a:gd name="connsiteX77" fmla="*/ 114300 w 409575"/>
              <a:gd name="connsiteY77" fmla="*/ 339090 h 1143000"/>
              <a:gd name="connsiteX78" fmla="*/ 154305 w 409575"/>
              <a:gd name="connsiteY78" fmla="*/ 691515 h 1143000"/>
              <a:gd name="connsiteX79" fmla="*/ 114300 w 409575"/>
              <a:gd name="connsiteY79" fmla="*/ 691515 h 1143000"/>
              <a:gd name="connsiteX80" fmla="*/ 114300 w 409575"/>
              <a:gd name="connsiteY80" fmla="*/ 530543 h 1143000"/>
              <a:gd name="connsiteX81" fmla="*/ 154305 w 409575"/>
              <a:gd name="connsiteY81" fmla="*/ 559118 h 1143000"/>
              <a:gd name="connsiteX82" fmla="*/ 154305 w 409575"/>
              <a:gd name="connsiteY82" fmla="*/ 691515 h 1143000"/>
              <a:gd name="connsiteX83" fmla="*/ 114300 w 409575"/>
              <a:gd name="connsiteY83" fmla="*/ 727710 h 1143000"/>
              <a:gd name="connsiteX84" fmla="*/ 139065 w 409575"/>
              <a:gd name="connsiteY84" fmla="*/ 728663 h 1143000"/>
              <a:gd name="connsiteX85" fmla="*/ 154305 w 409575"/>
              <a:gd name="connsiteY85" fmla="*/ 741998 h 1143000"/>
              <a:gd name="connsiteX86" fmla="*/ 154305 w 409575"/>
              <a:gd name="connsiteY86" fmla="*/ 879158 h 1143000"/>
              <a:gd name="connsiteX87" fmla="*/ 114300 w 409575"/>
              <a:gd name="connsiteY87" fmla="*/ 894398 h 1143000"/>
              <a:gd name="connsiteX88" fmla="*/ 114300 w 409575"/>
              <a:gd name="connsiteY88" fmla="*/ 72771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09575" h="114300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w="9525" cap="flat">
            <a:noFill/>
            <a:prstDash val="solid"/>
            <a:miter/>
          </a:ln>
        </p:spPr>
        <p:txBody>
          <a:bodyPr rtlCol="0" anchor="ctr"/>
          <a:lstStyle/>
          <a:p>
            <a:endParaRPr lang="en-US"/>
          </a:p>
        </p:txBody>
      </p:sp>
      <p:sp>
        <p:nvSpPr>
          <p:cNvPr id="127" name="Freeform: Shape 126"/>
          <p:cNvSpPr/>
          <p:nvPr/>
        </p:nvSpPr>
        <p:spPr>
          <a:xfrm>
            <a:off x="7241942" y="5488904"/>
            <a:ext cx="385984" cy="992531"/>
          </a:xfrm>
          <a:custGeom>
            <a:avLst/>
            <a:gdLst>
              <a:gd name="connsiteX0" fmla="*/ 0 w 466725"/>
              <a:gd name="connsiteY0" fmla="*/ 1203008 h 1200150"/>
              <a:gd name="connsiteX1" fmla="*/ 468630 w 466725"/>
              <a:gd name="connsiteY1" fmla="*/ 1203008 h 1200150"/>
              <a:gd name="connsiteX2" fmla="*/ 464820 w 466725"/>
              <a:gd name="connsiteY2" fmla="*/ 1182053 h 1200150"/>
              <a:gd name="connsiteX3" fmla="*/ 464820 w 466725"/>
              <a:gd name="connsiteY3" fmla="*/ 32385 h 1200150"/>
              <a:gd name="connsiteX4" fmla="*/ 464820 w 466725"/>
              <a:gd name="connsiteY4" fmla="*/ 0 h 1200150"/>
              <a:gd name="connsiteX5" fmla="*/ 0 w 466725"/>
              <a:gd name="connsiteY5" fmla="*/ 0 h 1200150"/>
              <a:gd name="connsiteX6" fmla="*/ 0 w 466725"/>
              <a:gd name="connsiteY6" fmla="*/ 29528 h 1200150"/>
              <a:gd name="connsiteX7" fmla="*/ 0 w 466725"/>
              <a:gd name="connsiteY7" fmla="*/ 1183958 h 1200150"/>
              <a:gd name="connsiteX8" fmla="*/ 0 w 466725"/>
              <a:gd name="connsiteY8" fmla="*/ 1203008 h 1200150"/>
              <a:gd name="connsiteX9" fmla="*/ 110490 w 466725"/>
              <a:gd name="connsiteY9" fmla="*/ 892493 h 1200150"/>
              <a:gd name="connsiteX10" fmla="*/ 41910 w 466725"/>
              <a:gd name="connsiteY10" fmla="*/ 892493 h 1200150"/>
              <a:gd name="connsiteX11" fmla="*/ 41910 w 466725"/>
              <a:gd name="connsiteY11" fmla="*/ 825818 h 1200150"/>
              <a:gd name="connsiteX12" fmla="*/ 110490 w 466725"/>
              <a:gd name="connsiteY12" fmla="*/ 825818 h 1200150"/>
              <a:gd name="connsiteX13" fmla="*/ 110490 w 466725"/>
              <a:gd name="connsiteY13" fmla="*/ 892493 h 1200150"/>
              <a:gd name="connsiteX14" fmla="*/ 204788 w 466725"/>
              <a:gd name="connsiteY14" fmla="*/ 892493 h 1200150"/>
              <a:gd name="connsiteX15" fmla="*/ 146685 w 466725"/>
              <a:gd name="connsiteY15" fmla="*/ 892493 h 1200150"/>
              <a:gd name="connsiteX16" fmla="*/ 146685 w 466725"/>
              <a:gd name="connsiteY16" fmla="*/ 824865 h 1200150"/>
              <a:gd name="connsiteX17" fmla="*/ 204788 w 466725"/>
              <a:gd name="connsiteY17" fmla="*/ 824865 h 1200150"/>
              <a:gd name="connsiteX18" fmla="*/ 204788 w 466725"/>
              <a:gd name="connsiteY18" fmla="*/ 892493 h 1200150"/>
              <a:gd name="connsiteX19" fmla="*/ 206692 w 466725"/>
              <a:gd name="connsiteY19" fmla="*/ 673418 h 1200150"/>
              <a:gd name="connsiteX20" fmla="*/ 206692 w 466725"/>
              <a:gd name="connsiteY20" fmla="*/ 701040 h 1200150"/>
              <a:gd name="connsiteX21" fmla="*/ 195263 w 466725"/>
              <a:gd name="connsiteY21" fmla="*/ 702945 h 1200150"/>
              <a:gd name="connsiteX22" fmla="*/ 144780 w 466725"/>
              <a:gd name="connsiteY22" fmla="*/ 652463 h 1200150"/>
              <a:gd name="connsiteX23" fmla="*/ 164782 w 466725"/>
              <a:gd name="connsiteY23" fmla="*/ 632460 h 1200150"/>
              <a:gd name="connsiteX24" fmla="*/ 206692 w 466725"/>
              <a:gd name="connsiteY24" fmla="*/ 673418 h 1200150"/>
              <a:gd name="connsiteX25" fmla="*/ 309563 w 466725"/>
              <a:gd name="connsiteY25" fmla="*/ 892493 h 1200150"/>
              <a:gd name="connsiteX26" fmla="*/ 252413 w 466725"/>
              <a:gd name="connsiteY26" fmla="*/ 892493 h 1200150"/>
              <a:gd name="connsiteX27" fmla="*/ 252413 w 466725"/>
              <a:gd name="connsiteY27" fmla="*/ 824865 h 1200150"/>
              <a:gd name="connsiteX28" fmla="*/ 309563 w 466725"/>
              <a:gd name="connsiteY28" fmla="*/ 824865 h 1200150"/>
              <a:gd name="connsiteX29" fmla="*/ 309563 w 466725"/>
              <a:gd name="connsiteY29" fmla="*/ 892493 h 1200150"/>
              <a:gd name="connsiteX30" fmla="*/ 311467 w 466725"/>
              <a:gd name="connsiteY30" fmla="*/ 701993 h 1200150"/>
              <a:gd name="connsiteX31" fmla="*/ 250507 w 466725"/>
              <a:gd name="connsiteY31" fmla="*/ 701993 h 1200150"/>
              <a:gd name="connsiteX32" fmla="*/ 251460 w 466725"/>
              <a:gd name="connsiteY32" fmla="*/ 644843 h 1200150"/>
              <a:gd name="connsiteX33" fmla="*/ 264795 w 466725"/>
              <a:gd name="connsiteY33" fmla="*/ 633413 h 1200150"/>
              <a:gd name="connsiteX34" fmla="*/ 311467 w 466725"/>
              <a:gd name="connsiteY34" fmla="*/ 672465 h 1200150"/>
              <a:gd name="connsiteX35" fmla="*/ 311467 w 466725"/>
              <a:gd name="connsiteY35" fmla="*/ 701993 h 1200150"/>
              <a:gd name="connsiteX36" fmla="*/ 404813 w 466725"/>
              <a:gd name="connsiteY36" fmla="*/ 892493 h 1200150"/>
              <a:gd name="connsiteX37" fmla="*/ 347663 w 466725"/>
              <a:gd name="connsiteY37" fmla="*/ 892493 h 1200150"/>
              <a:gd name="connsiteX38" fmla="*/ 347663 w 466725"/>
              <a:gd name="connsiteY38" fmla="*/ 824865 h 1200150"/>
              <a:gd name="connsiteX39" fmla="*/ 404813 w 466725"/>
              <a:gd name="connsiteY39" fmla="*/ 824865 h 1200150"/>
              <a:gd name="connsiteX40" fmla="*/ 404813 w 466725"/>
              <a:gd name="connsiteY40" fmla="*/ 892493 h 1200150"/>
              <a:gd name="connsiteX41" fmla="*/ 404813 w 466725"/>
              <a:gd name="connsiteY41" fmla="*/ 797243 h 1200150"/>
              <a:gd name="connsiteX42" fmla="*/ 346710 w 466725"/>
              <a:gd name="connsiteY42" fmla="*/ 797243 h 1200150"/>
              <a:gd name="connsiteX43" fmla="*/ 345757 w 466725"/>
              <a:gd name="connsiteY43" fmla="*/ 779145 h 1200150"/>
              <a:gd name="connsiteX44" fmla="*/ 404813 w 466725"/>
              <a:gd name="connsiteY44" fmla="*/ 731520 h 1200150"/>
              <a:gd name="connsiteX45" fmla="*/ 404813 w 466725"/>
              <a:gd name="connsiteY45" fmla="*/ 797243 h 1200150"/>
              <a:gd name="connsiteX46" fmla="*/ 405765 w 466725"/>
              <a:gd name="connsiteY46" fmla="*/ 701993 h 1200150"/>
              <a:gd name="connsiteX47" fmla="*/ 345757 w 466725"/>
              <a:gd name="connsiteY47" fmla="*/ 701993 h 1200150"/>
              <a:gd name="connsiteX48" fmla="*/ 345757 w 466725"/>
              <a:gd name="connsiteY48" fmla="*/ 643890 h 1200150"/>
              <a:gd name="connsiteX49" fmla="*/ 355282 w 466725"/>
              <a:gd name="connsiteY49" fmla="*/ 634365 h 1200150"/>
              <a:gd name="connsiteX50" fmla="*/ 404813 w 466725"/>
              <a:gd name="connsiteY50" fmla="*/ 634365 h 1200150"/>
              <a:gd name="connsiteX51" fmla="*/ 405765 w 466725"/>
              <a:gd name="connsiteY51" fmla="*/ 701993 h 1200150"/>
              <a:gd name="connsiteX52" fmla="*/ 405765 w 466725"/>
              <a:gd name="connsiteY52" fmla="*/ 444818 h 1200150"/>
              <a:gd name="connsiteX53" fmla="*/ 405765 w 466725"/>
              <a:gd name="connsiteY53" fmla="*/ 513398 h 1200150"/>
              <a:gd name="connsiteX54" fmla="*/ 358140 w 466725"/>
              <a:gd name="connsiteY54" fmla="*/ 512445 h 1200150"/>
              <a:gd name="connsiteX55" fmla="*/ 345757 w 466725"/>
              <a:gd name="connsiteY55" fmla="*/ 500063 h 1200150"/>
              <a:gd name="connsiteX56" fmla="*/ 344805 w 466725"/>
              <a:gd name="connsiteY56" fmla="*/ 443865 h 1200150"/>
              <a:gd name="connsiteX57" fmla="*/ 405765 w 466725"/>
              <a:gd name="connsiteY57" fmla="*/ 444818 h 1200150"/>
              <a:gd name="connsiteX58" fmla="*/ 404813 w 466725"/>
              <a:gd name="connsiteY58" fmla="*/ 321945 h 1200150"/>
              <a:gd name="connsiteX59" fmla="*/ 346710 w 466725"/>
              <a:gd name="connsiteY59" fmla="*/ 321945 h 1200150"/>
              <a:gd name="connsiteX60" fmla="*/ 346710 w 466725"/>
              <a:gd name="connsiteY60" fmla="*/ 254318 h 1200150"/>
              <a:gd name="connsiteX61" fmla="*/ 404813 w 466725"/>
              <a:gd name="connsiteY61" fmla="*/ 254318 h 1200150"/>
              <a:gd name="connsiteX62" fmla="*/ 404813 w 466725"/>
              <a:gd name="connsiteY62" fmla="*/ 321945 h 1200150"/>
              <a:gd name="connsiteX63" fmla="*/ 404813 w 466725"/>
              <a:gd name="connsiteY63" fmla="*/ 159068 h 1200150"/>
              <a:gd name="connsiteX64" fmla="*/ 404813 w 466725"/>
              <a:gd name="connsiteY64" fmla="*/ 224790 h 1200150"/>
              <a:gd name="connsiteX65" fmla="*/ 346710 w 466725"/>
              <a:gd name="connsiteY65" fmla="*/ 224790 h 1200150"/>
              <a:gd name="connsiteX66" fmla="*/ 345757 w 466725"/>
              <a:gd name="connsiteY66" fmla="*/ 207645 h 1200150"/>
              <a:gd name="connsiteX67" fmla="*/ 404813 w 466725"/>
              <a:gd name="connsiteY67" fmla="*/ 159068 h 1200150"/>
              <a:gd name="connsiteX68" fmla="*/ 346710 w 466725"/>
              <a:gd name="connsiteY68" fmla="*/ 349568 h 1200150"/>
              <a:gd name="connsiteX69" fmla="*/ 403860 w 466725"/>
              <a:gd name="connsiteY69" fmla="*/ 349568 h 1200150"/>
              <a:gd name="connsiteX70" fmla="*/ 403860 w 466725"/>
              <a:gd name="connsiteY70" fmla="*/ 415290 h 1200150"/>
              <a:gd name="connsiteX71" fmla="*/ 399097 w 466725"/>
              <a:gd name="connsiteY71" fmla="*/ 417195 h 1200150"/>
              <a:gd name="connsiteX72" fmla="*/ 346710 w 466725"/>
              <a:gd name="connsiteY72" fmla="*/ 349568 h 1200150"/>
              <a:gd name="connsiteX73" fmla="*/ 348615 w 466725"/>
              <a:gd name="connsiteY73" fmla="*/ 544830 h 1200150"/>
              <a:gd name="connsiteX74" fmla="*/ 405765 w 466725"/>
              <a:gd name="connsiteY74" fmla="*/ 534353 h 1200150"/>
              <a:gd name="connsiteX75" fmla="*/ 405765 w 466725"/>
              <a:gd name="connsiteY75" fmla="*/ 593408 h 1200150"/>
              <a:gd name="connsiteX76" fmla="*/ 403860 w 466725"/>
              <a:gd name="connsiteY76" fmla="*/ 611505 h 1200150"/>
              <a:gd name="connsiteX77" fmla="*/ 348615 w 466725"/>
              <a:gd name="connsiteY77" fmla="*/ 602933 h 1200150"/>
              <a:gd name="connsiteX78" fmla="*/ 348615 w 466725"/>
              <a:gd name="connsiteY78" fmla="*/ 544830 h 1200150"/>
              <a:gd name="connsiteX79" fmla="*/ 306705 w 466725"/>
              <a:gd name="connsiteY79" fmla="*/ 605790 h 1200150"/>
              <a:gd name="connsiteX80" fmla="*/ 258127 w 466725"/>
              <a:gd name="connsiteY80" fmla="*/ 607695 h 1200150"/>
              <a:gd name="connsiteX81" fmla="*/ 251460 w 466725"/>
              <a:gd name="connsiteY81" fmla="*/ 595313 h 1200150"/>
              <a:gd name="connsiteX82" fmla="*/ 251460 w 466725"/>
              <a:gd name="connsiteY82" fmla="*/ 570548 h 1200150"/>
              <a:gd name="connsiteX83" fmla="*/ 284797 w 466725"/>
              <a:gd name="connsiteY83" fmla="*/ 537210 h 1200150"/>
              <a:gd name="connsiteX84" fmla="*/ 314325 w 466725"/>
              <a:gd name="connsiteY84" fmla="*/ 575310 h 1200150"/>
              <a:gd name="connsiteX85" fmla="*/ 306705 w 466725"/>
              <a:gd name="connsiteY85" fmla="*/ 605790 h 1200150"/>
              <a:gd name="connsiteX86" fmla="*/ 252413 w 466725"/>
              <a:gd name="connsiteY86" fmla="*/ 254318 h 1200150"/>
              <a:gd name="connsiteX87" fmla="*/ 309563 w 466725"/>
              <a:gd name="connsiteY87" fmla="*/ 254318 h 1200150"/>
              <a:gd name="connsiteX88" fmla="*/ 309563 w 466725"/>
              <a:gd name="connsiteY88" fmla="*/ 321945 h 1200150"/>
              <a:gd name="connsiteX89" fmla="*/ 252413 w 466725"/>
              <a:gd name="connsiteY89" fmla="*/ 321945 h 1200150"/>
              <a:gd name="connsiteX90" fmla="*/ 252413 w 466725"/>
              <a:gd name="connsiteY90" fmla="*/ 254318 h 1200150"/>
              <a:gd name="connsiteX91" fmla="*/ 253365 w 466725"/>
              <a:gd name="connsiteY91" fmla="*/ 349568 h 1200150"/>
              <a:gd name="connsiteX92" fmla="*/ 309563 w 466725"/>
              <a:gd name="connsiteY92" fmla="*/ 349568 h 1200150"/>
              <a:gd name="connsiteX93" fmla="*/ 309563 w 466725"/>
              <a:gd name="connsiteY93" fmla="*/ 414338 h 1200150"/>
              <a:gd name="connsiteX94" fmla="*/ 304800 w 466725"/>
              <a:gd name="connsiteY94" fmla="*/ 417195 h 1200150"/>
              <a:gd name="connsiteX95" fmla="*/ 253365 w 466725"/>
              <a:gd name="connsiteY95" fmla="*/ 349568 h 1200150"/>
              <a:gd name="connsiteX96" fmla="*/ 254317 w 466725"/>
              <a:gd name="connsiteY96" fmla="*/ 736283 h 1200150"/>
              <a:gd name="connsiteX97" fmla="*/ 310515 w 466725"/>
              <a:gd name="connsiteY97" fmla="*/ 725805 h 1200150"/>
              <a:gd name="connsiteX98" fmla="*/ 310515 w 466725"/>
              <a:gd name="connsiteY98" fmla="*/ 799147 h 1200150"/>
              <a:gd name="connsiteX99" fmla="*/ 255270 w 466725"/>
              <a:gd name="connsiteY99" fmla="*/ 793433 h 1200150"/>
              <a:gd name="connsiteX100" fmla="*/ 254317 w 466725"/>
              <a:gd name="connsiteY100" fmla="*/ 736283 h 1200150"/>
              <a:gd name="connsiteX101" fmla="*/ 201930 w 466725"/>
              <a:gd name="connsiteY101" fmla="*/ 605790 h 1200150"/>
              <a:gd name="connsiteX102" fmla="*/ 153352 w 466725"/>
              <a:gd name="connsiteY102" fmla="*/ 607695 h 1200150"/>
              <a:gd name="connsiteX103" fmla="*/ 146685 w 466725"/>
              <a:gd name="connsiteY103" fmla="*/ 595313 h 1200150"/>
              <a:gd name="connsiteX104" fmla="*/ 145732 w 466725"/>
              <a:gd name="connsiteY104" fmla="*/ 559118 h 1200150"/>
              <a:gd name="connsiteX105" fmla="*/ 169545 w 466725"/>
              <a:gd name="connsiteY105" fmla="*/ 536258 h 1200150"/>
              <a:gd name="connsiteX106" fmla="*/ 208597 w 466725"/>
              <a:gd name="connsiteY106" fmla="*/ 574358 h 1200150"/>
              <a:gd name="connsiteX107" fmla="*/ 201930 w 466725"/>
              <a:gd name="connsiteY107" fmla="*/ 605790 h 1200150"/>
              <a:gd name="connsiteX108" fmla="*/ 145732 w 466725"/>
              <a:gd name="connsiteY108" fmla="*/ 167640 h 1200150"/>
              <a:gd name="connsiteX109" fmla="*/ 157163 w 466725"/>
              <a:gd name="connsiteY109" fmla="*/ 158115 h 1200150"/>
              <a:gd name="connsiteX110" fmla="*/ 204788 w 466725"/>
              <a:gd name="connsiteY110" fmla="*/ 158115 h 1200150"/>
              <a:gd name="connsiteX111" fmla="*/ 204788 w 466725"/>
              <a:gd name="connsiteY111" fmla="*/ 226695 h 1200150"/>
              <a:gd name="connsiteX112" fmla="*/ 144780 w 466725"/>
              <a:gd name="connsiteY112" fmla="*/ 226695 h 1200150"/>
              <a:gd name="connsiteX113" fmla="*/ 145732 w 466725"/>
              <a:gd name="connsiteY113" fmla="*/ 167640 h 1200150"/>
              <a:gd name="connsiteX114" fmla="*/ 204788 w 466725"/>
              <a:gd name="connsiteY114" fmla="*/ 254318 h 1200150"/>
              <a:gd name="connsiteX115" fmla="*/ 204788 w 466725"/>
              <a:gd name="connsiteY115" fmla="*/ 320993 h 1200150"/>
              <a:gd name="connsiteX116" fmla="*/ 146685 w 466725"/>
              <a:gd name="connsiteY116" fmla="*/ 320993 h 1200150"/>
              <a:gd name="connsiteX117" fmla="*/ 146685 w 466725"/>
              <a:gd name="connsiteY117" fmla="*/ 254318 h 1200150"/>
              <a:gd name="connsiteX118" fmla="*/ 204788 w 466725"/>
              <a:gd name="connsiteY118" fmla="*/ 254318 h 1200150"/>
              <a:gd name="connsiteX119" fmla="*/ 144780 w 466725"/>
              <a:gd name="connsiteY119" fmla="*/ 349568 h 1200150"/>
              <a:gd name="connsiteX120" fmla="*/ 205740 w 466725"/>
              <a:gd name="connsiteY120" fmla="*/ 349568 h 1200150"/>
              <a:gd name="connsiteX121" fmla="*/ 204788 w 466725"/>
              <a:gd name="connsiteY121" fmla="*/ 407670 h 1200150"/>
              <a:gd name="connsiteX122" fmla="*/ 194310 w 466725"/>
              <a:gd name="connsiteY122" fmla="*/ 418148 h 1200150"/>
              <a:gd name="connsiteX123" fmla="*/ 144780 w 466725"/>
              <a:gd name="connsiteY123" fmla="*/ 377190 h 1200150"/>
              <a:gd name="connsiteX124" fmla="*/ 144780 w 466725"/>
              <a:gd name="connsiteY124" fmla="*/ 349568 h 1200150"/>
              <a:gd name="connsiteX125" fmla="*/ 148590 w 466725"/>
              <a:gd name="connsiteY125" fmla="*/ 451485 h 1200150"/>
              <a:gd name="connsiteX126" fmla="*/ 204788 w 466725"/>
              <a:gd name="connsiteY126" fmla="*/ 441008 h 1200150"/>
              <a:gd name="connsiteX127" fmla="*/ 204788 w 466725"/>
              <a:gd name="connsiteY127" fmla="*/ 515303 h 1200150"/>
              <a:gd name="connsiteX128" fmla="*/ 148590 w 466725"/>
              <a:gd name="connsiteY128" fmla="*/ 506730 h 1200150"/>
              <a:gd name="connsiteX129" fmla="*/ 148590 w 466725"/>
              <a:gd name="connsiteY129" fmla="*/ 451485 h 1200150"/>
              <a:gd name="connsiteX130" fmla="*/ 112395 w 466725"/>
              <a:gd name="connsiteY130" fmla="*/ 782003 h 1200150"/>
              <a:gd name="connsiteX131" fmla="*/ 110490 w 466725"/>
              <a:gd name="connsiteY131" fmla="*/ 797243 h 1200150"/>
              <a:gd name="connsiteX132" fmla="*/ 89535 w 466725"/>
              <a:gd name="connsiteY132" fmla="*/ 798195 h 1200150"/>
              <a:gd name="connsiteX133" fmla="*/ 39052 w 466725"/>
              <a:gd name="connsiteY133" fmla="*/ 745808 h 1200150"/>
              <a:gd name="connsiteX134" fmla="*/ 56197 w 466725"/>
              <a:gd name="connsiteY134" fmla="*/ 727710 h 1200150"/>
              <a:gd name="connsiteX135" fmla="*/ 112395 w 466725"/>
              <a:gd name="connsiteY135" fmla="*/ 782003 h 1200150"/>
              <a:gd name="connsiteX136" fmla="*/ 74295 w 466725"/>
              <a:gd name="connsiteY136" fmla="*/ 609600 h 1200150"/>
              <a:gd name="connsiteX137" fmla="*/ 40005 w 466725"/>
              <a:gd name="connsiteY137" fmla="*/ 572453 h 1200150"/>
              <a:gd name="connsiteX138" fmla="*/ 78105 w 466725"/>
              <a:gd name="connsiteY138" fmla="*/ 537210 h 1200150"/>
              <a:gd name="connsiteX139" fmla="*/ 112395 w 466725"/>
              <a:gd name="connsiteY139" fmla="*/ 574358 h 1200150"/>
              <a:gd name="connsiteX140" fmla="*/ 74295 w 466725"/>
              <a:gd name="connsiteY140" fmla="*/ 609600 h 1200150"/>
              <a:gd name="connsiteX141" fmla="*/ 112395 w 466725"/>
              <a:gd name="connsiteY141" fmla="*/ 480060 h 1200150"/>
              <a:gd name="connsiteX142" fmla="*/ 75247 w 466725"/>
              <a:gd name="connsiteY142" fmla="*/ 513398 h 1200150"/>
              <a:gd name="connsiteX143" fmla="*/ 40005 w 466725"/>
              <a:gd name="connsiteY143" fmla="*/ 477203 h 1200150"/>
              <a:gd name="connsiteX144" fmla="*/ 76200 w 466725"/>
              <a:gd name="connsiteY144" fmla="*/ 442913 h 1200150"/>
              <a:gd name="connsiteX145" fmla="*/ 112395 w 466725"/>
              <a:gd name="connsiteY145" fmla="*/ 480060 h 1200150"/>
              <a:gd name="connsiteX146" fmla="*/ 41910 w 466725"/>
              <a:gd name="connsiteY146" fmla="*/ 320993 h 1200150"/>
              <a:gd name="connsiteX147" fmla="*/ 41910 w 466725"/>
              <a:gd name="connsiteY147" fmla="*/ 252413 h 1200150"/>
              <a:gd name="connsiteX148" fmla="*/ 109538 w 466725"/>
              <a:gd name="connsiteY148" fmla="*/ 252413 h 1200150"/>
              <a:gd name="connsiteX149" fmla="*/ 109538 w 466725"/>
              <a:gd name="connsiteY149" fmla="*/ 320993 h 1200150"/>
              <a:gd name="connsiteX150" fmla="*/ 41910 w 466725"/>
              <a:gd name="connsiteY150" fmla="*/ 320993 h 1200150"/>
              <a:gd name="connsiteX151" fmla="*/ 40957 w 466725"/>
              <a:gd name="connsiteY151" fmla="*/ 169545 h 1200150"/>
              <a:gd name="connsiteX152" fmla="*/ 91440 w 466725"/>
              <a:gd name="connsiteY152" fmla="*/ 158115 h 1200150"/>
              <a:gd name="connsiteX153" fmla="*/ 111442 w 466725"/>
              <a:gd name="connsiteY153" fmla="*/ 171450 h 1200150"/>
              <a:gd name="connsiteX154" fmla="*/ 111442 w 466725"/>
              <a:gd name="connsiteY154" fmla="*/ 226695 h 1200150"/>
              <a:gd name="connsiteX155" fmla="*/ 87630 w 466725"/>
              <a:gd name="connsiteY155" fmla="*/ 227648 h 1200150"/>
              <a:gd name="connsiteX156" fmla="*/ 39052 w 466725"/>
              <a:gd name="connsiteY156" fmla="*/ 227648 h 1200150"/>
              <a:gd name="connsiteX157" fmla="*/ 40957 w 466725"/>
              <a:gd name="connsiteY157" fmla="*/ 169545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66725" h="120015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w="9525" cap="flat">
            <a:noFill/>
            <a:prstDash val="solid"/>
            <a:miter/>
          </a:ln>
        </p:spPr>
        <p:txBody>
          <a:bodyPr rtlCol="0" anchor="ctr"/>
          <a:lstStyle/>
          <a:p>
            <a:endParaRPr lang="en-US"/>
          </a:p>
        </p:txBody>
      </p:sp>
      <p:sp>
        <p:nvSpPr>
          <p:cNvPr id="128" name="Freeform: Shape 127"/>
          <p:cNvSpPr/>
          <p:nvPr/>
        </p:nvSpPr>
        <p:spPr>
          <a:xfrm>
            <a:off x="7671896" y="5496782"/>
            <a:ext cx="283580" cy="984653"/>
          </a:xfrm>
          <a:custGeom>
            <a:avLst/>
            <a:gdLst>
              <a:gd name="connsiteX0" fmla="*/ 344805 w 342900"/>
              <a:gd name="connsiteY0" fmla="*/ 1193721 h 1190625"/>
              <a:gd name="connsiteX1" fmla="*/ 342900 w 342900"/>
              <a:gd name="connsiteY1" fmla="*/ 1161335 h 1190625"/>
              <a:gd name="connsiteX2" fmla="*/ 342900 w 342900"/>
              <a:gd name="connsiteY2" fmla="*/ 116443 h 1190625"/>
              <a:gd name="connsiteX3" fmla="*/ 342900 w 342900"/>
              <a:gd name="connsiteY3" fmla="*/ 86916 h 1190625"/>
              <a:gd name="connsiteX4" fmla="*/ 304800 w 342900"/>
              <a:gd name="connsiteY4" fmla="*/ 84058 h 1190625"/>
              <a:gd name="connsiteX5" fmla="*/ 303848 w 342900"/>
              <a:gd name="connsiteY5" fmla="*/ 17383 h 1190625"/>
              <a:gd name="connsiteX6" fmla="*/ 291465 w 342900"/>
              <a:gd name="connsiteY6" fmla="*/ 1191 h 1190625"/>
              <a:gd name="connsiteX7" fmla="*/ 237173 w 342900"/>
              <a:gd name="connsiteY7" fmla="*/ 238 h 1190625"/>
              <a:gd name="connsiteX8" fmla="*/ 237173 w 342900"/>
              <a:gd name="connsiteY8" fmla="*/ 86916 h 1190625"/>
              <a:gd name="connsiteX9" fmla="*/ 0 w 342900"/>
              <a:gd name="connsiteY9" fmla="*/ 86916 h 1190625"/>
              <a:gd name="connsiteX10" fmla="*/ 0 w 342900"/>
              <a:gd name="connsiteY10" fmla="*/ 1193721 h 1190625"/>
              <a:gd name="connsiteX11" fmla="*/ 344805 w 342900"/>
              <a:gd name="connsiteY11" fmla="*/ 1193721 h 1190625"/>
              <a:gd name="connsiteX12" fmla="*/ 315278 w 342900"/>
              <a:gd name="connsiteY12" fmla="*/ 971788 h 1190625"/>
              <a:gd name="connsiteX13" fmla="*/ 238125 w 342900"/>
              <a:gd name="connsiteY13" fmla="*/ 971788 h 1190625"/>
              <a:gd name="connsiteX14" fmla="*/ 238125 w 342900"/>
              <a:gd name="connsiteY14" fmla="*/ 885110 h 1190625"/>
              <a:gd name="connsiteX15" fmla="*/ 315278 w 342900"/>
              <a:gd name="connsiteY15" fmla="*/ 885110 h 1190625"/>
              <a:gd name="connsiteX16" fmla="*/ 315278 w 342900"/>
              <a:gd name="connsiteY16" fmla="*/ 971788 h 1190625"/>
              <a:gd name="connsiteX17" fmla="*/ 315278 w 342900"/>
              <a:gd name="connsiteY17" fmla="*/ 724138 h 1190625"/>
              <a:gd name="connsiteX18" fmla="*/ 238125 w 342900"/>
              <a:gd name="connsiteY18" fmla="*/ 724138 h 1190625"/>
              <a:gd name="connsiteX19" fmla="*/ 238125 w 342900"/>
              <a:gd name="connsiteY19" fmla="*/ 637460 h 1190625"/>
              <a:gd name="connsiteX20" fmla="*/ 315278 w 342900"/>
              <a:gd name="connsiteY20" fmla="*/ 637460 h 1190625"/>
              <a:gd name="connsiteX21" fmla="*/ 315278 w 342900"/>
              <a:gd name="connsiteY21" fmla="*/ 724138 h 1190625"/>
              <a:gd name="connsiteX22" fmla="*/ 239078 w 342900"/>
              <a:gd name="connsiteY22" fmla="*/ 265033 h 1190625"/>
              <a:gd name="connsiteX23" fmla="*/ 316230 w 342900"/>
              <a:gd name="connsiteY23" fmla="*/ 265033 h 1190625"/>
              <a:gd name="connsiteX24" fmla="*/ 316230 w 342900"/>
              <a:gd name="connsiteY24" fmla="*/ 353616 h 1190625"/>
              <a:gd name="connsiteX25" fmla="*/ 239078 w 342900"/>
              <a:gd name="connsiteY25" fmla="*/ 353616 h 1190625"/>
              <a:gd name="connsiteX26" fmla="*/ 239078 w 342900"/>
              <a:gd name="connsiteY26" fmla="*/ 265033 h 1190625"/>
              <a:gd name="connsiteX27" fmla="*/ 238125 w 342900"/>
              <a:gd name="connsiteY27" fmla="*/ 388858 h 1190625"/>
              <a:gd name="connsiteX28" fmla="*/ 314325 w 342900"/>
              <a:gd name="connsiteY28" fmla="*/ 388858 h 1190625"/>
              <a:gd name="connsiteX29" fmla="*/ 314325 w 342900"/>
              <a:gd name="connsiteY29" fmla="*/ 477441 h 1190625"/>
              <a:gd name="connsiteX30" fmla="*/ 238125 w 342900"/>
              <a:gd name="connsiteY30" fmla="*/ 477441 h 1190625"/>
              <a:gd name="connsiteX31" fmla="*/ 238125 w 342900"/>
              <a:gd name="connsiteY31" fmla="*/ 388858 h 1190625"/>
              <a:gd name="connsiteX32" fmla="*/ 238125 w 342900"/>
              <a:gd name="connsiteY32" fmla="*/ 761285 h 1190625"/>
              <a:gd name="connsiteX33" fmla="*/ 314325 w 342900"/>
              <a:gd name="connsiteY33" fmla="*/ 761285 h 1190625"/>
              <a:gd name="connsiteX34" fmla="*/ 314325 w 342900"/>
              <a:gd name="connsiteY34" fmla="*/ 848916 h 1190625"/>
              <a:gd name="connsiteX35" fmla="*/ 238125 w 342900"/>
              <a:gd name="connsiteY35" fmla="*/ 848916 h 1190625"/>
              <a:gd name="connsiteX36" fmla="*/ 238125 w 342900"/>
              <a:gd name="connsiteY36" fmla="*/ 761285 h 1190625"/>
              <a:gd name="connsiteX37" fmla="*/ 103823 w 342900"/>
              <a:gd name="connsiteY37" fmla="*/ 1094660 h 1190625"/>
              <a:gd name="connsiteX38" fmla="*/ 26670 w 342900"/>
              <a:gd name="connsiteY38" fmla="*/ 1094660 h 1190625"/>
              <a:gd name="connsiteX39" fmla="*/ 26670 w 342900"/>
              <a:gd name="connsiteY39" fmla="*/ 1008935 h 1190625"/>
              <a:gd name="connsiteX40" fmla="*/ 103823 w 342900"/>
              <a:gd name="connsiteY40" fmla="*/ 1008935 h 1190625"/>
              <a:gd name="connsiteX41" fmla="*/ 103823 w 342900"/>
              <a:gd name="connsiteY41" fmla="*/ 1094660 h 1190625"/>
              <a:gd name="connsiteX42" fmla="*/ 103823 w 342900"/>
              <a:gd name="connsiteY42" fmla="*/ 971788 h 1190625"/>
              <a:gd name="connsiteX43" fmla="*/ 27623 w 342900"/>
              <a:gd name="connsiteY43" fmla="*/ 971788 h 1190625"/>
              <a:gd name="connsiteX44" fmla="*/ 27623 w 342900"/>
              <a:gd name="connsiteY44" fmla="*/ 885110 h 1190625"/>
              <a:gd name="connsiteX45" fmla="*/ 103823 w 342900"/>
              <a:gd name="connsiteY45" fmla="*/ 885110 h 1190625"/>
              <a:gd name="connsiteX46" fmla="*/ 103823 w 342900"/>
              <a:gd name="connsiteY46" fmla="*/ 971788 h 1190625"/>
              <a:gd name="connsiteX47" fmla="*/ 104775 w 342900"/>
              <a:gd name="connsiteY47" fmla="*/ 847010 h 1190625"/>
              <a:gd name="connsiteX48" fmla="*/ 28575 w 342900"/>
              <a:gd name="connsiteY48" fmla="*/ 847010 h 1190625"/>
              <a:gd name="connsiteX49" fmla="*/ 28575 w 342900"/>
              <a:gd name="connsiteY49" fmla="*/ 760333 h 1190625"/>
              <a:gd name="connsiteX50" fmla="*/ 104775 w 342900"/>
              <a:gd name="connsiteY50" fmla="*/ 760333 h 1190625"/>
              <a:gd name="connsiteX51" fmla="*/ 104775 w 342900"/>
              <a:gd name="connsiteY51" fmla="*/ 847010 h 1190625"/>
              <a:gd name="connsiteX52" fmla="*/ 28575 w 342900"/>
              <a:gd name="connsiteY52" fmla="*/ 724138 h 1190625"/>
              <a:gd name="connsiteX53" fmla="*/ 28575 w 342900"/>
              <a:gd name="connsiteY53" fmla="*/ 637460 h 1190625"/>
              <a:gd name="connsiteX54" fmla="*/ 104775 w 342900"/>
              <a:gd name="connsiteY54" fmla="*/ 637460 h 1190625"/>
              <a:gd name="connsiteX55" fmla="*/ 104775 w 342900"/>
              <a:gd name="connsiteY55" fmla="*/ 724138 h 1190625"/>
              <a:gd name="connsiteX56" fmla="*/ 28575 w 342900"/>
              <a:gd name="connsiteY56" fmla="*/ 724138 h 1190625"/>
              <a:gd name="connsiteX57" fmla="*/ 104775 w 342900"/>
              <a:gd name="connsiteY57" fmla="*/ 601266 h 1190625"/>
              <a:gd name="connsiteX58" fmla="*/ 27623 w 342900"/>
              <a:gd name="connsiteY58" fmla="*/ 601266 h 1190625"/>
              <a:gd name="connsiteX59" fmla="*/ 27623 w 342900"/>
              <a:gd name="connsiteY59" fmla="*/ 514588 h 1190625"/>
              <a:gd name="connsiteX60" fmla="*/ 104775 w 342900"/>
              <a:gd name="connsiteY60" fmla="*/ 514588 h 1190625"/>
              <a:gd name="connsiteX61" fmla="*/ 104775 w 342900"/>
              <a:gd name="connsiteY61" fmla="*/ 601266 h 1190625"/>
              <a:gd name="connsiteX62" fmla="*/ 209550 w 342900"/>
              <a:gd name="connsiteY62" fmla="*/ 1094660 h 1190625"/>
              <a:gd name="connsiteX63" fmla="*/ 132398 w 342900"/>
              <a:gd name="connsiteY63" fmla="*/ 1094660 h 1190625"/>
              <a:gd name="connsiteX64" fmla="*/ 132398 w 342900"/>
              <a:gd name="connsiteY64" fmla="*/ 1008935 h 1190625"/>
              <a:gd name="connsiteX65" fmla="*/ 209550 w 342900"/>
              <a:gd name="connsiteY65" fmla="*/ 1008935 h 1190625"/>
              <a:gd name="connsiteX66" fmla="*/ 209550 w 342900"/>
              <a:gd name="connsiteY66" fmla="*/ 1094660 h 1190625"/>
              <a:gd name="connsiteX67" fmla="*/ 132398 w 342900"/>
              <a:gd name="connsiteY67" fmla="*/ 476488 h 1190625"/>
              <a:gd name="connsiteX68" fmla="*/ 132398 w 342900"/>
              <a:gd name="connsiteY68" fmla="*/ 387906 h 1190625"/>
              <a:gd name="connsiteX69" fmla="*/ 208598 w 342900"/>
              <a:gd name="connsiteY69" fmla="*/ 387906 h 1190625"/>
              <a:gd name="connsiteX70" fmla="*/ 208598 w 342900"/>
              <a:gd name="connsiteY70" fmla="*/ 476488 h 1190625"/>
              <a:gd name="connsiteX71" fmla="*/ 132398 w 342900"/>
              <a:gd name="connsiteY71" fmla="*/ 476488 h 1190625"/>
              <a:gd name="connsiteX72" fmla="*/ 209550 w 342900"/>
              <a:gd name="connsiteY72" fmla="*/ 971788 h 1190625"/>
              <a:gd name="connsiteX73" fmla="*/ 132398 w 342900"/>
              <a:gd name="connsiteY73" fmla="*/ 971788 h 1190625"/>
              <a:gd name="connsiteX74" fmla="*/ 132398 w 342900"/>
              <a:gd name="connsiteY74" fmla="*/ 885110 h 1190625"/>
              <a:gd name="connsiteX75" fmla="*/ 209550 w 342900"/>
              <a:gd name="connsiteY75" fmla="*/ 885110 h 1190625"/>
              <a:gd name="connsiteX76" fmla="*/ 209550 w 342900"/>
              <a:gd name="connsiteY76" fmla="*/ 971788 h 1190625"/>
              <a:gd name="connsiteX77" fmla="*/ 209550 w 342900"/>
              <a:gd name="connsiteY77" fmla="*/ 724138 h 1190625"/>
              <a:gd name="connsiteX78" fmla="*/ 132398 w 342900"/>
              <a:gd name="connsiteY78" fmla="*/ 724138 h 1190625"/>
              <a:gd name="connsiteX79" fmla="*/ 132398 w 342900"/>
              <a:gd name="connsiteY79" fmla="*/ 637460 h 1190625"/>
              <a:gd name="connsiteX80" fmla="*/ 209550 w 342900"/>
              <a:gd name="connsiteY80" fmla="*/ 637460 h 1190625"/>
              <a:gd name="connsiteX81" fmla="*/ 209550 w 342900"/>
              <a:gd name="connsiteY81" fmla="*/ 724138 h 1190625"/>
              <a:gd name="connsiteX82" fmla="*/ 209550 w 342900"/>
              <a:gd name="connsiteY82" fmla="*/ 601266 h 1190625"/>
              <a:gd name="connsiteX83" fmla="*/ 133350 w 342900"/>
              <a:gd name="connsiteY83" fmla="*/ 601266 h 1190625"/>
              <a:gd name="connsiteX84" fmla="*/ 133350 w 342900"/>
              <a:gd name="connsiteY84" fmla="*/ 514588 h 1190625"/>
              <a:gd name="connsiteX85" fmla="*/ 209550 w 342900"/>
              <a:gd name="connsiteY85" fmla="*/ 514588 h 1190625"/>
              <a:gd name="connsiteX86" fmla="*/ 209550 w 342900"/>
              <a:gd name="connsiteY86" fmla="*/ 601266 h 1190625"/>
              <a:gd name="connsiteX87" fmla="*/ 133350 w 342900"/>
              <a:gd name="connsiteY87" fmla="*/ 142160 h 1190625"/>
              <a:gd name="connsiteX88" fmla="*/ 209550 w 342900"/>
              <a:gd name="connsiteY88" fmla="*/ 142160 h 1190625"/>
              <a:gd name="connsiteX89" fmla="*/ 209550 w 342900"/>
              <a:gd name="connsiteY89" fmla="*/ 230743 h 1190625"/>
              <a:gd name="connsiteX90" fmla="*/ 133350 w 342900"/>
              <a:gd name="connsiteY90" fmla="*/ 230743 h 1190625"/>
              <a:gd name="connsiteX91" fmla="*/ 133350 w 342900"/>
              <a:gd name="connsiteY91" fmla="*/ 142160 h 1190625"/>
              <a:gd name="connsiteX92" fmla="*/ 132398 w 342900"/>
              <a:gd name="connsiteY92" fmla="*/ 265033 h 1190625"/>
              <a:gd name="connsiteX93" fmla="*/ 209550 w 342900"/>
              <a:gd name="connsiteY93" fmla="*/ 265033 h 1190625"/>
              <a:gd name="connsiteX94" fmla="*/ 209550 w 342900"/>
              <a:gd name="connsiteY94" fmla="*/ 353616 h 1190625"/>
              <a:gd name="connsiteX95" fmla="*/ 132398 w 342900"/>
              <a:gd name="connsiteY95" fmla="*/ 353616 h 1190625"/>
              <a:gd name="connsiteX96" fmla="*/ 132398 w 342900"/>
              <a:gd name="connsiteY96" fmla="*/ 265033 h 1190625"/>
              <a:gd name="connsiteX97" fmla="*/ 26670 w 342900"/>
              <a:gd name="connsiteY97" fmla="*/ 153591 h 1190625"/>
              <a:gd name="connsiteX98" fmla="*/ 40005 w 342900"/>
              <a:gd name="connsiteY98" fmla="*/ 140256 h 1190625"/>
              <a:gd name="connsiteX99" fmla="*/ 103823 w 342900"/>
              <a:gd name="connsiteY99" fmla="*/ 139303 h 1190625"/>
              <a:gd name="connsiteX100" fmla="*/ 103823 w 342900"/>
              <a:gd name="connsiteY100" fmla="*/ 230743 h 1190625"/>
              <a:gd name="connsiteX101" fmla="*/ 38100 w 342900"/>
              <a:gd name="connsiteY101" fmla="*/ 229791 h 1190625"/>
              <a:gd name="connsiteX102" fmla="*/ 27623 w 342900"/>
              <a:gd name="connsiteY102" fmla="*/ 216456 h 1190625"/>
              <a:gd name="connsiteX103" fmla="*/ 26670 w 342900"/>
              <a:gd name="connsiteY103" fmla="*/ 153591 h 1190625"/>
              <a:gd name="connsiteX104" fmla="*/ 26670 w 342900"/>
              <a:gd name="connsiteY104" fmla="*/ 325993 h 1190625"/>
              <a:gd name="connsiteX105" fmla="*/ 104775 w 342900"/>
              <a:gd name="connsiteY105" fmla="*/ 266938 h 1190625"/>
              <a:gd name="connsiteX106" fmla="*/ 104775 w 342900"/>
              <a:gd name="connsiteY106" fmla="*/ 355521 h 1190625"/>
              <a:gd name="connsiteX107" fmla="*/ 38100 w 342900"/>
              <a:gd name="connsiteY107" fmla="*/ 354568 h 1190625"/>
              <a:gd name="connsiteX108" fmla="*/ 26670 w 342900"/>
              <a:gd name="connsiteY108" fmla="*/ 342185 h 1190625"/>
              <a:gd name="connsiteX109" fmla="*/ 26670 w 342900"/>
              <a:gd name="connsiteY109" fmla="*/ 32599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2900" h="1190625">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w="9525" cap="flat">
            <a:noFill/>
            <a:prstDash val="solid"/>
            <a:miter/>
          </a:ln>
        </p:spPr>
        <p:txBody>
          <a:bodyPr rtlCol="0" anchor="ctr"/>
          <a:lstStyle/>
          <a:p>
            <a:endParaRPr lang="en-US"/>
          </a:p>
        </p:txBody>
      </p:sp>
      <p:sp>
        <p:nvSpPr>
          <p:cNvPr id="129" name="Freeform: Shape 128"/>
          <p:cNvSpPr/>
          <p:nvPr/>
        </p:nvSpPr>
        <p:spPr>
          <a:xfrm>
            <a:off x="6880247" y="5394378"/>
            <a:ext cx="322966" cy="1087057"/>
          </a:xfrm>
          <a:custGeom>
            <a:avLst/>
            <a:gdLst>
              <a:gd name="connsiteX0" fmla="*/ 398145 w 390525"/>
              <a:gd name="connsiteY0" fmla="*/ 1319213 h 1314450"/>
              <a:gd name="connsiteX1" fmla="*/ 398145 w 390525"/>
              <a:gd name="connsiteY1" fmla="*/ 296228 h 1314450"/>
              <a:gd name="connsiteX2" fmla="*/ 363855 w 390525"/>
              <a:gd name="connsiteY2" fmla="*/ 296228 h 1314450"/>
              <a:gd name="connsiteX3" fmla="*/ 340995 w 390525"/>
              <a:gd name="connsiteY3" fmla="*/ 272415 h 1314450"/>
              <a:gd name="connsiteX4" fmla="*/ 340995 w 390525"/>
              <a:gd name="connsiteY4" fmla="*/ 164783 h 1314450"/>
              <a:gd name="connsiteX5" fmla="*/ 340995 w 390525"/>
              <a:gd name="connsiteY5" fmla="*/ 104775 h 1314450"/>
              <a:gd name="connsiteX6" fmla="*/ 239078 w 390525"/>
              <a:gd name="connsiteY6" fmla="*/ 104775 h 1314450"/>
              <a:gd name="connsiteX7" fmla="*/ 216217 w 390525"/>
              <a:gd name="connsiteY7" fmla="*/ 80963 h 1314450"/>
              <a:gd name="connsiteX8" fmla="*/ 216217 w 390525"/>
              <a:gd name="connsiteY8" fmla="*/ 0 h 1314450"/>
              <a:gd name="connsiteX9" fmla="*/ 180975 w 390525"/>
              <a:gd name="connsiteY9" fmla="*/ 0 h 1314450"/>
              <a:gd name="connsiteX10" fmla="*/ 180975 w 390525"/>
              <a:gd name="connsiteY10" fmla="*/ 80963 h 1314450"/>
              <a:gd name="connsiteX11" fmla="*/ 158115 w 390525"/>
              <a:gd name="connsiteY11" fmla="*/ 104775 h 1314450"/>
              <a:gd name="connsiteX12" fmla="*/ 67628 w 390525"/>
              <a:gd name="connsiteY12" fmla="*/ 104775 h 1314450"/>
              <a:gd name="connsiteX13" fmla="*/ 66675 w 390525"/>
              <a:gd name="connsiteY13" fmla="*/ 120015 h 1314450"/>
              <a:gd name="connsiteX14" fmla="*/ 66675 w 390525"/>
              <a:gd name="connsiteY14" fmla="*/ 275273 h 1314450"/>
              <a:gd name="connsiteX15" fmla="*/ 45720 w 390525"/>
              <a:gd name="connsiteY15" fmla="*/ 296228 h 1314450"/>
              <a:gd name="connsiteX16" fmla="*/ 0 w 390525"/>
              <a:gd name="connsiteY16" fmla="*/ 296228 h 1314450"/>
              <a:gd name="connsiteX17" fmla="*/ 0 w 390525"/>
              <a:gd name="connsiteY17" fmla="*/ 1319213 h 1314450"/>
              <a:gd name="connsiteX18" fmla="*/ 398145 w 390525"/>
              <a:gd name="connsiteY18" fmla="*/ 1319213 h 1314450"/>
              <a:gd name="connsiteX19" fmla="*/ 294323 w 390525"/>
              <a:gd name="connsiteY19" fmla="*/ 1219200 h 1314450"/>
              <a:gd name="connsiteX20" fmla="*/ 273367 w 390525"/>
              <a:gd name="connsiteY20" fmla="*/ 1220152 h 1314450"/>
              <a:gd name="connsiteX21" fmla="*/ 253365 w 390525"/>
              <a:gd name="connsiteY21" fmla="*/ 1199198 h 1314450"/>
              <a:gd name="connsiteX22" fmla="*/ 253365 w 390525"/>
              <a:gd name="connsiteY22" fmla="*/ 1174433 h 1314450"/>
              <a:gd name="connsiteX23" fmla="*/ 294323 w 390525"/>
              <a:gd name="connsiteY23" fmla="*/ 1142048 h 1314450"/>
              <a:gd name="connsiteX24" fmla="*/ 294323 w 390525"/>
              <a:gd name="connsiteY24" fmla="*/ 1219200 h 1314450"/>
              <a:gd name="connsiteX25" fmla="*/ 253365 w 390525"/>
              <a:gd name="connsiteY25" fmla="*/ 1052513 h 1314450"/>
              <a:gd name="connsiteX26" fmla="*/ 253365 w 390525"/>
              <a:gd name="connsiteY26" fmla="*/ 1042988 h 1314450"/>
              <a:gd name="connsiteX27" fmla="*/ 294323 w 390525"/>
              <a:gd name="connsiteY27" fmla="*/ 1008698 h 1314450"/>
              <a:gd name="connsiteX28" fmla="*/ 294323 w 390525"/>
              <a:gd name="connsiteY28" fmla="*/ 1084898 h 1314450"/>
              <a:gd name="connsiteX29" fmla="*/ 253365 w 390525"/>
              <a:gd name="connsiteY29" fmla="*/ 1052513 h 1314450"/>
              <a:gd name="connsiteX30" fmla="*/ 296228 w 390525"/>
              <a:gd name="connsiteY30" fmla="*/ 914400 h 1314450"/>
              <a:gd name="connsiteX31" fmla="*/ 296228 w 390525"/>
              <a:gd name="connsiteY31" fmla="*/ 932498 h 1314450"/>
              <a:gd name="connsiteX32" fmla="*/ 275273 w 390525"/>
              <a:gd name="connsiteY32" fmla="*/ 955358 h 1314450"/>
              <a:gd name="connsiteX33" fmla="*/ 253365 w 390525"/>
              <a:gd name="connsiteY33" fmla="*/ 932498 h 1314450"/>
              <a:gd name="connsiteX34" fmla="*/ 253365 w 390525"/>
              <a:gd name="connsiteY34" fmla="*/ 894398 h 1314450"/>
              <a:gd name="connsiteX35" fmla="*/ 275273 w 390525"/>
              <a:gd name="connsiteY35" fmla="*/ 871538 h 1314450"/>
              <a:gd name="connsiteX36" fmla="*/ 296228 w 390525"/>
              <a:gd name="connsiteY36" fmla="*/ 894398 h 1314450"/>
              <a:gd name="connsiteX37" fmla="*/ 296228 w 390525"/>
              <a:gd name="connsiteY37" fmla="*/ 914400 h 1314450"/>
              <a:gd name="connsiteX38" fmla="*/ 253365 w 390525"/>
              <a:gd name="connsiteY38" fmla="*/ 374333 h 1314450"/>
              <a:gd name="connsiteX39" fmla="*/ 294323 w 390525"/>
              <a:gd name="connsiteY39" fmla="*/ 342900 h 1314450"/>
              <a:gd name="connsiteX40" fmla="*/ 294323 w 390525"/>
              <a:gd name="connsiteY40" fmla="*/ 419100 h 1314450"/>
              <a:gd name="connsiteX41" fmla="*/ 270510 w 390525"/>
              <a:gd name="connsiteY41" fmla="*/ 420053 h 1314450"/>
              <a:gd name="connsiteX42" fmla="*/ 253365 w 390525"/>
              <a:gd name="connsiteY42" fmla="*/ 402908 h 1314450"/>
              <a:gd name="connsiteX43" fmla="*/ 253365 w 390525"/>
              <a:gd name="connsiteY43" fmla="*/ 374333 h 1314450"/>
              <a:gd name="connsiteX44" fmla="*/ 294323 w 390525"/>
              <a:gd name="connsiteY44" fmla="*/ 475298 h 1314450"/>
              <a:gd name="connsiteX45" fmla="*/ 294323 w 390525"/>
              <a:gd name="connsiteY45" fmla="*/ 552450 h 1314450"/>
              <a:gd name="connsiteX46" fmla="*/ 256223 w 390525"/>
              <a:gd name="connsiteY46" fmla="*/ 552450 h 1314450"/>
              <a:gd name="connsiteX47" fmla="*/ 256223 w 390525"/>
              <a:gd name="connsiteY47" fmla="*/ 475298 h 1314450"/>
              <a:gd name="connsiteX48" fmla="*/ 294323 w 390525"/>
              <a:gd name="connsiteY48" fmla="*/ 475298 h 1314450"/>
              <a:gd name="connsiteX49" fmla="*/ 254317 w 390525"/>
              <a:gd name="connsiteY49" fmla="*/ 618173 h 1314450"/>
              <a:gd name="connsiteX50" fmla="*/ 266700 w 390525"/>
              <a:gd name="connsiteY50" fmla="*/ 606743 h 1314450"/>
              <a:gd name="connsiteX51" fmla="*/ 294323 w 390525"/>
              <a:gd name="connsiteY51" fmla="*/ 605790 h 1314450"/>
              <a:gd name="connsiteX52" fmla="*/ 294323 w 390525"/>
              <a:gd name="connsiteY52" fmla="*/ 683895 h 1314450"/>
              <a:gd name="connsiteX53" fmla="*/ 253365 w 390525"/>
              <a:gd name="connsiteY53" fmla="*/ 683895 h 1314450"/>
              <a:gd name="connsiteX54" fmla="*/ 254317 w 390525"/>
              <a:gd name="connsiteY54" fmla="*/ 618173 h 1314450"/>
              <a:gd name="connsiteX55" fmla="*/ 253365 w 390525"/>
              <a:gd name="connsiteY55" fmla="*/ 231458 h 1314450"/>
              <a:gd name="connsiteX56" fmla="*/ 253365 w 390525"/>
              <a:gd name="connsiteY56" fmla="*/ 203835 h 1314450"/>
              <a:gd name="connsiteX57" fmla="*/ 294323 w 390525"/>
              <a:gd name="connsiteY57" fmla="*/ 168592 h 1314450"/>
              <a:gd name="connsiteX58" fmla="*/ 294323 w 390525"/>
              <a:gd name="connsiteY58" fmla="*/ 246698 h 1314450"/>
              <a:gd name="connsiteX59" fmla="*/ 270510 w 390525"/>
              <a:gd name="connsiteY59" fmla="*/ 247650 h 1314450"/>
              <a:gd name="connsiteX60" fmla="*/ 253365 w 390525"/>
              <a:gd name="connsiteY60" fmla="*/ 231458 h 1314450"/>
              <a:gd name="connsiteX61" fmla="*/ 253365 w 390525"/>
              <a:gd name="connsiteY61" fmla="*/ 774383 h 1314450"/>
              <a:gd name="connsiteX62" fmla="*/ 294323 w 390525"/>
              <a:gd name="connsiteY62" fmla="*/ 741998 h 1314450"/>
              <a:gd name="connsiteX63" fmla="*/ 294323 w 390525"/>
              <a:gd name="connsiteY63" fmla="*/ 820102 h 1314450"/>
              <a:gd name="connsiteX64" fmla="*/ 266700 w 390525"/>
              <a:gd name="connsiteY64" fmla="*/ 819150 h 1314450"/>
              <a:gd name="connsiteX65" fmla="*/ 254317 w 390525"/>
              <a:gd name="connsiteY65" fmla="*/ 805815 h 1314450"/>
              <a:gd name="connsiteX66" fmla="*/ 253365 w 390525"/>
              <a:gd name="connsiteY66" fmla="*/ 774383 h 1314450"/>
              <a:gd name="connsiteX67" fmla="*/ 218123 w 390525"/>
              <a:gd name="connsiteY67" fmla="*/ 1220152 h 1314450"/>
              <a:gd name="connsiteX68" fmla="*/ 180975 w 390525"/>
              <a:gd name="connsiteY68" fmla="*/ 1220152 h 1314450"/>
              <a:gd name="connsiteX69" fmla="*/ 180975 w 390525"/>
              <a:gd name="connsiteY69" fmla="*/ 1142048 h 1314450"/>
              <a:gd name="connsiteX70" fmla="*/ 218123 w 390525"/>
              <a:gd name="connsiteY70" fmla="*/ 1142048 h 1314450"/>
              <a:gd name="connsiteX71" fmla="*/ 218123 w 390525"/>
              <a:gd name="connsiteY71" fmla="*/ 1220152 h 1314450"/>
              <a:gd name="connsiteX72" fmla="*/ 218123 w 390525"/>
              <a:gd name="connsiteY72" fmla="*/ 1075373 h 1314450"/>
              <a:gd name="connsiteX73" fmla="*/ 199073 w 390525"/>
              <a:gd name="connsiteY73" fmla="*/ 1085850 h 1314450"/>
              <a:gd name="connsiteX74" fmla="*/ 180023 w 390525"/>
              <a:gd name="connsiteY74" fmla="*/ 1075373 h 1314450"/>
              <a:gd name="connsiteX75" fmla="*/ 179070 w 390525"/>
              <a:gd name="connsiteY75" fmla="*/ 1008698 h 1314450"/>
              <a:gd name="connsiteX76" fmla="*/ 219075 w 390525"/>
              <a:gd name="connsiteY76" fmla="*/ 1008698 h 1314450"/>
              <a:gd name="connsiteX77" fmla="*/ 218123 w 390525"/>
              <a:gd name="connsiteY77" fmla="*/ 1075373 h 1314450"/>
              <a:gd name="connsiteX78" fmla="*/ 180023 w 390525"/>
              <a:gd name="connsiteY78" fmla="*/ 168592 h 1314450"/>
              <a:gd name="connsiteX79" fmla="*/ 217170 w 390525"/>
              <a:gd name="connsiteY79" fmla="*/ 168592 h 1314450"/>
              <a:gd name="connsiteX80" fmla="*/ 217170 w 390525"/>
              <a:gd name="connsiteY80" fmla="*/ 245745 h 1314450"/>
              <a:gd name="connsiteX81" fmla="*/ 180023 w 390525"/>
              <a:gd name="connsiteY81" fmla="*/ 245745 h 1314450"/>
              <a:gd name="connsiteX82" fmla="*/ 180023 w 390525"/>
              <a:gd name="connsiteY82" fmla="*/ 168592 h 1314450"/>
              <a:gd name="connsiteX83" fmla="*/ 218123 w 390525"/>
              <a:gd name="connsiteY83" fmla="*/ 741045 h 1314450"/>
              <a:gd name="connsiteX84" fmla="*/ 218123 w 390525"/>
              <a:gd name="connsiteY84" fmla="*/ 818198 h 1314450"/>
              <a:gd name="connsiteX85" fmla="*/ 180023 w 390525"/>
              <a:gd name="connsiteY85" fmla="*/ 818198 h 1314450"/>
              <a:gd name="connsiteX86" fmla="*/ 180023 w 390525"/>
              <a:gd name="connsiteY86" fmla="*/ 741045 h 1314450"/>
              <a:gd name="connsiteX87" fmla="*/ 218123 w 390525"/>
              <a:gd name="connsiteY87" fmla="*/ 741045 h 1314450"/>
              <a:gd name="connsiteX88" fmla="*/ 217170 w 390525"/>
              <a:gd name="connsiteY88" fmla="*/ 341948 h 1314450"/>
              <a:gd name="connsiteX89" fmla="*/ 217170 w 390525"/>
              <a:gd name="connsiteY89" fmla="*/ 419100 h 1314450"/>
              <a:gd name="connsiteX90" fmla="*/ 180023 w 390525"/>
              <a:gd name="connsiteY90" fmla="*/ 419100 h 1314450"/>
              <a:gd name="connsiteX91" fmla="*/ 180023 w 390525"/>
              <a:gd name="connsiteY91" fmla="*/ 341948 h 1314450"/>
              <a:gd name="connsiteX92" fmla="*/ 217170 w 390525"/>
              <a:gd name="connsiteY92" fmla="*/ 341948 h 1314450"/>
              <a:gd name="connsiteX93" fmla="*/ 180023 w 390525"/>
              <a:gd name="connsiteY93" fmla="*/ 475298 h 1314450"/>
              <a:gd name="connsiteX94" fmla="*/ 217170 w 390525"/>
              <a:gd name="connsiteY94" fmla="*/ 475298 h 1314450"/>
              <a:gd name="connsiteX95" fmla="*/ 217170 w 390525"/>
              <a:gd name="connsiteY95" fmla="*/ 552450 h 1314450"/>
              <a:gd name="connsiteX96" fmla="*/ 180023 w 390525"/>
              <a:gd name="connsiteY96" fmla="*/ 552450 h 1314450"/>
              <a:gd name="connsiteX97" fmla="*/ 180023 w 390525"/>
              <a:gd name="connsiteY97" fmla="*/ 475298 h 1314450"/>
              <a:gd name="connsiteX98" fmla="*/ 180023 w 390525"/>
              <a:gd name="connsiteY98" fmla="*/ 607695 h 1314450"/>
              <a:gd name="connsiteX99" fmla="*/ 217170 w 390525"/>
              <a:gd name="connsiteY99" fmla="*/ 607695 h 1314450"/>
              <a:gd name="connsiteX100" fmla="*/ 217170 w 390525"/>
              <a:gd name="connsiteY100" fmla="*/ 683895 h 1314450"/>
              <a:gd name="connsiteX101" fmla="*/ 180023 w 390525"/>
              <a:gd name="connsiteY101" fmla="*/ 683895 h 1314450"/>
              <a:gd name="connsiteX102" fmla="*/ 180023 w 390525"/>
              <a:gd name="connsiteY102" fmla="*/ 607695 h 1314450"/>
              <a:gd name="connsiteX103" fmla="*/ 178117 w 390525"/>
              <a:gd name="connsiteY103" fmla="*/ 897255 h 1314450"/>
              <a:gd name="connsiteX104" fmla="*/ 198120 w 390525"/>
              <a:gd name="connsiteY104" fmla="*/ 871538 h 1314450"/>
              <a:gd name="connsiteX105" fmla="*/ 218123 w 390525"/>
              <a:gd name="connsiteY105" fmla="*/ 897255 h 1314450"/>
              <a:gd name="connsiteX106" fmla="*/ 218123 w 390525"/>
              <a:gd name="connsiteY106" fmla="*/ 913448 h 1314450"/>
              <a:gd name="connsiteX107" fmla="*/ 218123 w 390525"/>
              <a:gd name="connsiteY107" fmla="*/ 931545 h 1314450"/>
              <a:gd name="connsiteX108" fmla="*/ 197167 w 390525"/>
              <a:gd name="connsiteY108" fmla="*/ 955358 h 1314450"/>
              <a:gd name="connsiteX109" fmla="*/ 177165 w 390525"/>
              <a:gd name="connsiteY109" fmla="*/ 931545 h 1314450"/>
              <a:gd name="connsiteX110" fmla="*/ 178117 w 390525"/>
              <a:gd name="connsiteY110" fmla="*/ 897255 h 1314450"/>
              <a:gd name="connsiteX111" fmla="*/ 142875 w 390525"/>
              <a:gd name="connsiteY111" fmla="*/ 1220152 h 1314450"/>
              <a:gd name="connsiteX112" fmla="*/ 102870 w 390525"/>
              <a:gd name="connsiteY112" fmla="*/ 1220152 h 1314450"/>
              <a:gd name="connsiteX113" fmla="*/ 102870 w 390525"/>
              <a:gd name="connsiteY113" fmla="*/ 1142048 h 1314450"/>
              <a:gd name="connsiteX114" fmla="*/ 142875 w 390525"/>
              <a:gd name="connsiteY114" fmla="*/ 1142048 h 1314450"/>
              <a:gd name="connsiteX115" fmla="*/ 142875 w 390525"/>
              <a:gd name="connsiteY115" fmla="*/ 1220152 h 1314450"/>
              <a:gd name="connsiteX116" fmla="*/ 102870 w 390525"/>
              <a:gd name="connsiteY116" fmla="*/ 818198 h 1314450"/>
              <a:gd name="connsiteX117" fmla="*/ 102870 w 390525"/>
              <a:gd name="connsiteY117" fmla="*/ 741045 h 1314450"/>
              <a:gd name="connsiteX118" fmla="*/ 142875 w 390525"/>
              <a:gd name="connsiteY118" fmla="*/ 741045 h 1314450"/>
              <a:gd name="connsiteX119" fmla="*/ 142875 w 390525"/>
              <a:gd name="connsiteY119" fmla="*/ 818198 h 1314450"/>
              <a:gd name="connsiteX120" fmla="*/ 102870 w 390525"/>
              <a:gd name="connsiteY120" fmla="*/ 818198 h 1314450"/>
              <a:gd name="connsiteX121" fmla="*/ 143828 w 390525"/>
              <a:gd name="connsiteY121" fmla="*/ 1075373 h 1314450"/>
              <a:gd name="connsiteX122" fmla="*/ 129540 w 390525"/>
              <a:gd name="connsiteY122" fmla="*/ 1086802 h 1314450"/>
              <a:gd name="connsiteX123" fmla="*/ 103823 w 390525"/>
              <a:gd name="connsiteY123" fmla="*/ 1087755 h 1314450"/>
              <a:gd name="connsiteX124" fmla="*/ 103823 w 390525"/>
              <a:gd name="connsiteY124" fmla="*/ 1009650 h 1314450"/>
              <a:gd name="connsiteX125" fmla="*/ 144780 w 390525"/>
              <a:gd name="connsiteY125" fmla="*/ 1009650 h 1314450"/>
              <a:gd name="connsiteX126" fmla="*/ 143828 w 390525"/>
              <a:gd name="connsiteY126" fmla="*/ 1075373 h 1314450"/>
              <a:gd name="connsiteX127" fmla="*/ 144780 w 390525"/>
              <a:gd name="connsiteY127" fmla="*/ 889635 h 1314450"/>
              <a:gd name="connsiteX128" fmla="*/ 144780 w 390525"/>
              <a:gd name="connsiteY128" fmla="*/ 922020 h 1314450"/>
              <a:gd name="connsiteX129" fmla="*/ 103823 w 390525"/>
              <a:gd name="connsiteY129" fmla="*/ 952500 h 1314450"/>
              <a:gd name="connsiteX130" fmla="*/ 103823 w 390525"/>
              <a:gd name="connsiteY130" fmla="*/ 872490 h 1314450"/>
              <a:gd name="connsiteX131" fmla="*/ 127635 w 390525"/>
              <a:gd name="connsiteY131" fmla="*/ 872490 h 1314450"/>
              <a:gd name="connsiteX132" fmla="*/ 144780 w 390525"/>
              <a:gd name="connsiteY132" fmla="*/ 889635 h 1314450"/>
              <a:gd name="connsiteX133" fmla="*/ 143828 w 390525"/>
              <a:gd name="connsiteY133" fmla="*/ 678180 h 1314450"/>
              <a:gd name="connsiteX134" fmla="*/ 141923 w 390525"/>
              <a:gd name="connsiteY134" fmla="*/ 683895 h 1314450"/>
              <a:gd name="connsiteX135" fmla="*/ 102870 w 390525"/>
              <a:gd name="connsiteY135" fmla="*/ 683895 h 1314450"/>
              <a:gd name="connsiteX136" fmla="*/ 102870 w 390525"/>
              <a:gd name="connsiteY136" fmla="*/ 607695 h 1314450"/>
              <a:gd name="connsiteX137" fmla="*/ 114300 w 390525"/>
              <a:gd name="connsiteY137" fmla="*/ 605790 h 1314450"/>
              <a:gd name="connsiteX138" fmla="*/ 144780 w 390525"/>
              <a:gd name="connsiteY138" fmla="*/ 634365 h 1314450"/>
              <a:gd name="connsiteX139" fmla="*/ 143828 w 390525"/>
              <a:gd name="connsiteY139" fmla="*/ 678180 h 1314450"/>
              <a:gd name="connsiteX140" fmla="*/ 142875 w 390525"/>
              <a:gd name="connsiteY140" fmla="*/ 419100 h 1314450"/>
              <a:gd name="connsiteX141" fmla="*/ 103823 w 390525"/>
              <a:gd name="connsiteY141" fmla="*/ 419100 h 1314450"/>
              <a:gd name="connsiteX142" fmla="*/ 103823 w 390525"/>
              <a:gd name="connsiteY142" fmla="*/ 341948 h 1314450"/>
              <a:gd name="connsiteX143" fmla="*/ 142875 w 390525"/>
              <a:gd name="connsiteY143" fmla="*/ 341948 h 1314450"/>
              <a:gd name="connsiteX144" fmla="*/ 142875 w 390525"/>
              <a:gd name="connsiteY144" fmla="*/ 419100 h 1314450"/>
              <a:gd name="connsiteX145" fmla="*/ 103823 w 390525"/>
              <a:gd name="connsiteY145" fmla="*/ 168592 h 1314450"/>
              <a:gd name="connsiteX146" fmla="*/ 142875 w 390525"/>
              <a:gd name="connsiteY146" fmla="*/ 168592 h 1314450"/>
              <a:gd name="connsiteX147" fmla="*/ 142875 w 390525"/>
              <a:gd name="connsiteY147" fmla="*/ 245745 h 1314450"/>
              <a:gd name="connsiteX148" fmla="*/ 103823 w 390525"/>
              <a:gd name="connsiteY148" fmla="*/ 245745 h 1314450"/>
              <a:gd name="connsiteX149" fmla="*/ 103823 w 390525"/>
              <a:gd name="connsiteY149" fmla="*/ 168592 h 1314450"/>
              <a:gd name="connsiteX150" fmla="*/ 102870 w 390525"/>
              <a:gd name="connsiteY150" fmla="*/ 475298 h 1314450"/>
              <a:gd name="connsiteX151" fmla="*/ 142875 w 390525"/>
              <a:gd name="connsiteY151" fmla="*/ 475298 h 1314450"/>
              <a:gd name="connsiteX152" fmla="*/ 142875 w 390525"/>
              <a:gd name="connsiteY152" fmla="*/ 551498 h 1314450"/>
              <a:gd name="connsiteX153" fmla="*/ 102870 w 390525"/>
              <a:gd name="connsiteY153" fmla="*/ 551498 h 1314450"/>
              <a:gd name="connsiteX154" fmla="*/ 102870 w 390525"/>
              <a:gd name="connsiteY154" fmla="*/ 47529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90525" h="1314450">
                <a:moveTo>
                  <a:pt x="398145" y="1319213"/>
                </a:moveTo>
                <a:cubicBezTo>
                  <a:pt x="398145" y="976313"/>
                  <a:pt x="398145" y="637223"/>
                  <a:pt x="398145" y="296228"/>
                </a:cubicBezTo>
                <a:cubicBezTo>
                  <a:pt x="384810" y="296228"/>
                  <a:pt x="374333" y="295275"/>
                  <a:pt x="363855" y="296228"/>
                </a:cubicBezTo>
                <a:cubicBezTo>
                  <a:pt x="344805" y="298133"/>
                  <a:pt x="340042" y="289560"/>
                  <a:pt x="340995" y="272415"/>
                </a:cubicBezTo>
                <a:cubicBezTo>
                  <a:pt x="341948" y="236220"/>
                  <a:pt x="340995" y="200978"/>
                  <a:pt x="340995" y="164783"/>
                </a:cubicBezTo>
                <a:cubicBezTo>
                  <a:pt x="340995" y="145733"/>
                  <a:pt x="340995" y="125730"/>
                  <a:pt x="340995" y="104775"/>
                </a:cubicBezTo>
                <a:cubicBezTo>
                  <a:pt x="304800" y="104775"/>
                  <a:pt x="271463" y="103823"/>
                  <a:pt x="239078" y="104775"/>
                </a:cubicBezTo>
                <a:cubicBezTo>
                  <a:pt x="220028" y="105728"/>
                  <a:pt x="215265" y="99060"/>
                  <a:pt x="216217" y="80963"/>
                </a:cubicBezTo>
                <a:cubicBezTo>
                  <a:pt x="217170" y="54292"/>
                  <a:pt x="216217" y="27623"/>
                  <a:pt x="216217" y="0"/>
                </a:cubicBezTo>
                <a:cubicBezTo>
                  <a:pt x="203835" y="0"/>
                  <a:pt x="193358" y="0"/>
                  <a:pt x="180975" y="0"/>
                </a:cubicBezTo>
                <a:cubicBezTo>
                  <a:pt x="180975" y="27623"/>
                  <a:pt x="180023" y="54292"/>
                  <a:pt x="180975" y="80963"/>
                </a:cubicBezTo>
                <a:cubicBezTo>
                  <a:pt x="181928" y="98108"/>
                  <a:pt x="177165" y="105728"/>
                  <a:pt x="158115" y="104775"/>
                </a:cubicBezTo>
                <a:cubicBezTo>
                  <a:pt x="127635" y="102870"/>
                  <a:pt x="98108" y="104775"/>
                  <a:pt x="67628" y="104775"/>
                </a:cubicBezTo>
                <a:cubicBezTo>
                  <a:pt x="66675" y="112395"/>
                  <a:pt x="66675" y="116205"/>
                  <a:pt x="66675" y="120015"/>
                </a:cubicBezTo>
                <a:cubicBezTo>
                  <a:pt x="66675" y="171450"/>
                  <a:pt x="65723" y="223838"/>
                  <a:pt x="66675" y="275273"/>
                </a:cubicBezTo>
                <a:cubicBezTo>
                  <a:pt x="66675" y="291465"/>
                  <a:pt x="61913" y="297180"/>
                  <a:pt x="45720" y="296228"/>
                </a:cubicBezTo>
                <a:cubicBezTo>
                  <a:pt x="31433" y="295275"/>
                  <a:pt x="17145" y="296228"/>
                  <a:pt x="0" y="296228"/>
                </a:cubicBezTo>
                <a:cubicBezTo>
                  <a:pt x="0" y="637223"/>
                  <a:pt x="0" y="976313"/>
                  <a:pt x="0" y="1319213"/>
                </a:cubicBezTo>
                <a:lnTo>
                  <a:pt x="398145" y="1319213"/>
                </a:lnTo>
                <a:close/>
                <a:moveTo>
                  <a:pt x="294323" y="1219200"/>
                </a:moveTo>
                <a:cubicBezTo>
                  <a:pt x="286703" y="1220152"/>
                  <a:pt x="280035" y="1220152"/>
                  <a:pt x="273367" y="1220152"/>
                </a:cubicBezTo>
                <a:cubicBezTo>
                  <a:pt x="257175" y="1222058"/>
                  <a:pt x="251460" y="1214438"/>
                  <a:pt x="253365" y="1199198"/>
                </a:cubicBezTo>
                <a:cubicBezTo>
                  <a:pt x="254317" y="1190625"/>
                  <a:pt x="253365" y="1183005"/>
                  <a:pt x="253365" y="1174433"/>
                </a:cubicBezTo>
                <a:cubicBezTo>
                  <a:pt x="253365" y="1135380"/>
                  <a:pt x="253365" y="1135380"/>
                  <a:pt x="294323" y="1142048"/>
                </a:cubicBezTo>
                <a:cubicBezTo>
                  <a:pt x="294323" y="1168718"/>
                  <a:pt x="294323" y="1193483"/>
                  <a:pt x="294323" y="1219200"/>
                </a:cubicBezTo>
                <a:close/>
                <a:moveTo>
                  <a:pt x="253365" y="1052513"/>
                </a:moveTo>
                <a:cubicBezTo>
                  <a:pt x="253365" y="1049655"/>
                  <a:pt x="253365" y="1046798"/>
                  <a:pt x="253365" y="1042988"/>
                </a:cubicBezTo>
                <a:cubicBezTo>
                  <a:pt x="253365" y="1004888"/>
                  <a:pt x="253365" y="1004888"/>
                  <a:pt x="294323" y="1008698"/>
                </a:cubicBezTo>
                <a:cubicBezTo>
                  <a:pt x="294323" y="1033463"/>
                  <a:pt x="294323" y="1059180"/>
                  <a:pt x="294323" y="1084898"/>
                </a:cubicBezTo>
                <a:cubicBezTo>
                  <a:pt x="253365" y="1090613"/>
                  <a:pt x="253365" y="1090613"/>
                  <a:pt x="253365" y="1052513"/>
                </a:cubicBezTo>
                <a:close/>
                <a:moveTo>
                  <a:pt x="296228" y="914400"/>
                </a:moveTo>
                <a:cubicBezTo>
                  <a:pt x="296228" y="920115"/>
                  <a:pt x="295275" y="926783"/>
                  <a:pt x="296228" y="932498"/>
                </a:cubicBezTo>
                <a:cubicBezTo>
                  <a:pt x="298133" y="948690"/>
                  <a:pt x="293370" y="955358"/>
                  <a:pt x="275273" y="955358"/>
                </a:cubicBezTo>
                <a:cubicBezTo>
                  <a:pt x="258128" y="955358"/>
                  <a:pt x="252413" y="948690"/>
                  <a:pt x="253365" y="932498"/>
                </a:cubicBezTo>
                <a:cubicBezTo>
                  <a:pt x="254317" y="920115"/>
                  <a:pt x="254317" y="906780"/>
                  <a:pt x="253365" y="894398"/>
                </a:cubicBezTo>
                <a:cubicBezTo>
                  <a:pt x="252413" y="878205"/>
                  <a:pt x="258128" y="872490"/>
                  <a:pt x="275273" y="871538"/>
                </a:cubicBezTo>
                <a:cubicBezTo>
                  <a:pt x="293370" y="871538"/>
                  <a:pt x="298133" y="878205"/>
                  <a:pt x="296228" y="894398"/>
                </a:cubicBezTo>
                <a:cubicBezTo>
                  <a:pt x="295275" y="901065"/>
                  <a:pt x="296228" y="907733"/>
                  <a:pt x="296228" y="914400"/>
                </a:cubicBezTo>
                <a:close/>
                <a:moveTo>
                  <a:pt x="253365" y="374333"/>
                </a:moveTo>
                <a:cubicBezTo>
                  <a:pt x="253365" y="336233"/>
                  <a:pt x="254317" y="335280"/>
                  <a:pt x="294323" y="342900"/>
                </a:cubicBezTo>
                <a:cubicBezTo>
                  <a:pt x="294323" y="367665"/>
                  <a:pt x="294323" y="393383"/>
                  <a:pt x="294323" y="419100"/>
                </a:cubicBezTo>
                <a:cubicBezTo>
                  <a:pt x="285750" y="419100"/>
                  <a:pt x="278130" y="419100"/>
                  <a:pt x="270510" y="420053"/>
                </a:cubicBezTo>
                <a:cubicBezTo>
                  <a:pt x="258128" y="421005"/>
                  <a:pt x="252413" y="416242"/>
                  <a:pt x="253365" y="402908"/>
                </a:cubicBezTo>
                <a:cubicBezTo>
                  <a:pt x="254317" y="394335"/>
                  <a:pt x="253365" y="383858"/>
                  <a:pt x="253365" y="374333"/>
                </a:cubicBezTo>
                <a:close/>
                <a:moveTo>
                  <a:pt x="294323" y="475298"/>
                </a:moveTo>
                <a:cubicBezTo>
                  <a:pt x="294323" y="501015"/>
                  <a:pt x="294323" y="525780"/>
                  <a:pt x="294323" y="552450"/>
                </a:cubicBezTo>
                <a:cubicBezTo>
                  <a:pt x="281940" y="552450"/>
                  <a:pt x="269558" y="552450"/>
                  <a:pt x="256223" y="552450"/>
                </a:cubicBezTo>
                <a:cubicBezTo>
                  <a:pt x="256223" y="526733"/>
                  <a:pt x="256223" y="501967"/>
                  <a:pt x="256223" y="475298"/>
                </a:cubicBezTo>
                <a:cubicBezTo>
                  <a:pt x="268605" y="475298"/>
                  <a:pt x="280035" y="475298"/>
                  <a:pt x="294323" y="475298"/>
                </a:cubicBezTo>
                <a:close/>
                <a:moveTo>
                  <a:pt x="254317" y="618173"/>
                </a:moveTo>
                <a:cubicBezTo>
                  <a:pt x="254317" y="614363"/>
                  <a:pt x="261938" y="607695"/>
                  <a:pt x="266700" y="606743"/>
                </a:cubicBezTo>
                <a:cubicBezTo>
                  <a:pt x="275273" y="604838"/>
                  <a:pt x="283845" y="605790"/>
                  <a:pt x="294323" y="605790"/>
                </a:cubicBezTo>
                <a:cubicBezTo>
                  <a:pt x="294323" y="633413"/>
                  <a:pt x="294323" y="657225"/>
                  <a:pt x="294323" y="683895"/>
                </a:cubicBezTo>
                <a:cubicBezTo>
                  <a:pt x="280988" y="683895"/>
                  <a:pt x="268605" y="683895"/>
                  <a:pt x="253365" y="683895"/>
                </a:cubicBezTo>
                <a:cubicBezTo>
                  <a:pt x="253365" y="661988"/>
                  <a:pt x="253365" y="640080"/>
                  <a:pt x="254317" y="618173"/>
                </a:cubicBezTo>
                <a:close/>
                <a:moveTo>
                  <a:pt x="253365" y="231458"/>
                </a:moveTo>
                <a:cubicBezTo>
                  <a:pt x="254317" y="222885"/>
                  <a:pt x="253365" y="213360"/>
                  <a:pt x="253365" y="203835"/>
                </a:cubicBezTo>
                <a:cubicBezTo>
                  <a:pt x="253365" y="165735"/>
                  <a:pt x="253365" y="165735"/>
                  <a:pt x="294323" y="168592"/>
                </a:cubicBezTo>
                <a:cubicBezTo>
                  <a:pt x="294323" y="194310"/>
                  <a:pt x="294323" y="219075"/>
                  <a:pt x="294323" y="246698"/>
                </a:cubicBezTo>
                <a:cubicBezTo>
                  <a:pt x="286703" y="246698"/>
                  <a:pt x="278130" y="247650"/>
                  <a:pt x="270510" y="247650"/>
                </a:cubicBezTo>
                <a:cubicBezTo>
                  <a:pt x="258128" y="249555"/>
                  <a:pt x="252413" y="243840"/>
                  <a:pt x="253365" y="231458"/>
                </a:cubicBezTo>
                <a:close/>
                <a:moveTo>
                  <a:pt x="253365" y="774383"/>
                </a:moveTo>
                <a:cubicBezTo>
                  <a:pt x="253365" y="735330"/>
                  <a:pt x="253365" y="735330"/>
                  <a:pt x="294323" y="741998"/>
                </a:cubicBezTo>
                <a:cubicBezTo>
                  <a:pt x="294323" y="766763"/>
                  <a:pt x="294323" y="792480"/>
                  <a:pt x="294323" y="820102"/>
                </a:cubicBezTo>
                <a:cubicBezTo>
                  <a:pt x="284798" y="820102"/>
                  <a:pt x="275273" y="822008"/>
                  <a:pt x="266700" y="819150"/>
                </a:cubicBezTo>
                <a:cubicBezTo>
                  <a:pt x="260985" y="817245"/>
                  <a:pt x="255270" y="811530"/>
                  <a:pt x="254317" y="805815"/>
                </a:cubicBezTo>
                <a:cubicBezTo>
                  <a:pt x="252413" y="795338"/>
                  <a:pt x="253365" y="784860"/>
                  <a:pt x="253365" y="774383"/>
                </a:cubicBezTo>
                <a:close/>
                <a:moveTo>
                  <a:pt x="218123" y="1220152"/>
                </a:moveTo>
                <a:cubicBezTo>
                  <a:pt x="204788" y="1220152"/>
                  <a:pt x="193358" y="1220152"/>
                  <a:pt x="180975" y="1220152"/>
                </a:cubicBezTo>
                <a:cubicBezTo>
                  <a:pt x="180975" y="1193483"/>
                  <a:pt x="180975" y="1168718"/>
                  <a:pt x="180975" y="1142048"/>
                </a:cubicBezTo>
                <a:cubicBezTo>
                  <a:pt x="193358" y="1142048"/>
                  <a:pt x="205740" y="1142048"/>
                  <a:pt x="218123" y="1142048"/>
                </a:cubicBezTo>
                <a:cubicBezTo>
                  <a:pt x="218123" y="1167765"/>
                  <a:pt x="218123" y="1192530"/>
                  <a:pt x="218123" y="1220152"/>
                </a:cubicBezTo>
                <a:close/>
                <a:moveTo>
                  <a:pt x="218123" y="1075373"/>
                </a:moveTo>
                <a:cubicBezTo>
                  <a:pt x="218123" y="1080135"/>
                  <a:pt x="205740" y="1085850"/>
                  <a:pt x="199073" y="1085850"/>
                </a:cubicBezTo>
                <a:cubicBezTo>
                  <a:pt x="192405" y="1085850"/>
                  <a:pt x="180023" y="1079183"/>
                  <a:pt x="180023" y="1075373"/>
                </a:cubicBezTo>
                <a:cubicBezTo>
                  <a:pt x="178117" y="1053465"/>
                  <a:pt x="179070" y="1031558"/>
                  <a:pt x="179070" y="1008698"/>
                </a:cubicBezTo>
                <a:cubicBezTo>
                  <a:pt x="193358" y="1008698"/>
                  <a:pt x="204788" y="1008698"/>
                  <a:pt x="219075" y="1008698"/>
                </a:cubicBezTo>
                <a:cubicBezTo>
                  <a:pt x="219075" y="1032510"/>
                  <a:pt x="220028" y="1054418"/>
                  <a:pt x="218123" y="1075373"/>
                </a:cubicBezTo>
                <a:close/>
                <a:moveTo>
                  <a:pt x="180023" y="168592"/>
                </a:moveTo>
                <a:cubicBezTo>
                  <a:pt x="192405" y="168592"/>
                  <a:pt x="202883" y="168592"/>
                  <a:pt x="217170" y="168592"/>
                </a:cubicBezTo>
                <a:cubicBezTo>
                  <a:pt x="217170" y="194310"/>
                  <a:pt x="217170" y="219075"/>
                  <a:pt x="217170" y="245745"/>
                </a:cubicBezTo>
                <a:cubicBezTo>
                  <a:pt x="204788" y="245745"/>
                  <a:pt x="193358" y="245745"/>
                  <a:pt x="180023" y="245745"/>
                </a:cubicBezTo>
                <a:cubicBezTo>
                  <a:pt x="180023" y="220980"/>
                  <a:pt x="180023" y="195263"/>
                  <a:pt x="180023" y="168592"/>
                </a:cubicBezTo>
                <a:close/>
                <a:moveTo>
                  <a:pt x="218123" y="741045"/>
                </a:moveTo>
                <a:cubicBezTo>
                  <a:pt x="218123" y="766763"/>
                  <a:pt x="218123" y="791527"/>
                  <a:pt x="218123" y="818198"/>
                </a:cubicBezTo>
                <a:cubicBezTo>
                  <a:pt x="205740" y="818198"/>
                  <a:pt x="193358" y="818198"/>
                  <a:pt x="180023" y="818198"/>
                </a:cubicBezTo>
                <a:cubicBezTo>
                  <a:pt x="180023" y="792480"/>
                  <a:pt x="180023" y="767715"/>
                  <a:pt x="180023" y="741045"/>
                </a:cubicBezTo>
                <a:cubicBezTo>
                  <a:pt x="191453" y="741045"/>
                  <a:pt x="202883" y="741045"/>
                  <a:pt x="218123" y="741045"/>
                </a:cubicBezTo>
                <a:close/>
                <a:moveTo>
                  <a:pt x="217170" y="341948"/>
                </a:moveTo>
                <a:cubicBezTo>
                  <a:pt x="217170" y="366713"/>
                  <a:pt x="217170" y="392430"/>
                  <a:pt x="217170" y="419100"/>
                </a:cubicBezTo>
                <a:cubicBezTo>
                  <a:pt x="205740" y="419100"/>
                  <a:pt x="194310" y="419100"/>
                  <a:pt x="180023" y="419100"/>
                </a:cubicBezTo>
                <a:cubicBezTo>
                  <a:pt x="180023" y="394335"/>
                  <a:pt x="180023" y="369570"/>
                  <a:pt x="180023" y="341948"/>
                </a:cubicBezTo>
                <a:cubicBezTo>
                  <a:pt x="192405" y="341948"/>
                  <a:pt x="203835" y="341948"/>
                  <a:pt x="217170" y="341948"/>
                </a:cubicBezTo>
                <a:close/>
                <a:moveTo>
                  <a:pt x="180023" y="475298"/>
                </a:moveTo>
                <a:cubicBezTo>
                  <a:pt x="192405" y="475298"/>
                  <a:pt x="203835" y="475298"/>
                  <a:pt x="217170" y="475298"/>
                </a:cubicBezTo>
                <a:cubicBezTo>
                  <a:pt x="217170" y="501015"/>
                  <a:pt x="217170" y="525780"/>
                  <a:pt x="217170" y="552450"/>
                </a:cubicBezTo>
                <a:cubicBezTo>
                  <a:pt x="205740" y="552450"/>
                  <a:pt x="193358" y="552450"/>
                  <a:pt x="180023" y="552450"/>
                </a:cubicBezTo>
                <a:cubicBezTo>
                  <a:pt x="180023" y="526733"/>
                  <a:pt x="180023" y="501967"/>
                  <a:pt x="180023" y="475298"/>
                </a:cubicBezTo>
                <a:close/>
                <a:moveTo>
                  <a:pt x="180023" y="607695"/>
                </a:moveTo>
                <a:cubicBezTo>
                  <a:pt x="192405" y="607695"/>
                  <a:pt x="203835" y="607695"/>
                  <a:pt x="217170" y="607695"/>
                </a:cubicBezTo>
                <a:cubicBezTo>
                  <a:pt x="217170" y="632460"/>
                  <a:pt x="217170" y="657225"/>
                  <a:pt x="217170" y="683895"/>
                </a:cubicBezTo>
                <a:cubicBezTo>
                  <a:pt x="203835" y="683895"/>
                  <a:pt x="192405" y="683895"/>
                  <a:pt x="180023" y="683895"/>
                </a:cubicBezTo>
                <a:cubicBezTo>
                  <a:pt x="180023" y="659130"/>
                  <a:pt x="180023" y="634365"/>
                  <a:pt x="180023" y="607695"/>
                </a:cubicBezTo>
                <a:close/>
                <a:moveTo>
                  <a:pt x="178117" y="897255"/>
                </a:moveTo>
                <a:cubicBezTo>
                  <a:pt x="178117" y="882968"/>
                  <a:pt x="177165" y="871538"/>
                  <a:pt x="198120" y="871538"/>
                </a:cubicBezTo>
                <a:cubicBezTo>
                  <a:pt x="220028" y="871538"/>
                  <a:pt x="219075" y="882968"/>
                  <a:pt x="218123" y="897255"/>
                </a:cubicBezTo>
                <a:cubicBezTo>
                  <a:pt x="218123" y="902970"/>
                  <a:pt x="218123" y="907733"/>
                  <a:pt x="218123" y="913448"/>
                </a:cubicBezTo>
                <a:cubicBezTo>
                  <a:pt x="218123" y="919163"/>
                  <a:pt x="217170" y="925830"/>
                  <a:pt x="218123" y="931545"/>
                </a:cubicBezTo>
                <a:cubicBezTo>
                  <a:pt x="220028" y="946785"/>
                  <a:pt x="216217" y="955358"/>
                  <a:pt x="197167" y="955358"/>
                </a:cubicBezTo>
                <a:cubicBezTo>
                  <a:pt x="178117" y="955358"/>
                  <a:pt x="175260" y="946785"/>
                  <a:pt x="177165" y="931545"/>
                </a:cubicBezTo>
                <a:cubicBezTo>
                  <a:pt x="179070" y="920115"/>
                  <a:pt x="179070" y="908685"/>
                  <a:pt x="178117" y="897255"/>
                </a:cubicBezTo>
                <a:close/>
                <a:moveTo>
                  <a:pt x="142875" y="1220152"/>
                </a:moveTo>
                <a:cubicBezTo>
                  <a:pt x="128588" y="1220152"/>
                  <a:pt x="117158" y="1220152"/>
                  <a:pt x="102870" y="1220152"/>
                </a:cubicBezTo>
                <a:cubicBezTo>
                  <a:pt x="102870" y="1194435"/>
                  <a:pt x="102870" y="1168718"/>
                  <a:pt x="102870" y="1142048"/>
                </a:cubicBezTo>
                <a:cubicBezTo>
                  <a:pt x="116205" y="1142048"/>
                  <a:pt x="128588" y="1142048"/>
                  <a:pt x="142875" y="1142048"/>
                </a:cubicBezTo>
                <a:cubicBezTo>
                  <a:pt x="142875" y="1167765"/>
                  <a:pt x="142875" y="1192530"/>
                  <a:pt x="142875" y="1220152"/>
                </a:cubicBezTo>
                <a:close/>
                <a:moveTo>
                  <a:pt x="102870" y="818198"/>
                </a:moveTo>
                <a:cubicBezTo>
                  <a:pt x="102870" y="792480"/>
                  <a:pt x="102870" y="767715"/>
                  <a:pt x="102870" y="741045"/>
                </a:cubicBezTo>
                <a:cubicBezTo>
                  <a:pt x="115253" y="741045"/>
                  <a:pt x="128588" y="741045"/>
                  <a:pt x="142875" y="741045"/>
                </a:cubicBezTo>
                <a:cubicBezTo>
                  <a:pt x="142875" y="767715"/>
                  <a:pt x="142875" y="792480"/>
                  <a:pt x="142875" y="818198"/>
                </a:cubicBezTo>
                <a:cubicBezTo>
                  <a:pt x="129540" y="818198"/>
                  <a:pt x="117158" y="818198"/>
                  <a:pt x="102870" y="818198"/>
                </a:cubicBezTo>
                <a:close/>
                <a:moveTo>
                  <a:pt x="143828" y="1075373"/>
                </a:moveTo>
                <a:cubicBezTo>
                  <a:pt x="143828" y="1080135"/>
                  <a:pt x="135255" y="1085850"/>
                  <a:pt x="129540" y="1086802"/>
                </a:cubicBezTo>
                <a:cubicBezTo>
                  <a:pt x="121920" y="1088708"/>
                  <a:pt x="113348" y="1087755"/>
                  <a:pt x="103823" y="1087755"/>
                </a:cubicBezTo>
                <a:cubicBezTo>
                  <a:pt x="103823" y="1060133"/>
                  <a:pt x="103823" y="1035368"/>
                  <a:pt x="103823" y="1009650"/>
                </a:cubicBezTo>
                <a:cubicBezTo>
                  <a:pt x="117158" y="1009650"/>
                  <a:pt x="129540" y="1009650"/>
                  <a:pt x="144780" y="1009650"/>
                </a:cubicBezTo>
                <a:cubicBezTo>
                  <a:pt x="144780" y="1031558"/>
                  <a:pt x="145733" y="1053465"/>
                  <a:pt x="143828" y="1075373"/>
                </a:cubicBezTo>
                <a:close/>
                <a:moveTo>
                  <a:pt x="144780" y="889635"/>
                </a:moveTo>
                <a:cubicBezTo>
                  <a:pt x="143828" y="900113"/>
                  <a:pt x="144780" y="910590"/>
                  <a:pt x="144780" y="922020"/>
                </a:cubicBezTo>
                <a:cubicBezTo>
                  <a:pt x="144780" y="959168"/>
                  <a:pt x="144780" y="959168"/>
                  <a:pt x="103823" y="952500"/>
                </a:cubicBezTo>
                <a:cubicBezTo>
                  <a:pt x="103823" y="927735"/>
                  <a:pt x="103823" y="902018"/>
                  <a:pt x="103823" y="872490"/>
                </a:cubicBezTo>
                <a:cubicBezTo>
                  <a:pt x="113348" y="872490"/>
                  <a:pt x="120967" y="872490"/>
                  <a:pt x="127635" y="872490"/>
                </a:cubicBezTo>
                <a:cubicBezTo>
                  <a:pt x="140970" y="871538"/>
                  <a:pt x="145733" y="877252"/>
                  <a:pt x="144780" y="889635"/>
                </a:cubicBezTo>
                <a:close/>
                <a:moveTo>
                  <a:pt x="143828" y="678180"/>
                </a:moveTo>
                <a:cubicBezTo>
                  <a:pt x="143828" y="679133"/>
                  <a:pt x="142875" y="681038"/>
                  <a:pt x="141923" y="683895"/>
                </a:cubicBezTo>
                <a:cubicBezTo>
                  <a:pt x="130492" y="683895"/>
                  <a:pt x="118110" y="683895"/>
                  <a:pt x="102870" y="683895"/>
                </a:cubicBezTo>
                <a:cubicBezTo>
                  <a:pt x="102870" y="658178"/>
                  <a:pt x="102870" y="633413"/>
                  <a:pt x="102870" y="607695"/>
                </a:cubicBezTo>
                <a:cubicBezTo>
                  <a:pt x="107633" y="606743"/>
                  <a:pt x="110490" y="605790"/>
                  <a:pt x="114300" y="605790"/>
                </a:cubicBezTo>
                <a:cubicBezTo>
                  <a:pt x="144780" y="604838"/>
                  <a:pt x="144780" y="604838"/>
                  <a:pt x="144780" y="634365"/>
                </a:cubicBezTo>
                <a:cubicBezTo>
                  <a:pt x="144780" y="649605"/>
                  <a:pt x="144780" y="663893"/>
                  <a:pt x="143828" y="678180"/>
                </a:cubicBezTo>
                <a:close/>
                <a:moveTo>
                  <a:pt x="142875" y="419100"/>
                </a:moveTo>
                <a:cubicBezTo>
                  <a:pt x="130492" y="419100"/>
                  <a:pt x="118110" y="419100"/>
                  <a:pt x="103823" y="419100"/>
                </a:cubicBezTo>
                <a:cubicBezTo>
                  <a:pt x="103823" y="394335"/>
                  <a:pt x="103823" y="368617"/>
                  <a:pt x="103823" y="341948"/>
                </a:cubicBezTo>
                <a:cubicBezTo>
                  <a:pt x="118110" y="341948"/>
                  <a:pt x="129540" y="341948"/>
                  <a:pt x="142875" y="341948"/>
                </a:cubicBezTo>
                <a:cubicBezTo>
                  <a:pt x="142875" y="366713"/>
                  <a:pt x="142875" y="391478"/>
                  <a:pt x="142875" y="419100"/>
                </a:cubicBezTo>
                <a:close/>
                <a:moveTo>
                  <a:pt x="103823" y="168592"/>
                </a:moveTo>
                <a:cubicBezTo>
                  <a:pt x="118110" y="168592"/>
                  <a:pt x="129540" y="168592"/>
                  <a:pt x="142875" y="168592"/>
                </a:cubicBezTo>
                <a:cubicBezTo>
                  <a:pt x="142875" y="194310"/>
                  <a:pt x="142875" y="219075"/>
                  <a:pt x="142875" y="245745"/>
                </a:cubicBezTo>
                <a:cubicBezTo>
                  <a:pt x="130492" y="245745"/>
                  <a:pt x="118110" y="245745"/>
                  <a:pt x="103823" y="245745"/>
                </a:cubicBezTo>
                <a:cubicBezTo>
                  <a:pt x="103823" y="221933"/>
                  <a:pt x="103823" y="196215"/>
                  <a:pt x="103823" y="168592"/>
                </a:cubicBezTo>
                <a:close/>
                <a:moveTo>
                  <a:pt x="102870" y="475298"/>
                </a:moveTo>
                <a:cubicBezTo>
                  <a:pt x="116205" y="475298"/>
                  <a:pt x="128588" y="475298"/>
                  <a:pt x="142875" y="475298"/>
                </a:cubicBezTo>
                <a:cubicBezTo>
                  <a:pt x="142875" y="500063"/>
                  <a:pt x="142875" y="524828"/>
                  <a:pt x="142875" y="551498"/>
                </a:cubicBezTo>
                <a:cubicBezTo>
                  <a:pt x="130492" y="551498"/>
                  <a:pt x="118110" y="551498"/>
                  <a:pt x="102870" y="551498"/>
                </a:cubicBezTo>
                <a:cubicBezTo>
                  <a:pt x="102870" y="525780"/>
                  <a:pt x="102870" y="501015"/>
                  <a:pt x="102870" y="475298"/>
                </a:cubicBezTo>
                <a:close/>
              </a:path>
            </a:pathLst>
          </a:custGeom>
          <a:solidFill>
            <a:schemeClr val="accent1"/>
          </a:solidFill>
          <a:ln w="9525" cap="flat">
            <a:noFill/>
            <a:prstDash val="solid"/>
            <a:miter/>
          </a:ln>
        </p:spPr>
        <p:txBody>
          <a:bodyPr rtlCol="0" anchor="ctr"/>
          <a:lstStyle/>
          <a:p>
            <a:endParaRPr lang="en-US"/>
          </a:p>
        </p:txBody>
      </p:sp>
      <p:sp>
        <p:nvSpPr>
          <p:cNvPr id="130" name="Freeform: Shape 129"/>
          <p:cNvSpPr/>
          <p:nvPr/>
        </p:nvSpPr>
        <p:spPr>
          <a:xfrm>
            <a:off x="6616231" y="6000924"/>
            <a:ext cx="228440" cy="480511"/>
          </a:xfrm>
          <a:custGeom>
            <a:avLst/>
            <a:gdLst>
              <a:gd name="connsiteX0" fmla="*/ 238 w 276225"/>
              <a:gd name="connsiteY0" fmla="*/ 583883 h 581025"/>
              <a:gd name="connsiteX1" fmla="*/ 284083 w 276225"/>
              <a:gd name="connsiteY1" fmla="*/ 583883 h 581025"/>
              <a:gd name="connsiteX2" fmla="*/ 283131 w 276225"/>
              <a:gd name="connsiteY2" fmla="*/ 571500 h 581025"/>
              <a:gd name="connsiteX3" fmla="*/ 283131 w 276225"/>
              <a:gd name="connsiteY3" fmla="*/ 27622 h 581025"/>
              <a:gd name="connsiteX4" fmla="*/ 283131 w 276225"/>
              <a:gd name="connsiteY4" fmla="*/ 0 h 581025"/>
              <a:gd name="connsiteX5" fmla="*/ 238 w 276225"/>
              <a:gd name="connsiteY5" fmla="*/ 0 h 581025"/>
              <a:gd name="connsiteX6" fmla="*/ 238 w 276225"/>
              <a:gd name="connsiteY6" fmla="*/ 30480 h 581025"/>
              <a:gd name="connsiteX7" fmla="*/ 1191 w 276225"/>
              <a:gd name="connsiteY7" fmla="*/ 572453 h 581025"/>
              <a:gd name="connsiteX8" fmla="*/ 238 w 276225"/>
              <a:gd name="connsiteY8" fmla="*/ 583883 h 581025"/>
              <a:gd name="connsiteX9" fmla="*/ 190738 w 276225"/>
              <a:gd name="connsiteY9" fmla="*/ 435293 h 581025"/>
              <a:gd name="connsiteX10" fmla="*/ 150733 w 276225"/>
              <a:gd name="connsiteY10" fmla="*/ 435293 h 581025"/>
              <a:gd name="connsiteX11" fmla="*/ 151685 w 276225"/>
              <a:gd name="connsiteY11" fmla="*/ 375285 h 581025"/>
              <a:gd name="connsiteX12" fmla="*/ 175498 w 276225"/>
              <a:gd name="connsiteY12" fmla="*/ 366713 h 581025"/>
              <a:gd name="connsiteX13" fmla="*/ 190738 w 276225"/>
              <a:gd name="connsiteY13" fmla="*/ 380047 h 581025"/>
              <a:gd name="connsiteX14" fmla="*/ 190738 w 276225"/>
              <a:gd name="connsiteY14" fmla="*/ 435293 h 581025"/>
              <a:gd name="connsiteX15" fmla="*/ 257413 w 276225"/>
              <a:gd name="connsiteY15" fmla="*/ 437197 h 581025"/>
              <a:gd name="connsiteX16" fmla="*/ 220266 w 276225"/>
              <a:gd name="connsiteY16" fmla="*/ 433388 h 581025"/>
              <a:gd name="connsiteX17" fmla="*/ 218360 w 276225"/>
              <a:gd name="connsiteY17" fmla="*/ 373380 h 581025"/>
              <a:gd name="connsiteX18" fmla="*/ 257413 w 276225"/>
              <a:gd name="connsiteY18" fmla="*/ 363855 h 581025"/>
              <a:gd name="connsiteX19" fmla="*/ 257413 w 276225"/>
              <a:gd name="connsiteY19" fmla="*/ 437197 h 581025"/>
              <a:gd name="connsiteX20" fmla="*/ 215503 w 276225"/>
              <a:gd name="connsiteY20" fmla="*/ 73343 h 581025"/>
              <a:gd name="connsiteX21" fmla="*/ 256460 w 276225"/>
              <a:gd name="connsiteY21" fmla="*/ 73343 h 581025"/>
              <a:gd name="connsiteX22" fmla="*/ 256460 w 276225"/>
              <a:gd name="connsiteY22" fmla="*/ 140970 h 581025"/>
              <a:gd name="connsiteX23" fmla="*/ 232648 w 276225"/>
              <a:gd name="connsiteY23" fmla="*/ 141922 h 581025"/>
              <a:gd name="connsiteX24" fmla="*/ 215503 w 276225"/>
              <a:gd name="connsiteY24" fmla="*/ 124778 h 581025"/>
              <a:gd name="connsiteX25" fmla="*/ 215503 w 276225"/>
              <a:gd name="connsiteY25" fmla="*/ 73343 h 581025"/>
              <a:gd name="connsiteX26" fmla="*/ 215503 w 276225"/>
              <a:gd name="connsiteY26" fmla="*/ 211455 h 581025"/>
              <a:gd name="connsiteX27" fmla="*/ 215503 w 276225"/>
              <a:gd name="connsiteY27" fmla="*/ 168593 h 581025"/>
              <a:gd name="connsiteX28" fmla="*/ 258366 w 276225"/>
              <a:gd name="connsiteY28" fmla="*/ 168593 h 581025"/>
              <a:gd name="connsiteX29" fmla="*/ 258366 w 276225"/>
              <a:gd name="connsiteY29" fmla="*/ 212408 h 581025"/>
              <a:gd name="connsiteX30" fmla="*/ 237410 w 276225"/>
              <a:gd name="connsiteY30" fmla="*/ 238125 h 581025"/>
              <a:gd name="connsiteX31" fmla="*/ 215503 w 276225"/>
              <a:gd name="connsiteY31" fmla="*/ 211455 h 581025"/>
              <a:gd name="connsiteX32" fmla="*/ 215503 w 276225"/>
              <a:gd name="connsiteY32" fmla="*/ 293370 h 581025"/>
              <a:gd name="connsiteX33" fmla="*/ 256460 w 276225"/>
              <a:gd name="connsiteY33" fmla="*/ 264795 h 581025"/>
              <a:gd name="connsiteX34" fmla="*/ 256460 w 276225"/>
              <a:gd name="connsiteY34" fmla="*/ 342900 h 581025"/>
              <a:gd name="connsiteX35" fmla="*/ 229791 w 276225"/>
              <a:gd name="connsiteY35" fmla="*/ 341947 h 581025"/>
              <a:gd name="connsiteX36" fmla="*/ 215503 w 276225"/>
              <a:gd name="connsiteY36" fmla="*/ 327660 h 581025"/>
              <a:gd name="connsiteX37" fmla="*/ 215503 w 276225"/>
              <a:gd name="connsiteY37" fmla="*/ 293370 h 581025"/>
              <a:gd name="connsiteX38" fmla="*/ 149781 w 276225"/>
              <a:gd name="connsiteY38" fmla="*/ 214313 h 581025"/>
              <a:gd name="connsiteX39" fmla="*/ 149781 w 276225"/>
              <a:gd name="connsiteY39" fmla="*/ 168593 h 581025"/>
              <a:gd name="connsiteX40" fmla="*/ 190738 w 276225"/>
              <a:gd name="connsiteY40" fmla="*/ 168593 h 581025"/>
              <a:gd name="connsiteX41" fmla="*/ 190738 w 276225"/>
              <a:gd name="connsiteY41" fmla="*/ 214313 h 581025"/>
              <a:gd name="connsiteX42" fmla="*/ 170735 w 276225"/>
              <a:gd name="connsiteY42" fmla="*/ 238125 h 581025"/>
              <a:gd name="connsiteX43" fmla="*/ 149781 w 276225"/>
              <a:gd name="connsiteY43" fmla="*/ 214313 h 581025"/>
              <a:gd name="connsiteX44" fmla="*/ 92631 w 276225"/>
              <a:gd name="connsiteY44" fmla="*/ 73343 h 581025"/>
              <a:gd name="connsiteX45" fmla="*/ 134541 w 276225"/>
              <a:gd name="connsiteY45" fmla="*/ 73343 h 581025"/>
              <a:gd name="connsiteX46" fmla="*/ 134541 w 276225"/>
              <a:gd name="connsiteY46" fmla="*/ 128588 h 581025"/>
              <a:gd name="connsiteX47" fmla="*/ 113585 w 276225"/>
              <a:gd name="connsiteY47" fmla="*/ 141922 h 581025"/>
              <a:gd name="connsiteX48" fmla="*/ 92631 w 276225"/>
              <a:gd name="connsiteY48" fmla="*/ 129540 h 581025"/>
              <a:gd name="connsiteX49" fmla="*/ 92631 w 276225"/>
              <a:gd name="connsiteY49" fmla="*/ 73343 h 581025"/>
              <a:gd name="connsiteX50" fmla="*/ 134541 w 276225"/>
              <a:gd name="connsiteY50" fmla="*/ 170497 h 581025"/>
              <a:gd name="connsiteX51" fmla="*/ 134541 w 276225"/>
              <a:gd name="connsiteY51" fmla="*/ 223838 h 581025"/>
              <a:gd name="connsiteX52" fmla="*/ 113585 w 276225"/>
              <a:gd name="connsiteY52" fmla="*/ 237172 h 581025"/>
              <a:gd name="connsiteX53" fmla="*/ 92631 w 276225"/>
              <a:gd name="connsiteY53" fmla="*/ 223838 h 581025"/>
              <a:gd name="connsiteX54" fmla="*/ 92631 w 276225"/>
              <a:gd name="connsiteY54" fmla="*/ 199072 h 581025"/>
              <a:gd name="connsiteX55" fmla="*/ 134541 w 276225"/>
              <a:gd name="connsiteY55" fmla="*/ 170497 h 581025"/>
              <a:gd name="connsiteX56" fmla="*/ 91678 w 276225"/>
              <a:gd name="connsiteY56" fmla="*/ 281940 h 581025"/>
              <a:gd name="connsiteX57" fmla="*/ 112633 w 276225"/>
              <a:gd name="connsiteY57" fmla="*/ 260033 h 581025"/>
              <a:gd name="connsiteX58" fmla="*/ 134541 w 276225"/>
              <a:gd name="connsiteY58" fmla="*/ 281940 h 581025"/>
              <a:gd name="connsiteX59" fmla="*/ 134541 w 276225"/>
              <a:gd name="connsiteY59" fmla="*/ 302895 h 581025"/>
              <a:gd name="connsiteX60" fmla="*/ 134541 w 276225"/>
              <a:gd name="connsiteY60" fmla="*/ 319088 h 581025"/>
              <a:gd name="connsiteX61" fmla="*/ 114538 w 276225"/>
              <a:gd name="connsiteY61" fmla="*/ 342900 h 581025"/>
              <a:gd name="connsiteX62" fmla="*/ 92631 w 276225"/>
              <a:gd name="connsiteY62" fmla="*/ 318135 h 581025"/>
              <a:gd name="connsiteX63" fmla="*/ 91678 w 276225"/>
              <a:gd name="connsiteY63" fmla="*/ 281940 h 581025"/>
              <a:gd name="connsiteX64" fmla="*/ 38338 w 276225"/>
              <a:gd name="connsiteY64" fmla="*/ 73343 h 581025"/>
              <a:gd name="connsiteX65" fmla="*/ 65960 w 276225"/>
              <a:gd name="connsiteY65" fmla="*/ 73343 h 581025"/>
              <a:gd name="connsiteX66" fmla="*/ 65960 w 276225"/>
              <a:gd name="connsiteY66" fmla="*/ 140970 h 581025"/>
              <a:gd name="connsiteX67" fmla="*/ 38338 w 276225"/>
              <a:gd name="connsiteY67" fmla="*/ 140970 h 581025"/>
              <a:gd name="connsiteX68" fmla="*/ 38338 w 276225"/>
              <a:gd name="connsiteY68" fmla="*/ 73343 h 581025"/>
              <a:gd name="connsiteX69" fmla="*/ 35481 w 276225"/>
              <a:gd name="connsiteY69" fmla="*/ 277178 h 581025"/>
              <a:gd name="connsiteX70" fmla="*/ 51673 w 276225"/>
              <a:gd name="connsiteY70" fmla="*/ 260985 h 581025"/>
              <a:gd name="connsiteX71" fmla="*/ 67866 w 276225"/>
              <a:gd name="connsiteY71" fmla="*/ 277178 h 581025"/>
              <a:gd name="connsiteX72" fmla="*/ 67866 w 276225"/>
              <a:gd name="connsiteY72" fmla="*/ 301943 h 581025"/>
              <a:gd name="connsiteX73" fmla="*/ 67866 w 276225"/>
              <a:gd name="connsiteY73" fmla="*/ 326708 h 581025"/>
              <a:gd name="connsiteX74" fmla="*/ 50721 w 276225"/>
              <a:gd name="connsiteY74" fmla="*/ 340995 h 581025"/>
              <a:gd name="connsiteX75" fmla="*/ 36433 w 276225"/>
              <a:gd name="connsiteY75" fmla="*/ 326708 h 581025"/>
              <a:gd name="connsiteX76" fmla="*/ 35481 w 276225"/>
              <a:gd name="connsiteY76" fmla="*/ 277178 h 581025"/>
              <a:gd name="connsiteX77" fmla="*/ 36433 w 276225"/>
              <a:gd name="connsiteY77" fmla="*/ 379095 h 581025"/>
              <a:gd name="connsiteX78" fmla="*/ 52626 w 276225"/>
              <a:gd name="connsiteY78" fmla="*/ 367665 h 581025"/>
              <a:gd name="connsiteX79" fmla="*/ 65960 w 276225"/>
              <a:gd name="connsiteY79" fmla="*/ 379095 h 581025"/>
              <a:gd name="connsiteX80" fmla="*/ 66913 w 276225"/>
              <a:gd name="connsiteY80" fmla="*/ 435293 h 581025"/>
              <a:gd name="connsiteX81" fmla="*/ 35481 w 276225"/>
              <a:gd name="connsiteY81" fmla="*/ 435293 h 581025"/>
              <a:gd name="connsiteX82" fmla="*/ 36433 w 276225"/>
              <a:gd name="connsiteY82" fmla="*/ 37909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6225" h="581025">
                <a:moveTo>
                  <a:pt x="238" y="583883"/>
                </a:moveTo>
                <a:lnTo>
                  <a:pt x="284083" y="583883"/>
                </a:lnTo>
                <a:cubicBezTo>
                  <a:pt x="283131" y="580072"/>
                  <a:pt x="283131" y="576263"/>
                  <a:pt x="283131" y="571500"/>
                </a:cubicBezTo>
                <a:cubicBezTo>
                  <a:pt x="284083" y="390525"/>
                  <a:pt x="284083" y="208597"/>
                  <a:pt x="283131" y="27622"/>
                </a:cubicBezTo>
                <a:cubicBezTo>
                  <a:pt x="283131" y="19050"/>
                  <a:pt x="283131" y="9525"/>
                  <a:pt x="283131" y="0"/>
                </a:cubicBezTo>
                <a:cubicBezTo>
                  <a:pt x="187881" y="0"/>
                  <a:pt x="95488" y="0"/>
                  <a:pt x="238" y="0"/>
                </a:cubicBezTo>
                <a:cubicBezTo>
                  <a:pt x="238" y="11430"/>
                  <a:pt x="238" y="20955"/>
                  <a:pt x="238" y="30480"/>
                </a:cubicBezTo>
                <a:cubicBezTo>
                  <a:pt x="238" y="211455"/>
                  <a:pt x="-715" y="391478"/>
                  <a:pt x="1191" y="572453"/>
                </a:cubicBezTo>
                <a:cubicBezTo>
                  <a:pt x="2143" y="576263"/>
                  <a:pt x="1191" y="580072"/>
                  <a:pt x="238" y="583883"/>
                </a:cubicBezTo>
                <a:close/>
                <a:moveTo>
                  <a:pt x="190738" y="435293"/>
                </a:moveTo>
                <a:cubicBezTo>
                  <a:pt x="176451" y="435293"/>
                  <a:pt x="165973" y="435293"/>
                  <a:pt x="150733" y="435293"/>
                </a:cubicBezTo>
                <a:cubicBezTo>
                  <a:pt x="150733" y="415290"/>
                  <a:pt x="149781" y="395288"/>
                  <a:pt x="151685" y="375285"/>
                </a:cubicBezTo>
                <a:cubicBezTo>
                  <a:pt x="152638" y="371475"/>
                  <a:pt x="166926" y="366713"/>
                  <a:pt x="175498" y="366713"/>
                </a:cubicBezTo>
                <a:cubicBezTo>
                  <a:pt x="181213" y="366713"/>
                  <a:pt x="189785" y="374333"/>
                  <a:pt x="190738" y="380047"/>
                </a:cubicBezTo>
                <a:cubicBezTo>
                  <a:pt x="191691" y="397193"/>
                  <a:pt x="190738" y="415290"/>
                  <a:pt x="190738" y="435293"/>
                </a:cubicBezTo>
                <a:close/>
                <a:moveTo>
                  <a:pt x="257413" y="437197"/>
                </a:moveTo>
                <a:cubicBezTo>
                  <a:pt x="244078" y="436245"/>
                  <a:pt x="221218" y="437197"/>
                  <a:pt x="220266" y="433388"/>
                </a:cubicBezTo>
                <a:cubicBezTo>
                  <a:pt x="216456" y="414338"/>
                  <a:pt x="215503" y="393383"/>
                  <a:pt x="218360" y="373380"/>
                </a:cubicBezTo>
                <a:cubicBezTo>
                  <a:pt x="219313" y="368618"/>
                  <a:pt x="241221" y="367665"/>
                  <a:pt x="257413" y="363855"/>
                </a:cubicBezTo>
                <a:cubicBezTo>
                  <a:pt x="257413" y="390525"/>
                  <a:pt x="257413" y="411480"/>
                  <a:pt x="257413" y="437197"/>
                </a:cubicBezTo>
                <a:close/>
                <a:moveTo>
                  <a:pt x="215503" y="73343"/>
                </a:moveTo>
                <a:cubicBezTo>
                  <a:pt x="230743" y="73343"/>
                  <a:pt x="243126" y="73343"/>
                  <a:pt x="256460" y="73343"/>
                </a:cubicBezTo>
                <a:cubicBezTo>
                  <a:pt x="256460" y="95250"/>
                  <a:pt x="256460" y="117158"/>
                  <a:pt x="256460" y="140970"/>
                </a:cubicBezTo>
                <a:cubicBezTo>
                  <a:pt x="248841" y="140970"/>
                  <a:pt x="240268" y="141922"/>
                  <a:pt x="232648" y="141922"/>
                </a:cubicBezTo>
                <a:cubicBezTo>
                  <a:pt x="220266" y="142875"/>
                  <a:pt x="214551" y="138113"/>
                  <a:pt x="215503" y="124778"/>
                </a:cubicBezTo>
                <a:cubicBezTo>
                  <a:pt x="216456" y="108585"/>
                  <a:pt x="215503" y="92393"/>
                  <a:pt x="215503" y="73343"/>
                </a:cubicBezTo>
                <a:close/>
                <a:moveTo>
                  <a:pt x="215503" y="211455"/>
                </a:moveTo>
                <a:cubicBezTo>
                  <a:pt x="216456" y="198120"/>
                  <a:pt x="215503" y="184785"/>
                  <a:pt x="215503" y="168593"/>
                </a:cubicBezTo>
                <a:cubicBezTo>
                  <a:pt x="229791" y="168593"/>
                  <a:pt x="242173" y="168593"/>
                  <a:pt x="258366" y="168593"/>
                </a:cubicBezTo>
                <a:cubicBezTo>
                  <a:pt x="258366" y="183833"/>
                  <a:pt x="257413" y="198120"/>
                  <a:pt x="258366" y="212408"/>
                </a:cubicBezTo>
                <a:cubicBezTo>
                  <a:pt x="259318" y="227647"/>
                  <a:pt x="258366" y="238125"/>
                  <a:pt x="237410" y="238125"/>
                </a:cubicBezTo>
                <a:cubicBezTo>
                  <a:pt x="216456" y="238125"/>
                  <a:pt x="214551" y="228600"/>
                  <a:pt x="215503" y="211455"/>
                </a:cubicBezTo>
                <a:close/>
                <a:moveTo>
                  <a:pt x="215503" y="293370"/>
                </a:moveTo>
                <a:cubicBezTo>
                  <a:pt x="215503" y="258128"/>
                  <a:pt x="218360" y="256222"/>
                  <a:pt x="256460" y="264795"/>
                </a:cubicBezTo>
                <a:cubicBezTo>
                  <a:pt x="256460" y="289560"/>
                  <a:pt x="256460" y="314325"/>
                  <a:pt x="256460" y="342900"/>
                </a:cubicBezTo>
                <a:cubicBezTo>
                  <a:pt x="245983" y="342900"/>
                  <a:pt x="237410" y="344805"/>
                  <a:pt x="229791" y="341947"/>
                </a:cubicBezTo>
                <a:cubicBezTo>
                  <a:pt x="224076" y="340043"/>
                  <a:pt x="216456" y="333375"/>
                  <a:pt x="215503" y="327660"/>
                </a:cubicBezTo>
                <a:cubicBezTo>
                  <a:pt x="214551" y="316230"/>
                  <a:pt x="215503" y="304800"/>
                  <a:pt x="215503" y="293370"/>
                </a:cubicBezTo>
                <a:close/>
                <a:moveTo>
                  <a:pt x="149781" y="214313"/>
                </a:moveTo>
                <a:cubicBezTo>
                  <a:pt x="150733" y="199072"/>
                  <a:pt x="149781" y="184785"/>
                  <a:pt x="149781" y="168593"/>
                </a:cubicBezTo>
                <a:cubicBezTo>
                  <a:pt x="164068" y="168593"/>
                  <a:pt x="175498" y="168593"/>
                  <a:pt x="190738" y="168593"/>
                </a:cubicBezTo>
                <a:cubicBezTo>
                  <a:pt x="190738" y="184785"/>
                  <a:pt x="189785" y="199072"/>
                  <a:pt x="190738" y="214313"/>
                </a:cubicBezTo>
                <a:cubicBezTo>
                  <a:pt x="191691" y="229553"/>
                  <a:pt x="188833" y="238125"/>
                  <a:pt x="170735" y="238125"/>
                </a:cubicBezTo>
                <a:cubicBezTo>
                  <a:pt x="152638" y="238125"/>
                  <a:pt x="148828" y="230505"/>
                  <a:pt x="149781" y="214313"/>
                </a:cubicBezTo>
                <a:close/>
                <a:moveTo>
                  <a:pt x="92631" y="73343"/>
                </a:moveTo>
                <a:cubicBezTo>
                  <a:pt x="108823" y="73343"/>
                  <a:pt x="120253" y="73343"/>
                  <a:pt x="134541" y="73343"/>
                </a:cubicBezTo>
                <a:cubicBezTo>
                  <a:pt x="134541" y="92393"/>
                  <a:pt x="134541" y="110490"/>
                  <a:pt x="134541" y="128588"/>
                </a:cubicBezTo>
                <a:cubicBezTo>
                  <a:pt x="134541" y="144780"/>
                  <a:pt x="123110" y="141922"/>
                  <a:pt x="113585" y="141922"/>
                </a:cubicBezTo>
                <a:cubicBezTo>
                  <a:pt x="104060" y="141922"/>
                  <a:pt x="92631" y="145733"/>
                  <a:pt x="92631" y="129540"/>
                </a:cubicBezTo>
                <a:cubicBezTo>
                  <a:pt x="92631" y="111443"/>
                  <a:pt x="92631" y="93345"/>
                  <a:pt x="92631" y="73343"/>
                </a:cubicBezTo>
                <a:close/>
                <a:moveTo>
                  <a:pt x="134541" y="170497"/>
                </a:moveTo>
                <a:cubicBezTo>
                  <a:pt x="134541" y="187643"/>
                  <a:pt x="134541" y="205740"/>
                  <a:pt x="134541" y="223838"/>
                </a:cubicBezTo>
                <a:cubicBezTo>
                  <a:pt x="134541" y="240030"/>
                  <a:pt x="123110" y="237172"/>
                  <a:pt x="113585" y="237172"/>
                </a:cubicBezTo>
                <a:cubicBezTo>
                  <a:pt x="104060" y="237172"/>
                  <a:pt x="92631" y="240030"/>
                  <a:pt x="92631" y="223838"/>
                </a:cubicBezTo>
                <a:cubicBezTo>
                  <a:pt x="92631" y="215265"/>
                  <a:pt x="92631" y="207645"/>
                  <a:pt x="92631" y="199072"/>
                </a:cubicBezTo>
                <a:cubicBezTo>
                  <a:pt x="92631" y="162878"/>
                  <a:pt x="93583" y="161925"/>
                  <a:pt x="134541" y="170497"/>
                </a:cubicBezTo>
                <a:close/>
                <a:moveTo>
                  <a:pt x="91678" y="281940"/>
                </a:moveTo>
                <a:cubicBezTo>
                  <a:pt x="90726" y="265747"/>
                  <a:pt x="96441" y="260985"/>
                  <a:pt x="112633" y="260033"/>
                </a:cubicBezTo>
                <a:cubicBezTo>
                  <a:pt x="129778" y="260033"/>
                  <a:pt x="136446" y="264795"/>
                  <a:pt x="134541" y="281940"/>
                </a:cubicBezTo>
                <a:cubicBezTo>
                  <a:pt x="133588" y="288608"/>
                  <a:pt x="134541" y="295275"/>
                  <a:pt x="134541" y="302895"/>
                </a:cubicBezTo>
                <a:cubicBezTo>
                  <a:pt x="134541" y="308610"/>
                  <a:pt x="134541" y="313372"/>
                  <a:pt x="134541" y="319088"/>
                </a:cubicBezTo>
                <a:cubicBezTo>
                  <a:pt x="136446" y="334328"/>
                  <a:pt x="132635" y="342900"/>
                  <a:pt x="114538" y="342900"/>
                </a:cubicBezTo>
                <a:cubicBezTo>
                  <a:pt x="95488" y="342900"/>
                  <a:pt x="90726" y="335280"/>
                  <a:pt x="92631" y="318135"/>
                </a:cubicBezTo>
                <a:cubicBezTo>
                  <a:pt x="92631" y="306705"/>
                  <a:pt x="92631" y="294322"/>
                  <a:pt x="91678" y="281940"/>
                </a:cubicBezTo>
                <a:close/>
                <a:moveTo>
                  <a:pt x="38338" y="73343"/>
                </a:moveTo>
                <a:cubicBezTo>
                  <a:pt x="47863" y="73343"/>
                  <a:pt x="55483" y="73343"/>
                  <a:pt x="65960" y="73343"/>
                </a:cubicBezTo>
                <a:cubicBezTo>
                  <a:pt x="65960" y="95250"/>
                  <a:pt x="65960" y="117158"/>
                  <a:pt x="65960" y="140970"/>
                </a:cubicBezTo>
                <a:cubicBezTo>
                  <a:pt x="56435" y="140970"/>
                  <a:pt x="48816" y="140970"/>
                  <a:pt x="38338" y="140970"/>
                </a:cubicBezTo>
                <a:cubicBezTo>
                  <a:pt x="38338" y="119063"/>
                  <a:pt x="38338" y="97155"/>
                  <a:pt x="38338" y="73343"/>
                </a:cubicBezTo>
                <a:close/>
                <a:moveTo>
                  <a:pt x="35481" y="277178"/>
                </a:moveTo>
                <a:cubicBezTo>
                  <a:pt x="35481" y="265747"/>
                  <a:pt x="39291" y="260985"/>
                  <a:pt x="51673" y="260985"/>
                </a:cubicBezTo>
                <a:cubicBezTo>
                  <a:pt x="64056" y="260985"/>
                  <a:pt x="67866" y="265747"/>
                  <a:pt x="67866" y="277178"/>
                </a:cubicBezTo>
                <a:cubicBezTo>
                  <a:pt x="67866" y="285750"/>
                  <a:pt x="67866" y="294322"/>
                  <a:pt x="67866" y="301943"/>
                </a:cubicBezTo>
                <a:cubicBezTo>
                  <a:pt x="67866" y="310515"/>
                  <a:pt x="67866" y="319088"/>
                  <a:pt x="67866" y="326708"/>
                </a:cubicBezTo>
                <a:cubicBezTo>
                  <a:pt x="68818" y="339090"/>
                  <a:pt x="61198" y="343853"/>
                  <a:pt x="50721" y="340995"/>
                </a:cubicBezTo>
                <a:cubicBezTo>
                  <a:pt x="45006" y="339090"/>
                  <a:pt x="37385" y="332422"/>
                  <a:pt x="36433" y="326708"/>
                </a:cubicBezTo>
                <a:cubicBezTo>
                  <a:pt x="34528" y="310515"/>
                  <a:pt x="36433" y="294322"/>
                  <a:pt x="35481" y="277178"/>
                </a:cubicBezTo>
                <a:close/>
                <a:moveTo>
                  <a:pt x="36433" y="379095"/>
                </a:moveTo>
                <a:cubicBezTo>
                  <a:pt x="37385" y="374333"/>
                  <a:pt x="46910" y="367665"/>
                  <a:pt x="52626" y="367665"/>
                </a:cubicBezTo>
                <a:cubicBezTo>
                  <a:pt x="57388" y="367665"/>
                  <a:pt x="65960" y="375285"/>
                  <a:pt x="65960" y="379095"/>
                </a:cubicBezTo>
                <a:cubicBezTo>
                  <a:pt x="67866" y="397193"/>
                  <a:pt x="66913" y="415290"/>
                  <a:pt x="66913" y="435293"/>
                </a:cubicBezTo>
                <a:cubicBezTo>
                  <a:pt x="55483" y="435293"/>
                  <a:pt x="46910" y="435293"/>
                  <a:pt x="35481" y="435293"/>
                </a:cubicBezTo>
                <a:cubicBezTo>
                  <a:pt x="36433" y="416243"/>
                  <a:pt x="34528" y="397193"/>
                  <a:pt x="36433" y="379095"/>
                </a:cubicBezTo>
                <a:close/>
              </a:path>
            </a:pathLst>
          </a:custGeom>
          <a:solidFill>
            <a:schemeClr val="accent1"/>
          </a:solidFill>
          <a:ln w="9525" cap="flat">
            <a:noFill/>
            <a:prstDash val="solid"/>
            <a:miter/>
          </a:ln>
        </p:spPr>
        <p:txBody>
          <a:bodyPr rtlCol="0" anchor="ctr"/>
          <a:lstStyle/>
          <a:p>
            <a:endParaRPr lang="en-US"/>
          </a:p>
        </p:txBody>
      </p:sp>
      <p:sp>
        <p:nvSpPr>
          <p:cNvPr id="131" name="Freeform: Shape 130"/>
          <p:cNvSpPr/>
          <p:nvPr/>
        </p:nvSpPr>
        <p:spPr>
          <a:xfrm>
            <a:off x="8715737" y="5764607"/>
            <a:ext cx="275703" cy="716828"/>
          </a:xfrm>
          <a:custGeom>
            <a:avLst/>
            <a:gdLst>
              <a:gd name="connsiteX0" fmla="*/ 341947 w 333375"/>
              <a:gd name="connsiteY0" fmla="*/ 873443 h 866775"/>
              <a:gd name="connsiteX1" fmla="*/ 341947 w 333375"/>
              <a:gd name="connsiteY1" fmla="*/ 143828 h 866775"/>
              <a:gd name="connsiteX2" fmla="*/ 332422 w 333375"/>
              <a:gd name="connsiteY2" fmla="*/ 141922 h 866775"/>
              <a:gd name="connsiteX3" fmla="*/ 242888 w 333375"/>
              <a:gd name="connsiteY3" fmla="*/ 141922 h 866775"/>
              <a:gd name="connsiteX4" fmla="*/ 189548 w 333375"/>
              <a:gd name="connsiteY4" fmla="*/ 89535 h 866775"/>
              <a:gd name="connsiteX5" fmla="*/ 189548 w 333375"/>
              <a:gd name="connsiteY5" fmla="*/ 0 h 866775"/>
              <a:gd name="connsiteX6" fmla="*/ 152400 w 333375"/>
              <a:gd name="connsiteY6" fmla="*/ 0 h 866775"/>
              <a:gd name="connsiteX7" fmla="*/ 152400 w 333375"/>
              <a:gd name="connsiteY7" fmla="*/ 141922 h 866775"/>
              <a:gd name="connsiteX8" fmla="*/ 0 w 333375"/>
              <a:gd name="connsiteY8" fmla="*/ 141922 h 866775"/>
              <a:gd name="connsiteX9" fmla="*/ 0 w 333375"/>
              <a:gd name="connsiteY9" fmla="*/ 874395 h 866775"/>
              <a:gd name="connsiteX10" fmla="*/ 341947 w 333375"/>
              <a:gd name="connsiteY10" fmla="*/ 874395 h 866775"/>
              <a:gd name="connsiteX11" fmla="*/ 286703 w 333375"/>
              <a:gd name="connsiteY11" fmla="*/ 693420 h 866775"/>
              <a:gd name="connsiteX12" fmla="*/ 246698 w 333375"/>
              <a:gd name="connsiteY12" fmla="*/ 693420 h 866775"/>
              <a:gd name="connsiteX13" fmla="*/ 247650 w 333375"/>
              <a:gd name="connsiteY13" fmla="*/ 584835 h 866775"/>
              <a:gd name="connsiteX14" fmla="*/ 270510 w 333375"/>
              <a:gd name="connsiteY14" fmla="*/ 576263 h 866775"/>
              <a:gd name="connsiteX15" fmla="*/ 285750 w 333375"/>
              <a:gd name="connsiteY15" fmla="*/ 588645 h 866775"/>
              <a:gd name="connsiteX16" fmla="*/ 286703 w 333375"/>
              <a:gd name="connsiteY16" fmla="*/ 693420 h 866775"/>
              <a:gd name="connsiteX17" fmla="*/ 247650 w 333375"/>
              <a:gd name="connsiteY17" fmla="*/ 529590 h 866775"/>
              <a:gd name="connsiteX18" fmla="*/ 247650 w 333375"/>
              <a:gd name="connsiteY18" fmla="*/ 415290 h 866775"/>
              <a:gd name="connsiteX19" fmla="*/ 285750 w 333375"/>
              <a:gd name="connsiteY19" fmla="*/ 415290 h 866775"/>
              <a:gd name="connsiteX20" fmla="*/ 285750 w 333375"/>
              <a:gd name="connsiteY20" fmla="*/ 529590 h 866775"/>
              <a:gd name="connsiteX21" fmla="*/ 247650 w 333375"/>
              <a:gd name="connsiteY21" fmla="*/ 529590 h 866775"/>
              <a:gd name="connsiteX22" fmla="*/ 247650 w 333375"/>
              <a:gd name="connsiteY22" fmla="*/ 261938 h 866775"/>
              <a:gd name="connsiteX23" fmla="*/ 269558 w 333375"/>
              <a:gd name="connsiteY23" fmla="*/ 251460 h 866775"/>
              <a:gd name="connsiteX24" fmla="*/ 286703 w 333375"/>
              <a:gd name="connsiteY24" fmla="*/ 264795 h 866775"/>
              <a:gd name="connsiteX25" fmla="*/ 287655 w 333375"/>
              <a:gd name="connsiteY25" fmla="*/ 369570 h 866775"/>
              <a:gd name="connsiteX26" fmla="*/ 247650 w 333375"/>
              <a:gd name="connsiteY26" fmla="*/ 369570 h 866775"/>
              <a:gd name="connsiteX27" fmla="*/ 247650 w 333375"/>
              <a:gd name="connsiteY27" fmla="*/ 261938 h 866775"/>
              <a:gd name="connsiteX28" fmla="*/ 221933 w 333375"/>
              <a:gd name="connsiteY28" fmla="*/ 693420 h 866775"/>
              <a:gd name="connsiteX29" fmla="*/ 180023 w 333375"/>
              <a:gd name="connsiteY29" fmla="*/ 693420 h 866775"/>
              <a:gd name="connsiteX30" fmla="*/ 180975 w 333375"/>
              <a:gd name="connsiteY30" fmla="*/ 584835 h 866775"/>
              <a:gd name="connsiteX31" fmla="*/ 206692 w 333375"/>
              <a:gd name="connsiteY31" fmla="*/ 576263 h 866775"/>
              <a:gd name="connsiteX32" fmla="*/ 221933 w 333375"/>
              <a:gd name="connsiteY32" fmla="*/ 589597 h 866775"/>
              <a:gd name="connsiteX33" fmla="*/ 221933 w 333375"/>
              <a:gd name="connsiteY33" fmla="*/ 693420 h 866775"/>
              <a:gd name="connsiteX34" fmla="*/ 180023 w 333375"/>
              <a:gd name="connsiteY34" fmla="*/ 260032 h 866775"/>
              <a:gd name="connsiteX35" fmla="*/ 204788 w 333375"/>
              <a:gd name="connsiteY35" fmla="*/ 250507 h 866775"/>
              <a:gd name="connsiteX36" fmla="*/ 220027 w 333375"/>
              <a:gd name="connsiteY36" fmla="*/ 262890 h 866775"/>
              <a:gd name="connsiteX37" fmla="*/ 220980 w 333375"/>
              <a:gd name="connsiteY37" fmla="*/ 367665 h 866775"/>
              <a:gd name="connsiteX38" fmla="*/ 179070 w 333375"/>
              <a:gd name="connsiteY38" fmla="*/ 367665 h 866775"/>
              <a:gd name="connsiteX39" fmla="*/ 180023 w 333375"/>
              <a:gd name="connsiteY39" fmla="*/ 260032 h 866775"/>
              <a:gd name="connsiteX40" fmla="*/ 111442 w 333375"/>
              <a:gd name="connsiteY40" fmla="*/ 416243 h 866775"/>
              <a:gd name="connsiteX41" fmla="*/ 153352 w 333375"/>
              <a:gd name="connsiteY41" fmla="*/ 416243 h 866775"/>
              <a:gd name="connsiteX42" fmla="*/ 153352 w 333375"/>
              <a:gd name="connsiteY42" fmla="*/ 529590 h 866775"/>
              <a:gd name="connsiteX43" fmla="*/ 133350 w 333375"/>
              <a:gd name="connsiteY43" fmla="*/ 531495 h 866775"/>
              <a:gd name="connsiteX44" fmla="*/ 110490 w 333375"/>
              <a:gd name="connsiteY44" fmla="*/ 510540 h 866775"/>
              <a:gd name="connsiteX45" fmla="*/ 111442 w 333375"/>
              <a:gd name="connsiteY45" fmla="*/ 416243 h 866775"/>
              <a:gd name="connsiteX46" fmla="*/ 47625 w 333375"/>
              <a:gd name="connsiteY46" fmla="*/ 252413 h 866775"/>
              <a:gd name="connsiteX47" fmla="*/ 88583 w 333375"/>
              <a:gd name="connsiteY47" fmla="*/ 284797 h 866775"/>
              <a:gd name="connsiteX48" fmla="*/ 88583 w 333375"/>
              <a:gd name="connsiteY48" fmla="*/ 334328 h 866775"/>
              <a:gd name="connsiteX49" fmla="*/ 47625 w 333375"/>
              <a:gd name="connsiteY49" fmla="*/ 367665 h 866775"/>
              <a:gd name="connsiteX50" fmla="*/ 47625 w 333375"/>
              <a:gd name="connsiteY50" fmla="*/ 252413 h 866775"/>
              <a:gd name="connsiteX51" fmla="*/ 47625 w 333375"/>
              <a:gd name="connsiteY51" fmla="*/ 415290 h 866775"/>
              <a:gd name="connsiteX52" fmla="*/ 88583 w 333375"/>
              <a:gd name="connsiteY52" fmla="*/ 415290 h 866775"/>
              <a:gd name="connsiteX53" fmla="*/ 87630 w 333375"/>
              <a:gd name="connsiteY53" fmla="*/ 519113 h 866775"/>
              <a:gd name="connsiteX54" fmla="*/ 74295 w 333375"/>
              <a:gd name="connsiteY54" fmla="*/ 529590 h 866775"/>
              <a:gd name="connsiteX55" fmla="*/ 46673 w 333375"/>
              <a:gd name="connsiteY55" fmla="*/ 530543 h 866775"/>
              <a:gd name="connsiteX56" fmla="*/ 47625 w 333375"/>
              <a:gd name="connsiteY56" fmla="*/ 415290 h 866775"/>
              <a:gd name="connsiteX57" fmla="*/ 46673 w 333375"/>
              <a:gd name="connsiteY57" fmla="*/ 579120 h 866775"/>
              <a:gd name="connsiteX58" fmla="*/ 88583 w 333375"/>
              <a:gd name="connsiteY58" fmla="*/ 606743 h 866775"/>
              <a:gd name="connsiteX59" fmla="*/ 88583 w 333375"/>
              <a:gd name="connsiteY59" fmla="*/ 661988 h 866775"/>
              <a:gd name="connsiteX60" fmla="*/ 46673 w 333375"/>
              <a:gd name="connsiteY60" fmla="*/ 692468 h 866775"/>
              <a:gd name="connsiteX61" fmla="*/ 46673 w 333375"/>
              <a:gd name="connsiteY61" fmla="*/ 57912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3375" h="866775">
                <a:moveTo>
                  <a:pt x="341947" y="873443"/>
                </a:moveTo>
                <a:cubicBezTo>
                  <a:pt x="341947" y="628650"/>
                  <a:pt x="341947" y="385763"/>
                  <a:pt x="341947" y="143828"/>
                </a:cubicBezTo>
                <a:cubicBezTo>
                  <a:pt x="337185" y="142875"/>
                  <a:pt x="334328" y="141922"/>
                  <a:pt x="332422" y="141922"/>
                </a:cubicBezTo>
                <a:cubicBezTo>
                  <a:pt x="302895" y="141922"/>
                  <a:pt x="273367" y="141922"/>
                  <a:pt x="242888" y="141922"/>
                </a:cubicBezTo>
                <a:cubicBezTo>
                  <a:pt x="189548" y="141922"/>
                  <a:pt x="189548" y="141922"/>
                  <a:pt x="189548" y="89535"/>
                </a:cubicBezTo>
                <a:cubicBezTo>
                  <a:pt x="189548" y="60007"/>
                  <a:pt x="189548" y="30480"/>
                  <a:pt x="189548" y="0"/>
                </a:cubicBezTo>
                <a:cubicBezTo>
                  <a:pt x="176213" y="0"/>
                  <a:pt x="165735" y="0"/>
                  <a:pt x="152400" y="0"/>
                </a:cubicBezTo>
                <a:cubicBezTo>
                  <a:pt x="152400" y="47625"/>
                  <a:pt x="152400" y="93345"/>
                  <a:pt x="152400" y="141922"/>
                </a:cubicBezTo>
                <a:cubicBezTo>
                  <a:pt x="101917" y="141922"/>
                  <a:pt x="52388" y="141922"/>
                  <a:pt x="0" y="141922"/>
                </a:cubicBezTo>
                <a:cubicBezTo>
                  <a:pt x="0" y="387668"/>
                  <a:pt x="0" y="630555"/>
                  <a:pt x="0" y="874395"/>
                </a:cubicBezTo>
                <a:lnTo>
                  <a:pt x="341947" y="874395"/>
                </a:lnTo>
                <a:close/>
                <a:moveTo>
                  <a:pt x="286703" y="693420"/>
                </a:moveTo>
                <a:cubicBezTo>
                  <a:pt x="272415" y="693420"/>
                  <a:pt x="260985" y="693420"/>
                  <a:pt x="246698" y="693420"/>
                </a:cubicBezTo>
                <a:cubicBezTo>
                  <a:pt x="246698" y="656272"/>
                  <a:pt x="245745" y="620078"/>
                  <a:pt x="247650" y="584835"/>
                </a:cubicBezTo>
                <a:cubicBezTo>
                  <a:pt x="247650" y="581025"/>
                  <a:pt x="262890" y="576263"/>
                  <a:pt x="270510" y="576263"/>
                </a:cubicBezTo>
                <a:cubicBezTo>
                  <a:pt x="276225" y="576263"/>
                  <a:pt x="285750" y="583882"/>
                  <a:pt x="285750" y="588645"/>
                </a:cubicBezTo>
                <a:cubicBezTo>
                  <a:pt x="287655" y="622935"/>
                  <a:pt x="286703" y="657225"/>
                  <a:pt x="286703" y="693420"/>
                </a:cubicBezTo>
                <a:close/>
                <a:moveTo>
                  <a:pt x="247650" y="529590"/>
                </a:moveTo>
                <a:cubicBezTo>
                  <a:pt x="247650" y="490538"/>
                  <a:pt x="247650" y="453390"/>
                  <a:pt x="247650" y="415290"/>
                </a:cubicBezTo>
                <a:cubicBezTo>
                  <a:pt x="260985" y="415290"/>
                  <a:pt x="272415" y="415290"/>
                  <a:pt x="285750" y="415290"/>
                </a:cubicBezTo>
                <a:cubicBezTo>
                  <a:pt x="285750" y="453390"/>
                  <a:pt x="285750" y="491490"/>
                  <a:pt x="285750" y="529590"/>
                </a:cubicBezTo>
                <a:cubicBezTo>
                  <a:pt x="272415" y="529590"/>
                  <a:pt x="260985" y="529590"/>
                  <a:pt x="247650" y="529590"/>
                </a:cubicBezTo>
                <a:close/>
                <a:moveTo>
                  <a:pt x="247650" y="261938"/>
                </a:moveTo>
                <a:cubicBezTo>
                  <a:pt x="247650" y="258128"/>
                  <a:pt x="261938" y="251460"/>
                  <a:pt x="269558" y="251460"/>
                </a:cubicBezTo>
                <a:cubicBezTo>
                  <a:pt x="275273" y="251460"/>
                  <a:pt x="286703" y="260032"/>
                  <a:pt x="286703" y="264795"/>
                </a:cubicBezTo>
                <a:cubicBezTo>
                  <a:pt x="288608" y="299085"/>
                  <a:pt x="287655" y="333375"/>
                  <a:pt x="287655" y="369570"/>
                </a:cubicBezTo>
                <a:cubicBezTo>
                  <a:pt x="273367" y="369570"/>
                  <a:pt x="261938" y="369570"/>
                  <a:pt x="247650" y="369570"/>
                </a:cubicBezTo>
                <a:cubicBezTo>
                  <a:pt x="246698" y="332422"/>
                  <a:pt x="245745" y="297180"/>
                  <a:pt x="247650" y="261938"/>
                </a:cubicBezTo>
                <a:close/>
                <a:moveTo>
                  <a:pt x="221933" y="693420"/>
                </a:moveTo>
                <a:cubicBezTo>
                  <a:pt x="206692" y="693420"/>
                  <a:pt x="195263" y="693420"/>
                  <a:pt x="180023" y="693420"/>
                </a:cubicBezTo>
                <a:cubicBezTo>
                  <a:pt x="180023" y="656272"/>
                  <a:pt x="179070" y="620078"/>
                  <a:pt x="180975" y="584835"/>
                </a:cubicBezTo>
                <a:cubicBezTo>
                  <a:pt x="180975" y="581025"/>
                  <a:pt x="197167" y="576263"/>
                  <a:pt x="206692" y="576263"/>
                </a:cubicBezTo>
                <a:cubicBezTo>
                  <a:pt x="211455" y="576263"/>
                  <a:pt x="221933" y="584835"/>
                  <a:pt x="221933" y="589597"/>
                </a:cubicBezTo>
                <a:cubicBezTo>
                  <a:pt x="221933" y="622935"/>
                  <a:pt x="221933" y="657225"/>
                  <a:pt x="221933" y="693420"/>
                </a:cubicBezTo>
                <a:close/>
                <a:moveTo>
                  <a:pt x="180023" y="260032"/>
                </a:moveTo>
                <a:cubicBezTo>
                  <a:pt x="180023" y="256222"/>
                  <a:pt x="196215" y="251460"/>
                  <a:pt x="204788" y="250507"/>
                </a:cubicBezTo>
                <a:cubicBezTo>
                  <a:pt x="210502" y="250507"/>
                  <a:pt x="220027" y="258128"/>
                  <a:pt x="220027" y="262890"/>
                </a:cubicBezTo>
                <a:cubicBezTo>
                  <a:pt x="220980" y="297180"/>
                  <a:pt x="220980" y="330518"/>
                  <a:pt x="220980" y="367665"/>
                </a:cubicBezTo>
                <a:cubicBezTo>
                  <a:pt x="205740" y="367665"/>
                  <a:pt x="194310" y="367665"/>
                  <a:pt x="179070" y="367665"/>
                </a:cubicBezTo>
                <a:cubicBezTo>
                  <a:pt x="179070" y="332422"/>
                  <a:pt x="178117" y="296228"/>
                  <a:pt x="180023" y="260032"/>
                </a:cubicBezTo>
                <a:close/>
                <a:moveTo>
                  <a:pt x="111442" y="416243"/>
                </a:moveTo>
                <a:cubicBezTo>
                  <a:pt x="125730" y="416243"/>
                  <a:pt x="138113" y="416243"/>
                  <a:pt x="153352" y="416243"/>
                </a:cubicBezTo>
                <a:cubicBezTo>
                  <a:pt x="153352" y="454343"/>
                  <a:pt x="153352" y="491490"/>
                  <a:pt x="153352" y="529590"/>
                </a:cubicBezTo>
                <a:cubicBezTo>
                  <a:pt x="146685" y="530543"/>
                  <a:pt x="140017" y="530543"/>
                  <a:pt x="133350" y="531495"/>
                </a:cubicBezTo>
                <a:cubicBezTo>
                  <a:pt x="117158" y="533400"/>
                  <a:pt x="109538" y="528638"/>
                  <a:pt x="110490" y="510540"/>
                </a:cubicBezTo>
                <a:cubicBezTo>
                  <a:pt x="111442" y="479107"/>
                  <a:pt x="111442" y="448628"/>
                  <a:pt x="111442" y="416243"/>
                </a:cubicBezTo>
                <a:close/>
                <a:moveTo>
                  <a:pt x="47625" y="252413"/>
                </a:moveTo>
                <a:cubicBezTo>
                  <a:pt x="88583" y="246697"/>
                  <a:pt x="88583" y="246697"/>
                  <a:pt x="88583" y="284797"/>
                </a:cubicBezTo>
                <a:cubicBezTo>
                  <a:pt x="88583" y="300990"/>
                  <a:pt x="88583" y="318135"/>
                  <a:pt x="88583" y="334328"/>
                </a:cubicBezTo>
                <a:cubicBezTo>
                  <a:pt x="88583" y="373380"/>
                  <a:pt x="88583" y="373380"/>
                  <a:pt x="47625" y="367665"/>
                </a:cubicBezTo>
                <a:cubicBezTo>
                  <a:pt x="47625" y="329565"/>
                  <a:pt x="47625" y="291465"/>
                  <a:pt x="47625" y="252413"/>
                </a:cubicBezTo>
                <a:close/>
                <a:moveTo>
                  <a:pt x="47625" y="415290"/>
                </a:moveTo>
                <a:cubicBezTo>
                  <a:pt x="60960" y="415290"/>
                  <a:pt x="73342" y="415290"/>
                  <a:pt x="88583" y="415290"/>
                </a:cubicBezTo>
                <a:cubicBezTo>
                  <a:pt x="88583" y="450532"/>
                  <a:pt x="88583" y="484822"/>
                  <a:pt x="87630" y="519113"/>
                </a:cubicBezTo>
                <a:cubicBezTo>
                  <a:pt x="87630" y="522922"/>
                  <a:pt x="80010" y="528638"/>
                  <a:pt x="74295" y="529590"/>
                </a:cubicBezTo>
                <a:cubicBezTo>
                  <a:pt x="66675" y="531495"/>
                  <a:pt x="58102" y="530543"/>
                  <a:pt x="46673" y="530543"/>
                </a:cubicBezTo>
                <a:cubicBezTo>
                  <a:pt x="47625" y="491490"/>
                  <a:pt x="47625" y="454343"/>
                  <a:pt x="47625" y="415290"/>
                </a:cubicBezTo>
                <a:close/>
                <a:moveTo>
                  <a:pt x="46673" y="579120"/>
                </a:moveTo>
                <a:cubicBezTo>
                  <a:pt x="82867" y="567690"/>
                  <a:pt x="88583" y="571500"/>
                  <a:pt x="88583" y="606743"/>
                </a:cubicBezTo>
                <a:cubicBezTo>
                  <a:pt x="88583" y="624840"/>
                  <a:pt x="88583" y="642938"/>
                  <a:pt x="88583" y="661988"/>
                </a:cubicBezTo>
                <a:cubicBezTo>
                  <a:pt x="88583" y="699135"/>
                  <a:pt x="88583" y="699135"/>
                  <a:pt x="46673" y="692468"/>
                </a:cubicBezTo>
                <a:cubicBezTo>
                  <a:pt x="46673" y="653415"/>
                  <a:pt x="46673" y="616268"/>
                  <a:pt x="46673" y="579120"/>
                </a:cubicBezTo>
                <a:close/>
              </a:path>
            </a:pathLst>
          </a:custGeom>
          <a:solidFill>
            <a:schemeClr val="accent1"/>
          </a:solidFill>
          <a:ln w="9525" cap="flat">
            <a:noFill/>
            <a:prstDash val="solid"/>
            <a:miter/>
          </a:ln>
        </p:spPr>
        <p:txBody>
          <a:bodyPr rtlCol="0" anchor="ctr"/>
          <a:lstStyle/>
          <a:p>
            <a:endParaRPr lang="en-US"/>
          </a:p>
        </p:txBody>
      </p:sp>
      <p:sp>
        <p:nvSpPr>
          <p:cNvPr id="132" name="Freeform: Shape 131"/>
          <p:cNvSpPr/>
          <p:nvPr/>
        </p:nvSpPr>
        <p:spPr>
          <a:xfrm>
            <a:off x="5469043" y="5314954"/>
            <a:ext cx="1121561" cy="1166481"/>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28130 w 1303698"/>
              <a:gd name="connsiteY4" fmla="*/ 1308135 h 1355913"/>
              <a:gd name="connsiteX5" fmla="*/ 928130 w 1303698"/>
              <a:gd name="connsiteY5" fmla="*/ 1326423 h 1355913"/>
              <a:gd name="connsiteX6" fmla="*/ 1111010 w 1303698"/>
              <a:gd name="connsiteY6" fmla="*/ 1326423 h 1355913"/>
              <a:gd name="connsiteX7" fmla="*/ 1111010 w 1303698"/>
              <a:gd name="connsiteY7" fmla="*/ 1308135 h 1355913"/>
              <a:gd name="connsiteX8" fmla="*/ 713802 w 1303698"/>
              <a:gd name="connsiteY8" fmla="*/ 1307881 h 1355913"/>
              <a:gd name="connsiteX9" fmla="*/ 713802 w 1303698"/>
              <a:gd name="connsiteY9" fmla="*/ 1326169 h 1355913"/>
              <a:gd name="connsiteX10" fmla="*/ 896682 w 1303698"/>
              <a:gd name="connsiteY10" fmla="*/ 1326169 h 1355913"/>
              <a:gd name="connsiteX11" fmla="*/ 896682 w 1303698"/>
              <a:gd name="connsiteY11" fmla="*/ 1307881 h 1355913"/>
              <a:gd name="connsiteX12" fmla="*/ 91855 w 1303698"/>
              <a:gd name="connsiteY12" fmla="*/ 1284733 h 1355913"/>
              <a:gd name="connsiteX13" fmla="*/ 91855 w 1303698"/>
              <a:gd name="connsiteY13" fmla="*/ 1303021 h 1355913"/>
              <a:gd name="connsiteX14" fmla="*/ 274735 w 1303698"/>
              <a:gd name="connsiteY14" fmla="*/ 1303021 h 1355913"/>
              <a:gd name="connsiteX15" fmla="*/ 274735 w 1303698"/>
              <a:gd name="connsiteY15" fmla="*/ 1284733 h 1355913"/>
              <a:gd name="connsiteX16" fmla="*/ 928130 w 1303698"/>
              <a:gd name="connsiteY16" fmla="*/ 1280315 h 1355913"/>
              <a:gd name="connsiteX17" fmla="*/ 928130 w 1303698"/>
              <a:gd name="connsiteY17" fmla="*/ 1298603 h 1355913"/>
              <a:gd name="connsiteX18" fmla="*/ 1111010 w 1303698"/>
              <a:gd name="connsiteY18" fmla="*/ 1298603 h 1355913"/>
              <a:gd name="connsiteX19" fmla="*/ 1111010 w 1303698"/>
              <a:gd name="connsiteY19" fmla="*/ 1280315 h 1355913"/>
              <a:gd name="connsiteX20" fmla="*/ 713802 w 1303698"/>
              <a:gd name="connsiteY20" fmla="*/ 1280061 h 1355913"/>
              <a:gd name="connsiteX21" fmla="*/ 713802 w 1303698"/>
              <a:gd name="connsiteY21" fmla="*/ 1298349 h 1355913"/>
              <a:gd name="connsiteX22" fmla="*/ 896682 w 1303698"/>
              <a:gd name="connsiteY22" fmla="*/ 1298349 h 1355913"/>
              <a:gd name="connsiteX23" fmla="*/ 896682 w 1303698"/>
              <a:gd name="connsiteY23" fmla="*/ 1280061 h 1355913"/>
              <a:gd name="connsiteX24" fmla="*/ 91855 w 1303698"/>
              <a:gd name="connsiteY24" fmla="*/ 1256914 h 1355913"/>
              <a:gd name="connsiteX25" fmla="*/ 91855 w 1303698"/>
              <a:gd name="connsiteY25" fmla="*/ 1275202 h 1355913"/>
              <a:gd name="connsiteX26" fmla="*/ 274735 w 1303698"/>
              <a:gd name="connsiteY26" fmla="*/ 1275202 h 1355913"/>
              <a:gd name="connsiteX27" fmla="*/ 274735 w 1303698"/>
              <a:gd name="connsiteY27" fmla="*/ 1256914 h 1355913"/>
              <a:gd name="connsiteX28" fmla="*/ 928130 w 1303698"/>
              <a:gd name="connsiteY28" fmla="*/ 1252496 h 1355913"/>
              <a:gd name="connsiteX29" fmla="*/ 928130 w 1303698"/>
              <a:gd name="connsiteY29" fmla="*/ 1270784 h 1355913"/>
              <a:gd name="connsiteX30" fmla="*/ 1111010 w 1303698"/>
              <a:gd name="connsiteY30" fmla="*/ 1270784 h 1355913"/>
              <a:gd name="connsiteX31" fmla="*/ 1111010 w 1303698"/>
              <a:gd name="connsiteY31" fmla="*/ 1252496 h 1355913"/>
              <a:gd name="connsiteX32" fmla="*/ 713802 w 1303698"/>
              <a:gd name="connsiteY32" fmla="*/ 1252242 h 1355913"/>
              <a:gd name="connsiteX33" fmla="*/ 713802 w 1303698"/>
              <a:gd name="connsiteY33" fmla="*/ 1270530 h 1355913"/>
              <a:gd name="connsiteX34" fmla="*/ 896682 w 1303698"/>
              <a:gd name="connsiteY34" fmla="*/ 1270530 h 1355913"/>
              <a:gd name="connsiteX35" fmla="*/ 896682 w 1303698"/>
              <a:gd name="connsiteY35" fmla="*/ 1252242 h 1355913"/>
              <a:gd name="connsiteX36" fmla="*/ 91855 w 1303698"/>
              <a:gd name="connsiteY36" fmla="*/ 1229095 h 1355913"/>
              <a:gd name="connsiteX37" fmla="*/ 91855 w 1303698"/>
              <a:gd name="connsiteY37" fmla="*/ 1247383 h 1355913"/>
              <a:gd name="connsiteX38" fmla="*/ 274735 w 1303698"/>
              <a:gd name="connsiteY38" fmla="*/ 1247383 h 1355913"/>
              <a:gd name="connsiteX39" fmla="*/ 274735 w 1303698"/>
              <a:gd name="connsiteY39" fmla="*/ 1229095 h 1355913"/>
              <a:gd name="connsiteX40" fmla="*/ 928130 w 1303698"/>
              <a:gd name="connsiteY40" fmla="*/ 1224677 h 1355913"/>
              <a:gd name="connsiteX41" fmla="*/ 928130 w 1303698"/>
              <a:gd name="connsiteY41" fmla="*/ 1242965 h 1355913"/>
              <a:gd name="connsiteX42" fmla="*/ 1111010 w 1303698"/>
              <a:gd name="connsiteY42" fmla="*/ 1242965 h 1355913"/>
              <a:gd name="connsiteX43" fmla="*/ 1111010 w 1303698"/>
              <a:gd name="connsiteY43" fmla="*/ 1224677 h 1355913"/>
              <a:gd name="connsiteX44" fmla="*/ 713802 w 1303698"/>
              <a:gd name="connsiteY44" fmla="*/ 1224423 h 1355913"/>
              <a:gd name="connsiteX45" fmla="*/ 713802 w 1303698"/>
              <a:gd name="connsiteY45" fmla="*/ 1242711 h 1355913"/>
              <a:gd name="connsiteX46" fmla="*/ 896682 w 1303698"/>
              <a:gd name="connsiteY46" fmla="*/ 1242711 h 1355913"/>
              <a:gd name="connsiteX47" fmla="*/ 896682 w 1303698"/>
              <a:gd name="connsiteY47" fmla="*/ 1224423 h 1355913"/>
              <a:gd name="connsiteX48" fmla="*/ 1172454 w 1303698"/>
              <a:gd name="connsiteY48" fmla="*/ 1139433 h 1355913"/>
              <a:gd name="connsiteX49" fmla="*/ 1172454 w 1303698"/>
              <a:gd name="connsiteY49" fmla="*/ 1176009 h 1355913"/>
              <a:gd name="connsiteX50" fmla="*/ 1218416 w 1303698"/>
              <a:gd name="connsiteY50" fmla="*/ 1176009 h 1355913"/>
              <a:gd name="connsiteX51" fmla="*/ 1218416 w 1303698"/>
              <a:gd name="connsiteY51" fmla="*/ 1139433 h 1355913"/>
              <a:gd name="connsiteX52" fmla="*/ 1096012 w 1303698"/>
              <a:gd name="connsiteY52" fmla="*/ 1139433 h 1355913"/>
              <a:gd name="connsiteX53" fmla="*/ 1096012 w 1303698"/>
              <a:gd name="connsiteY53" fmla="*/ 1176009 h 1355913"/>
              <a:gd name="connsiteX54" fmla="*/ 1141974 w 1303698"/>
              <a:gd name="connsiteY54" fmla="*/ 1176009 h 1355913"/>
              <a:gd name="connsiteX55" fmla="*/ 1141974 w 1303698"/>
              <a:gd name="connsiteY55" fmla="*/ 1139433 h 1355913"/>
              <a:gd name="connsiteX56" fmla="*/ 1019570 w 1303698"/>
              <a:gd name="connsiteY56" fmla="*/ 1139433 h 1355913"/>
              <a:gd name="connsiteX57" fmla="*/ 1019570 w 1303698"/>
              <a:gd name="connsiteY57" fmla="*/ 1176009 h 1355913"/>
              <a:gd name="connsiteX58" fmla="*/ 1065532 w 1303698"/>
              <a:gd name="connsiteY58" fmla="*/ 1176009 h 1355913"/>
              <a:gd name="connsiteX59" fmla="*/ 1065532 w 1303698"/>
              <a:gd name="connsiteY59" fmla="*/ 1139433 h 1355913"/>
              <a:gd name="connsiteX60" fmla="*/ 943128 w 1303698"/>
              <a:gd name="connsiteY60" fmla="*/ 1139433 h 1355913"/>
              <a:gd name="connsiteX61" fmla="*/ 943128 w 1303698"/>
              <a:gd name="connsiteY61" fmla="*/ 1176009 h 1355913"/>
              <a:gd name="connsiteX62" fmla="*/ 989090 w 1303698"/>
              <a:gd name="connsiteY62" fmla="*/ 1176009 h 1355913"/>
              <a:gd name="connsiteX63" fmla="*/ 989090 w 1303698"/>
              <a:gd name="connsiteY63" fmla="*/ 1139433 h 1355913"/>
              <a:gd name="connsiteX64" fmla="*/ 866686 w 1303698"/>
              <a:gd name="connsiteY64" fmla="*/ 1139433 h 1355913"/>
              <a:gd name="connsiteX65" fmla="*/ 866686 w 1303698"/>
              <a:gd name="connsiteY65" fmla="*/ 1176009 h 1355913"/>
              <a:gd name="connsiteX66" fmla="*/ 912648 w 1303698"/>
              <a:gd name="connsiteY66" fmla="*/ 1176009 h 1355913"/>
              <a:gd name="connsiteX67" fmla="*/ 912648 w 1303698"/>
              <a:gd name="connsiteY67" fmla="*/ 1139433 h 1355913"/>
              <a:gd name="connsiteX68" fmla="*/ 790244 w 1303698"/>
              <a:gd name="connsiteY68" fmla="*/ 1139433 h 1355913"/>
              <a:gd name="connsiteX69" fmla="*/ 790244 w 1303698"/>
              <a:gd name="connsiteY69" fmla="*/ 1176009 h 1355913"/>
              <a:gd name="connsiteX70" fmla="*/ 836206 w 1303698"/>
              <a:gd name="connsiteY70" fmla="*/ 1176009 h 1355913"/>
              <a:gd name="connsiteX71" fmla="*/ 836206 w 1303698"/>
              <a:gd name="connsiteY71" fmla="*/ 1139433 h 1355913"/>
              <a:gd name="connsiteX72" fmla="*/ 713802 w 1303698"/>
              <a:gd name="connsiteY72" fmla="*/ 1139433 h 1355913"/>
              <a:gd name="connsiteX73" fmla="*/ 713802 w 1303698"/>
              <a:gd name="connsiteY73" fmla="*/ 1176009 h 1355913"/>
              <a:gd name="connsiteX74" fmla="*/ 759764 w 1303698"/>
              <a:gd name="connsiteY74" fmla="*/ 1176009 h 1355913"/>
              <a:gd name="connsiteX75" fmla="*/ 759764 w 1303698"/>
              <a:gd name="connsiteY75" fmla="*/ 1139433 h 1355913"/>
              <a:gd name="connsiteX76" fmla="*/ 550507 w 1303698"/>
              <a:gd name="connsiteY76" fmla="*/ 1139433 h 1355913"/>
              <a:gd name="connsiteX77" fmla="*/ 550507 w 1303698"/>
              <a:gd name="connsiteY77" fmla="*/ 1176009 h 1355913"/>
              <a:gd name="connsiteX78" fmla="*/ 596469 w 1303698"/>
              <a:gd name="connsiteY78" fmla="*/ 1176009 h 1355913"/>
              <a:gd name="connsiteX79" fmla="*/ 596469 w 1303698"/>
              <a:gd name="connsiteY79" fmla="*/ 1139433 h 1355913"/>
              <a:gd name="connsiteX80" fmla="*/ 474065 w 1303698"/>
              <a:gd name="connsiteY80" fmla="*/ 1139433 h 1355913"/>
              <a:gd name="connsiteX81" fmla="*/ 474065 w 1303698"/>
              <a:gd name="connsiteY81" fmla="*/ 1176009 h 1355913"/>
              <a:gd name="connsiteX82" fmla="*/ 520027 w 1303698"/>
              <a:gd name="connsiteY82" fmla="*/ 1176009 h 1355913"/>
              <a:gd name="connsiteX83" fmla="*/ 520027 w 1303698"/>
              <a:gd name="connsiteY83" fmla="*/ 1139433 h 1355913"/>
              <a:gd name="connsiteX84" fmla="*/ 397623 w 1303698"/>
              <a:gd name="connsiteY84" fmla="*/ 1139433 h 1355913"/>
              <a:gd name="connsiteX85" fmla="*/ 397623 w 1303698"/>
              <a:gd name="connsiteY85" fmla="*/ 1176009 h 1355913"/>
              <a:gd name="connsiteX86" fmla="*/ 443585 w 1303698"/>
              <a:gd name="connsiteY86" fmla="*/ 1176009 h 1355913"/>
              <a:gd name="connsiteX87" fmla="*/ 443585 w 1303698"/>
              <a:gd name="connsiteY87" fmla="*/ 1139433 h 1355913"/>
              <a:gd name="connsiteX88" fmla="*/ 321181 w 1303698"/>
              <a:gd name="connsiteY88" fmla="*/ 1139433 h 1355913"/>
              <a:gd name="connsiteX89" fmla="*/ 321181 w 1303698"/>
              <a:gd name="connsiteY89" fmla="*/ 1176009 h 1355913"/>
              <a:gd name="connsiteX90" fmla="*/ 367143 w 1303698"/>
              <a:gd name="connsiteY90" fmla="*/ 1176009 h 1355913"/>
              <a:gd name="connsiteX91" fmla="*/ 367143 w 1303698"/>
              <a:gd name="connsiteY91" fmla="*/ 1139433 h 1355913"/>
              <a:gd name="connsiteX92" fmla="*/ 244739 w 1303698"/>
              <a:gd name="connsiteY92" fmla="*/ 1139433 h 1355913"/>
              <a:gd name="connsiteX93" fmla="*/ 244739 w 1303698"/>
              <a:gd name="connsiteY93" fmla="*/ 1176009 h 1355913"/>
              <a:gd name="connsiteX94" fmla="*/ 290701 w 1303698"/>
              <a:gd name="connsiteY94" fmla="*/ 1176009 h 1355913"/>
              <a:gd name="connsiteX95" fmla="*/ 290701 w 1303698"/>
              <a:gd name="connsiteY95" fmla="*/ 1139433 h 1355913"/>
              <a:gd name="connsiteX96" fmla="*/ 168297 w 1303698"/>
              <a:gd name="connsiteY96" fmla="*/ 1139433 h 1355913"/>
              <a:gd name="connsiteX97" fmla="*/ 168297 w 1303698"/>
              <a:gd name="connsiteY97" fmla="*/ 1176009 h 1355913"/>
              <a:gd name="connsiteX98" fmla="*/ 214259 w 1303698"/>
              <a:gd name="connsiteY98" fmla="*/ 1176009 h 1355913"/>
              <a:gd name="connsiteX99" fmla="*/ 214259 w 1303698"/>
              <a:gd name="connsiteY99" fmla="*/ 1139433 h 1355913"/>
              <a:gd name="connsiteX100" fmla="*/ 91855 w 1303698"/>
              <a:gd name="connsiteY100" fmla="*/ 1139433 h 1355913"/>
              <a:gd name="connsiteX101" fmla="*/ 91855 w 1303698"/>
              <a:gd name="connsiteY101" fmla="*/ 1176009 h 1355913"/>
              <a:gd name="connsiteX102" fmla="*/ 137817 w 1303698"/>
              <a:gd name="connsiteY102" fmla="*/ 1176009 h 1355913"/>
              <a:gd name="connsiteX103" fmla="*/ 137817 w 1303698"/>
              <a:gd name="connsiteY103" fmla="*/ 1139433 h 1355913"/>
              <a:gd name="connsiteX104" fmla="*/ 1172454 w 1303698"/>
              <a:gd name="connsiteY104" fmla="*/ 1066462 h 1355913"/>
              <a:gd name="connsiteX105" fmla="*/ 1172454 w 1303698"/>
              <a:gd name="connsiteY105" fmla="*/ 1103038 h 1355913"/>
              <a:gd name="connsiteX106" fmla="*/ 1218416 w 1303698"/>
              <a:gd name="connsiteY106" fmla="*/ 1103038 h 1355913"/>
              <a:gd name="connsiteX107" fmla="*/ 1218416 w 1303698"/>
              <a:gd name="connsiteY107" fmla="*/ 1066462 h 1355913"/>
              <a:gd name="connsiteX108" fmla="*/ 1096012 w 1303698"/>
              <a:gd name="connsiteY108" fmla="*/ 1066462 h 1355913"/>
              <a:gd name="connsiteX109" fmla="*/ 1096012 w 1303698"/>
              <a:gd name="connsiteY109" fmla="*/ 1103038 h 1355913"/>
              <a:gd name="connsiteX110" fmla="*/ 1141974 w 1303698"/>
              <a:gd name="connsiteY110" fmla="*/ 1103038 h 1355913"/>
              <a:gd name="connsiteX111" fmla="*/ 1141974 w 1303698"/>
              <a:gd name="connsiteY111" fmla="*/ 1066462 h 1355913"/>
              <a:gd name="connsiteX112" fmla="*/ 1019570 w 1303698"/>
              <a:gd name="connsiteY112" fmla="*/ 1066462 h 1355913"/>
              <a:gd name="connsiteX113" fmla="*/ 1019570 w 1303698"/>
              <a:gd name="connsiteY113" fmla="*/ 1103038 h 1355913"/>
              <a:gd name="connsiteX114" fmla="*/ 1065532 w 1303698"/>
              <a:gd name="connsiteY114" fmla="*/ 1103038 h 1355913"/>
              <a:gd name="connsiteX115" fmla="*/ 1065532 w 1303698"/>
              <a:gd name="connsiteY115" fmla="*/ 1066462 h 1355913"/>
              <a:gd name="connsiteX116" fmla="*/ 943128 w 1303698"/>
              <a:gd name="connsiteY116" fmla="*/ 1066462 h 1355913"/>
              <a:gd name="connsiteX117" fmla="*/ 943128 w 1303698"/>
              <a:gd name="connsiteY117" fmla="*/ 1103038 h 1355913"/>
              <a:gd name="connsiteX118" fmla="*/ 989090 w 1303698"/>
              <a:gd name="connsiteY118" fmla="*/ 1103038 h 1355913"/>
              <a:gd name="connsiteX119" fmla="*/ 989090 w 1303698"/>
              <a:gd name="connsiteY119" fmla="*/ 1066462 h 1355913"/>
              <a:gd name="connsiteX120" fmla="*/ 866686 w 1303698"/>
              <a:gd name="connsiteY120" fmla="*/ 1066462 h 1355913"/>
              <a:gd name="connsiteX121" fmla="*/ 866686 w 1303698"/>
              <a:gd name="connsiteY121" fmla="*/ 1103038 h 1355913"/>
              <a:gd name="connsiteX122" fmla="*/ 912648 w 1303698"/>
              <a:gd name="connsiteY122" fmla="*/ 1103038 h 1355913"/>
              <a:gd name="connsiteX123" fmla="*/ 912648 w 1303698"/>
              <a:gd name="connsiteY123" fmla="*/ 1066462 h 1355913"/>
              <a:gd name="connsiteX124" fmla="*/ 790244 w 1303698"/>
              <a:gd name="connsiteY124" fmla="*/ 1066462 h 1355913"/>
              <a:gd name="connsiteX125" fmla="*/ 790244 w 1303698"/>
              <a:gd name="connsiteY125" fmla="*/ 1103038 h 1355913"/>
              <a:gd name="connsiteX126" fmla="*/ 836206 w 1303698"/>
              <a:gd name="connsiteY126" fmla="*/ 1103038 h 1355913"/>
              <a:gd name="connsiteX127" fmla="*/ 836206 w 1303698"/>
              <a:gd name="connsiteY127" fmla="*/ 1066462 h 1355913"/>
              <a:gd name="connsiteX128" fmla="*/ 713802 w 1303698"/>
              <a:gd name="connsiteY128" fmla="*/ 1066462 h 1355913"/>
              <a:gd name="connsiteX129" fmla="*/ 713802 w 1303698"/>
              <a:gd name="connsiteY129" fmla="*/ 1103038 h 1355913"/>
              <a:gd name="connsiteX130" fmla="*/ 759764 w 1303698"/>
              <a:gd name="connsiteY130" fmla="*/ 1103038 h 1355913"/>
              <a:gd name="connsiteX131" fmla="*/ 759764 w 1303698"/>
              <a:gd name="connsiteY131" fmla="*/ 1066462 h 1355913"/>
              <a:gd name="connsiteX132" fmla="*/ 550507 w 1303698"/>
              <a:gd name="connsiteY132" fmla="*/ 1066462 h 1355913"/>
              <a:gd name="connsiteX133" fmla="*/ 550507 w 1303698"/>
              <a:gd name="connsiteY133" fmla="*/ 1103038 h 1355913"/>
              <a:gd name="connsiteX134" fmla="*/ 596469 w 1303698"/>
              <a:gd name="connsiteY134" fmla="*/ 1103038 h 1355913"/>
              <a:gd name="connsiteX135" fmla="*/ 596469 w 1303698"/>
              <a:gd name="connsiteY135" fmla="*/ 1066462 h 1355913"/>
              <a:gd name="connsiteX136" fmla="*/ 474065 w 1303698"/>
              <a:gd name="connsiteY136" fmla="*/ 1066462 h 1355913"/>
              <a:gd name="connsiteX137" fmla="*/ 474065 w 1303698"/>
              <a:gd name="connsiteY137" fmla="*/ 1103038 h 1355913"/>
              <a:gd name="connsiteX138" fmla="*/ 520027 w 1303698"/>
              <a:gd name="connsiteY138" fmla="*/ 1103038 h 1355913"/>
              <a:gd name="connsiteX139" fmla="*/ 520027 w 1303698"/>
              <a:gd name="connsiteY139" fmla="*/ 1066462 h 1355913"/>
              <a:gd name="connsiteX140" fmla="*/ 397623 w 1303698"/>
              <a:gd name="connsiteY140" fmla="*/ 1066462 h 1355913"/>
              <a:gd name="connsiteX141" fmla="*/ 397623 w 1303698"/>
              <a:gd name="connsiteY141" fmla="*/ 1103038 h 1355913"/>
              <a:gd name="connsiteX142" fmla="*/ 443585 w 1303698"/>
              <a:gd name="connsiteY142" fmla="*/ 1103038 h 1355913"/>
              <a:gd name="connsiteX143" fmla="*/ 443585 w 1303698"/>
              <a:gd name="connsiteY143" fmla="*/ 1066462 h 1355913"/>
              <a:gd name="connsiteX144" fmla="*/ 321181 w 1303698"/>
              <a:gd name="connsiteY144" fmla="*/ 1066462 h 1355913"/>
              <a:gd name="connsiteX145" fmla="*/ 321181 w 1303698"/>
              <a:gd name="connsiteY145" fmla="*/ 1103038 h 1355913"/>
              <a:gd name="connsiteX146" fmla="*/ 367143 w 1303698"/>
              <a:gd name="connsiteY146" fmla="*/ 1103038 h 1355913"/>
              <a:gd name="connsiteX147" fmla="*/ 367143 w 1303698"/>
              <a:gd name="connsiteY147" fmla="*/ 1066462 h 1355913"/>
              <a:gd name="connsiteX148" fmla="*/ 244739 w 1303698"/>
              <a:gd name="connsiteY148" fmla="*/ 1066462 h 1355913"/>
              <a:gd name="connsiteX149" fmla="*/ 244739 w 1303698"/>
              <a:gd name="connsiteY149" fmla="*/ 1103038 h 1355913"/>
              <a:gd name="connsiteX150" fmla="*/ 290701 w 1303698"/>
              <a:gd name="connsiteY150" fmla="*/ 1103038 h 1355913"/>
              <a:gd name="connsiteX151" fmla="*/ 290701 w 1303698"/>
              <a:gd name="connsiteY151" fmla="*/ 1066462 h 1355913"/>
              <a:gd name="connsiteX152" fmla="*/ 168297 w 1303698"/>
              <a:gd name="connsiteY152" fmla="*/ 1066462 h 1355913"/>
              <a:gd name="connsiteX153" fmla="*/ 168297 w 1303698"/>
              <a:gd name="connsiteY153" fmla="*/ 1103038 h 1355913"/>
              <a:gd name="connsiteX154" fmla="*/ 214259 w 1303698"/>
              <a:gd name="connsiteY154" fmla="*/ 1103038 h 1355913"/>
              <a:gd name="connsiteX155" fmla="*/ 214259 w 1303698"/>
              <a:gd name="connsiteY155" fmla="*/ 1066462 h 1355913"/>
              <a:gd name="connsiteX156" fmla="*/ 91855 w 1303698"/>
              <a:gd name="connsiteY156" fmla="*/ 1066462 h 1355913"/>
              <a:gd name="connsiteX157" fmla="*/ 91855 w 1303698"/>
              <a:gd name="connsiteY157" fmla="*/ 1103038 h 1355913"/>
              <a:gd name="connsiteX158" fmla="*/ 137817 w 1303698"/>
              <a:gd name="connsiteY158" fmla="*/ 1103038 h 1355913"/>
              <a:gd name="connsiteX159" fmla="*/ 137817 w 1303698"/>
              <a:gd name="connsiteY159" fmla="*/ 1066462 h 1355913"/>
              <a:gd name="connsiteX160" fmla="*/ 1172454 w 1303698"/>
              <a:gd name="connsiteY160" fmla="*/ 987699 h 1355913"/>
              <a:gd name="connsiteX161" fmla="*/ 1172454 w 1303698"/>
              <a:gd name="connsiteY161" fmla="*/ 1024275 h 1355913"/>
              <a:gd name="connsiteX162" fmla="*/ 1218416 w 1303698"/>
              <a:gd name="connsiteY162" fmla="*/ 1024275 h 1355913"/>
              <a:gd name="connsiteX163" fmla="*/ 1218416 w 1303698"/>
              <a:gd name="connsiteY163" fmla="*/ 987699 h 1355913"/>
              <a:gd name="connsiteX164" fmla="*/ 1096012 w 1303698"/>
              <a:gd name="connsiteY164" fmla="*/ 987699 h 1355913"/>
              <a:gd name="connsiteX165" fmla="*/ 1096012 w 1303698"/>
              <a:gd name="connsiteY165" fmla="*/ 1024275 h 1355913"/>
              <a:gd name="connsiteX166" fmla="*/ 1141974 w 1303698"/>
              <a:gd name="connsiteY166" fmla="*/ 1024275 h 1355913"/>
              <a:gd name="connsiteX167" fmla="*/ 1141974 w 1303698"/>
              <a:gd name="connsiteY167" fmla="*/ 987699 h 1355913"/>
              <a:gd name="connsiteX168" fmla="*/ 1019570 w 1303698"/>
              <a:gd name="connsiteY168" fmla="*/ 987699 h 1355913"/>
              <a:gd name="connsiteX169" fmla="*/ 1019570 w 1303698"/>
              <a:gd name="connsiteY169" fmla="*/ 1024275 h 1355913"/>
              <a:gd name="connsiteX170" fmla="*/ 1065532 w 1303698"/>
              <a:gd name="connsiteY170" fmla="*/ 1024275 h 1355913"/>
              <a:gd name="connsiteX171" fmla="*/ 1065532 w 1303698"/>
              <a:gd name="connsiteY171" fmla="*/ 987699 h 1355913"/>
              <a:gd name="connsiteX172" fmla="*/ 943128 w 1303698"/>
              <a:gd name="connsiteY172" fmla="*/ 987699 h 1355913"/>
              <a:gd name="connsiteX173" fmla="*/ 943128 w 1303698"/>
              <a:gd name="connsiteY173" fmla="*/ 1024275 h 1355913"/>
              <a:gd name="connsiteX174" fmla="*/ 989090 w 1303698"/>
              <a:gd name="connsiteY174" fmla="*/ 1024275 h 1355913"/>
              <a:gd name="connsiteX175" fmla="*/ 989090 w 1303698"/>
              <a:gd name="connsiteY175" fmla="*/ 987699 h 1355913"/>
              <a:gd name="connsiteX176" fmla="*/ 866686 w 1303698"/>
              <a:gd name="connsiteY176" fmla="*/ 987699 h 1355913"/>
              <a:gd name="connsiteX177" fmla="*/ 866686 w 1303698"/>
              <a:gd name="connsiteY177" fmla="*/ 1024275 h 1355913"/>
              <a:gd name="connsiteX178" fmla="*/ 912648 w 1303698"/>
              <a:gd name="connsiteY178" fmla="*/ 1024275 h 1355913"/>
              <a:gd name="connsiteX179" fmla="*/ 912648 w 1303698"/>
              <a:gd name="connsiteY179" fmla="*/ 987699 h 1355913"/>
              <a:gd name="connsiteX180" fmla="*/ 790244 w 1303698"/>
              <a:gd name="connsiteY180" fmla="*/ 987699 h 1355913"/>
              <a:gd name="connsiteX181" fmla="*/ 790244 w 1303698"/>
              <a:gd name="connsiteY181" fmla="*/ 1024275 h 1355913"/>
              <a:gd name="connsiteX182" fmla="*/ 836206 w 1303698"/>
              <a:gd name="connsiteY182" fmla="*/ 1024275 h 1355913"/>
              <a:gd name="connsiteX183" fmla="*/ 836206 w 1303698"/>
              <a:gd name="connsiteY183" fmla="*/ 987699 h 1355913"/>
              <a:gd name="connsiteX184" fmla="*/ 713802 w 1303698"/>
              <a:gd name="connsiteY184" fmla="*/ 987699 h 1355913"/>
              <a:gd name="connsiteX185" fmla="*/ 713802 w 1303698"/>
              <a:gd name="connsiteY185" fmla="*/ 1024275 h 1355913"/>
              <a:gd name="connsiteX186" fmla="*/ 759764 w 1303698"/>
              <a:gd name="connsiteY186" fmla="*/ 1024275 h 1355913"/>
              <a:gd name="connsiteX187" fmla="*/ 759764 w 1303698"/>
              <a:gd name="connsiteY187" fmla="*/ 987699 h 1355913"/>
              <a:gd name="connsiteX188" fmla="*/ 1172454 w 1303698"/>
              <a:gd name="connsiteY188" fmla="*/ 914728 h 1355913"/>
              <a:gd name="connsiteX189" fmla="*/ 1172454 w 1303698"/>
              <a:gd name="connsiteY189" fmla="*/ 951304 h 1355913"/>
              <a:gd name="connsiteX190" fmla="*/ 1218416 w 1303698"/>
              <a:gd name="connsiteY190" fmla="*/ 951304 h 1355913"/>
              <a:gd name="connsiteX191" fmla="*/ 1218416 w 1303698"/>
              <a:gd name="connsiteY191" fmla="*/ 914728 h 1355913"/>
              <a:gd name="connsiteX192" fmla="*/ 1096012 w 1303698"/>
              <a:gd name="connsiteY192" fmla="*/ 914728 h 1355913"/>
              <a:gd name="connsiteX193" fmla="*/ 1096012 w 1303698"/>
              <a:gd name="connsiteY193" fmla="*/ 951304 h 1355913"/>
              <a:gd name="connsiteX194" fmla="*/ 1141974 w 1303698"/>
              <a:gd name="connsiteY194" fmla="*/ 951304 h 1355913"/>
              <a:gd name="connsiteX195" fmla="*/ 1141974 w 1303698"/>
              <a:gd name="connsiteY195" fmla="*/ 914728 h 1355913"/>
              <a:gd name="connsiteX196" fmla="*/ 1019570 w 1303698"/>
              <a:gd name="connsiteY196" fmla="*/ 914728 h 1355913"/>
              <a:gd name="connsiteX197" fmla="*/ 1019570 w 1303698"/>
              <a:gd name="connsiteY197" fmla="*/ 951304 h 1355913"/>
              <a:gd name="connsiteX198" fmla="*/ 1065532 w 1303698"/>
              <a:gd name="connsiteY198" fmla="*/ 951304 h 1355913"/>
              <a:gd name="connsiteX199" fmla="*/ 1065532 w 1303698"/>
              <a:gd name="connsiteY199" fmla="*/ 914728 h 1355913"/>
              <a:gd name="connsiteX200" fmla="*/ 943128 w 1303698"/>
              <a:gd name="connsiteY200" fmla="*/ 914728 h 1355913"/>
              <a:gd name="connsiteX201" fmla="*/ 943128 w 1303698"/>
              <a:gd name="connsiteY201" fmla="*/ 951304 h 1355913"/>
              <a:gd name="connsiteX202" fmla="*/ 989090 w 1303698"/>
              <a:gd name="connsiteY202" fmla="*/ 951304 h 1355913"/>
              <a:gd name="connsiteX203" fmla="*/ 989090 w 1303698"/>
              <a:gd name="connsiteY203" fmla="*/ 914728 h 1355913"/>
              <a:gd name="connsiteX204" fmla="*/ 866686 w 1303698"/>
              <a:gd name="connsiteY204" fmla="*/ 914728 h 1355913"/>
              <a:gd name="connsiteX205" fmla="*/ 866686 w 1303698"/>
              <a:gd name="connsiteY205" fmla="*/ 951304 h 1355913"/>
              <a:gd name="connsiteX206" fmla="*/ 912648 w 1303698"/>
              <a:gd name="connsiteY206" fmla="*/ 951304 h 1355913"/>
              <a:gd name="connsiteX207" fmla="*/ 912648 w 1303698"/>
              <a:gd name="connsiteY207" fmla="*/ 914728 h 1355913"/>
              <a:gd name="connsiteX208" fmla="*/ 790244 w 1303698"/>
              <a:gd name="connsiteY208" fmla="*/ 914728 h 1355913"/>
              <a:gd name="connsiteX209" fmla="*/ 790244 w 1303698"/>
              <a:gd name="connsiteY209" fmla="*/ 951304 h 1355913"/>
              <a:gd name="connsiteX210" fmla="*/ 836206 w 1303698"/>
              <a:gd name="connsiteY210" fmla="*/ 951304 h 1355913"/>
              <a:gd name="connsiteX211" fmla="*/ 836206 w 1303698"/>
              <a:gd name="connsiteY211" fmla="*/ 914728 h 1355913"/>
              <a:gd name="connsiteX212" fmla="*/ 713802 w 1303698"/>
              <a:gd name="connsiteY212" fmla="*/ 914728 h 1355913"/>
              <a:gd name="connsiteX213" fmla="*/ 713802 w 1303698"/>
              <a:gd name="connsiteY213" fmla="*/ 951304 h 1355913"/>
              <a:gd name="connsiteX214" fmla="*/ 759764 w 1303698"/>
              <a:gd name="connsiteY214" fmla="*/ 951304 h 1355913"/>
              <a:gd name="connsiteX215" fmla="*/ 759764 w 1303698"/>
              <a:gd name="connsiteY215" fmla="*/ 914728 h 1355913"/>
              <a:gd name="connsiteX216" fmla="*/ 406719 w 1303698"/>
              <a:gd name="connsiteY216" fmla="*/ 768369 h 1355913"/>
              <a:gd name="connsiteX217" fmla="*/ 392429 w 1303698"/>
              <a:gd name="connsiteY217" fmla="*/ 781560 h 1355913"/>
              <a:gd name="connsiteX218" fmla="*/ 391879 w 1303698"/>
              <a:gd name="connsiteY218" fmla="*/ 942049 h 1355913"/>
              <a:gd name="connsiteX219" fmla="*/ 405620 w 1303698"/>
              <a:gd name="connsiteY219" fmla="*/ 956339 h 1355913"/>
              <a:gd name="connsiteX220" fmla="*/ 419360 w 1303698"/>
              <a:gd name="connsiteY220" fmla="*/ 942049 h 1355913"/>
              <a:gd name="connsiteX221" fmla="*/ 419360 w 1303698"/>
              <a:gd name="connsiteY221" fmla="*/ 863453 h 1355913"/>
              <a:gd name="connsiteX222" fmla="*/ 419360 w 1303698"/>
              <a:gd name="connsiteY222" fmla="*/ 782110 h 1355913"/>
              <a:gd name="connsiteX223" fmla="*/ 406719 w 1303698"/>
              <a:gd name="connsiteY223" fmla="*/ 768369 h 1355913"/>
              <a:gd name="connsiteX224" fmla="*/ 555116 w 1303698"/>
              <a:gd name="connsiteY224" fmla="*/ 723300 h 1355913"/>
              <a:gd name="connsiteX225" fmla="*/ 544674 w 1303698"/>
              <a:gd name="connsiteY225" fmla="*/ 734842 h 1355913"/>
              <a:gd name="connsiteX226" fmla="*/ 545223 w 1303698"/>
              <a:gd name="connsiteY226" fmla="*/ 944797 h 1355913"/>
              <a:gd name="connsiteX227" fmla="*/ 556765 w 1303698"/>
              <a:gd name="connsiteY227" fmla="*/ 956339 h 1355913"/>
              <a:gd name="connsiteX228" fmla="*/ 600185 w 1303698"/>
              <a:gd name="connsiteY228" fmla="*/ 956339 h 1355913"/>
              <a:gd name="connsiteX229" fmla="*/ 615025 w 1303698"/>
              <a:gd name="connsiteY229" fmla="*/ 941499 h 1355913"/>
              <a:gd name="connsiteX230" fmla="*/ 615025 w 1303698"/>
              <a:gd name="connsiteY230" fmla="*/ 866751 h 1355913"/>
              <a:gd name="connsiteX231" fmla="*/ 621071 w 1303698"/>
              <a:gd name="connsiteY231" fmla="*/ 853010 h 1355913"/>
              <a:gd name="connsiteX232" fmla="*/ 637559 w 1303698"/>
              <a:gd name="connsiteY232" fmla="*/ 827728 h 1355913"/>
              <a:gd name="connsiteX233" fmla="*/ 625468 w 1303698"/>
              <a:gd name="connsiteY233" fmla="*/ 816735 h 1355913"/>
              <a:gd name="connsiteX234" fmla="*/ 585895 w 1303698"/>
              <a:gd name="connsiteY234" fmla="*/ 816735 h 1355913"/>
              <a:gd name="connsiteX235" fmla="*/ 567208 w 1303698"/>
              <a:gd name="connsiteY235" fmla="*/ 798598 h 1355913"/>
              <a:gd name="connsiteX236" fmla="*/ 567208 w 1303698"/>
              <a:gd name="connsiteY236" fmla="*/ 767819 h 1355913"/>
              <a:gd name="connsiteX237" fmla="*/ 566659 w 1303698"/>
              <a:gd name="connsiteY237" fmla="*/ 767819 h 1355913"/>
              <a:gd name="connsiteX238" fmla="*/ 566659 w 1303698"/>
              <a:gd name="connsiteY238" fmla="*/ 735392 h 1355913"/>
              <a:gd name="connsiteX239" fmla="*/ 555116 w 1303698"/>
              <a:gd name="connsiteY239" fmla="*/ 723300 h 1355913"/>
              <a:gd name="connsiteX240" fmla="*/ 509498 w 1303698"/>
              <a:gd name="connsiteY240" fmla="*/ 565559 h 1355913"/>
              <a:gd name="connsiteX241" fmla="*/ 495208 w 1303698"/>
              <a:gd name="connsiteY241" fmla="*/ 572704 h 1355913"/>
              <a:gd name="connsiteX242" fmla="*/ 502353 w 1303698"/>
              <a:gd name="connsiteY242" fmla="*/ 601284 h 1355913"/>
              <a:gd name="connsiteX243" fmla="*/ 545223 w 1303698"/>
              <a:gd name="connsiteY243" fmla="*/ 674384 h 1355913"/>
              <a:gd name="connsiteX244" fmla="*/ 571605 w 1303698"/>
              <a:gd name="connsiteY244" fmla="*/ 702964 h 1355913"/>
              <a:gd name="connsiteX245" fmla="*/ 578750 w 1303698"/>
              <a:gd name="connsiteY245" fmla="*/ 703514 h 1355913"/>
              <a:gd name="connsiteX246" fmla="*/ 588643 w 1303698"/>
              <a:gd name="connsiteY246" fmla="*/ 715056 h 1355913"/>
              <a:gd name="connsiteX247" fmla="*/ 588093 w 1303698"/>
              <a:gd name="connsiteY247" fmla="*/ 767270 h 1355913"/>
              <a:gd name="connsiteX248" fmla="*/ 613376 w 1303698"/>
              <a:gd name="connsiteY248" fmla="*/ 794751 h 1355913"/>
              <a:gd name="connsiteX249" fmla="*/ 617773 w 1303698"/>
              <a:gd name="connsiteY249" fmla="*/ 795300 h 1355913"/>
              <a:gd name="connsiteX250" fmla="*/ 637559 w 1303698"/>
              <a:gd name="connsiteY250" fmla="*/ 783758 h 1355913"/>
              <a:gd name="connsiteX251" fmla="*/ 620521 w 1303698"/>
              <a:gd name="connsiteY251" fmla="*/ 754629 h 1355913"/>
              <a:gd name="connsiteX252" fmla="*/ 597987 w 1303698"/>
              <a:gd name="connsiteY252" fmla="*/ 731545 h 1355913"/>
              <a:gd name="connsiteX253" fmla="*/ 597987 w 1303698"/>
              <a:gd name="connsiteY253" fmla="*/ 656796 h 1355913"/>
              <a:gd name="connsiteX254" fmla="*/ 597437 w 1303698"/>
              <a:gd name="connsiteY254" fmla="*/ 656796 h 1355913"/>
              <a:gd name="connsiteX255" fmla="*/ 597437 w 1303698"/>
              <a:gd name="connsiteY255" fmla="*/ 580949 h 1355913"/>
              <a:gd name="connsiteX256" fmla="*/ 582597 w 1303698"/>
              <a:gd name="connsiteY256" fmla="*/ 565559 h 1355913"/>
              <a:gd name="connsiteX257" fmla="*/ 509498 w 1303698"/>
              <a:gd name="connsiteY257" fmla="*/ 565559 h 1355913"/>
              <a:gd name="connsiteX258" fmla="*/ 1099240 w 1303698"/>
              <a:gd name="connsiteY258" fmla="*/ 0 h 1355913"/>
              <a:gd name="connsiteX259" fmla="*/ 1179484 w 1303698"/>
              <a:gd name="connsiteY259" fmla="*/ 0 h 1355913"/>
              <a:gd name="connsiteX260" fmla="*/ 1216309 w 1303698"/>
              <a:gd name="connsiteY260" fmla="*/ 756827 h 1355913"/>
              <a:gd name="connsiteX261" fmla="*/ 1303698 w 1303698"/>
              <a:gd name="connsiteY261" fmla="*/ 758476 h 1355913"/>
              <a:gd name="connsiteX262" fmla="*/ 1301500 w 1303698"/>
              <a:gd name="connsiteY262" fmla="*/ 1355913 h 1355913"/>
              <a:gd name="connsiteX263" fmla="*/ 0 w 1303698"/>
              <a:gd name="connsiteY263" fmla="*/ 1355913 h 1355913"/>
              <a:gd name="connsiteX264" fmla="*/ 2199 w 1303698"/>
              <a:gd name="connsiteY264" fmla="*/ 951942 h 1355913"/>
              <a:gd name="connsiteX265" fmla="*/ 149497 w 1303698"/>
              <a:gd name="connsiteY265" fmla="*/ 867850 h 1355913"/>
              <a:gd name="connsiteX266" fmla="*/ 190719 w 1303698"/>
              <a:gd name="connsiteY266" fmla="*/ 943698 h 1355913"/>
              <a:gd name="connsiteX267" fmla="*/ 325925 w 1303698"/>
              <a:gd name="connsiteY267" fmla="*/ 867300 h 1355913"/>
              <a:gd name="connsiteX268" fmla="*/ 364398 w 1303698"/>
              <a:gd name="connsiteY268" fmla="*/ 938751 h 1355913"/>
              <a:gd name="connsiteX269" fmla="*/ 366047 w 1303698"/>
              <a:gd name="connsiteY269" fmla="*/ 767270 h 1355913"/>
              <a:gd name="connsiteX270" fmla="*/ 391879 w 1303698"/>
              <a:gd name="connsiteY270" fmla="*/ 741987 h 1355913"/>
              <a:gd name="connsiteX271" fmla="*/ 419910 w 1303698"/>
              <a:gd name="connsiteY271" fmla="*/ 714506 h 1355913"/>
              <a:gd name="connsiteX272" fmla="*/ 419910 w 1303698"/>
              <a:gd name="connsiteY272" fmla="*/ 661193 h 1355913"/>
              <a:gd name="connsiteX273" fmla="*/ 454536 w 1303698"/>
              <a:gd name="connsiteY273" fmla="*/ 606231 h 1355913"/>
              <a:gd name="connsiteX274" fmla="*/ 467727 w 1303698"/>
              <a:gd name="connsiteY274" fmla="*/ 584796 h 1355913"/>
              <a:gd name="connsiteX275" fmla="*/ 467177 w 1303698"/>
              <a:gd name="connsiteY275" fmla="*/ 555116 h 1355913"/>
              <a:gd name="connsiteX276" fmla="*/ 482017 w 1303698"/>
              <a:gd name="connsiteY276" fmla="*/ 539178 h 1355913"/>
              <a:gd name="connsiteX277" fmla="*/ 607330 w 1303698"/>
              <a:gd name="connsiteY277" fmla="*/ 539178 h 1355913"/>
              <a:gd name="connsiteX278" fmla="*/ 624368 w 1303698"/>
              <a:gd name="connsiteY278" fmla="*/ 558414 h 1355913"/>
              <a:gd name="connsiteX279" fmla="*/ 624368 w 1303698"/>
              <a:gd name="connsiteY279" fmla="*/ 673834 h 1355913"/>
              <a:gd name="connsiteX280" fmla="*/ 626017 w 1303698"/>
              <a:gd name="connsiteY280" fmla="*/ 717254 h 1355913"/>
              <a:gd name="connsiteX281" fmla="*/ 632063 w 1303698"/>
              <a:gd name="connsiteY281" fmla="*/ 726598 h 1355913"/>
              <a:gd name="connsiteX282" fmla="*/ 637010 w 1303698"/>
              <a:gd name="connsiteY282" fmla="*/ 717804 h 1355913"/>
              <a:gd name="connsiteX283" fmla="*/ 637010 w 1303698"/>
              <a:gd name="connsiteY283" fmla="*/ 690873 h 1355913"/>
              <a:gd name="connsiteX284" fmla="*/ 653498 w 1303698"/>
              <a:gd name="connsiteY284" fmla="*/ 674384 h 1355913"/>
              <a:gd name="connsiteX285" fmla="*/ 671086 w 1303698"/>
              <a:gd name="connsiteY285" fmla="*/ 658445 h 1355913"/>
              <a:gd name="connsiteX286" fmla="*/ 695819 w 1303698"/>
              <a:gd name="connsiteY286" fmla="*/ 611727 h 1355913"/>
              <a:gd name="connsiteX287" fmla="*/ 715056 w 1303698"/>
              <a:gd name="connsiteY287" fmla="*/ 594140 h 1355913"/>
              <a:gd name="connsiteX288" fmla="*/ 753529 w 1303698"/>
              <a:gd name="connsiteY288" fmla="*/ 597987 h 1355913"/>
              <a:gd name="connsiteX289" fmla="*/ 762323 w 1303698"/>
              <a:gd name="connsiteY289" fmla="*/ 606231 h 1355913"/>
              <a:gd name="connsiteX290" fmla="*/ 795850 w 1303698"/>
              <a:gd name="connsiteY290" fmla="*/ 665590 h 1355913"/>
              <a:gd name="connsiteX291" fmla="*/ 795850 w 1303698"/>
              <a:gd name="connsiteY291" fmla="*/ 765071 h 1355913"/>
              <a:gd name="connsiteX292" fmla="*/ 862903 w 1303698"/>
              <a:gd name="connsiteY292" fmla="*/ 761773 h 1355913"/>
              <a:gd name="connsiteX293" fmla="*/ 898079 w 1303698"/>
              <a:gd name="connsiteY293" fmla="*/ 155543 h 1355913"/>
              <a:gd name="connsiteX294" fmla="*/ 979973 w 1303698"/>
              <a:gd name="connsiteY294" fmla="*/ 155543 h 1355913"/>
              <a:gd name="connsiteX295" fmla="*/ 1016797 w 1303698"/>
              <a:gd name="connsiteY295" fmla="*/ 759026 h 1355913"/>
              <a:gd name="connsiteX296" fmla="*/ 1063515 w 1303698"/>
              <a:gd name="connsiteY296"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303698" h="1355913">
                <a:moveTo>
                  <a:pt x="91855" y="1312553"/>
                </a:moveTo>
                <a:lnTo>
                  <a:pt x="91855" y="1330841"/>
                </a:lnTo>
                <a:lnTo>
                  <a:pt x="274735" y="1330841"/>
                </a:lnTo>
                <a:lnTo>
                  <a:pt x="274735" y="1312553"/>
                </a:lnTo>
                <a:close/>
                <a:moveTo>
                  <a:pt x="928130" y="1308135"/>
                </a:moveTo>
                <a:lnTo>
                  <a:pt x="928130" y="1326423"/>
                </a:lnTo>
                <a:lnTo>
                  <a:pt x="1111010" y="1326423"/>
                </a:lnTo>
                <a:lnTo>
                  <a:pt x="1111010" y="1308135"/>
                </a:lnTo>
                <a:close/>
                <a:moveTo>
                  <a:pt x="713802" y="1307881"/>
                </a:moveTo>
                <a:lnTo>
                  <a:pt x="713802" y="1326169"/>
                </a:lnTo>
                <a:lnTo>
                  <a:pt x="896682" y="1326169"/>
                </a:lnTo>
                <a:lnTo>
                  <a:pt x="896682" y="1307881"/>
                </a:lnTo>
                <a:close/>
                <a:moveTo>
                  <a:pt x="91855" y="1284733"/>
                </a:moveTo>
                <a:lnTo>
                  <a:pt x="91855" y="1303021"/>
                </a:lnTo>
                <a:lnTo>
                  <a:pt x="274735" y="1303021"/>
                </a:lnTo>
                <a:lnTo>
                  <a:pt x="274735" y="1284733"/>
                </a:lnTo>
                <a:close/>
                <a:moveTo>
                  <a:pt x="928130" y="1280315"/>
                </a:moveTo>
                <a:lnTo>
                  <a:pt x="928130" y="1298603"/>
                </a:lnTo>
                <a:lnTo>
                  <a:pt x="1111010" y="1298603"/>
                </a:lnTo>
                <a:lnTo>
                  <a:pt x="1111010" y="1280315"/>
                </a:lnTo>
                <a:close/>
                <a:moveTo>
                  <a:pt x="713802" y="1280061"/>
                </a:moveTo>
                <a:lnTo>
                  <a:pt x="713802" y="1298349"/>
                </a:lnTo>
                <a:lnTo>
                  <a:pt x="896682" y="1298349"/>
                </a:lnTo>
                <a:lnTo>
                  <a:pt x="896682" y="1280061"/>
                </a:lnTo>
                <a:close/>
                <a:moveTo>
                  <a:pt x="91855" y="1256914"/>
                </a:moveTo>
                <a:lnTo>
                  <a:pt x="91855" y="1275202"/>
                </a:lnTo>
                <a:lnTo>
                  <a:pt x="274735" y="1275202"/>
                </a:lnTo>
                <a:lnTo>
                  <a:pt x="274735" y="1256914"/>
                </a:lnTo>
                <a:close/>
                <a:moveTo>
                  <a:pt x="928130" y="1252496"/>
                </a:moveTo>
                <a:lnTo>
                  <a:pt x="928130" y="1270784"/>
                </a:lnTo>
                <a:lnTo>
                  <a:pt x="1111010" y="1270784"/>
                </a:lnTo>
                <a:lnTo>
                  <a:pt x="1111010" y="1252496"/>
                </a:lnTo>
                <a:close/>
                <a:moveTo>
                  <a:pt x="713802" y="1252242"/>
                </a:moveTo>
                <a:lnTo>
                  <a:pt x="713802" y="1270530"/>
                </a:lnTo>
                <a:lnTo>
                  <a:pt x="896682" y="1270530"/>
                </a:lnTo>
                <a:lnTo>
                  <a:pt x="896682" y="1252242"/>
                </a:lnTo>
                <a:close/>
                <a:moveTo>
                  <a:pt x="91855" y="1229095"/>
                </a:moveTo>
                <a:lnTo>
                  <a:pt x="91855" y="1247383"/>
                </a:lnTo>
                <a:lnTo>
                  <a:pt x="274735" y="1247383"/>
                </a:lnTo>
                <a:lnTo>
                  <a:pt x="274735" y="1229095"/>
                </a:lnTo>
                <a:close/>
                <a:moveTo>
                  <a:pt x="928130" y="1224677"/>
                </a:moveTo>
                <a:lnTo>
                  <a:pt x="928130" y="1242965"/>
                </a:lnTo>
                <a:lnTo>
                  <a:pt x="1111010" y="1242965"/>
                </a:lnTo>
                <a:lnTo>
                  <a:pt x="1111010" y="1224677"/>
                </a:lnTo>
                <a:close/>
                <a:moveTo>
                  <a:pt x="713802" y="1224423"/>
                </a:moveTo>
                <a:lnTo>
                  <a:pt x="713802" y="1242711"/>
                </a:lnTo>
                <a:lnTo>
                  <a:pt x="896682" y="1242711"/>
                </a:lnTo>
                <a:lnTo>
                  <a:pt x="896682" y="1224423"/>
                </a:lnTo>
                <a:close/>
                <a:moveTo>
                  <a:pt x="1172454" y="1139433"/>
                </a:moveTo>
                <a:lnTo>
                  <a:pt x="1172454" y="1176009"/>
                </a:lnTo>
                <a:lnTo>
                  <a:pt x="1218416" y="1176009"/>
                </a:lnTo>
                <a:lnTo>
                  <a:pt x="1218416" y="1139433"/>
                </a:lnTo>
                <a:close/>
                <a:moveTo>
                  <a:pt x="1096012" y="1139433"/>
                </a:moveTo>
                <a:lnTo>
                  <a:pt x="1096012" y="1176009"/>
                </a:lnTo>
                <a:lnTo>
                  <a:pt x="1141974" y="1176009"/>
                </a:lnTo>
                <a:lnTo>
                  <a:pt x="1141974" y="1139433"/>
                </a:lnTo>
                <a:close/>
                <a:moveTo>
                  <a:pt x="1019570" y="1139433"/>
                </a:moveTo>
                <a:lnTo>
                  <a:pt x="1019570" y="1176009"/>
                </a:lnTo>
                <a:lnTo>
                  <a:pt x="1065532" y="1176009"/>
                </a:lnTo>
                <a:lnTo>
                  <a:pt x="1065532" y="1139433"/>
                </a:lnTo>
                <a:close/>
                <a:moveTo>
                  <a:pt x="943128" y="1139433"/>
                </a:moveTo>
                <a:lnTo>
                  <a:pt x="943128" y="1176009"/>
                </a:lnTo>
                <a:lnTo>
                  <a:pt x="989090" y="1176009"/>
                </a:lnTo>
                <a:lnTo>
                  <a:pt x="989090" y="1139433"/>
                </a:lnTo>
                <a:close/>
                <a:moveTo>
                  <a:pt x="866686" y="1139433"/>
                </a:moveTo>
                <a:lnTo>
                  <a:pt x="866686" y="1176009"/>
                </a:lnTo>
                <a:lnTo>
                  <a:pt x="912648" y="1176009"/>
                </a:lnTo>
                <a:lnTo>
                  <a:pt x="912648" y="1139433"/>
                </a:lnTo>
                <a:close/>
                <a:moveTo>
                  <a:pt x="790244" y="1139433"/>
                </a:moveTo>
                <a:lnTo>
                  <a:pt x="790244" y="1176009"/>
                </a:lnTo>
                <a:lnTo>
                  <a:pt x="836206" y="1176009"/>
                </a:lnTo>
                <a:lnTo>
                  <a:pt x="836206" y="1139433"/>
                </a:lnTo>
                <a:close/>
                <a:moveTo>
                  <a:pt x="713802" y="1139433"/>
                </a:moveTo>
                <a:lnTo>
                  <a:pt x="713802" y="1176009"/>
                </a:lnTo>
                <a:lnTo>
                  <a:pt x="759764" y="1176009"/>
                </a:lnTo>
                <a:lnTo>
                  <a:pt x="759764" y="1139433"/>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1172454" y="1066462"/>
                </a:moveTo>
                <a:lnTo>
                  <a:pt x="1172454" y="1103038"/>
                </a:lnTo>
                <a:lnTo>
                  <a:pt x="1218416" y="1103038"/>
                </a:lnTo>
                <a:lnTo>
                  <a:pt x="1218416" y="1066462"/>
                </a:lnTo>
                <a:close/>
                <a:moveTo>
                  <a:pt x="1096012" y="1066462"/>
                </a:moveTo>
                <a:lnTo>
                  <a:pt x="1096012" y="1103038"/>
                </a:lnTo>
                <a:lnTo>
                  <a:pt x="1141974" y="1103038"/>
                </a:lnTo>
                <a:lnTo>
                  <a:pt x="1141974" y="1066462"/>
                </a:lnTo>
                <a:close/>
                <a:moveTo>
                  <a:pt x="1019570" y="1066462"/>
                </a:moveTo>
                <a:lnTo>
                  <a:pt x="1019570" y="1103038"/>
                </a:lnTo>
                <a:lnTo>
                  <a:pt x="1065532" y="1103038"/>
                </a:lnTo>
                <a:lnTo>
                  <a:pt x="1065532" y="1066462"/>
                </a:lnTo>
                <a:close/>
                <a:moveTo>
                  <a:pt x="943128" y="1066462"/>
                </a:moveTo>
                <a:lnTo>
                  <a:pt x="943128" y="1103038"/>
                </a:lnTo>
                <a:lnTo>
                  <a:pt x="989090" y="1103038"/>
                </a:lnTo>
                <a:lnTo>
                  <a:pt x="989090" y="1066462"/>
                </a:lnTo>
                <a:close/>
                <a:moveTo>
                  <a:pt x="866686" y="1066462"/>
                </a:moveTo>
                <a:lnTo>
                  <a:pt x="866686" y="1103038"/>
                </a:lnTo>
                <a:lnTo>
                  <a:pt x="912648" y="1103038"/>
                </a:lnTo>
                <a:lnTo>
                  <a:pt x="912648" y="1066462"/>
                </a:lnTo>
                <a:close/>
                <a:moveTo>
                  <a:pt x="790244" y="1066462"/>
                </a:moveTo>
                <a:lnTo>
                  <a:pt x="790244" y="1103038"/>
                </a:lnTo>
                <a:lnTo>
                  <a:pt x="836206" y="1103038"/>
                </a:lnTo>
                <a:lnTo>
                  <a:pt x="836206" y="1066462"/>
                </a:lnTo>
                <a:close/>
                <a:moveTo>
                  <a:pt x="713802" y="1066462"/>
                </a:moveTo>
                <a:lnTo>
                  <a:pt x="713802" y="1103038"/>
                </a:lnTo>
                <a:lnTo>
                  <a:pt x="759764" y="1103038"/>
                </a:lnTo>
                <a:lnTo>
                  <a:pt x="759764" y="1066462"/>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1172454" y="987699"/>
                </a:moveTo>
                <a:lnTo>
                  <a:pt x="1172454" y="1024275"/>
                </a:lnTo>
                <a:lnTo>
                  <a:pt x="1218416" y="1024275"/>
                </a:lnTo>
                <a:lnTo>
                  <a:pt x="1218416" y="987699"/>
                </a:lnTo>
                <a:close/>
                <a:moveTo>
                  <a:pt x="1096012" y="987699"/>
                </a:moveTo>
                <a:lnTo>
                  <a:pt x="1096012" y="1024275"/>
                </a:lnTo>
                <a:lnTo>
                  <a:pt x="1141974" y="1024275"/>
                </a:lnTo>
                <a:lnTo>
                  <a:pt x="1141974" y="987699"/>
                </a:lnTo>
                <a:close/>
                <a:moveTo>
                  <a:pt x="1019570" y="987699"/>
                </a:moveTo>
                <a:lnTo>
                  <a:pt x="1019570" y="1024275"/>
                </a:lnTo>
                <a:lnTo>
                  <a:pt x="1065532" y="1024275"/>
                </a:lnTo>
                <a:lnTo>
                  <a:pt x="1065532" y="987699"/>
                </a:lnTo>
                <a:close/>
                <a:moveTo>
                  <a:pt x="943128" y="987699"/>
                </a:moveTo>
                <a:lnTo>
                  <a:pt x="943128" y="1024275"/>
                </a:lnTo>
                <a:lnTo>
                  <a:pt x="989090" y="1024275"/>
                </a:lnTo>
                <a:lnTo>
                  <a:pt x="989090" y="987699"/>
                </a:lnTo>
                <a:close/>
                <a:moveTo>
                  <a:pt x="866686" y="987699"/>
                </a:moveTo>
                <a:lnTo>
                  <a:pt x="866686" y="1024275"/>
                </a:lnTo>
                <a:lnTo>
                  <a:pt x="912648" y="1024275"/>
                </a:lnTo>
                <a:lnTo>
                  <a:pt x="912648" y="987699"/>
                </a:lnTo>
                <a:close/>
                <a:moveTo>
                  <a:pt x="790244" y="987699"/>
                </a:moveTo>
                <a:lnTo>
                  <a:pt x="790244" y="1024275"/>
                </a:lnTo>
                <a:lnTo>
                  <a:pt x="836206" y="1024275"/>
                </a:lnTo>
                <a:lnTo>
                  <a:pt x="836206" y="987699"/>
                </a:lnTo>
                <a:close/>
                <a:moveTo>
                  <a:pt x="713802" y="987699"/>
                </a:moveTo>
                <a:lnTo>
                  <a:pt x="713802" y="1024275"/>
                </a:lnTo>
                <a:lnTo>
                  <a:pt x="759764" y="1024275"/>
                </a:lnTo>
                <a:lnTo>
                  <a:pt x="759764" y="987699"/>
                </a:lnTo>
                <a:close/>
                <a:moveTo>
                  <a:pt x="1172454" y="914728"/>
                </a:moveTo>
                <a:lnTo>
                  <a:pt x="1172454" y="951304"/>
                </a:lnTo>
                <a:lnTo>
                  <a:pt x="1218416" y="951304"/>
                </a:lnTo>
                <a:lnTo>
                  <a:pt x="1218416" y="914728"/>
                </a:lnTo>
                <a:close/>
                <a:moveTo>
                  <a:pt x="1096012" y="914728"/>
                </a:moveTo>
                <a:lnTo>
                  <a:pt x="1096012" y="951304"/>
                </a:lnTo>
                <a:lnTo>
                  <a:pt x="1141974" y="951304"/>
                </a:lnTo>
                <a:lnTo>
                  <a:pt x="1141974" y="914728"/>
                </a:lnTo>
                <a:close/>
                <a:moveTo>
                  <a:pt x="1019570" y="914728"/>
                </a:moveTo>
                <a:lnTo>
                  <a:pt x="1019570" y="951304"/>
                </a:lnTo>
                <a:lnTo>
                  <a:pt x="1065532" y="951304"/>
                </a:lnTo>
                <a:lnTo>
                  <a:pt x="1065532" y="914728"/>
                </a:lnTo>
                <a:close/>
                <a:moveTo>
                  <a:pt x="943128" y="914728"/>
                </a:moveTo>
                <a:lnTo>
                  <a:pt x="943128" y="951304"/>
                </a:lnTo>
                <a:lnTo>
                  <a:pt x="989090" y="951304"/>
                </a:lnTo>
                <a:lnTo>
                  <a:pt x="989090" y="914728"/>
                </a:lnTo>
                <a:close/>
                <a:moveTo>
                  <a:pt x="866686" y="914728"/>
                </a:moveTo>
                <a:lnTo>
                  <a:pt x="866686" y="951304"/>
                </a:lnTo>
                <a:lnTo>
                  <a:pt x="912648" y="951304"/>
                </a:lnTo>
                <a:lnTo>
                  <a:pt x="912648" y="914728"/>
                </a:lnTo>
                <a:close/>
                <a:moveTo>
                  <a:pt x="790244" y="914728"/>
                </a:moveTo>
                <a:lnTo>
                  <a:pt x="790244" y="951304"/>
                </a:lnTo>
                <a:lnTo>
                  <a:pt x="836206" y="951304"/>
                </a:lnTo>
                <a:lnTo>
                  <a:pt x="836206" y="914728"/>
                </a:lnTo>
                <a:close/>
                <a:moveTo>
                  <a:pt x="713802" y="914728"/>
                </a:moveTo>
                <a:lnTo>
                  <a:pt x="713802" y="951304"/>
                </a:lnTo>
                <a:lnTo>
                  <a:pt x="759764" y="951304"/>
                </a:lnTo>
                <a:lnTo>
                  <a:pt x="759764" y="914728"/>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1"/>
          </a:solidFill>
          <a:ln w="9525" cap="flat">
            <a:noFill/>
            <a:prstDash val="solid"/>
            <a:miter/>
          </a:ln>
        </p:spPr>
        <p:txBody>
          <a:bodyPr wrap="square" rtlCol="0" anchor="ctr">
            <a:noAutofit/>
          </a:bodyPr>
          <a:lstStyle/>
          <a:p>
            <a:endParaRPr lang="en-US"/>
          </a:p>
        </p:txBody>
      </p:sp>
      <p:sp>
        <p:nvSpPr>
          <p:cNvPr id="241" name="Freeform: Shape 240"/>
          <p:cNvSpPr/>
          <p:nvPr/>
        </p:nvSpPr>
        <p:spPr>
          <a:xfrm rot="16200000">
            <a:off x="975167" y="6185016"/>
            <a:ext cx="565444" cy="676134"/>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8 w 565444"/>
              <a:gd name="connsiteY12" fmla="*/ 382985 h 676134"/>
              <a:gd name="connsiteX13" fmla="*/ 486828 w 565444"/>
              <a:gd name="connsiteY13" fmla="*/ 382986 h 676134"/>
              <a:gd name="connsiteX14" fmla="*/ 483130 w 565444"/>
              <a:gd name="connsiteY14" fmla="*/ 374057 h 676134"/>
              <a:gd name="connsiteX15" fmla="*/ 474201 w 565444"/>
              <a:gd name="connsiteY15" fmla="*/ 370359 h 676134"/>
              <a:gd name="connsiteX16" fmla="*/ 91242 w 565444"/>
              <a:gd name="connsiteY16" fmla="*/ 370358 h 676134"/>
              <a:gd name="connsiteX17" fmla="*/ 78615 w 565444"/>
              <a:gd name="connsiteY17" fmla="*/ 382985 h 676134"/>
              <a:gd name="connsiteX18" fmla="*/ 78614 w 565444"/>
              <a:gd name="connsiteY18" fmla="*/ 382985 h 676134"/>
              <a:gd name="connsiteX19" fmla="*/ 91241 w 565444"/>
              <a:gd name="connsiteY19" fmla="*/ 395612 h 676134"/>
              <a:gd name="connsiteX20" fmla="*/ 474201 w 565444"/>
              <a:gd name="connsiteY20" fmla="*/ 395612 h 676134"/>
              <a:gd name="connsiteX21" fmla="*/ 483130 w 565444"/>
              <a:gd name="connsiteY21" fmla="*/ 391914 h 676134"/>
              <a:gd name="connsiteX22" fmla="*/ 486828 w 565444"/>
              <a:gd name="connsiteY22" fmla="*/ 382986 h 676134"/>
              <a:gd name="connsiteX23" fmla="*/ 486828 w 565444"/>
              <a:gd name="connsiteY23" fmla="*/ 382986 h 676134"/>
              <a:gd name="connsiteX24" fmla="*/ 486828 w 565444"/>
              <a:gd name="connsiteY24" fmla="*/ 329551 h 676134"/>
              <a:gd name="connsiteX25" fmla="*/ 483130 w 565444"/>
              <a:gd name="connsiteY25" fmla="*/ 320622 h 676134"/>
              <a:gd name="connsiteX26" fmla="*/ 474201 w 565444"/>
              <a:gd name="connsiteY26" fmla="*/ 316924 h 676134"/>
              <a:gd name="connsiteX27" fmla="*/ 91242 w 565444"/>
              <a:gd name="connsiteY27" fmla="*/ 316923 h 676134"/>
              <a:gd name="connsiteX28" fmla="*/ 78615 w 565444"/>
              <a:gd name="connsiteY28" fmla="*/ 329550 h 676134"/>
              <a:gd name="connsiteX29" fmla="*/ 78614 w 565444"/>
              <a:gd name="connsiteY29" fmla="*/ 329550 h 676134"/>
              <a:gd name="connsiteX30" fmla="*/ 91241 w 565444"/>
              <a:gd name="connsiteY30" fmla="*/ 342177 h 676134"/>
              <a:gd name="connsiteX31" fmla="*/ 474201 w 565444"/>
              <a:gd name="connsiteY31" fmla="*/ 342177 h 676134"/>
              <a:gd name="connsiteX32" fmla="*/ 483130 w 565444"/>
              <a:gd name="connsiteY32" fmla="*/ 338479 h 676134"/>
              <a:gd name="connsiteX33" fmla="*/ 486828 w 565444"/>
              <a:gd name="connsiteY33" fmla="*/ 276116 h 676134"/>
              <a:gd name="connsiteX34" fmla="*/ 483130 w 565444"/>
              <a:gd name="connsiteY34" fmla="*/ 267187 h 676134"/>
              <a:gd name="connsiteX35" fmla="*/ 474201 w 565444"/>
              <a:gd name="connsiteY35" fmla="*/ 263489 h 676134"/>
              <a:gd name="connsiteX36" fmla="*/ 91242 w 565444"/>
              <a:gd name="connsiteY36" fmla="*/ 263488 h 676134"/>
              <a:gd name="connsiteX37" fmla="*/ 78615 w 565444"/>
              <a:gd name="connsiteY37" fmla="*/ 276115 h 676134"/>
              <a:gd name="connsiteX38" fmla="*/ 78614 w 565444"/>
              <a:gd name="connsiteY38" fmla="*/ 276115 h 676134"/>
              <a:gd name="connsiteX39" fmla="*/ 91241 w 565444"/>
              <a:gd name="connsiteY39" fmla="*/ 288742 h 676134"/>
              <a:gd name="connsiteX40" fmla="*/ 474201 w 565444"/>
              <a:gd name="connsiteY40" fmla="*/ 288742 h 676134"/>
              <a:gd name="connsiteX41" fmla="*/ 483130 w 565444"/>
              <a:gd name="connsiteY41" fmla="*/ 285044 h 676134"/>
              <a:gd name="connsiteX42" fmla="*/ 565444 w 565444"/>
              <a:gd name="connsiteY42" fmla="*/ 194687 h 676134"/>
              <a:gd name="connsiteX43" fmla="*/ 546230 w 565444"/>
              <a:gd name="connsiteY43" fmla="*/ 213901 h 676134"/>
              <a:gd name="connsiteX44" fmla="*/ 525276 w 565444"/>
              <a:gd name="connsiteY44" fmla="*/ 213901 h 676134"/>
              <a:gd name="connsiteX45" fmla="*/ 508899 w 565444"/>
              <a:gd name="connsiteY45" fmla="*/ 524387 h 676134"/>
              <a:gd name="connsiteX46" fmla="*/ 378243 w 565444"/>
              <a:gd name="connsiteY46" fmla="*/ 676134 h 676134"/>
              <a:gd name="connsiteX47" fmla="*/ 184455 w 565444"/>
              <a:gd name="connsiteY47" fmla="*/ 676134 h 676134"/>
              <a:gd name="connsiteX48" fmla="*/ 53798 w 565444"/>
              <a:gd name="connsiteY48" fmla="*/ 524387 h 676134"/>
              <a:gd name="connsiteX49" fmla="*/ 37421 w 565444"/>
              <a:gd name="connsiteY49" fmla="*/ 213901 h 676134"/>
              <a:gd name="connsiteX50" fmla="*/ 19214 w 565444"/>
              <a:gd name="connsiteY50" fmla="*/ 213901 h 676134"/>
              <a:gd name="connsiteX51" fmla="*/ 0 w 565444"/>
              <a:gd name="connsiteY51" fmla="*/ 194687 h 676134"/>
              <a:gd name="connsiteX52" fmla="*/ 19214 w 565444"/>
              <a:gd name="connsiteY52" fmla="*/ 175473 h 676134"/>
              <a:gd name="connsiteX53" fmla="*/ 546230 w 565444"/>
              <a:gd name="connsiteY53" fmla="*/ 175473 h 676134"/>
              <a:gd name="connsiteX54" fmla="*/ 565444 w 565444"/>
              <a:gd name="connsiteY54"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8" y="382985"/>
                </a:moveTo>
                <a:lnTo>
                  <a:pt x="486828" y="382986"/>
                </a:lnTo>
                <a:lnTo>
                  <a:pt x="483130" y="374057"/>
                </a:lnTo>
                <a:cubicBezTo>
                  <a:pt x="480845" y="371772"/>
                  <a:pt x="477688" y="370359"/>
                  <a:pt x="474201" y="370359"/>
                </a:cubicBezTo>
                <a:lnTo>
                  <a:pt x="91242" y="370358"/>
                </a:lnTo>
                <a:cubicBezTo>
                  <a:pt x="84268" y="370358"/>
                  <a:pt x="78615" y="376011"/>
                  <a:pt x="78615" y="382985"/>
                </a:cubicBezTo>
                <a:lnTo>
                  <a:pt x="78614" y="382985"/>
                </a:lnTo>
                <a:cubicBezTo>
                  <a:pt x="78614" y="389959"/>
                  <a:pt x="84267" y="395612"/>
                  <a:pt x="91241" y="395612"/>
                </a:cubicBezTo>
                <a:lnTo>
                  <a:pt x="474201" y="395612"/>
                </a:lnTo>
                <a:cubicBezTo>
                  <a:pt x="477688" y="395612"/>
                  <a:pt x="480845" y="394199"/>
                  <a:pt x="483130" y="391914"/>
                </a:cubicBezTo>
                <a:lnTo>
                  <a:pt x="486828" y="382986"/>
                </a:lnTo>
                <a:lnTo>
                  <a:pt x="486828" y="382986"/>
                </a:lnTo>
                <a:close/>
                <a:moveTo>
                  <a:pt x="486828" y="329551"/>
                </a:moveTo>
                <a:lnTo>
                  <a:pt x="483130" y="320622"/>
                </a:lnTo>
                <a:cubicBezTo>
                  <a:pt x="480845" y="318337"/>
                  <a:pt x="477688" y="316924"/>
                  <a:pt x="474201" y="316924"/>
                </a:cubicBezTo>
                <a:lnTo>
                  <a:pt x="91242" y="316923"/>
                </a:lnTo>
                <a:cubicBezTo>
                  <a:pt x="84268" y="316923"/>
                  <a:pt x="78615" y="322576"/>
                  <a:pt x="78615" y="329550"/>
                </a:cubicBezTo>
                <a:lnTo>
                  <a:pt x="78614" y="329550"/>
                </a:lnTo>
                <a:cubicBezTo>
                  <a:pt x="78614" y="336524"/>
                  <a:pt x="84267" y="342177"/>
                  <a:pt x="91241" y="342177"/>
                </a:cubicBezTo>
                <a:lnTo>
                  <a:pt x="474201" y="342177"/>
                </a:lnTo>
                <a:cubicBezTo>
                  <a:pt x="477688" y="342177"/>
                  <a:pt x="480845" y="340764"/>
                  <a:pt x="483130" y="338479"/>
                </a:cubicBezTo>
                <a:close/>
                <a:moveTo>
                  <a:pt x="486828" y="276116"/>
                </a:moveTo>
                <a:lnTo>
                  <a:pt x="483130" y="267187"/>
                </a:lnTo>
                <a:cubicBezTo>
                  <a:pt x="480845" y="264902"/>
                  <a:pt x="477688" y="263489"/>
                  <a:pt x="474201" y="263489"/>
                </a:cubicBezTo>
                <a:lnTo>
                  <a:pt x="91242" y="263488"/>
                </a:lnTo>
                <a:cubicBezTo>
                  <a:pt x="84268" y="263488"/>
                  <a:pt x="78615" y="269141"/>
                  <a:pt x="78615" y="276115"/>
                </a:cubicBezTo>
                <a:lnTo>
                  <a:pt x="78614" y="276115"/>
                </a:lnTo>
                <a:cubicBezTo>
                  <a:pt x="78614" y="283089"/>
                  <a:pt x="84267" y="288742"/>
                  <a:pt x="91241" y="288742"/>
                </a:cubicBezTo>
                <a:lnTo>
                  <a:pt x="474201" y="288742"/>
                </a:lnTo>
                <a:cubicBezTo>
                  <a:pt x="477688"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3" y="676134"/>
                </a:cubicBezTo>
                <a:lnTo>
                  <a:pt x="184455"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Arrow: Bent 101"/>
          <p:cNvSpPr/>
          <p:nvPr/>
        </p:nvSpPr>
        <p:spPr>
          <a:xfrm flipH="1" flipV="1">
            <a:off x="1504235" y="6002916"/>
            <a:ext cx="8974693" cy="582611"/>
          </a:xfrm>
          <a:prstGeom prst="bentArrow">
            <a:avLst>
              <a:gd name="adj1" fmla="val 14113"/>
              <a:gd name="adj2" fmla="val 12152"/>
              <a:gd name="adj3" fmla="val 0"/>
              <a:gd name="adj4" fmla="val 545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4" name="Group 133"/>
          <p:cNvGrpSpPr/>
          <p:nvPr/>
        </p:nvGrpSpPr>
        <p:grpSpPr>
          <a:xfrm>
            <a:off x="3912092" y="5996666"/>
            <a:ext cx="1511367" cy="490966"/>
            <a:chOff x="2751274" y="4321303"/>
            <a:chExt cx="1511367" cy="490966"/>
          </a:xfrm>
        </p:grpSpPr>
        <p:sp>
          <p:nvSpPr>
            <p:cNvPr id="124" name="Freeform: Shape 123"/>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21" name="Freeform: Shape 120"/>
            <p:cNvSpPr/>
            <p:nvPr/>
          </p:nvSpPr>
          <p:spPr>
            <a:xfrm>
              <a:off x="3027027" y="4321303"/>
              <a:ext cx="592071"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22" name="Freeform: Shape 121"/>
            <p:cNvSpPr/>
            <p:nvPr/>
          </p:nvSpPr>
          <p:spPr>
            <a:xfrm>
              <a:off x="3610202" y="4506062"/>
              <a:ext cx="369265"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23" name="Freeform: Shape 122"/>
            <p:cNvSpPr/>
            <p:nvPr/>
          </p:nvSpPr>
          <p:spPr>
            <a:xfrm>
              <a:off x="3967237"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grpSp>
      <p:grpSp>
        <p:nvGrpSpPr>
          <p:cNvPr id="9" name="Group 8"/>
          <p:cNvGrpSpPr/>
          <p:nvPr/>
        </p:nvGrpSpPr>
        <p:grpSpPr>
          <a:xfrm>
            <a:off x="9410500" y="3090765"/>
            <a:ext cx="2036454" cy="2914798"/>
            <a:chOff x="9392570" y="2693010"/>
            <a:chExt cx="2036454" cy="2914798"/>
          </a:xfrm>
          <a:solidFill>
            <a:schemeClr val="accent1"/>
          </a:solidFill>
        </p:grpSpPr>
        <p:sp>
          <p:nvSpPr>
            <p:cNvPr id="142" name="Oval 1"/>
            <p:cNvSpPr/>
            <p:nvPr/>
          </p:nvSpPr>
          <p:spPr>
            <a:xfrm flipH="1">
              <a:off x="10130361" y="5170309"/>
              <a:ext cx="560872" cy="10016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3" name="Oval 1"/>
            <p:cNvSpPr/>
            <p:nvPr/>
          </p:nvSpPr>
          <p:spPr>
            <a:xfrm flipH="1">
              <a:off x="10190455" y="5447560"/>
              <a:ext cx="440684" cy="16024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4" name="Oval 1"/>
            <p:cNvSpPr/>
            <p:nvPr/>
          </p:nvSpPr>
          <p:spPr>
            <a:xfrm flipH="1">
              <a:off x="10150393" y="5308935"/>
              <a:ext cx="520809" cy="100168"/>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5" name="Oval 1"/>
            <p:cNvSpPr/>
            <p:nvPr/>
          </p:nvSpPr>
          <p:spPr>
            <a:xfrm flipH="1">
              <a:off x="10110330" y="5031684"/>
              <a:ext cx="600935" cy="10016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3" name="Freeform: Shape 152"/>
            <p:cNvSpPr/>
            <p:nvPr/>
          </p:nvSpPr>
          <p:spPr>
            <a:xfrm flipH="1">
              <a:off x="9392570" y="2693010"/>
              <a:ext cx="2036454" cy="2246601"/>
            </a:xfrm>
            <a:custGeom>
              <a:avLst/>
              <a:gdLst>
                <a:gd name="connsiteX0" fmla="*/ 696638 w 2036454"/>
                <a:gd name="connsiteY0" fmla="*/ 2081097 h 2246601"/>
                <a:gd name="connsiteX1" fmla="*/ 717664 w 2036454"/>
                <a:gd name="connsiteY1" fmla="*/ 2094765 h 2246601"/>
                <a:gd name="connsiteX2" fmla="*/ 709915 w 2036454"/>
                <a:gd name="connsiteY2" fmla="*/ 2093208 h 2246601"/>
                <a:gd name="connsiteX3" fmla="*/ 1016176 w 2036454"/>
                <a:gd name="connsiteY3" fmla="*/ 69112 h 2246601"/>
                <a:gd name="connsiteX4" fmla="*/ 1972239 w 2036454"/>
                <a:gd name="connsiteY4" fmla="*/ 1025175 h 2246601"/>
                <a:gd name="connsiteX5" fmla="*/ 1016176 w 2036454"/>
                <a:gd name="connsiteY5" fmla="*/ 1981238 h 2246601"/>
                <a:gd name="connsiteX6" fmla="*/ 60113 w 2036454"/>
                <a:gd name="connsiteY6" fmla="*/ 1025175 h 2246601"/>
                <a:gd name="connsiteX7" fmla="*/ 1016176 w 2036454"/>
                <a:gd name="connsiteY7" fmla="*/ 69112 h 2246601"/>
                <a:gd name="connsiteX8" fmla="*/ 1020136 w 2036454"/>
                <a:gd name="connsiteY8" fmla="*/ 0 h 2246601"/>
                <a:gd name="connsiteX9" fmla="*/ 1018229 w 2036454"/>
                <a:gd name="connsiteY9" fmla="*/ 147 h 2246601"/>
                <a:gd name="connsiteX10" fmla="*/ 1016319 w 2036454"/>
                <a:gd name="connsiteY10" fmla="*/ 0 h 2246601"/>
                <a:gd name="connsiteX11" fmla="*/ 0 w 2036454"/>
                <a:gd name="connsiteY11" fmla="*/ 1016319 h 2246601"/>
                <a:gd name="connsiteX12" fmla="*/ 484581 w 2036454"/>
                <a:gd name="connsiteY12" fmla="*/ 1942131 h 2246601"/>
                <a:gd name="connsiteX13" fmla="*/ 533756 w 2036454"/>
                <a:gd name="connsiteY13" fmla="*/ 2149329 h 2246601"/>
                <a:gd name="connsiteX14" fmla="*/ 663812 w 2036454"/>
                <a:gd name="connsiteY14" fmla="*/ 2246601 h 2246601"/>
                <a:gd name="connsiteX15" fmla="*/ 1018229 w 2036454"/>
                <a:gd name="connsiteY15" fmla="*/ 2245332 h 2246601"/>
                <a:gd name="connsiteX16" fmla="*/ 1372641 w 2036454"/>
                <a:gd name="connsiteY16" fmla="*/ 2246601 h 2246601"/>
                <a:gd name="connsiteX17" fmla="*/ 1502697 w 2036454"/>
                <a:gd name="connsiteY17" fmla="*/ 2149329 h 2246601"/>
                <a:gd name="connsiteX18" fmla="*/ 1551873 w 2036454"/>
                <a:gd name="connsiteY18" fmla="*/ 1942131 h 2246601"/>
                <a:gd name="connsiteX19" fmla="*/ 2036454 w 2036454"/>
                <a:gd name="connsiteY19" fmla="*/ 1016319 h 2246601"/>
                <a:gd name="connsiteX20" fmla="*/ 1020136 w 2036454"/>
                <a:gd name="connsiteY20" fmla="*/ 0 h 2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6454" h="2246601">
                  <a:moveTo>
                    <a:pt x="696638" y="2081097"/>
                  </a:moveTo>
                  <a:lnTo>
                    <a:pt x="717664" y="2094765"/>
                  </a:lnTo>
                  <a:lnTo>
                    <a:pt x="709915" y="2093208"/>
                  </a:lnTo>
                  <a:close/>
                  <a:moveTo>
                    <a:pt x="1016176" y="69112"/>
                  </a:moveTo>
                  <a:cubicBezTo>
                    <a:pt x="1544195" y="69112"/>
                    <a:pt x="1972239" y="497156"/>
                    <a:pt x="1972239" y="1025175"/>
                  </a:cubicBezTo>
                  <a:cubicBezTo>
                    <a:pt x="1972239" y="1553194"/>
                    <a:pt x="1544195" y="1981238"/>
                    <a:pt x="1016176" y="1981238"/>
                  </a:cubicBezTo>
                  <a:cubicBezTo>
                    <a:pt x="488157" y="1981238"/>
                    <a:pt x="60113" y="1553194"/>
                    <a:pt x="60113" y="1025175"/>
                  </a:cubicBezTo>
                  <a:cubicBezTo>
                    <a:pt x="60113" y="497156"/>
                    <a:pt x="488157" y="69112"/>
                    <a:pt x="1016176" y="69112"/>
                  </a:cubicBezTo>
                  <a:close/>
                  <a:moveTo>
                    <a:pt x="1020136" y="0"/>
                  </a:moveTo>
                  <a:lnTo>
                    <a:pt x="1018229" y="147"/>
                  </a:lnTo>
                  <a:lnTo>
                    <a:pt x="1016319" y="0"/>
                  </a:lnTo>
                  <a:cubicBezTo>
                    <a:pt x="455022" y="0"/>
                    <a:pt x="0" y="455021"/>
                    <a:pt x="0" y="1016319"/>
                  </a:cubicBezTo>
                  <a:cubicBezTo>
                    <a:pt x="0" y="1396151"/>
                    <a:pt x="271200" y="1771022"/>
                    <a:pt x="484581" y="1942131"/>
                  </a:cubicBezTo>
                  <a:cubicBezTo>
                    <a:pt x="548151" y="2015370"/>
                    <a:pt x="520096" y="2053853"/>
                    <a:pt x="533756" y="2149329"/>
                  </a:cubicBezTo>
                  <a:cubicBezTo>
                    <a:pt x="569271" y="2223033"/>
                    <a:pt x="601038" y="2246601"/>
                    <a:pt x="663812" y="2246601"/>
                  </a:cubicBezTo>
                  <a:lnTo>
                    <a:pt x="1018229" y="2245332"/>
                  </a:lnTo>
                  <a:lnTo>
                    <a:pt x="1372641" y="2246601"/>
                  </a:lnTo>
                  <a:cubicBezTo>
                    <a:pt x="1435417" y="2246601"/>
                    <a:pt x="1467183" y="2223033"/>
                    <a:pt x="1502697" y="2149329"/>
                  </a:cubicBezTo>
                  <a:cubicBezTo>
                    <a:pt x="1516357" y="2053853"/>
                    <a:pt x="1488303" y="2015370"/>
                    <a:pt x="1551873" y="1942131"/>
                  </a:cubicBezTo>
                  <a:cubicBezTo>
                    <a:pt x="1765253" y="1771022"/>
                    <a:pt x="2036454" y="1396151"/>
                    <a:pt x="2036454" y="1016319"/>
                  </a:cubicBezTo>
                  <a:cubicBezTo>
                    <a:pt x="2036454" y="455021"/>
                    <a:pt x="1581432" y="0"/>
                    <a:pt x="1020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grpSp>
      <p:sp>
        <p:nvSpPr>
          <p:cNvPr id="152" name="Freeform: Shape 151"/>
          <p:cNvSpPr/>
          <p:nvPr/>
        </p:nvSpPr>
        <p:spPr>
          <a:xfrm flipH="1">
            <a:off x="9516898" y="3287081"/>
            <a:ext cx="1787797" cy="1972285"/>
          </a:xfrm>
          <a:custGeom>
            <a:avLst/>
            <a:gdLst>
              <a:gd name="connsiteX0" fmla="*/ 696638 w 2036454"/>
              <a:gd name="connsiteY0" fmla="*/ 2081097 h 2246601"/>
              <a:gd name="connsiteX1" fmla="*/ 717664 w 2036454"/>
              <a:gd name="connsiteY1" fmla="*/ 2094765 h 2246601"/>
              <a:gd name="connsiteX2" fmla="*/ 709915 w 2036454"/>
              <a:gd name="connsiteY2" fmla="*/ 2093208 h 2246601"/>
              <a:gd name="connsiteX3" fmla="*/ 1020136 w 2036454"/>
              <a:gd name="connsiteY3" fmla="*/ 0 h 2246601"/>
              <a:gd name="connsiteX4" fmla="*/ 1018229 w 2036454"/>
              <a:gd name="connsiteY4" fmla="*/ 147 h 2246601"/>
              <a:gd name="connsiteX5" fmla="*/ 1016319 w 2036454"/>
              <a:gd name="connsiteY5" fmla="*/ 0 h 2246601"/>
              <a:gd name="connsiteX6" fmla="*/ 0 w 2036454"/>
              <a:gd name="connsiteY6" fmla="*/ 1016319 h 2246601"/>
              <a:gd name="connsiteX7" fmla="*/ 484581 w 2036454"/>
              <a:gd name="connsiteY7" fmla="*/ 1942131 h 2246601"/>
              <a:gd name="connsiteX8" fmla="*/ 533756 w 2036454"/>
              <a:gd name="connsiteY8" fmla="*/ 2149329 h 2246601"/>
              <a:gd name="connsiteX9" fmla="*/ 663812 w 2036454"/>
              <a:gd name="connsiteY9" fmla="*/ 2246601 h 2246601"/>
              <a:gd name="connsiteX10" fmla="*/ 1018229 w 2036454"/>
              <a:gd name="connsiteY10" fmla="*/ 2245332 h 2246601"/>
              <a:gd name="connsiteX11" fmla="*/ 1372641 w 2036454"/>
              <a:gd name="connsiteY11" fmla="*/ 2246601 h 2246601"/>
              <a:gd name="connsiteX12" fmla="*/ 1502697 w 2036454"/>
              <a:gd name="connsiteY12" fmla="*/ 2149329 h 2246601"/>
              <a:gd name="connsiteX13" fmla="*/ 1551873 w 2036454"/>
              <a:gd name="connsiteY13" fmla="*/ 1942131 h 2246601"/>
              <a:gd name="connsiteX14" fmla="*/ 2036454 w 2036454"/>
              <a:gd name="connsiteY14" fmla="*/ 1016319 h 2246601"/>
              <a:gd name="connsiteX15" fmla="*/ 1020136 w 2036454"/>
              <a:gd name="connsiteY15" fmla="*/ 0 h 2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6454" h="2246601">
                <a:moveTo>
                  <a:pt x="696638" y="2081097"/>
                </a:moveTo>
                <a:lnTo>
                  <a:pt x="717664" y="2094765"/>
                </a:lnTo>
                <a:lnTo>
                  <a:pt x="709915" y="2093208"/>
                </a:lnTo>
                <a:close/>
                <a:moveTo>
                  <a:pt x="1020136" y="0"/>
                </a:moveTo>
                <a:lnTo>
                  <a:pt x="1018229" y="147"/>
                </a:lnTo>
                <a:lnTo>
                  <a:pt x="1016319" y="0"/>
                </a:lnTo>
                <a:cubicBezTo>
                  <a:pt x="455022" y="0"/>
                  <a:pt x="0" y="455021"/>
                  <a:pt x="0" y="1016319"/>
                </a:cubicBezTo>
                <a:cubicBezTo>
                  <a:pt x="0" y="1396151"/>
                  <a:pt x="271200" y="1771022"/>
                  <a:pt x="484581" y="1942131"/>
                </a:cubicBezTo>
                <a:cubicBezTo>
                  <a:pt x="548151" y="2015370"/>
                  <a:pt x="520096" y="2053853"/>
                  <a:pt x="533756" y="2149329"/>
                </a:cubicBezTo>
                <a:cubicBezTo>
                  <a:pt x="569271" y="2223033"/>
                  <a:pt x="601038" y="2246601"/>
                  <a:pt x="663812" y="2246601"/>
                </a:cubicBezTo>
                <a:lnTo>
                  <a:pt x="1018229" y="2245332"/>
                </a:lnTo>
                <a:lnTo>
                  <a:pt x="1372641" y="2246601"/>
                </a:lnTo>
                <a:cubicBezTo>
                  <a:pt x="1435417" y="2246601"/>
                  <a:pt x="1467183" y="2223033"/>
                  <a:pt x="1502697" y="2149329"/>
                </a:cubicBezTo>
                <a:cubicBezTo>
                  <a:pt x="1516357" y="2053853"/>
                  <a:pt x="1488303" y="2015370"/>
                  <a:pt x="1551873" y="1942131"/>
                </a:cubicBezTo>
                <a:cubicBezTo>
                  <a:pt x="1765253" y="1771022"/>
                  <a:pt x="2036454" y="1396151"/>
                  <a:pt x="2036454" y="1016319"/>
                </a:cubicBezTo>
                <a:cubicBezTo>
                  <a:pt x="2036454" y="455021"/>
                  <a:pt x="1581432" y="0"/>
                  <a:pt x="10201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grpSp>
        <p:nvGrpSpPr>
          <p:cNvPr id="83" name="Group 82"/>
          <p:cNvGrpSpPr/>
          <p:nvPr/>
        </p:nvGrpSpPr>
        <p:grpSpPr>
          <a:xfrm>
            <a:off x="9516898" y="3194221"/>
            <a:ext cx="1832724" cy="1832724"/>
            <a:chOff x="4547049" y="1897856"/>
            <a:chExt cx="3071634" cy="3071634"/>
          </a:xfrm>
          <a:effectLst/>
        </p:grpSpPr>
        <p:sp>
          <p:nvSpPr>
            <p:cNvPr id="84" name="Freeform: Shape 83"/>
            <p:cNvSpPr/>
            <p:nvPr/>
          </p:nvSpPr>
          <p:spPr>
            <a:xfrm>
              <a:off x="4547049" y="1897856"/>
              <a:ext cx="3071634" cy="307163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1">
                <a:lumMod val="20000"/>
                <a:lumOff val="80000"/>
              </a:schemeClr>
            </a:solidFill>
            <a:ln w="9525" cap="flat">
              <a:noFill/>
              <a:prstDash val="solid"/>
              <a:miter/>
            </a:ln>
            <a:effectLst/>
          </p:spPr>
          <p:txBody>
            <a:bodyPr rtlCol="0" anchor="ctr"/>
            <a:lstStyle/>
            <a:p>
              <a:endParaRPr lang="en-US" dirty="0"/>
            </a:p>
          </p:txBody>
        </p:sp>
        <p:sp>
          <p:nvSpPr>
            <p:cNvPr id="85" name="Freeform: Shape 84"/>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1">
                <a:lumMod val="40000"/>
                <a:lumOff val="60000"/>
              </a:schemeClr>
            </a:solidFill>
            <a:ln w="9525" cap="flat">
              <a:noFill/>
              <a:prstDash val="solid"/>
              <a:miter/>
            </a:ln>
          </p:spPr>
          <p:txBody>
            <a:bodyPr rtlCol="0" anchor="ctr"/>
            <a:lstStyle/>
            <a:p>
              <a:endParaRPr lang="en-US" dirty="0"/>
            </a:p>
          </p:txBody>
        </p:sp>
      </p:grpSp>
      <p:grpSp>
        <p:nvGrpSpPr>
          <p:cNvPr id="169" name="Group 168"/>
          <p:cNvGrpSpPr/>
          <p:nvPr/>
        </p:nvGrpSpPr>
        <p:grpSpPr>
          <a:xfrm>
            <a:off x="1622668" y="5323035"/>
            <a:ext cx="2295222" cy="1166481"/>
            <a:chOff x="1786971" y="4942919"/>
            <a:chExt cx="2041538" cy="1037553"/>
          </a:xfrm>
        </p:grpSpPr>
        <p:sp>
          <p:nvSpPr>
            <p:cNvPr id="170" name="Rectangle: Rounded Corners 169"/>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p:cNvGrpSpPr/>
            <p:nvPr/>
          </p:nvGrpSpPr>
          <p:grpSpPr>
            <a:xfrm>
              <a:off x="2260924" y="5043805"/>
              <a:ext cx="1107473" cy="187751"/>
              <a:chOff x="7962899" y="2433000"/>
              <a:chExt cx="2294160" cy="371747"/>
            </a:xfrm>
          </p:grpSpPr>
          <p:grpSp>
            <p:nvGrpSpPr>
              <p:cNvPr id="227" name="Group 226"/>
              <p:cNvGrpSpPr/>
              <p:nvPr/>
            </p:nvGrpSpPr>
            <p:grpSpPr>
              <a:xfrm>
                <a:off x="7962899" y="2433000"/>
                <a:ext cx="344267" cy="371747"/>
                <a:chOff x="6383215" y="2833551"/>
                <a:chExt cx="240196" cy="371747"/>
              </a:xfrm>
            </p:grpSpPr>
            <p:sp>
              <p:nvSpPr>
                <p:cNvPr id="236" name="Rectangle 235"/>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8933083" y="2433000"/>
                <a:ext cx="344267" cy="371747"/>
                <a:chOff x="6383215" y="2833551"/>
                <a:chExt cx="240196" cy="371747"/>
              </a:xfrm>
            </p:grpSpPr>
            <p:sp>
              <p:nvSpPr>
                <p:cNvPr id="233" name="Rectangle 232"/>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9912792" y="2433000"/>
                <a:ext cx="344267" cy="371747"/>
                <a:chOff x="6383215" y="2833551"/>
                <a:chExt cx="240196" cy="371747"/>
              </a:xfrm>
            </p:grpSpPr>
            <p:sp>
              <p:nvSpPr>
                <p:cNvPr id="230" name="Rectangle 229"/>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4" name="Trapezoid 173"/>
            <p:cNvSpPr/>
            <p:nvPr/>
          </p:nvSpPr>
          <p:spPr>
            <a:xfrm>
              <a:off x="1842501"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apezoid 174"/>
            <p:cNvSpPr/>
            <p:nvPr/>
          </p:nvSpPr>
          <p:spPr>
            <a:xfrm>
              <a:off x="2313764"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apezoid 175"/>
            <p:cNvSpPr/>
            <p:nvPr/>
          </p:nvSpPr>
          <p:spPr>
            <a:xfrm>
              <a:off x="2785027"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apezoid 176"/>
            <p:cNvSpPr/>
            <p:nvPr/>
          </p:nvSpPr>
          <p:spPr>
            <a:xfrm>
              <a:off x="3256290"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8" name="Group 177"/>
            <p:cNvGrpSpPr/>
            <p:nvPr/>
          </p:nvGrpSpPr>
          <p:grpSpPr>
            <a:xfrm>
              <a:off x="1962670" y="5271362"/>
              <a:ext cx="302363" cy="682663"/>
              <a:chOff x="7384246" y="2899703"/>
              <a:chExt cx="626352" cy="1351672"/>
            </a:xfrm>
            <a:solidFill>
              <a:schemeClr val="accent4">
                <a:lumMod val="60000"/>
                <a:lumOff val="40000"/>
              </a:schemeClr>
            </a:solidFill>
          </p:grpSpPr>
          <p:sp>
            <p:nvSpPr>
              <p:cNvPr id="216" name="Rectangle: Rounded Corners 215"/>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Rounded Corners 216"/>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Rounded Corners 217"/>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Rounded Corners 220"/>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221"/>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Rounded Corners 222"/>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Rounded Corners 224"/>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Rounded Corners 225"/>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2430707" y="5271362"/>
              <a:ext cx="302363" cy="682663"/>
              <a:chOff x="7384246" y="2899703"/>
              <a:chExt cx="626352" cy="1351672"/>
            </a:xfrm>
            <a:solidFill>
              <a:schemeClr val="accent4">
                <a:lumMod val="60000"/>
                <a:lumOff val="40000"/>
              </a:schemeClr>
            </a:solidFill>
          </p:grpSpPr>
          <p:sp>
            <p:nvSpPr>
              <p:cNvPr id="205" name="Rectangle: Rounded Corners 204"/>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Rounded Corners 205"/>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Rounded Corners 209"/>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212"/>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Rounded Corners 213"/>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2898745" y="5271362"/>
              <a:ext cx="302363" cy="682663"/>
              <a:chOff x="7384246" y="2899703"/>
              <a:chExt cx="626352" cy="1351672"/>
            </a:xfrm>
            <a:solidFill>
              <a:schemeClr val="accent4">
                <a:lumMod val="60000"/>
                <a:lumOff val="40000"/>
              </a:schemeClr>
            </a:solidFill>
          </p:grpSpPr>
          <p:sp>
            <p:nvSpPr>
              <p:cNvPr id="194" name="Rectangle: Rounded Corners 193"/>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Rounded Corners 197"/>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98"/>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Rounded Corners 199"/>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Rounded Corners 200"/>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202"/>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3366783" y="5271362"/>
              <a:ext cx="302363" cy="682663"/>
              <a:chOff x="7384246" y="2899703"/>
              <a:chExt cx="626352" cy="1351672"/>
            </a:xfrm>
            <a:solidFill>
              <a:schemeClr val="accent4">
                <a:lumMod val="60000"/>
                <a:lumOff val="40000"/>
              </a:schemeClr>
            </a:solidFill>
          </p:grpSpPr>
          <p:sp>
            <p:nvSpPr>
              <p:cNvPr id="183" name="Rectangle: Rounded Corners 182"/>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184"/>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Rounded Corners 186"/>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88"/>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90"/>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2" name="Graphic 181"/>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43781" y="5671824"/>
              <a:ext cx="1940381" cy="308648"/>
            </a:xfrm>
            <a:prstGeom prst="rect">
              <a:avLst/>
            </a:prstGeom>
          </p:spPr>
        </p:pic>
      </p:grpSp>
      <p:sp>
        <p:nvSpPr>
          <p:cNvPr id="239" name="Freeform: Shape 238"/>
          <p:cNvSpPr/>
          <p:nvPr/>
        </p:nvSpPr>
        <p:spPr>
          <a:xfrm flipH="1">
            <a:off x="9955729" y="1811827"/>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solidFill>
            <a:schemeClr val="accent1"/>
          </a:solidFill>
          <a:ln w="8081" cap="flat">
            <a:noFill/>
            <a:prstDash val="solid"/>
            <a:miter/>
          </a:ln>
        </p:spPr>
        <p:txBody>
          <a:bodyPr wrap="square" rtlCol="0" anchor="ctr">
            <a:noAutofit/>
          </a:bodyPr>
          <a:lstStyle/>
          <a:p>
            <a:endParaRPr lang="en-US"/>
          </a:p>
        </p:txBody>
      </p:sp>
      <p:sp>
        <p:nvSpPr>
          <p:cNvPr id="118" name="文本框 65"/>
          <p:cNvSpPr txBox="1"/>
          <p:nvPr/>
        </p:nvSpPr>
        <p:spPr>
          <a:xfrm>
            <a:off x="1286920" y="1905148"/>
            <a:ext cx="8175902" cy="537840"/>
          </a:xfrm>
          <a:prstGeom prst="rect">
            <a:avLst/>
          </a:prstGeom>
          <a:noFill/>
        </p:spPr>
        <p:txBody>
          <a:bodyPr wrap="square" rtlCol="0">
            <a:spAutoFit/>
          </a:bodyPr>
          <a:lstStyle/>
          <a:p>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Có</a:t>
            </a:r>
            <a:r>
              <a:rPr lang="en-US" sz="2895" dirty="0">
                <a:latin typeface="Times New Roman" panose="02020603050405020304" pitchFamily="18" charset="0"/>
                <a:cs typeface="Times New Roman" panose="02020603050405020304" pitchFamily="18" charset="0"/>
              </a:rPr>
              <a:t> bao </a:t>
            </a:r>
            <a:r>
              <a:rPr lang="en-US" sz="2895" dirty="0" err="1">
                <a:latin typeface="Times New Roman" panose="02020603050405020304" pitchFamily="18" charset="0"/>
                <a:cs typeface="Times New Roman" panose="02020603050405020304" pitchFamily="18" charset="0"/>
              </a:rPr>
              <a:t>nhiêu</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tiêu</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chí</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phân</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loại</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dạng</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năng</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lượng</a:t>
            </a:r>
            <a:r>
              <a:rPr lang="en-US" sz="2895" dirty="0">
                <a:latin typeface="Times New Roman" panose="02020603050405020304" pitchFamily="18" charset="0"/>
                <a:cs typeface="Times New Roman" panose="02020603050405020304" pitchFamily="18" charset="0"/>
              </a:rPr>
              <a:t>? </a:t>
            </a:r>
            <a:endParaRPr lang="zh-CN" altLang="en-US" sz="4775" spc="299" dirty="0">
              <a:solidFill>
                <a:prstClr val="black">
                  <a:lumMod val="65000"/>
                  <a:lumOff val="35000"/>
                </a:prstClr>
              </a:solidFill>
              <a:latin typeface="Times New Roman" panose="02020603050405020304" pitchFamily="18" charset="0"/>
              <a:cs typeface="Times New Roman" panose="02020603050405020304" pitchFamily="18" charset="0"/>
              <a:sym typeface="+mn-lt"/>
            </a:endParaRPr>
          </a:p>
        </p:txBody>
      </p:sp>
      <p:sp>
        <p:nvSpPr>
          <p:cNvPr id="119" name="矩形 66"/>
          <p:cNvSpPr/>
          <p:nvPr/>
        </p:nvSpPr>
        <p:spPr>
          <a:xfrm>
            <a:off x="1233975" y="2542288"/>
            <a:ext cx="8974410" cy="680571"/>
          </a:xfrm>
          <a:prstGeom prst="rect">
            <a:avLst/>
          </a:prstGeom>
        </p:spPr>
        <p:txBody>
          <a:bodyPr wrap="square">
            <a:spAutoFit/>
          </a:bodyPr>
          <a:lstStyle/>
          <a:p>
            <a:pPr>
              <a:lnSpc>
                <a:spcPct val="150000"/>
              </a:lnSpc>
            </a:pP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Phân</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loại</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các</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dạng</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năng</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lượng</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theo</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tiêu</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chí</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nào</a:t>
            </a:r>
            <a:r>
              <a:rPr lang="en-US" sz="2895" dirty="0">
                <a:latin typeface="Times New Roman" panose="02020603050405020304" pitchFamily="18" charset="0"/>
                <a:cs typeface="Times New Roman" panose="02020603050405020304" pitchFamily="18" charset="0"/>
              </a:rPr>
              <a:t>? </a:t>
            </a:r>
            <a:r>
              <a:rPr lang="en-US" sz="2895" dirty="0" err="1">
                <a:latin typeface="Times New Roman" panose="02020603050405020304" pitchFamily="18" charset="0"/>
                <a:cs typeface="Times New Roman" panose="02020603050405020304" pitchFamily="18" charset="0"/>
              </a:rPr>
              <a:t>Kể</a:t>
            </a:r>
            <a:r>
              <a:rPr lang="en-US" sz="2895" dirty="0">
                <a:latin typeface="Times New Roman" panose="02020603050405020304" pitchFamily="18" charset="0"/>
                <a:cs typeface="Times New Roman" panose="02020603050405020304" pitchFamily="18" charset="0"/>
              </a:rPr>
              <a:t> ra.</a:t>
            </a:r>
            <a:endParaRPr lang="en-US" altLang="zh-CN" sz="3910" spc="299" dirty="0">
              <a:solidFill>
                <a:prstClr val="black">
                  <a:lumMod val="65000"/>
                  <a:lumOff val="35000"/>
                </a:prstClr>
              </a:solidFill>
              <a:latin typeface="Times New Roman" panose="02020603050405020304" pitchFamily="18" charset="0"/>
              <a:cs typeface="Times New Roman" panose="02020603050405020304" pitchFamily="18" charset="0"/>
              <a:sym typeface="+mn-lt"/>
            </a:endParaRPr>
          </a:p>
        </p:txBody>
      </p:sp>
      <p:sp>
        <p:nvSpPr>
          <p:cNvPr id="133" name="矩形 66"/>
          <p:cNvSpPr/>
          <p:nvPr/>
        </p:nvSpPr>
        <p:spPr>
          <a:xfrm>
            <a:off x="1224010" y="3386289"/>
            <a:ext cx="8309475" cy="1348831"/>
          </a:xfrm>
          <a:prstGeom prst="rect">
            <a:avLst/>
          </a:prstGeom>
        </p:spPr>
        <p:txBody>
          <a:bodyPr wrap="square">
            <a:spAutoFit/>
          </a:bodyPr>
          <a:lstStyle/>
          <a:p>
            <a:pPr>
              <a:lnSpc>
                <a:spcPct val="150000"/>
              </a:lnSpc>
            </a:pPr>
            <a:r>
              <a:rPr lang="en-US" sz="2895" dirty="0">
                <a:latin typeface="Times New Roman" panose="02020603050405020304" pitchFamily="18" charset="0"/>
                <a:cs typeface="Times New Roman" panose="02020603050405020304" pitchFamily="18" charset="0"/>
              </a:rPr>
              <a:t>- </a:t>
            </a:r>
            <a:r>
              <a:rPr lang="vi-VN" sz="2895" dirty="0">
                <a:latin typeface="Times New Roman" panose="02020603050405020304" pitchFamily="18" charset="0"/>
                <a:cs typeface="Times New Roman" panose="02020603050405020304" pitchFamily="18" charset="0"/>
              </a:rPr>
              <a:t>Nêu một số nguồn tạo ra các loại năng lượng như cơ năng, nhiệt năng, điện năng, quang năng, hoá năng,...? </a:t>
            </a:r>
            <a:endParaRPr lang="en-US" altLang="zh-CN" sz="3910" spc="299" dirty="0">
              <a:solidFill>
                <a:prstClr val="black">
                  <a:lumMod val="65000"/>
                  <a:lumOff val="35000"/>
                </a:prstClr>
              </a:solidFill>
              <a:latin typeface="Times New Roman" panose="02020603050405020304" pitchFamily="18" charset="0"/>
              <a:cs typeface="Times New Roman" panose="02020603050405020304" pitchFamily="18" charset="0"/>
              <a:sym typeface="+mn-lt"/>
            </a:endParaRPr>
          </a:p>
        </p:txBody>
      </p:sp>
      <p:pic>
        <p:nvPicPr>
          <p:cNvPr id="137"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79723" y="-174517"/>
            <a:ext cx="2857323" cy="2036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8"/>
                                        </p:tgtEl>
                                        <p:attrNameLst>
                                          <p:attrName>ppt_y</p:attrName>
                                        </p:attrNameLst>
                                      </p:cBhvr>
                                      <p:tavLst>
                                        <p:tav tm="0">
                                          <p:val>
                                            <p:strVal val="#ppt_y"/>
                                          </p:val>
                                        </p:tav>
                                        <p:tav tm="100000">
                                          <p:val>
                                            <p:strVal val="#ppt_y"/>
                                          </p:val>
                                        </p:tav>
                                      </p:tavLst>
                                    </p:anim>
                                    <p:anim calcmode="lin" valueType="num">
                                      <p:cBhvr>
                                        <p:cTn id="9" dur="500" fill="hold"/>
                                        <p:tgtEl>
                                          <p:spTgt spid="1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10000"/>
                                  </p:iterate>
                                  <p:childTnLst>
                                    <p:set>
                                      <p:cBhvr>
                                        <p:cTn id="15" dur="1" fill="hold">
                                          <p:stCondLst>
                                            <p:cond delay="0"/>
                                          </p:stCondLst>
                                        </p:cTn>
                                        <p:tgtEl>
                                          <p:spTgt spid="119"/>
                                        </p:tgtEl>
                                        <p:attrNameLst>
                                          <p:attrName>style.visibility</p:attrName>
                                        </p:attrNameLst>
                                      </p:cBhvr>
                                      <p:to>
                                        <p:strVal val="visible"/>
                                      </p:to>
                                    </p:set>
                                    <p:animEffect transition="in" filter="wipe(left)">
                                      <p:cBhvr>
                                        <p:cTn id="16" dur="100"/>
                                        <p:tgtEl>
                                          <p:spTgt spid="1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10000"/>
                                  </p:iterate>
                                  <p:childTnLst>
                                    <p:set>
                                      <p:cBhvr>
                                        <p:cTn id="20" dur="1" fill="hold">
                                          <p:stCondLst>
                                            <p:cond delay="0"/>
                                          </p:stCondLst>
                                        </p:cTn>
                                        <p:tgtEl>
                                          <p:spTgt spid="133"/>
                                        </p:tgtEl>
                                        <p:attrNameLst>
                                          <p:attrName>style.visibility</p:attrName>
                                        </p:attrNameLst>
                                      </p:cBhvr>
                                      <p:to>
                                        <p:strVal val="visible"/>
                                      </p:to>
                                    </p:set>
                                    <p:animEffect transition="in" filter="wipe(left)">
                                      <p:cBhvr>
                                        <p:cTn id="21" dur="1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and End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1902</Words>
  <Application>Microsoft Office PowerPoint</Application>
  <PresentationFormat>Widescreen</PresentationFormat>
  <Paragraphs>195</Paragraphs>
  <Slides>41</Slides>
  <Notes>6</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41</vt:i4>
      </vt:variant>
    </vt:vector>
  </HeadingPairs>
  <TitlesOfParts>
    <vt:vector size="61" baseType="lpstr">
      <vt:lpstr>#9Slide07 IcielBaliho Script</vt:lpstr>
      <vt:lpstr>AGOldFace-Outline</vt:lpstr>
      <vt:lpstr>Arial</vt:lpstr>
      <vt:lpstr>Arial Unicode MS</vt:lpstr>
      <vt:lpstr>Calibri</vt:lpstr>
      <vt:lpstr>Cambria</vt:lpstr>
      <vt:lpstr>Cambria Math</vt:lpstr>
      <vt:lpstr>等线</vt:lpstr>
      <vt:lpstr>Muli</vt:lpstr>
      <vt:lpstr>Segoe UI</vt:lpstr>
      <vt:lpstr>Slogan</vt:lpstr>
      <vt:lpstr>SVN-Poky's</vt:lpstr>
      <vt:lpstr>Times New Roman</vt:lpstr>
      <vt:lpstr>Webdings</vt:lpstr>
      <vt:lpstr>Wingdings</vt:lpstr>
      <vt:lpstr>ZapfChancery-Medium</vt:lpstr>
      <vt:lpstr>康熙字典</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Hi</cp:lastModifiedBy>
  <cp:revision>139</cp:revision>
  <dcterms:created xsi:type="dcterms:W3CDTF">2019-01-14T06:35:00Z</dcterms:created>
  <dcterms:modified xsi:type="dcterms:W3CDTF">2023-04-05T16:51:15Z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6CAE49A4238A4E3CA92FDC18FA508052</vt:lpwstr>
  </property>
  <property fmtid="{D5CDD505-2E9C-101B-9397-08002B2CF9AE}" pid="3" name="KSOProductBuildVer">
    <vt:lpwstr>1033-11.2.0.11042</vt:lpwstr>
  </property>
</Properties>
</file>