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39" r:id="rId3"/>
    <p:sldId id="306" r:id="rId4"/>
    <p:sldId id="319" r:id="rId5"/>
    <p:sldId id="340" r:id="rId6"/>
    <p:sldId id="322" r:id="rId7"/>
    <p:sldId id="338" r:id="rId8"/>
    <p:sldId id="354" r:id="rId9"/>
    <p:sldId id="353" r:id="rId10"/>
    <p:sldId id="355" r:id="rId11"/>
    <p:sldId id="348" r:id="rId12"/>
    <p:sldId id="347" r:id="rId13"/>
    <p:sldId id="344" r:id="rId14"/>
    <p:sldId id="349" r:id="rId15"/>
    <p:sldId id="350" r:id="rId16"/>
    <p:sldId id="330" r:id="rId17"/>
    <p:sldId id="331" r:id="rId18"/>
    <p:sldId id="345" r:id="rId19"/>
    <p:sldId id="332" r:id="rId20"/>
    <p:sldId id="351" r:id="rId21"/>
    <p:sldId id="352" r:id="rId22"/>
    <p:sldId id="341" r:id="rId23"/>
    <p:sldId id="342" r:id="rId24"/>
    <p:sldId id="336" r:id="rId25"/>
    <p:sldId id="302" r:id="rId26"/>
    <p:sldId id="317"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E3E5"/>
    <a:srgbClr val="8ACFEA"/>
    <a:srgbClr val="84AEF1"/>
    <a:srgbClr val="FFC52F"/>
    <a:srgbClr val="FF8203"/>
    <a:srgbClr val="FF7B65"/>
    <a:srgbClr val="00B9F1"/>
    <a:srgbClr val="DBF0F9"/>
    <a:srgbClr val="9AD6ED"/>
    <a:srgbClr val="E2F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8" autoAdjust="0"/>
    <p:restoredTop sz="95680" autoAdjust="0"/>
  </p:normalViewPr>
  <p:slideViewPr>
    <p:cSldViewPr snapToGrid="0" showGuides="1">
      <p:cViewPr>
        <p:scale>
          <a:sx n="71" d="100"/>
          <a:sy n="71" d="100"/>
        </p:scale>
        <p:origin x="-696" y="-72"/>
      </p:cViewPr>
      <p:guideLst>
        <p:guide orient="horz" pos="2137"/>
        <p:guide pos="3840"/>
      </p:guideLst>
    </p:cSldViewPr>
  </p:slideViewPr>
  <p:notesTextViewPr>
    <p:cViewPr>
      <p:scale>
        <a:sx n="1" d="1"/>
        <a:sy n="1" d="1"/>
      </p:scale>
      <p:origin x="0" y="0"/>
    </p:cViewPr>
  </p:notesTextViewPr>
  <p:notesViewPr>
    <p:cSldViewPr snapToGrid="0">
      <p:cViewPr varScale="1">
        <p:scale>
          <a:sx n="81" d="100"/>
          <a:sy n="81" d="100"/>
        </p:scale>
        <p:origin x="402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3DEDE-07B8-4FAC-9522-042787A7ACF7}" type="datetimeFigureOut">
              <a:rPr lang="zh-CN" altLang="en-US" smtClean="0"/>
              <a:pPr/>
              <a:t>2024/4/16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965A4-4F9B-42AD-97F6-5956B56DB139}" type="slidenum">
              <a:rPr lang="zh-CN" altLang="en-US" smtClean="0"/>
              <a:pPr/>
              <a:t>‹#›</a:t>
            </a:fld>
            <a:endParaRPr lang="zh-CN" altLang="en-US"/>
          </a:p>
        </p:txBody>
      </p:sp>
    </p:spTree>
    <p:extLst>
      <p:ext uri="{BB962C8B-B14F-4D97-AF65-F5344CB8AC3E}">
        <p14:creationId xmlns:p14="http://schemas.microsoft.com/office/powerpoint/2010/main" val="17654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1</a:t>
            </a:fld>
            <a:endParaRPr lang="zh-CN" altLang="en-US"/>
          </a:p>
        </p:txBody>
      </p:sp>
    </p:spTree>
    <p:extLst>
      <p:ext uri="{BB962C8B-B14F-4D97-AF65-F5344CB8AC3E}">
        <p14:creationId xmlns:p14="http://schemas.microsoft.com/office/powerpoint/2010/main" val="149642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99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789307ae5_0_22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789307ae5_0_22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01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19</a:t>
            </a:fld>
            <a:endParaRPr lang="zh-CN" altLang="en-US"/>
          </a:p>
        </p:txBody>
      </p:sp>
    </p:spTree>
    <p:extLst>
      <p:ext uri="{BB962C8B-B14F-4D97-AF65-F5344CB8AC3E}">
        <p14:creationId xmlns:p14="http://schemas.microsoft.com/office/powerpoint/2010/main" val="10280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24</a:t>
            </a:fld>
            <a:endParaRPr lang="zh-CN" altLang="en-US"/>
          </a:p>
        </p:txBody>
      </p:sp>
    </p:spTree>
    <p:extLst>
      <p:ext uri="{BB962C8B-B14F-4D97-AF65-F5344CB8AC3E}">
        <p14:creationId xmlns:p14="http://schemas.microsoft.com/office/powerpoint/2010/main" val="307657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25</a:t>
            </a:fld>
            <a:endParaRPr lang="zh-CN" altLang="en-US"/>
          </a:p>
        </p:txBody>
      </p:sp>
    </p:spTree>
    <p:extLst>
      <p:ext uri="{BB962C8B-B14F-4D97-AF65-F5344CB8AC3E}">
        <p14:creationId xmlns:p14="http://schemas.microsoft.com/office/powerpoint/2010/main" val="2744555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26</a:t>
            </a:fld>
            <a:endParaRPr lang="zh-CN" altLang="en-US"/>
          </a:p>
        </p:txBody>
      </p:sp>
    </p:spTree>
    <p:extLst>
      <p:ext uri="{BB962C8B-B14F-4D97-AF65-F5344CB8AC3E}">
        <p14:creationId xmlns:p14="http://schemas.microsoft.com/office/powerpoint/2010/main" val="369477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3</a:t>
            </a:fld>
            <a:endParaRPr lang="zh-CN" altLang="en-US"/>
          </a:p>
        </p:txBody>
      </p:sp>
    </p:spTree>
    <p:extLst>
      <p:ext uri="{BB962C8B-B14F-4D97-AF65-F5344CB8AC3E}">
        <p14:creationId xmlns:p14="http://schemas.microsoft.com/office/powerpoint/2010/main" val="327251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7965A4-4F9B-42AD-97F6-5956B56DB139}"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6</a:t>
            </a:fld>
            <a:endParaRPr lang="zh-CN" altLang="en-US"/>
          </a:p>
        </p:txBody>
      </p:sp>
    </p:spTree>
    <p:extLst>
      <p:ext uri="{BB962C8B-B14F-4D97-AF65-F5344CB8AC3E}">
        <p14:creationId xmlns:p14="http://schemas.microsoft.com/office/powerpoint/2010/main" val="156659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8</a:t>
            </a:fld>
            <a:endParaRPr lang="zh-CN" altLang="en-US"/>
          </a:p>
        </p:txBody>
      </p:sp>
    </p:spTree>
    <p:extLst>
      <p:ext uri="{BB962C8B-B14F-4D97-AF65-F5344CB8AC3E}">
        <p14:creationId xmlns:p14="http://schemas.microsoft.com/office/powerpoint/2010/main" val="2980079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pPr/>
              <a:t>9</a:t>
            </a:fld>
            <a:endParaRPr lang="zh-CN" altLang="en-US"/>
          </a:p>
        </p:txBody>
      </p:sp>
    </p:spTree>
    <p:extLst>
      <p:ext uri="{BB962C8B-B14F-4D97-AF65-F5344CB8AC3E}">
        <p14:creationId xmlns:p14="http://schemas.microsoft.com/office/powerpoint/2010/main" val="113726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1803982987"/>
      </p:ext>
    </p:extLst>
  </p:cSld>
  <p:clrMapOvr>
    <a:masterClrMapping/>
  </p:clrMapOvr>
  <p:transition spd="slow" advTm="6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2854680234"/>
      </p:ext>
    </p:extLst>
  </p:cSld>
  <p:clrMapOvr>
    <a:masterClrMapping/>
  </p:clrMapOvr>
  <p:transition spd="slow" advTm="6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1485562379"/>
      </p:ext>
    </p:extLst>
  </p:cSld>
  <p:clrMapOvr>
    <a:masterClrMapping/>
  </p:clrMapOvr>
  <p:transition spd="slow" advTm="6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3588073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pic>
        <p:nvPicPr>
          <p:cNvPr id="46" name="Google Shape;46;p5"/>
          <p:cNvPicPr preferRelativeResize="0"/>
          <p:nvPr/>
        </p:nvPicPr>
        <p:blipFill>
          <a:blip r:embed="rId2">
            <a:alphaModFix amt="80000"/>
          </a:blip>
          <a:stretch>
            <a:fillRect/>
          </a:stretch>
        </p:blipFill>
        <p:spPr>
          <a:xfrm>
            <a:off x="168" y="0"/>
            <a:ext cx="12192001" cy="6858000"/>
          </a:xfrm>
          <a:prstGeom prst="rect">
            <a:avLst/>
          </a:prstGeom>
          <a:noFill/>
          <a:ln>
            <a:noFill/>
          </a:ln>
        </p:spPr>
      </p:pic>
      <p:pic>
        <p:nvPicPr>
          <p:cNvPr id="47" name="Google Shape;47;p5"/>
          <p:cNvPicPr preferRelativeResize="0"/>
          <p:nvPr/>
        </p:nvPicPr>
        <p:blipFill>
          <a:blip r:embed="rId2">
            <a:alphaModFix amt="80000"/>
          </a:blip>
          <a:stretch>
            <a:fillRect/>
          </a:stretch>
        </p:blipFill>
        <p:spPr>
          <a:xfrm>
            <a:off x="168" y="0"/>
            <a:ext cx="12192001" cy="6858000"/>
          </a:xfrm>
          <a:prstGeom prst="rect">
            <a:avLst/>
          </a:prstGeom>
          <a:noFill/>
          <a:ln>
            <a:noFill/>
          </a:ln>
        </p:spPr>
      </p:pic>
      <p:pic>
        <p:nvPicPr>
          <p:cNvPr id="48" name="Google Shape;48;p5"/>
          <p:cNvPicPr preferRelativeResize="0"/>
          <p:nvPr/>
        </p:nvPicPr>
        <p:blipFill>
          <a:blip r:embed="rId3">
            <a:alphaModFix/>
          </a:blip>
          <a:stretch>
            <a:fillRect/>
          </a:stretch>
        </p:blipFill>
        <p:spPr>
          <a:xfrm>
            <a:off x="-832533" y="240553"/>
            <a:ext cx="8862335" cy="1711300"/>
          </a:xfrm>
          <a:prstGeom prst="rect">
            <a:avLst/>
          </a:prstGeom>
          <a:noFill/>
          <a:ln>
            <a:noFill/>
          </a:ln>
        </p:spPr>
      </p:pic>
      <p:sp>
        <p:nvSpPr>
          <p:cNvPr id="49" name="Google Shape;49;p5"/>
          <p:cNvSpPr txBox="1">
            <a:spLocks noGrp="1"/>
          </p:cNvSpPr>
          <p:nvPr>
            <p:ph type="subTitle" idx="1"/>
          </p:nvPr>
        </p:nvSpPr>
        <p:spPr>
          <a:xfrm>
            <a:off x="960011" y="2474033"/>
            <a:ext cx="3144000" cy="1172400"/>
          </a:xfrm>
          <a:prstGeom prst="rect">
            <a:avLst/>
          </a:prstGeom>
          <a:noFill/>
          <a:ln>
            <a:noFill/>
          </a:ln>
        </p:spPr>
        <p:txBody>
          <a:bodyPr spcFirstLastPara="1" wrap="square" lIns="121897" tIns="121897" rIns="121897" bIns="121897" anchor="t" anchorCtr="0">
            <a:noAutofit/>
          </a:bodyPr>
          <a:lstStyle>
            <a:lvl1pPr lvl="0" algn="ctr">
              <a:lnSpc>
                <a:spcPct val="80000"/>
              </a:lnSpc>
              <a:spcBef>
                <a:spcPts val="0"/>
              </a:spcBef>
              <a:spcAft>
                <a:spcPts val="0"/>
              </a:spcAft>
              <a:buSzPts val="3000"/>
              <a:buFont typeface="Jua"/>
              <a:buNone/>
              <a:defRPr sz="4000" b="1">
                <a:latin typeface="Clicker Script"/>
                <a:ea typeface="Clicker Script"/>
                <a:cs typeface="Clicker Script"/>
                <a:sym typeface="Clicker Script"/>
              </a:defRPr>
            </a:lvl1pPr>
            <a:lvl2pPr lvl="1" algn="ctr">
              <a:lnSpc>
                <a:spcPct val="80000"/>
              </a:lnSpc>
              <a:spcBef>
                <a:spcPts val="2133"/>
              </a:spcBef>
              <a:spcAft>
                <a:spcPts val="0"/>
              </a:spcAft>
              <a:buSzPts val="3000"/>
              <a:buFont typeface="Jua"/>
              <a:buNone/>
              <a:defRPr sz="4000" b="1">
                <a:latin typeface="Jua"/>
                <a:ea typeface="Jua"/>
                <a:cs typeface="Jua"/>
                <a:sym typeface="Jua"/>
              </a:defRPr>
            </a:lvl2pPr>
            <a:lvl3pPr lvl="2" algn="ctr">
              <a:lnSpc>
                <a:spcPct val="80000"/>
              </a:lnSpc>
              <a:spcBef>
                <a:spcPts val="2133"/>
              </a:spcBef>
              <a:spcAft>
                <a:spcPts val="0"/>
              </a:spcAft>
              <a:buSzPts val="3000"/>
              <a:buFont typeface="Jua"/>
              <a:buNone/>
              <a:defRPr sz="4000" b="1">
                <a:latin typeface="Jua"/>
                <a:ea typeface="Jua"/>
                <a:cs typeface="Jua"/>
                <a:sym typeface="Jua"/>
              </a:defRPr>
            </a:lvl3pPr>
            <a:lvl4pPr lvl="3" algn="ctr">
              <a:lnSpc>
                <a:spcPct val="80000"/>
              </a:lnSpc>
              <a:spcBef>
                <a:spcPts val="2133"/>
              </a:spcBef>
              <a:spcAft>
                <a:spcPts val="0"/>
              </a:spcAft>
              <a:buSzPts val="3000"/>
              <a:buFont typeface="Jua"/>
              <a:buNone/>
              <a:defRPr sz="4000" b="1">
                <a:latin typeface="Jua"/>
                <a:ea typeface="Jua"/>
                <a:cs typeface="Jua"/>
                <a:sym typeface="Jua"/>
              </a:defRPr>
            </a:lvl4pPr>
            <a:lvl5pPr lvl="4" algn="ctr">
              <a:lnSpc>
                <a:spcPct val="80000"/>
              </a:lnSpc>
              <a:spcBef>
                <a:spcPts val="2133"/>
              </a:spcBef>
              <a:spcAft>
                <a:spcPts val="0"/>
              </a:spcAft>
              <a:buSzPts val="3000"/>
              <a:buFont typeface="Jua"/>
              <a:buNone/>
              <a:defRPr sz="4000" b="1">
                <a:latin typeface="Jua"/>
                <a:ea typeface="Jua"/>
                <a:cs typeface="Jua"/>
                <a:sym typeface="Jua"/>
              </a:defRPr>
            </a:lvl5pPr>
            <a:lvl6pPr lvl="5" algn="ctr">
              <a:lnSpc>
                <a:spcPct val="80000"/>
              </a:lnSpc>
              <a:spcBef>
                <a:spcPts val="2133"/>
              </a:spcBef>
              <a:spcAft>
                <a:spcPts val="0"/>
              </a:spcAft>
              <a:buSzPts val="3000"/>
              <a:buFont typeface="Jua"/>
              <a:buNone/>
              <a:defRPr sz="4000" b="1">
                <a:latin typeface="Jua"/>
                <a:ea typeface="Jua"/>
                <a:cs typeface="Jua"/>
                <a:sym typeface="Jua"/>
              </a:defRPr>
            </a:lvl6pPr>
            <a:lvl7pPr lvl="6" algn="ctr">
              <a:lnSpc>
                <a:spcPct val="80000"/>
              </a:lnSpc>
              <a:spcBef>
                <a:spcPts val="2133"/>
              </a:spcBef>
              <a:spcAft>
                <a:spcPts val="0"/>
              </a:spcAft>
              <a:buSzPts val="3000"/>
              <a:buFont typeface="Jua"/>
              <a:buNone/>
              <a:defRPr sz="4000" b="1">
                <a:latin typeface="Jua"/>
                <a:ea typeface="Jua"/>
                <a:cs typeface="Jua"/>
                <a:sym typeface="Jua"/>
              </a:defRPr>
            </a:lvl7pPr>
            <a:lvl8pPr lvl="7" algn="ctr">
              <a:lnSpc>
                <a:spcPct val="80000"/>
              </a:lnSpc>
              <a:spcBef>
                <a:spcPts val="2133"/>
              </a:spcBef>
              <a:spcAft>
                <a:spcPts val="0"/>
              </a:spcAft>
              <a:buSzPts val="3000"/>
              <a:buFont typeface="Jua"/>
              <a:buNone/>
              <a:defRPr sz="4000" b="1">
                <a:latin typeface="Jua"/>
                <a:ea typeface="Jua"/>
                <a:cs typeface="Jua"/>
                <a:sym typeface="Jua"/>
              </a:defRPr>
            </a:lvl8pPr>
            <a:lvl9pPr lvl="8" algn="ctr">
              <a:lnSpc>
                <a:spcPct val="80000"/>
              </a:lnSpc>
              <a:spcBef>
                <a:spcPts val="2133"/>
              </a:spcBef>
              <a:spcAft>
                <a:spcPts val="2133"/>
              </a:spcAft>
              <a:buSzPts val="3000"/>
              <a:buFont typeface="Jua"/>
              <a:buNone/>
              <a:defRPr sz="4000" b="1">
                <a:latin typeface="Jua"/>
                <a:ea typeface="Jua"/>
                <a:cs typeface="Jua"/>
                <a:sym typeface="Jua"/>
              </a:defRPr>
            </a:lvl9pPr>
          </a:lstStyle>
          <a:p>
            <a:endParaRPr/>
          </a:p>
        </p:txBody>
      </p:sp>
      <p:sp>
        <p:nvSpPr>
          <p:cNvPr id="50" name="Google Shape;50;p5"/>
          <p:cNvSpPr txBox="1">
            <a:spLocks noGrp="1"/>
          </p:cNvSpPr>
          <p:nvPr>
            <p:ph type="subTitle" idx="2"/>
          </p:nvPr>
        </p:nvSpPr>
        <p:spPr>
          <a:xfrm>
            <a:off x="7721537" y="2474033"/>
            <a:ext cx="3144000" cy="1172400"/>
          </a:xfrm>
          <a:prstGeom prst="rect">
            <a:avLst/>
          </a:prstGeom>
          <a:noFill/>
          <a:ln>
            <a:noFill/>
          </a:ln>
        </p:spPr>
        <p:txBody>
          <a:bodyPr spcFirstLastPara="1" wrap="square" lIns="121897" tIns="121897" rIns="121897" bIns="121897" anchor="t" anchorCtr="0">
            <a:noAutofit/>
          </a:bodyPr>
          <a:lstStyle>
            <a:lvl1pPr lvl="0" algn="ctr" rtl="0">
              <a:lnSpc>
                <a:spcPct val="80000"/>
              </a:lnSpc>
              <a:spcBef>
                <a:spcPts val="0"/>
              </a:spcBef>
              <a:spcAft>
                <a:spcPts val="0"/>
              </a:spcAft>
              <a:buSzPts val="3000"/>
              <a:buFont typeface="Jua"/>
              <a:buNone/>
              <a:defRPr sz="4000" b="1">
                <a:latin typeface="Clicker Script"/>
                <a:ea typeface="Clicker Script"/>
                <a:cs typeface="Clicker Script"/>
                <a:sym typeface="Clicker Script"/>
              </a:defRPr>
            </a:lvl1pPr>
            <a:lvl2pPr lvl="1" algn="ctr" rtl="0">
              <a:lnSpc>
                <a:spcPct val="80000"/>
              </a:lnSpc>
              <a:spcBef>
                <a:spcPts val="2133"/>
              </a:spcBef>
              <a:spcAft>
                <a:spcPts val="0"/>
              </a:spcAft>
              <a:buSzPts val="3000"/>
              <a:buFont typeface="Jua"/>
              <a:buNone/>
              <a:defRPr sz="4000" b="1">
                <a:latin typeface="Jua"/>
                <a:ea typeface="Jua"/>
                <a:cs typeface="Jua"/>
                <a:sym typeface="Jua"/>
              </a:defRPr>
            </a:lvl2pPr>
            <a:lvl3pPr lvl="2" algn="ctr" rtl="0">
              <a:lnSpc>
                <a:spcPct val="80000"/>
              </a:lnSpc>
              <a:spcBef>
                <a:spcPts val="2133"/>
              </a:spcBef>
              <a:spcAft>
                <a:spcPts val="0"/>
              </a:spcAft>
              <a:buSzPts val="3000"/>
              <a:buFont typeface="Jua"/>
              <a:buNone/>
              <a:defRPr sz="4000" b="1">
                <a:latin typeface="Jua"/>
                <a:ea typeface="Jua"/>
                <a:cs typeface="Jua"/>
                <a:sym typeface="Jua"/>
              </a:defRPr>
            </a:lvl3pPr>
            <a:lvl4pPr lvl="3" algn="ctr" rtl="0">
              <a:lnSpc>
                <a:spcPct val="80000"/>
              </a:lnSpc>
              <a:spcBef>
                <a:spcPts val="2133"/>
              </a:spcBef>
              <a:spcAft>
                <a:spcPts val="0"/>
              </a:spcAft>
              <a:buSzPts val="3000"/>
              <a:buFont typeface="Jua"/>
              <a:buNone/>
              <a:defRPr sz="4000" b="1">
                <a:latin typeface="Jua"/>
                <a:ea typeface="Jua"/>
                <a:cs typeface="Jua"/>
                <a:sym typeface="Jua"/>
              </a:defRPr>
            </a:lvl4pPr>
            <a:lvl5pPr lvl="4" algn="ctr" rtl="0">
              <a:lnSpc>
                <a:spcPct val="80000"/>
              </a:lnSpc>
              <a:spcBef>
                <a:spcPts val="2133"/>
              </a:spcBef>
              <a:spcAft>
                <a:spcPts val="0"/>
              </a:spcAft>
              <a:buSzPts val="3000"/>
              <a:buFont typeface="Jua"/>
              <a:buNone/>
              <a:defRPr sz="4000" b="1">
                <a:latin typeface="Jua"/>
                <a:ea typeface="Jua"/>
                <a:cs typeface="Jua"/>
                <a:sym typeface="Jua"/>
              </a:defRPr>
            </a:lvl5pPr>
            <a:lvl6pPr lvl="5" algn="ctr" rtl="0">
              <a:lnSpc>
                <a:spcPct val="80000"/>
              </a:lnSpc>
              <a:spcBef>
                <a:spcPts val="2133"/>
              </a:spcBef>
              <a:spcAft>
                <a:spcPts val="0"/>
              </a:spcAft>
              <a:buSzPts val="3000"/>
              <a:buFont typeface="Jua"/>
              <a:buNone/>
              <a:defRPr sz="4000" b="1">
                <a:latin typeface="Jua"/>
                <a:ea typeface="Jua"/>
                <a:cs typeface="Jua"/>
                <a:sym typeface="Jua"/>
              </a:defRPr>
            </a:lvl6pPr>
            <a:lvl7pPr lvl="6" algn="ctr" rtl="0">
              <a:lnSpc>
                <a:spcPct val="80000"/>
              </a:lnSpc>
              <a:spcBef>
                <a:spcPts val="2133"/>
              </a:spcBef>
              <a:spcAft>
                <a:spcPts val="0"/>
              </a:spcAft>
              <a:buSzPts val="3000"/>
              <a:buFont typeface="Jua"/>
              <a:buNone/>
              <a:defRPr sz="4000" b="1">
                <a:latin typeface="Jua"/>
                <a:ea typeface="Jua"/>
                <a:cs typeface="Jua"/>
                <a:sym typeface="Jua"/>
              </a:defRPr>
            </a:lvl7pPr>
            <a:lvl8pPr lvl="7" algn="ctr" rtl="0">
              <a:lnSpc>
                <a:spcPct val="80000"/>
              </a:lnSpc>
              <a:spcBef>
                <a:spcPts val="2133"/>
              </a:spcBef>
              <a:spcAft>
                <a:spcPts val="0"/>
              </a:spcAft>
              <a:buSzPts val="3000"/>
              <a:buFont typeface="Jua"/>
              <a:buNone/>
              <a:defRPr sz="4000" b="1">
                <a:latin typeface="Jua"/>
                <a:ea typeface="Jua"/>
                <a:cs typeface="Jua"/>
                <a:sym typeface="Jua"/>
              </a:defRPr>
            </a:lvl8pPr>
            <a:lvl9pPr lvl="8" algn="ctr" rtl="0">
              <a:lnSpc>
                <a:spcPct val="80000"/>
              </a:lnSpc>
              <a:spcBef>
                <a:spcPts val="2133"/>
              </a:spcBef>
              <a:spcAft>
                <a:spcPts val="2133"/>
              </a:spcAft>
              <a:buSzPts val="3000"/>
              <a:buFont typeface="Jua"/>
              <a:buNone/>
              <a:defRPr sz="4000" b="1">
                <a:latin typeface="Jua"/>
                <a:ea typeface="Jua"/>
                <a:cs typeface="Jua"/>
                <a:sym typeface="Jua"/>
              </a:defRPr>
            </a:lvl9pPr>
          </a:lstStyle>
          <a:p>
            <a:endParaRPr/>
          </a:p>
        </p:txBody>
      </p:sp>
      <p:sp>
        <p:nvSpPr>
          <p:cNvPr id="51" name="Google Shape;51;p5"/>
          <p:cNvSpPr txBox="1">
            <a:spLocks noGrp="1"/>
          </p:cNvSpPr>
          <p:nvPr>
            <p:ph type="subTitle" idx="3"/>
          </p:nvPr>
        </p:nvSpPr>
        <p:spPr>
          <a:xfrm>
            <a:off x="959997" y="4330700"/>
            <a:ext cx="3144000" cy="951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2" name="Google Shape;52;p5"/>
          <p:cNvSpPr txBox="1">
            <a:spLocks noGrp="1"/>
          </p:cNvSpPr>
          <p:nvPr>
            <p:ph type="subTitle" idx="4"/>
          </p:nvPr>
        </p:nvSpPr>
        <p:spPr>
          <a:xfrm>
            <a:off x="7721532" y="4330700"/>
            <a:ext cx="3144000" cy="951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 name="Google Shape;53;p5"/>
          <p:cNvSpPr txBox="1">
            <a:spLocks noGrp="1"/>
          </p:cNvSpPr>
          <p:nvPr>
            <p:ph type="title"/>
          </p:nvPr>
        </p:nvSpPr>
        <p:spPr>
          <a:xfrm>
            <a:off x="960000" y="720000"/>
            <a:ext cx="10272000" cy="752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pic>
        <p:nvPicPr>
          <p:cNvPr id="54" name="Google Shape;54;p5"/>
          <p:cNvPicPr preferRelativeResize="0"/>
          <p:nvPr/>
        </p:nvPicPr>
        <p:blipFill>
          <a:blip r:embed="rId4">
            <a:alphaModFix/>
          </a:blip>
          <a:stretch>
            <a:fillRect/>
          </a:stretch>
        </p:blipFill>
        <p:spPr>
          <a:xfrm rot="10800000" flipH="1">
            <a:off x="8843667" y="-855600"/>
            <a:ext cx="3699933" cy="3699933"/>
          </a:xfrm>
          <a:prstGeom prst="rect">
            <a:avLst/>
          </a:prstGeom>
          <a:noFill/>
          <a:ln>
            <a:noFill/>
          </a:ln>
        </p:spPr>
      </p:pic>
    </p:spTree>
    <p:extLst>
      <p:ext uri="{BB962C8B-B14F-4D97-AF65-F5344CB8AC3E}">
        <p14:creationId xmlns:p14="http://schemas.microsoft.com/office/powerpoint/2010/main" val="4239446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2"/>
        <p:cNvGrpSpPr/>
        <p:nvPr/>
      </p:nvGrpSpPr>
      <p:grpSpPr>
        <a:xfrm>
          <a:off x="0" y="0"/>
          <a:ext cx="0" cy="0"/>
          <a:chOff x="0" y="0"/>
          <a:chExt cx="0" cy="0"/>
        </a:xfrm>
      </p:grpSpPr>
      <p:pic>
        <p:nvPicPr>
          <p:cNvPr id="213" name="Google Shape;213;p22"/>
          <p:cNvPicPr preferRelativeResize="0"/>
          <p:nvPr/>
        </p:nvPicPr>
        <p:blipFill>
          <a:blip r:embed="rId2">
            <a:alphaModFix amt="80000"/>
          </a:blip>
          <a:stretch>
            <a:fillRect/>
          </a:stretch>
        </p:blipFill>
        <p:spPr>
          <a:xfrm>
            <a:off x="168" y="0"/>
            <a:ext cx="12192001" cy="6858000"/>
          </a:xfrm>
          <a:prstGeom prst="rect">
            <a:avLst/>
          </a:prstGeom>
          <a:noFill/>
          <a:ln>
            <a:noFill/>
          </a:ln>
        </p:spPr>
      </p:pic>
      <p:pic>
        <p:nvPicPr>
          <p:cNvPr id="214" name="Google Shape;214;p22"/>
          <p:cNvPicPr preferRelativeResize="0"/>
          <p:nvPr/>
        </p:nvPicPr>
        <p:blipFill>
          <a:blip r:embed="rId3">
            <a:alphaModFix/>
          </a:blip>
          <a:stretch>
            <a:fillRect/>
          </a:stretch>
        </p:blipFill>
        <p:spPr>
          <a:xfrm>
            <a:off x="-832533" y="240567"/>
            <a:ext cx="6910933" cy="1711300"/>
          </a:xfrm>
          <a:prstGeom prst="rect">
            <a:avLst/>
          </a:prstGeom>
          <a:noFill/>
          <a:ln>
            <a:noFill/>
          </a:ln>
        </p:spPr>
      </p:pic>
      <p:pic>
        <p:nvPicPr>
          <p:cNvPr id="215" name="Google Shape;215;p22"/>
          <p:cNvPicPr preferRelativeResize="0"/>
          <p:nvPr/>
        </p:nvPicPr>
        <p:blipFill rotWithShape="1">
          <a:blip r:embed="rId4">
            <a:alphaModFix/>
          </a:blip>
          <a:srcRect l="30870" t="15242" r="25850" b="15249"/>
          <a:stretch/>
        </p:blipFill>
        <p:spPr>
          <a:xfrm rot="10800000">
            <a:off x="9217519" y="-562693"/>
            <a:ext cx="2539173" cy="2295727"/>
          </a:xfrm>
          <a:prstGeom prst="rect">
            <a:avLst/>
          </a:prstGeom>
          <a:noFill/>
          <a:ln>
            <a:noFill/>
          </a:ln>
        </p:spPr>
      </p:pic>
      <p:pic>
        <p:nvPicPr>
          <p:cNvPr id="216" name="Google Shape;216;p22"/>
          <p:cNvPicPr preferRelativeResize="0"/>
          <p:nvPr/>
        </p:nvPicPr>
        <p:blipFill rotWithShape="1">
          <a:blip r:embed="rId5">
            <a:alphaModFix/>
          </a:blip>
          <a:srcRect l="12178" t="10820" r="12178" b="10828"/>
          <a:stretch/>
        </p:blipFill>
        <p:spPr>
          <a:xfrm rot="-8731851">
            <a:off x="9160703" y="-141081"/>
            <a:ext cx="1158307" cy="1197389"/>
          </a:xfrm>
          <a:prstGeom prst="rect">
            <a:avLst/>
          </a:prstGeom>
          <a:noFill/>
          <a:ln>
            <a:noFill/>
          </a:ln>
        </p:spPr>
      </p:pic>
      <p:pic>
        <p:nvPicPr>
          <p:cNvPr id="217" name="Google Shape;217;p22"/>
          <p:cNvPicPr preferRelativeResize="0"/>
          <p:nvPr/>
        </p:nvPicPr>
        <p:blipFill rotWithShape="1">
          <a:blip r:embed="rId6" cstate="print">
            <a:alphaModFix/>
          </a:blip>
          <a:srcRect l="12422" t="10820" r="12422" b="10828"/>
          <a:stretch/>
        </p:blipFill>
        <p:spPr>
          <a:xfrm rot="10800000">
            <a:off x="11279159" y="161037"/>
            <a:ext cx="1074443" cy="1117927"/>
          </a:xfrm>
          <a:prstGeom prst="rect">
            <a:avLst/>
          </a:prstGeom>
          <a:noFill/>
          <a:ln>
            <a:noFill/>
          </a:ln>
        </p:spPr>
      </p:pic>
      <p:pic>
        <p:nvPicPr>
          <p:cNvPr id="218" name="Google Shape;218;p22"/>
          <p:cNvPicPr preferRelativeResize="0"/>
          <p:nvPr/>
        </p:nvPicPr>
        <p:blipFill rotWithShape="1">
          <a:blip r:embed="rId7" cstate="print">
            <a:alphaModFix/>
          </a:blip>
          <a:srcRect l="17570" t="13034" r="17570" b="13034"/>
          <a:stretch/>
        </p:blipFill>
        <p:spPr>
          <a:xfrm rot="9490208">
            <a:off x="8280100" y="256122"/>
            <a:ext cx="797371" cy="907109"/>
          </a:xfrm>
          <a:prstGeom prst="rect">
            <a:avLst/>
          </a:prstGeom>
          <a:noFill/>
          <a:ln>
            <a:noFill/>
          </a:ln>
        </p:spPr>
      </p:pic>
      <p:pic>
        <p:nvPicPr>
          <p:cNvPr id="219" name="Google Shape;219;p22"/>
          <p:cNvPicPr preferRelativeResize="0"/>
          <p:nvPr/>
        </p:nvPicPr>
        <p:blipFill rotWithShape="1">
          <a:blip r:embed="rId8">
            <a:alphaModFix/>
          </a:blip>
          <a:srcRect l="14225" t="14955" r="14218" b="14962"/>
          <a:stretch/>
        </p:blipFill>
        <p:spPr>
          <a:xfrm rot="10800000">
            <a:off x="9843567" y="-244885"/>
            <a:ext cx="1774133" cy="1734167"/>
          </a:xfrm>
          <a:prstGeom prst="rect">
            <a:avLst/>
          </a:prstGeom>
          <a:noFill/>
          <a:ln>
            <a:noFill/>
          </a:ln>
        </p:spPr>
      </p:pic>
      <p:sp>
        <p:nvSpPr>
          <p:cNvPr id="220" name="Google Shape;220;p22"/>
          <p:cNvSpPr txBox="1">
            <a:spLocks noGrp="1"/>
          </p:cNvSpPr>
          <p:nvPr>
            <p:ph type="title"/>
          </p:nvPr>
        </p:nvSpPr>
        <p:spPr>
          <a:xfrm>
            <a:off x="960000" y="720000"/>
            <a:ext cx="10272000" cy="752400"/>
          </a:xfrm>
          <a:prstGeom prst="rect">
            <a:avLst/>
          </a:prstGeom>
        </p:spPr>
        <p:txBody>
          <a:bodyPr spcFirstLastPara="1" wrap="square" lIns="121897" tIns="121897" rIns="121897" bIns="121897" anchor="ctr" anchorCtr="0">
            <a:noAutofit/>
          </a:bodyPr>
          <a:lstStyle>
            <a:lvl1pPr lvl="0"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221" name="Google Shape;221;p22"/>
          <p:cNvSpPr txBox="1">
            <a:spLocks noGrp="1"/>
          </p:cNvSpPr>
          <p:nvPr>
            <p:ph type="title" idx="2"/>
          </p:nvPr>
        </p:nvSpPr>
        <p:spPr>
          <a:xfrm>
            <a:off x="962467" y="1887233"/>
            <a:ext cx="3115200" cy="10736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2" name="Google Shape;222;p22"/>
          <p:cNvSpPr txBox="1">
            <a:spLocks noGrp="1"/>
          </p:cNvSpPr>
          <p:nvPr>
            <p:ph type="subTitle" idx="1"/>
          </p:nvPr>
        </p:nvSpPr>
        <p:spPr>
          <a:xfrm>
            <a:off x="962461" y="5334404"/>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3" name="Google Shape;223;p22"/>
          <p:cNvSpPr txBox="1">
            <a:spLocks noGrp="1"/>
          </p:cNvSpPr>
          <p:nvPr>
            <p:ph type="title" idx="3"/>
          </p:nvPr>
        </p:nvSpPr>
        <p:spPr>
          <a:xfrm>
            <a:off x="4539017" y="1887259"/>
            <a:ext cx="3115200" cy="10736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4" name="Google Shape;224;p22"/>
          <p:cNvSpPr txBox="1">
            <a:spLocks noGrp="1"/>
          </p:cNvSpPr>
          <p:nvPr>
            <p:ph type="subTitle" idx="4"/>
          </p:nvPr>
        </p:nvSpPr>
        <p:spPr>
          <a:xfrm>
            <a:off x="4539017" y="5334421"/>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5" name="Google Shape;225;p22"/>
          <p:cNvSpPr txBox="1">
            <a:spLocks noGrp="1"/>
          </p:cNvSpPr>
          <p:nvPr>
            <p:ph type="title" idx="5"/>
          </p:nvPr>
        </p:nvSpPr>
        <p:spPr>
          <a:xfrm>
            <a:off x="8114333" y="1887233"/>
            <a:ext cx="3115200" cy="10736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6" name="Google Shape;226;p22"/>
          <p:cNvSpPr txBox="1">
            <a:spLocks noGrp="1"/>
          </p:cNvSpPr>
          <p:nvPr>
            <p:ph type="subTitle" idx="6"/>
          </p:nvPr>
        </p:nvSpPr>
        <p:spPr>
          <a:xfrm>
            <a:off x="8116800" y="5334404"/>
            <a:ext cx="3115200" cy="8036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019958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313"/>
        <p:cNvGrpSpPr/>
        <p:nvPr/>
      </p:nvGrpSpPr>
      <p:grpSpPr>
        <a:xfrm>
          <a:off x="0" y="0"/>
          <a:ext cx="0" cy="0"/>
          <a:chOff x="0" y="0"/>
          <a:chExt cx="0" cy="0"/>
        </a:xfrm>
      </p:grpSpPr>
      <p:pic>
        <p:nvPicPr>
          <p:cNvPr id="314" name="Google Shape;314;p32"/>
          <p:cNvPicPr preferRelativeResize="0"/>
          <p:nvPr/>
        </p:nvPicPr>
        <p:blipFill>
          <a:blip r:embed="rId2">
            <a:alphaModFix amt="80000"/>
          </a:blip>
          <a:stretch>
            <a:fillRect/>
          </a:stretch>
        </p:blipFill>
        <p:spPr>
          <a:xfrm>
            <a:off x="168" y="0"/>
            <a:ext cx="12192001" cy="6858000"/>
          </a:xfrm>
          <a:prstGeom prst="rect">
            <a:avLst/>
          </a:prstGeom>
          <a:noFill/>
          <a:ln>
            <a:noFill/>
          </a:ln>
        </p:spPr>
      </p:pic>
      <p:pic>
        <p:nvPicPr>
          <p:cNvPr id="315" name="Google Shape;315;p32"/>
          <p:cNvPicPr preferRelativeResize="0"/>
          <p:nvPr/>
        </p:nvPicPr>
        <p:blipFill rotWithShape="1">
          <a:blip r:embed="rId3">
            <a:alphaModFix/>
          </a:blip>
          <a:srcRect l="30870" t="15242" r="25850" b="15249"/>
          <a:stretch/>
        </p:blipFill>
        <p:spPr>
          <a:xfrm>
            <a:off x="10010051" y="3928701"/>
            <a:ext cx="4110632" cy="3716500"/>
          </a:xfrm>
          <a:prstGeom prst="rect">
            <a:avLst/>
          </a:prstGeom>
          <a:noFill/>
          <a:ln>
            <a:noFill/>
          </a:ln>
        </p:spPr>
      </p:pic>
      <p:pic>
        <p:nvPicPr>
          <p:cNvPr id="316" name="Google Shape;316;p32"/>
          <p:cNvPicPr preferRelativeResize="0"/>
          <p:nvPr/>
        </p:nvPicPr>
        <p:blipFill rotWithShape="1">
          <a:blip r:embed="rId3">
            <a:alphaModFix/>
          </a:blip>
          <a:srcRect l="30870" t="15242" r="25850" b="15249"/>
          <a:stretch/>
        </p:blipFill>
        <p:spPr>
          <a:xfrm rot="2954321">
            <a:off x="-2023749" y="51985"/>
            <a:ext cx="4110633" cy="3716500"/>
          </a:xfrm>
          <a:prstGeom prst="rect">
            <a:avLst/>
          </a:prstGeom>
          <a:noFill/>
          <a:ln>
            <a:noFill/>
          </a:ln>
        </p:spPr>
      </p:pic>
      <p:pic>
        <p:nvPicPr>
          <p:cNvPr id="317" name="Google Shape;317;p32"/>
          <p:cNvPicPr preferRelativeResize="0"/>
          <p:nvPr/>
        </p:nvPicPr>
        <p:blipFill rotWithShape="1">
          <a:blip r:embed="rId4">
            <a:alphaModFix/>
          </a:blip>
          <a:srcRect l="22257" t="32924" b="6717"/>
          <a:stretch/>
        </p:blipFill>
        <p:spPr>
          <a:xfrm rot="5400000" flipH="1">
            <a:off x="-2904068" y="1536100"/>
            <a:ext cx="7728135" cy="3377533"/>
          </a:xfrm>
          <a:prstGeom prst="rect">
            <a:avLst/>
          </a:prstGeom>
          <a:noFill/>
          <a:ln>
            <a:noFill/>
          </a:ln>
        </p:spPr>
      </p:pic>
      <p:pic>
        <p:nvPicPr>
          <p:cNvPr id="318" name="Google Shape;318;p32"/>
          <p:cNvPicPr preferRelativeResize="0"/>
          <p:nvPr/>
        </p:nvPicPr>
        <p:blipFill rotWithShape="1">
          <a:blip r:embed="rId5" cstate="print">
            <a:alphaModFix/>
          </a:blip>
          <a:srcRect l="25606" t="15906" r="25601" b="15913"/>
          <a:stretch/>
        </p:blipFill>
        <p:spPr>
          <a:xfrm rot="2502886">
            <a:off x="770427" y="597770"/>
            <a:ext cx="1035612" cy="1447145"/>
          </a:xfrm>
          <a:prstGeom prst="rect">
            <a:avLst/>
          </a:prstGeom>
          <a:noFill/>
          <a:ln>
            <a:noFill/>
          </a:ln>
        </p:spPr>
      </p:pic>
      <p:pic>
        <p:nvPicPr>
          <p:cNvPr id="319" name="Google Shape;319;p32"/>
          <p:cNvPicPr preferRelativeResize="0"/>
          <p:nvPr/>
        </p:nvPicPr>
        <p:blipFill rotWithShape="1">
          <a:blip r:embed="rId6" cstate="print">
            <a:alphaModFix/>
          </a:blip>
          <a:srcRect l="15824" t="15906" r="15817" b="15913"/>
          <a:stretch/>
        </p:blipFill>
        <p:spPr>
          <a:xfrm>
            <a:off x="10356180" y="5313864"/>
            <a:ext cx="1450885" cy="1447152"/>
          </a:xfrm>
          <a:prstGeom prst="rect">
            <a:avLst/>
          </a:prstGeom>
          <a:noFill/>
          <a:ln>
            <a:noFill/>
          </a:ln>
        </p:spPr>
      </p:pic>
      <p:pic>
        <p:nvPicPr>
          <p:cNvPr id="320" name="Google Shape;320;p32"/>
          <p:cNvPicPr preferRelativeResize="0"/>
          <p:nvPr/>
        </p:nvPicPr>
        <p:blipFill rotWithShape="1">
          <a:blip r:embed="rId4">
            <a:alphaModFix/>
          </a:blip>
          <a:srcRect t="32924" r="51590" b="6717"/>
          <a:stretch/>
        </p:blipFill>
        <p:spPr>
          <a:xfrm rot="-5400000">
            <a:off x="7524567" y="645034"/>
            <a:ext cx="6158167" cy="4322167"/>
          </a:xfrm>
          <a:prstGeom prst="rect">
            <a:avLst/>
          </a:prstGeom>
          <a:noFill/>
          <a:ln>
            <a:noFill/>
          </a:ln>
        </p:spPr>
      </p:pic>
    </p:spTree>
    <p:extLst>
      <p:ext uri="{BB962C8B-B14F-4D97-AF65-F5344CB8AC3E}">
        <p14:creationId xmlns:p14="http://schemas.microsoft.com/office/powerpoint/2010/main" val="9453825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60139748"/>
      </p:ext>
    </p:extLst>
  </p:cSld>
  <p:clrMapOvr>
    <a:masterClrMapping/>
  </p:clrMapOvr>
  <p:transition spd="slow" advTm="6000">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3538312131"/>
      </p:ext>
    </p:extLst>
  </p:cSld>
  <p:clrMapOvr>
    <a:masterClrMapping/>
  </p:clrMapOvr>
  <p:transition spd="slow" advTm="6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1750609060"/>
      </p:ext>
    </p:extLst>
  </p:cSld>
  <p:clrMapOvr>
    <a:masterClrMapping/>
  </p:clrMapOvr>
  <p:transition spd="slow" advTm="6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546714872"/>
      </p:ext>
    </p:extLst>
  </p:cSld>
  <p:clrMapOvr>
    <a:masterClrMapping/>
  </p:clrMapOvr>
  <p:transition spd="slow" advTm="6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1299762828"/>
      </p:ext>
    </p:extLst>
  </p:cSld>
  <p:clrMapOvr>
    <a:masterClrMapping/>
  </p:clrMapOvr>
  <p:transition spd="slow" advTm="6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pPr/>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3229175582"/>
      </p:ext>
    </p:extLst>
  </p:cSld>
  <p:clrMapOvr>
    <a:masterClrMapping/>
  </p:clrMapOvr>
  <p:transition spd="slow" advTm="600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352609246"/>
      </p:ext>
    </p:extLst>
  </p:cSld>
  <p:clrMapOvr>
    <a:masterClrMapping/>
  </p:clrMapOvr>
  <p:transition spd="slow" advTm="6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pPr/>
              <a:t>2024/4/16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3803081147"/>
      </p:ext>
    </p:extLst>
  </p:cSld>
  <p:clrMapOvr>
    <a:masterClrMapping/>
  </p:clrMapOvr>
  <p:transition spd="slow" advTm="6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pPr/>
              <a:t>2024/4/16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pPr/>
              <a:t>‹#›</a:t>
            </a:fld>
            <a:endParaRPr lang="zh-CN" altLang="en-US"/>
          </a:p>
        </p:txBody>
      </p:sp>
    </p:spTree>
    <p:extLst>
      <p:ext uri="{BB962C8B-B14F-4D97-AF65-F5344CB8AC3E}">
        <p14:creationId xmlns:p14="http://schemas.microsoft.com/office/powerpoint/2010/main" val="4283897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advTm="6000">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jpeg"/><Relationship Id="rId3" Type="http://schemas.openxmlformats.org/officeDocument/2006/relationships/notesSlide" Target="../notesSlides/notesSlide1.xml"/><Relationship Id="rId7" Type="http://schemas.openxmlformats.org/officeDocument/2006/relationships/image" Target="../media/image17.png"/><Relationship Id="rId12" Type="http://schemas.openxmlformats.org/officeDocument/2006/relationships/hyperlink" Target="mailto:nguyetdtntvt@gmail.com" TargetMode="Externa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1.png"/><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4.xml"/><Relationship Id="rId7"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5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5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9.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 Id="rId5" Type="http://schemas.microsoft.com/office/2007/relationships/hdphoto" Target="../media/hdphoto5.wdp"/><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4.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6.xm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4.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063"/>
            <a:ext cx="12054977" cy="7075645"/>
            <a:chOff x="0" y="-221063"/>
            <a:chExt cx="12895093" cy="7946844"/>
          </a:xfrm>
        </p:grpSpPr>
        <p:sp>
          <p:nvSpPr>
            <p:cNvPr id="17" name="矩形 16"/>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44150" y="-221063"/>
              <a:ext cx="12750943" cy="7946844"/>
              <a:chOff x="2627224" y="-795141"/>
              <a:chExt cx="10013806" cy="7040780"/>
            </a:xfrm>
          </p:grpSpPr>
          <p:sp>
            <p:nvSpPr>
              <p:cNvPr id="19" name="矩形 18"/>
              <p:cNvSpPr/>
              <p:nvPr/>
            </p:nvSpPr>
            <p:spPr>
              <a:xfrm>
                <a:off x="2627224" y="-599283"/>
                <a:ext cx="5758249" cy="5957676"/>
              </a:xfrm>
              <a:prstGeom prst="rect">
                <a:avLst/>
              </a:prstGeom>
              <a:blipFill dpi="0" rotWithShape="1">
                <a:blip r:embed="rId4">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p:cNvSpPr/>
              <p:nvPr/>
            </p:nvSpPr>
            <p:spPr>
              <a:xfrm rot="10601959">
                <a:off x="6872592" y="-795141"/>
                <a:ext cx="5768438" cy="7040780"/>
              </a:xfrm>
              <a:prstGeom prst="rect">
                <a:avLst/>
              </a:prstGeom>
              <a:blipFill dpi="0" rotWithShape="1">
                <a:blip r:embed="rId5">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82" name="组合 81"/>
          <p:cNvGrpSpPr/>
          <p:nvPr/>
        </p:nvGrpSpPr>
        <p:grpSpPr>
          <a:xfrm>
            <a:off x="0" y="5207212"/>
            <a:ext cx="12523845" cy="1647370"/>
            <a:chOff x="0" y="5207212"/>
            <a:chExt cx="12523845" cy="1647370"/>
          </a:xfrm>
        </p:grpSpPr>
        <p:pic>
          <p:nvPicPr>
            <p:cNvPr id="83" name="图片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84" name="图片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87" name="组合 86"/>
          <p:cNvGrpSpPr/>
          <p:nvPr/>
        </p:nvGrpSpPr>
        <p:grpSpPr>
          <a:xfrm>
            <a:off x="2516470" y="548138"/>
            <a:ext cx="7443321" cy="4759928"/>
            <a:chOff x="2516470" y="548138"/>
            <a:chExt cx="7443321" cy="4759928"/>
          </a:xfrm>
        </p:grpSpPr>
        <p:sp>
          <p:nvSpPr>
            <p:cNvPr id="21" name="云形 20"/>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云形 8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1522" y="3769651"/>
            <a:ext cx="1343455" cy="1343455"/>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5228" y="544720"/>
            <a:ext cx="1112666" cy="1112666"/>
          </a:xfrm>
          <a:prstGeom prst="rect">
            <a:avLst/>
          </a:prstGeom>
        </p:spPr>
      </p:pic>
      <p:pic>
        <p:nvPicPr>
          <p:cNvPr id="89" name="图片 8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263" y="407859"/>
            <a:ext cx="2981702" cy="4020157"/>
          </a:xfrm>
          <a:prstGeom prst="rect">
            <a:avLst/>
          </a:prstGeom>
        </p:spPr>
      </p:pic>
      <p:sp>
        <p:nvSpPr>
          <p:cNvPr id="39" name="文本框 38"/>
          <p:cNvSpPr txBox="1"/>
          <p:nvPr/>
        </p:nvSpPr>
        <p:spPr>
          <a:xfrm>
            <a:off x="2983820" y="2003336"/>
            <a:ext cx="5966337" cy="830997"/>
          </a:xfrm>
          <a:prstGeom prst="rect">
            <a:avLst/>
          </a:prstGeom>
          <a:noFill/>
        </p:spPr>
        <p:txBody>
          <a:bodyPr wrap="square" rtlCol="0">
            <a:spAutoFit/>
          </a:bodyPr>
          <a:lstStyle/>
          <a:p>
            <a:pPr algn="ctr"/>
            <a:endParaRPr lang="en-US" altLang="zh-CN" sz="4800" dirty="0">
              <a:solidFill>
                <a:schemeClr val="accent1">
                  <a:lumMod val="50000"/>
                </a:schemeClr>
              </a:solidFill>
              <a:latin typeface="Calibri" panose="020F0502020204030204" pitchFamily="34" charset="0"/>
              <a:ea typeface="方正汉真广标简体" panose="02000000000000000000" pitchFamily="2" charset="-122"/>
              <a:cs typeface="Calibri" panose="020F0502020204030204" pitchFamily="34" charset="0"/>
            </a:endParaRPr>
          </a:p>
        </p:txBody>
      </p:sp>
      <p:grpSp>
        <p:nvGrpSpPr>
          <p:cNvPr id="24" name="组合 23"/>
          <p:cNvGrpSpPr/>
          <p:nvPr/>
        </p:nvGrpSpPr>
        <p:grpSpPr>
          <a:xfrm>
            <a:off x="9913428" y="618813"/>
            <a:ext cx="1633494" cy="1044603"/>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00954">
            <a:off x="10507206" y="920160"/>
            <a:ext cx="482031" cy="445033"/>
          </a:xfrm>
          <a:prstGeom prst="rect">
            <a:avLst/>
          </a:prstGeom>
        </p:spPr>
      </p:pic>
      <p:pic>
        <p:nvPicPr>
          <p:cNvPr id="80" name="图片 7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716" y="1275753"/>
            <a:ext cx="2551261" cy="5582247"/>
          </a:xfrm>
          <a:prstGeom prst="rect">
            <a:avLst/>
          </a:prstGeom>
        </p:spPr>
      </p:pic>
      <p:sp>
        <p:nvSpPr>
          <p:cNvPr id="28" name="Rectangle 27"/>
          <p:cNvSpPr/>
          <p:nvPr/>
        </p:nvSpPr>
        <p:spPr>
          <a:xfrm>
            <a:off x="1873780" y="163417"/>
            <a:ext cx="8728700" cy="769441"/>
          </a:xfrm>
          <a:prstGeom prst="rect">
            <a:avLst/>
          </a:prstGeom>
        </p:spPr>
        <p:txBody>
          <a:bodyPr wrap="square">
            <a:spAutoFit/>
          </a:bodyPr>
          <a:lstStyle/>
          <a:p>
            <a:pPr algn="ctr"/>
            <a:r>
              <a:rPr lang="vi-VN" sz="2200" b="1" kern="10" dirty="0">
                <a:ln w="9525">
                  <a:solidFill>
                    <a:srgbClr val="0000FF"/>
                  </a:solidFill>
                  <a:round/>
                  <a:headEnd/>
                  <a:tailEnd/>
                </a:ln>
                <a:solidFill>
                  <a:srgbClr val="FF0000"/>
                </a:solidFill>
                <a:latin typeface="Times New Roman"/>
                <a:cs typeface="Times New Roman"/>
              </a:rPr>
              <a:t>SỞ GIÁO DỤC VÀ ĐÀO TẠO BÌNH ĐỊNH</a:t>
            </a:r>
          </a:p>
          <a:p>
            <a:pPr algn="ctr"/>
            <a:r>
              <a:rPr lang="vi-VN" sz="2200" b="1" kern="10" dirty="0">
                <a:ln w="9525">
                  <a:solidFill>
                    <a:srgbClr val="0000FF"/>
                  </a:solidFill>
                  <a:round/>
                  <a:headEnd/>
                  <a:tailEnd/>
                </a:ln>
                <a:solidFill>
                  <a:srgbClr val="FF0000"/>
                </a:solidFill>
                <a:latin typeface="Times New Roman"/>
                <a:cs typeface="Times New Roman"/>
              </a:rPr>
              <a:t>TRƯỜNG PTDTNT  THCS&amp;THPT VĨNH THẠNH</a:t>
            </a:r>
          </a:p>
        </p:txBody>
      </p:sp>
      <p:sp>
        <p:nvSpPr>
          <p:cNvPr id="30" name="Rectangle 29"/>
          <p:cNvSpPr/>
          <p:nvPr/>
        </p:nvSpPr>
        <p:spPr>
          <a:xfrm>
            <a:off x="513747" y="1175246"/>
            <a:ext cx="11414420" cy="769441"/>
          </a:xfrm>
          <a:prstGeom prst="rect">
            <a:avLst/>
          </a:prstGeom>
        </p:spPr>
        <p:txBody>
          <a:bodyPr wrap="square">
            <a:spAutoFit/>
          </a:bodyPr>
          <a:lstStyle/>
          <a:p>
            <a:pPr algn="ctr" defTabSz="514350">
              <a:defRPr/>
            </a:pPr>
            <a:r>
              <a:rPr lang="en-US" sz="4400" b="1" kern="0" dirty="0" smtClean="0">
                <a:solidFill>
                  <a:srgbClr val="C00000"/>
                </a:solidFill>
                <a:latin typeface="Times New Roman" pitchFamily="18" charset="0"/>
                <a:cs typeface="Times New Roman" panose="02020603050405020304" pitchFamily="18" charset="0"/>
              </a:rPr>
              <a:t>CUỘC  THI THIẾT KẾ BÀI GIẢNG</a:t>
            </a:r>
            <a:endParaRPr lang="en-US" sz="4400" b="1" kern="0" dirty="0">
              <a:solidFill>
                <a:srgbClr val="C00000"/>
              </a:solidFill>
              <a:latin typeface="Times New Roman" pitchFamily="18" charset="0"/>
              <a:cs typeface="Times New Roman" panose="02020603050405020304" pitchFamily="18" charset="0"/>
            </a:endParaRPr>
          </a:p>
        </p:txBody>
      </p:sp>
      <p:sp>
        <p:nvSpPr>
          <p:cNvPr id="31" name="Rectangle 30"/>
          <p:cNvSpPr/>
          <p:nvPr/>
        </p:nvSpPr>
        <p:spPr>
          <a:xfrm>
            <a:off x="1564006" y="1991701"/>
            <a:ext cx="9548953" cy="707886"/>
          </a:xfrm>
          <a:prstGeom prst="rect">
            <a:avLst/>
          </a:prstGeom>
        </p:spPr>
        <p:txBody>
          <a:bodyPr wrap="square">
            <a:spAutoFit/>
          </a:bodyPr>
          <a:lstStyle/>
          <a:p>
            <a:pPr algn="ctr">
              <a:spcBef>
                <a:spcPct val="50000"/>
              </a:spcBef>
              <a:defRPr/>
            </a:pPr>
            <a:r>
              <a:rPr lang="en-US" sz="4000" b="1" dirty="0" smtClean="0">
                <a:solidFill>
                  <a:srgbClr val="000066"/>
                </a:solidFill>
                <a:effectLst>
                  <a:outerShdw blurRad="38100" dist="38100" dir="2700000" algn="tl">
                    <a:srgbClr val="C0C0C0"/>
                  </a:outerShdw>
                </a:effectLst>
                <a:latin typeface="Times New Roman" pitchFamily="18" charset="0"/>
                <a:cs typeface="Times New Roman" pitchFamily="18" charset="0"/>
              </a:rPr>
              <a:t>MÔN HOẠT ĐỘNG TRẢI NGHIỆM 6</a:t>
            </a:r>
          </a:p>
        </p:txBody>
      </p:sp>
      <p:sp>
        <p:nvSpPr>
          <p:cNvPr id="32" name="Rectangle: Rounded Corners 6">
            <a:extLst>
              <a:ext uri="{FF2B5EF4-FFF2-40B4-BE49-F238E27FC236}">
                <a16:creationId xmlns="" xmlns:a16="http://schemas.microsoft.com/office/drawing/2014/main" id="{1F1473FA-45FC-4BC7-8BD0-E958366A621F}"/>
              </a:ext>
            </a:extLst>
          </p:cNvPr>
          <p:cNvSpPr/>
          <p:nvPr/>
        </p:nvSpPr>
        <p:spPr>
          <a:xfrm>
            <a:off x="1839934" y="2814473"/>
            <a:ext cx="8512132" cy="7252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 ĐỀ 1: EM VỚI NHÀ TRƯỜNG</a:t>
            </a:r>
            <a:endParaRPr lang="en-US" sz="36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3" name="Rectangle: Rounded Corners 6">
            <a:extLst>
              <a:ext uri="{FF2B5EF4-FFF2-40B4-BE49-F238E27FC236}">
                <a16:creationId xmlns="" xmlns:a16="http://schemas.microsoft.com/office/drawing/2014/main" id="{1F1473FA-45FC-4BC7-8BD0-E958366A621F}"/>
              </a:ext>
            </a:extLst>
          </p:cNvPr>
          <p:cNvSpPr/>
          <p:nvPr/>
        </p:nvSpPr>
        <p:spPr>
          <a:xfrm>
            <a:off x="2856825" y="3769651"/>
            <a:ext cx="6220326" cy="725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u="sng"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u="sng"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 HỌC MỚI CỦA EM</a:t>
            </a:r>
            <a:endParaRPr lang="en-US" sz="28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4" name="Text Box 14"/>
          <p:cNvSpPr txBox="1">
            <a:spLocks noChangeArrowheads="1"/>
          </p:cNvSpPr>
          <p:nvPr/>
        </p:nvSpPr>
        <p:spPr bwMode="auto">
          <a:xfrm>
            <a:off x="2662518" y="4496161"/>
            <a:ext cx="752771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2800" b="1" dirty="0">
                <a:solidFill>
                  <a:srgbClr val="660066"/>
                </a:solidFill>
                <a:effectLst>
                  <a:outerShdw blurRad="38100" dist="38100" dir="2700000" algn="tl">
                    <a:srgbClr val="C0C0C0"/>
                  </a:outerShdw>
                </a:effectLst>
                <a:latin typeface="Times New Roman" pitchFamily="18" charset="0"/>
                <a:cs typeface="Times New Roman" pitchFamily="18" charset="0"/>
              </a:rPr>
              <a:t>Giáo viên: </a:t>
            </a:r>
            <a:r>
              <a:rPr lang="en-US" sz="2800" b="1" dirty="0" err="1" smtClean="0">
                <a:solidFill>
                  <a:srgbClr val="660066"/>
                </a:solidFill>
                <a:effectLst>
                  <a:outerShdw blurRad="38100" dist="38100" dir="2700000" algn="tl">
                    <a:srgbClr val="C0C0C0"/>
                  </a:outerShdw>
                </a:effectLst>
                <a:latin typeface="Times New Roman" pitchFamily="18" charset="0"/>
                <a:cs typeface="Times New Roman" pitchFamily="18" charset="0"/>
              </a:rPr>
              <a:t>Nguyễn</a:t>
            </a:r>
            <a:r>
              <a:rPr lang="en-US" sz="2800" b="1" dirty="0" smtClean="0">
                <a:solidFill>
                  <a:srgbClr val="660066"/>
                </a:solidFill>
                <a:effectLst>
                  <a:outerShdw blurRad="38100" dist="38100" dir="2700000" algn="tl">
                    <a:srgbClr val="C0C0C0"/>
                  </a:outerShdw>
                </a:effectLst>
                <a:latin typeface="Times New Roman" pitchFamily="18" charset="0"/>
                <a:cs typeface="Times New Roman" pitchFamily="18" charset="0"/>
              </a:rPr>
              <a:t> Thị Minh Nguyệt</a:t>
            </a:r>
          </a:p>
          <a:p>
            <a:pPr algn="ctr">
              <a:spcBef>
                <a:spcPct val="50000"/>
              </a:spcBef>
              <a:defRPr/>
            </a:pPr>
            <a:r>
              <a:rPr lang="en-US" sz="2800" b="1" dirty="0" smtClean="0">
                <a:solidFill>
                  <a:srgbClr val="660066"/>
                </a:solidFill>
                <a:effectLst>
                  <a:outerShdw blurRad="38100" dist="38100" dir="2700000" algn="tl">
                    <a:srgbClr val="C0C0C0"/>
                  </a:outerShdw>
                </a:effectLst>
                <a:latin typeface="Times New Roman" pitchFamily="18" charset="0"/>
                <a:cs typeface="Times New Roman" pitchFamily="18" charset="0"/>
              </a:rPr>
              <a:t>Email</a:t>
            </a:r>
            <a:r>
              <a:rPr lang="en-US" sz="2800" b="1" smtClean="0">
                <a:solidFill>
                  <a:srgbClr val="660066"/>
                </a:solidFill>
                <a:effectLst>
                  <a:outerShdw blurRad="38100" dist="38100" dir="2700000" algn="tl">
                    <a:srgbClr val="C0C0C0"/>
                  </a:outerShdw>
                </a:effectLst>
                <a:latin typeface="Times New Roman" pitchFamily="18" charset="0"/>
                <a:cs typeface="Times New Roman" pitchFamily="18" charset="0"/>
              </a:rPr>
              <a:t>: </a:t>
            </a:r>
            <a:r>
              <a:rPr lang="en-US" sz="2800" b="1" smtClean="0">
                <a:solidFill>
                  <a:srgbClr val="660066"/>
                </a:solidFill>
                <a:effectLst>
                  <a:outerShdw blurRad="38100" dist="38100" dir="2700000" algn="tl">
                    <a:srgbClr val="C0C0C0"/>
                  </a:outerShdw>
                </a:effectLst>
                <a:latin typeface="Times New Roman" pitchFamily="18" charset="0"/>
                <a:cs typeface="Times New Roman" pitchFamily="18" charset="0"/>
                <a:hlinkClick r:id="rId12"/>
              </a:rPr>
              <a:t>nguyetdtntvt@gmail.com</a:t>
            </a:r>
            <a:endParaRPr lang="en-US" sz="2800" b="1" smtClean="0">
              <a:solidFill>
                <a:srgbClr val="660066"/>
              </a:solidFill>
              <a:effectLst>
                <a:outerShdw blurRad="38100" dist="38100" dir="2700000" algn="tl">
                  <a:srgbClr val="C0C0C0"/>
                </a:outerShdw>
              </a:effectLst>
              <a:latin typeface="Times New Roman" pitchFamily="18" charset="0"/>
              <a:cs typeface="Times New Roman" pitchFamily="18" charset="0"/>
            </a:endParaRPr>
          </a:p>
          <a:p>
            <a:pPr algn="ctr">
              <a:spcBef>
                <a:spcPct val="50000"/>
              </a:spcBef>
              <a:defRPr/>
            </a:pPr>
            <a:r>
              <a:rPr lang="en-US" sz="2800" b="1" smtClean="0">
                <a:solidFill>
                  <a:srgbClr val="FF0000"/>
                </a:solidFill>
                <a:effectLst>
                  <a:outerShdw blurRad="38100" dist="38100" dir="2700000" algn="tl">
                    <a:srgbClr val="C0C0C0"/>
                  </a:outerShdw>
                </a:effectLst>
                <a:latin typeface="Times New Roman" pitchFamily="18" charset="0"/>
                <a:cs typeface="Times New Roman" pitchFamily="18" charset="0"/>
              </a:rPr>
              <a:t>Vĩnh Thạnh, ngày 18 tháng 10 năm 2021</a:t>
            </a:r>
            <a:endParaRPr lang="en-US" sz="2800" b="1" dirty="0" smtClean="0">
              <a:solidFill>
                <a:srgbClr val="FF0000"/>
              </a:solidFill>
              <a:effectLst>
                <a:outerShdw blurRad="38100" dist="38100" dir="2700000" algn="tl">
                  <a:srgbClr val="C0C0C0"/>
                </a:outerShdw>
              </a:effectLst>
              <a:latin typeface="Times New Roman" pitchFamily="18" charset="0"/>
              <a:cs typeface="Times New Roman" pitchFamily="18" charset="0"/>
            </a:endParaRPr>
          </a:p>
          <a:p>
            <a:pPr algn="ctr">
              <a:spcBef>
                <a:spcPct val="50000"/>
              </a:spcBef>
              <a:defRPr/>
            </a:pPr>
            <a:endParaRPr lang="en-US" sz="2800" b="1" dirty="0" smtClean="0">
              <a:solidFill>
                <a:srgbClr val="660066"/>
              </a:solidFill>
              <a:effectLst>
                <a:outerShdw blurRad="38100" dist="38100" dir="2700000" algn="tl">
                  <a:srgbClr val="C0C0C0"/>
                </a:outerShdw>
              </a:effectLst>
              <a:latin typeface="Times New Roman" pitchFamily="18" charset="0"/>
              <a:cs typeface="Times New Roman" pitchFamily="18" charset="0"/>
            </a:endParaRPr>
          </a:p>
        </p:txBody>
      </p:sp>
      <p:pic>
        <p:nvPicPr>
          <p:cNvPr id="35" name="Picture 2" descr="D:\NĂM HỌC 2021-2022\BÀI GIẢNG ĐIÊN TỬ\TPT .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5494" y="3539698"/>
            <a:ext cx="2407024" cy="24232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7268203"/>
      </p:ext>
    </p:extLst>
  </p:cSld>
  <p:clrMapOvr>
    <a:masterClrMapping/>
  </p:clrMapOvr>
  <p:transition spd="slow" advTm="209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wipe(down)">
                                      <p:cBhvr>
                                        <p:cTn id="14" dur="500"/>
                                        <p:tgtEl>
                                          <p:spTgt spid="80"/>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7"/>
                                        </p:tgtEl>
                                        <p:attrNameLst>
                                          <p:attrName>style.visibility</p:attrName>
                                        </p:attrNameLst>
                                      </p:cBhvr>
                                      <p:to>
                                        <p:strVal val="visible"/>
                                      </p:to>
                                    </p:set>
                                    <p:anim calcmode="lin" valueType="num">
                                      <p:cBhvr>
                                        <p:cTn id="24" dur="500" fill="hold"/>
                                        <p:tgtEl>
                                          <p:spTgt spid="87"/>
                                        </p:tgtEl>
                                        <p:attrNameLst>
                                          <p:attrName>ppt_w</p:attrName>
                                        </p:attrNameLst>
                                      </p:cBhvr>
                                      <p:tavLst>
                                        <p:tav tm="0">
                                          <p:val>
                                            <p:fltVal val="0"/>
                                          </p:val>
                                        </p:tav>
                                        <p:tav tm="100000">
                                          <p:val>
                                            <p:strVal val="#ppt_w"/>
                                          </p:val>
                                        </p:tav>
                                      </p:tavLst>
                                    </p:anim>
                                    <p:anim calcmode="lin" valueType="num">
                                      <p:cBhvr>
                                        <p:cTn id="25" dur="500" fill="hold"/>
                                        <p:tgtEl>
                                          <p:spTgt spid="87"/>
                                        </p:tgtEl>
                                        <p:attrNameLst>
                                          <p:attrName>ppt_h</p:attrName>
                                        </p:attrNameLst>
                                      </p:cBhvr>
                                      <p:tavLst>
                                        <p:tav tm="0">
                                          <p:val>
                                            <p:fltVal val="0"/>
                                          </p:val>
                                        </p:tav>
                                        <p:tav tm="100000">
                                          <p:val>
                                            <p:strVal val="#ppt_h"/>
                                          </p:val>
                                        </p:tav>
                                      </p:tavLst>
                                    </p:anim>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1000"/>
                                        <p:tgtEl>
                                          <p:spTgt spid="89"/>
                                        </p:tgtEl>
                                      </p:cBhvr>
                                    </p:animEffect>
                                    <p:anim calcmode="lin" valueType="num">
                                      <p:cBhvr>
                                        <p:cTn id="32" dur="1000" fill="hold"/>
                                        <p:tgtEl>
                                          <p:spTgt spid="89"/>
                                        </p:tgtEl>
                                        <p:attrNameLst>
                                          <p:attrName>ppt_x</p:attrName>
                                        </p:attrNameLst>
                                      </p:cBhvr>
                                      <p:tavLst>
                                        <p:tav tm="0">
                                          <p:val>
                                            <p:strVal val="#ppt_x"/>
                                          </p:val>
                                        </p:tav>
                                        <p:tav tm="100000">
                                          <p:val>
                                            <p:strVal val="#ppt_x"/>
                                          </p:val>
                                        </p:tav>
                                      </p:tavLst>
                                    </p:anim>
                                    <p:anim calcmode="lin" valueType="num">
                                      <p:cBhvr>
                                        <p:cTn id="33"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nodePh="1">
                                  <p:stCondLst>
                                    <p:cond delay="0"/>
                                  </p:stCondLst>
                                  <p:endCondLst>
                                    <p:cond evt="begin" delay="0">
                                      <p:tn val="41"/>
                                    </p:cond>
                                  </p:endCondLst>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circle(in)">
                                      <p:cBhvr>
                                        <p:cTn id="6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2" grpId="0" animBg="1"/>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429817" y="3089042"/>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050" dirty="0"/>
              <a:t> </a:t>
            </a:r>
            <a:r>
              <a:rPr lang="en-US" sz="1300" dirty="0" smtClean="0">
                <a:solidFill>
                  <a:schemeClr val="tx1"/>
                </a:solidFill>
                <a:latin typeface="Times New Roman" pitchFamily="18" charset="0"/>
                <a:cs typeface="Times New Roman" pitchFamily="18" charset="0"/>
              </a:rPr>
              <a:t>Công nghệ: Lê Thị Minh Thi</a:t>
            </a:r>
            <a:endParaRPr lang="en-US" sz="1300" b="1" dirty="0">
              <a:solidFill>
                <a:schemeClr val="tx1"/>
              </a:solidFill>
              <a:latin typeface="Times New Roman" pitchFamily="18" charset="0"/>
              <a:cs typeface="Times New Roman" pitchFamily="18" charset="0"/>
            </a:endParaRPr>
          </a:p>
        </p:txBody>
      </p:sp>
      <p:sp>
        <p:nvSpPr>
          <p:cNvPr id="22" name="Rectangle 21"/>
          <p:cNvSpPr/>
          <p:nvPr/>
        </p:nvSpPr>
        <p:spPr>
          <a:xfrm>
            <a:off x="5330651" y="1910954"/>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300" b="1" dirty="0">
                <a:solidFill>
                  <a:schemeClr val="tx2">
                    <a:lumMod val="50000"/>
                  </a:schemeClr>
                </a:solidFill>
                <a:latin typeface="+mj-lt"/>
              </a:rPr>
              <a:t>Văn: </a:t>
            </a:r>
            <a:r>
              <a:rPr lang="en-US" sz="1300" b="1" dirty="0" smtClean="0">
                <a:solidFill>
                  <a:schemeClr val="tx2">
                    <a:lumMod val="50000"/>
                  </a:schemeClr>
                </a:solidFill>
                <a:latin typeface="+mj-lt"/>
              </a:rPr>
              <a:t>Cô Hồ Thị Thanh Tuyền</a:t>
            </a:r>
            <a:endParaRPr lang="en-US" sz="1300" b="1" dirty="0">
              <a:solidFill>
                <a:schemeClr val="tx2">
                  <a:lumMod val="50000"/>
                </a:schemeClr>
              </a:solidFill>
              <a:latin typeface="+mj-lt"/>
            </a:endParaRPr>
          </a:p>
        </p:txBody>
      </p:sp>
      <p:grpSp>
        <p:nvGrpSpPr>
          <p:cNvPr id="26" name="Group 25"/>
          <p:cNvGrpSpPr/>
          <p:nvPr/>
        </p:nvGrpSpPr>
        <p:grpSpPr>
          <a:xfrm>
            <a:off x="-510384" y="2644647"/>
            <a:ext cx="2067549" cy="1473023"/>
            <a:chOff x="3552" y="1014843"/>
            <a:chExt cx="1473023" cy="1473023"/>
          </a:xfrm>
          <a:solidFill>
            <a:srgbClr val="0070C0"/>
          </a:solidFill>
          <a:scene3d>
            <a:camera prst="orthographicFront">
              <a:rot lat="0" lon="0" rev="0"/>
            </a:camera>
            <a:lightRig rig="contrasting" dir="t">
              <a:rot lat="0" lon="0" rev="1500000"/>
            </a:lightRig>
          </a:scene3d>
        </p:grpSpPr>
        <p:sp>
          <p:nvSpPr>
            <p:cNvPr id="27" name="Oval 26"/>
            <p:cNvSpPr/>
            <p:nvPr/>
          </p:nvSpPr>
          <p:spPr>
            <a:xfrm>
              <a:off x="3552" y="1014843"/>
              <a:ext cx="1473023" cy="1473023"/>
            </a:xfrm>
            <a:prstGeom prst="ellipse">
              <a:avLst/>
            </a:prstGeom>
            <a:grpFill/>
            <a:ln>
              <a:noFill/>
            </a:ln>
            <a:effectLst>
              <a:outerShdw blurRad="149987" dist="250190" dir="8460000" algn="ctr">
                <a:srgbClr val="000000">
                  <a:alpha val="28000"/>
                </a:srgbClr>
              </a:outerShdw>
            </a:effectLst>
            <a:sp3d prstMaterial="metal">
              <a:bevelT w="88900" h="88900"/>
            </a:sp3d>
          </p:spPr>
          <p:style>
            <a:lnRef idx="2">
              <a:scrgbClr r="0" g="0" b="0"/>
            </a:lnRef>
            <a:fillRef idx="1">
              <a:scrgbClr r="0" g="0" b="0"/>
            </a:fillRef>
            <a:effectRef idx="0">
              <a:scrgbClr r="0" g="0" b="0"/>
            </a:effectRef>
            <a:fontRef idx="minor">
              <a:schemeClr val="lt1"/>
            </a:fontRef>
          </p:style>
        </p:sp>
        <p:sp>
          <p:nvSpPr>
            <p:cNvPr id="28" name="Oval 4"/>
            <p:cNvSpPr/>
            <p:nvPr/>
          </p:nvSpPr>
          <p:spPr>
            <a:xfrm>
              <a:off x="219271" y="1230562"/>
              <a:ext cx="1041585" cy="1041585"/>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666750">
                <a:lnSpc>
                  <a:spcPct val="90000"/>
                </a:lnSpc>
                <a:spcBef>
                  <a:spcPct val="0"/>
                </a:spcBef>
                <a:spcAft>
                  <a:spcPct val="35000"/>
                </a:spcAft>
              </a:pPr>
              <a:r>
                <a:rPr lang="vi-VN" sz="1500" b="1" kern="1200" dirty="0">
                  <a:latin typeface="+mj-lt"/>
                </a:rPr>
                <a:t>GVBM</a:t>
              </a:r>
              <a:endParaRPr lang="en-US" sz="1500" b="1" kern="1200" dirty="0">
                <a:latin typeface="+mj-lt"/>
              </a:endParaRPr>
            </a:p>
          </p:txBody>
        </p:sp>
      </p:grpSp>
      <p:sp>
        <p:nvSpPr>
          <p:cNvPr id="32" name="Rectangle 31"/>
          <p:cNvSpPr/>
          <p:nvPr/>
        </p:nvSpPr>
        <p:spPr>
          <a:xfrm>
            <a:off x="1815112" y="1910954"/>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300" b="1" dirty="0">
                <a:solidFill>
                  <a:schemeClr val="tx2">
                    <a:lumMod val="50000"/>
                  </a:schemeClr>
                </a:solidFill>
                <a:latin typeface="+mj-lt"/>
              </a:rPr>
              <a:t>Toán: </a:t>
            </a:r>
            <a:r>
              <a:rPr lang="en-US" sz="1300" b="1" dirty="0" smtClean="0">
                <a:solidFill>
                  <a:schemeClr val="tx2">
                    <a:lumMod val="50000"/>
                  </a:schemeClr>
                </a:solidFill>
                <a:latin typeface="+mj-lt"/>
              </a:rPr>
              <a:t>Cô Mai Thị Thanh Vân</a:t>
            </a:r>
            <a:endParaRPr lang="en-US" sz="1300" b="1" dirty="0">
              <a:solidFill>
                <a:schemeClr val="tx2">
                  <a:lumMod val="50000"/>
                </a:schemeClr>
              </a:solidFill>
              <a:latin typeface="+mj-lt"/>
            </a:endParaRPr>
          </a:p>
        </p:txBody>
      </p:sp>
      <p:sp>
        <p:nvSpPr>
          <p:cNvPr id="33" name="Rectangle 32"/>
          <p:cNvSpPr/>
          <p:nvPr/>
        </p:nvSpPr>
        <p:spPr>
          <a:xfrm>
            <a:off x="1796357" y="2967275"/>
            <a:ext cx="3474828" cy="10100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2">
                    <a:lumMod val="50000"/>
                  </a:schemeClr>
                </a:solidFill>
                <a:latin typeface="Times New Roman" pitchFamily="18" charset="0"/>
                <a:cs typeface="Times New Roman" pitchFamily="18" charset="0"/>
              </a:rPr>
              <a:t>KHXH:</a:t>
            </a:r>
            <a:r>
              <a:rPr lang="vi-VN" sz="1300" b="1" dirty="0">
                <a:solidFill>
                  <a:schemeClr val="tx2">
                    <a:lumMod val="50000"/>
                  </a:schemeClr>
                </a:solidFill>
                <a:latin typeface="Times New Roman" pitchFamily="18" charset="0"/>
                <a:cs typeface="Times New Roman" pitchFamily="18" charset="0"/>
              </a:rPr>
              <a:t>Sử: </a:t>
            </a:r>
            <a:r>
              <a:rPr lang="en-US" sz="1300" b="1" dirty="0">
                <a:solidFill>
                  <a:schemeClr val="tx2">
                    <a:lumMod val="50000"/>
                  </a:schemeClr>
                </a:solidFill>
                <a:latin typeface="Times New Roman" pitchFamily="18" charset="0"/>
                <a:cs typeface="Times New Roman" pitchFamily="18" charset="0"/>
              </a:rPr>
              <a:t>Cô </a:t>
            </a:r>
            <a:r>
              <a:rPr lang="en-US" sz="1300" b="1" dirty="0" smtClean="0">
                <a:solidFill>
                  <a:schemeClr val="tx2">
                    <a:lumMod val="50000"/>
                  </a:schemeClr>
                </a:solidFill>
                <a:latin typeface="Times New Roman" pitchFamily="18" charset="0"/>
                <a:cs typeface="Times New Roman" pitchFamily="18" charset="0"/>
              </a:rPr>
              <a:t>Trương Thị Thanh Thủy</a:t>
            </a:r>
            <a:endParaRPr lang="vi-VN" sz="1300" b="1" dirty="0">
              <a:solidFill>
                <a:schemeClr val="tx2">
                  <a:lumMod val="50000"/>
                </a:schemeClr>
              </a:solidFill>
              <a:latin typeface="Times New Roman" pitchFamily="18" charset="0"/>
              <a:cs typeface="Times New Roman" pitchFamily="18" charset="0"/>
            </a:endParaRPr>
          </a:p>
          <a:p>
            <a:endParaRPr lang="en-US" sz="1050" b="1" dirty="0">
              <a:solidFill>
                <a:schemeClr val="tx2">
                  <a:lumMod val="50000"/>
                </a:schemeClr>
              </a:solidFill>
            </a:endParaRPr>
          </a:p>
          <a:p>
            <a:r>
              <a:rPr lang="vi-VN" sz="1300" b="1" dirty="0">
                <a:solidFill>
                  <a:schemeClr val="tx2">
                    <a:lumMod val="50000"/>
                  </a:schemeClr>
                </a:solidFill>
                <a:latin typeface="Times New Roman" pitchFamily="18" charset="0"/>
                <a:cs typeface="Times New Roman" pitchFamily="18" charset="0"/>
              </a:rPr>
              <a:t>Địa: Cô </a:t>
            </a:r>
            <a:r>
              <a:rPr lang="en-US" sz="1300" b="1" dirty="0">
                <a:solidFill>
                  <a:schemeClr val="tx2">
                    <a:lumMod val="50000"/>
                  </a:schemeClr>
                </a:solidFill>
                <a:latin typeface="Times New Roman" pitchFamily="18" charset="0"/>
                <a:cs typeface="Times New Roman" pitchFamily="18" charset="0"/>
              </a:rPr>
              <a:t>Đinh Thị </a:t>
            </a:r>
            <a:r>
              <a:rPr lang="en-US" sz="1300" b="1" dirty="0" err="1">
                <a:solidFill>
                  <a:schemeClr val="tx2">
                    <a:lumMod val="50000"/>
                  </a:schemeClr>
                </a:solidFill>
                <a:latin typeface="Times New Roman" pitchFamily="18" charset="0"/>
                <a:cs typeface="Times New Roman" pitchFamily="18" charset="0"/>
              </a:rPr>
              <a:t>THủy</a:t>
            </a:r>
            <a:endParaRPr lang="vi-VN" sz="1300" b="1" dirty="0">
              <a:solidFill>
                <a:schemeClr val="tx2">
                  <a:lumMod val="50000"/>
                </a:schemeClr>
              </a:solidFill>
              <a:latin typeface="Times New Roman" pitchFamily="18" charset="0"/>
              <a:cs typeface="Times New Roman" pitchFamily="18" charset="0"/>
            </a:endParaRPr>
          </a:p>
          <a:p>
            <a:endParaRPr lang="en-US" sz="1300" b="1" dirty="0">
              <a:solidFill>
                <a:schemeClr val="tx2">
                  <a:lumMod val="50000"/>
                </a:schemeClr>
              </a:solidFill>
              <a:latin typeface="Times New Roman" pitchFamily="18" charset="0"/>
              <a:cs typeface="Times New Roman" pitchFamily="18" charset="0"/>
            </a:endParaRPr>
          </a:p>
        </p:txBody>
      </p:sp>
      <p:sp>
        <p:nvSpPr>
          <p:cNvPr id="37" name="Rectangle 36"/>
          <p:cNvSpPr/>
          <p:nvPr/>
        </p:nvSpPr>
        <p:spPr>
          <a:xfrm>
            <a:off x="1815112" y="4117670"/>
            <a:ext cx="3515537" cy="12163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2">
                    <a:lumMod val="50000"/>
                  </a:schemeClr>
                </a:solidFill>
                <a:latin typeface="Times New Roman" pitchFamily="18" charset="0"/>
                <a:cs typeface="Times New Roman" pitchFamily="18" charset="0"/>
              </a:rPr>
              <a:t>KHTN</a:t>
            </a:r>
            <a:r>
              <a:rPr lang="vi-VN" sz="1300" b="1" dirty="0" smtClean="0">
                <a:solidFill>
                  <a:schemeClr val="tx2">
                    <a:lumMod val="50000"/>
                  </a:schemeClr>
                </a:solidFill>
                <a:latin typeface="Times New Roman" pitchFamily="18" charset="0"/>
                <a:cs typeface="Times New Roman" pitchFamily="18" charset="0"/>
              </a:rPr>
              <a:t>: </a:t>
            </a:r>
            <a:r>
              <a:rPr lang="en-US" sz="1300" b="1" dirty="0" err="1" smtClean="0">
                <a:solidFill>
                  <a:schemeClr val="tx2">
                    <a:lumMod val="50000"/>
                  </a:schemeClr>
                </a:solidFill>
                <a:latin typeface="Times New Roman" pitchFamily="18" charset="0"/>
                <a:cs typeface="Times New Roman" pitchFamily="18" charset="0"/>
              </a:rPr>
              <a:t>Hóa:Thầy</a:t>
            </a:r>
            <a:r>
              <a:rPr lang="en-US" sz="1300" b="1" dirty="0" smtClean="0">
                <a:solidFill>
                  <a:schemeClr val="tx2">
                    <a:lumMod val="50000"/>
                  </a:schemeClr>
                </a:solidFill>
                <a:latin typeface="Times New Roman" pitchFamily="18" charset="0"/>
                <a:cs typeface="Times New Roman" pitchFamily="18" charset="0"/>
              </a:rPr>
              <a:t> </a:t>
            </a:r>
            <a:r>
              <a:rPr lang="en-US" sz="1300" b="1" dirty="0" err="1" smtClean="0">
                <a:solidFill>
                  <a:schemeClr val="tx2">
                    <a:lumMod val="50000"/>
                  </a:schemeClr>
                </a:solidFill>
                <a:latin typeface="Times New Roman" pitchFamily="18" charset="0"/>
                <a:cs typeface="Times New Roman" pitchFamily="18" charset="0"/>
              </a:rPr>
              <a:t>Nguyễn</a:t>
            </a:r>
            <a:r>
              <a:rPr lang="en-US" sz="1300" b="1" dirty="0" smtClean="0">
                <a:solidFill>
                  <a:schemeClr val="tx2">
                    <a:lumMod val="50000"/>
                  </a:schemeClr>
                </a:solidFill>
                <a:latin typeface="Times New Roman" pitchFamily="18" charset="0"/>
                <a:cs typeface="Times New Roman" pitchFamily="18" charset="0"/>
              </a:rPr>
              <a:t> Ngọc Bình</a:t>
            </a:r>
          </a:p>
          <a:p>
            <a:r>
              <a:rPr lang="vi-VN" sz="1300" b="1" dirty="0" smtClean="0">
                <a:solidFill>
                  <a:schemeClr val="tx2">
                    <a:lumMod val="50000"/>
                  </a:schemeClr>
                </a:solidFill>
                <a:latin typeface="Times New Roman" pitchFamily="18" charset="0"/>
                <a:cs typeface="Times New Roman" pitchFamily="18" charset="0"/>
              </a:rPr>
              <a:t>Lý</a:t>
            </a:r>
            <a:r>
              <a:rPr lang="vi-VN" sz="1300" b="1" dirty="0">
                <a:solidFill>
                  <a:schemeClr val="tx2">
                    <a:lumMod val="50000"/>
                  </a:schemeClr>
                </a:solidFill>
                <a:latin typeface="Times New Roman" pitchFamily="18" charset="0"/>
                <a:cs typeface="Times New Roman" pitchFamily="18" charset="0"/>
              </a:rPr>
              <a:t>: </a:t>
            </a:r>
            <a:r>
              <a:rPr lang="en-US" sz="1300" b="1" dirty="0">
                <a:solidFill>
                  <a:schemeClr val="tx2">
                    <a:lumMod val="50000"/>
                  </a:schemeClr>
                </a:solidFill>
                <a:latin typeface="Times New Roman" pitchFamily="18" charset="0"/>
                <a:cs typeface="Times New Roman" pitchFamily="18" charset="0"/>
              </a:rPr>
              <a:t>Cô </a:t>
            </a:r>
            <a:r>
              <a:rPr lang="vi-VN" sz="1300" b="1" dirty="0">
                <a:solidFill>
                  <a:schemeClr val="tx2">
                    <a:lumMod val="50000"/>
                  </a:schemeClr>
                </a:solidFill>
                <a:latin typeface="Times New Roman" pitchFamily="18" charset="0"/>
                <a:cs typeface="Times New Roman" pitchFamily="18" charset="0"/>
              </a:rPr>
              <a:t> </a:t>
            </a:r>
            <a:r>
              <a:rPr lang="en-US" sz="1300" b="1" dirty="0">
                <a:solidFill>
                  <a:schemeClr val="tx2">
                    <a:lumMod val="50000"/>
                  </a:schemeClr>
                </a:solidFill>
                <a:latin typeface="Times New Roman" pitchFamily="18" charset="0"/>
                <a:cs typeface="Times New Roman" pitchFamily="18" charset="0"/>
              </a:rPr>
              <a:t>Lưu Thị </a:t>
            </a:r>
            <a:r>
              <a:rPr lang="en-US" sz="1300" b="1" dirty="0" smtClean="0">
                <a:solidFill>
                  <a:schemeClr val="tx2">
                    <a:lumMod val="50000"/>
                  </a:schemeClr>
                </a:solidFill>
                <a:latin typeface="Times New Roman" pitchFamily="18" charset="0"/>
                <a:cs typeface="Times New Roman" pitchFamily="18" charset="0"/>
              </a:rPr>
              <a:t>Hằng</a:t>
            </a:r>
          </a:p>
          <a:p>
            <a:r>
              <a:rPr lang="vi-VN" sz="1300" b="1" dirty="0">
                <a:solidFill>
                  <a:schemeClr val="tx2">
                    <a:lumMod val="50000"/>
                  </a:schemeClr>
                </a:solidFill>
                <a:latin typeface="Times New Roman" pitchFamily="18" charset="0"/>
                <a:cs typeface="Times New Roman" pitchFamily="18" charset="0"/>
              </a:rPr>
              <a:t>Sinh: </a:t>
            </a:r>
            <a:r>
              <a:rPr lang="en-US" sz="1300" b="1" dirty="0">
                <a:solidFill>
                  <a:schemeClr val="tx2">
                    <a:lumMod val="50000"/>
                  </a:schemeClr>
                </a:solidFill>
                <a:latin typeface="Times New Roman" pitchFamily="18" charset="0"/>
                <a:cs typeface="Times New Roman" pitchFamily="18" charset="0"/>
              </a:rPr>
              <a:t>Cô Phạn Thị Hoài Châu</a:t>
            </a:r>
            <a:endParaRPr lang="vi-VN" sz="1300" b="1" dirty="0">
              <a:solidFill>
                <a:schemeClr val="tx2">
                  <a:lumMod val="50000"/>
                </a:schemeClr>
              </a:solidFill>
              <a:latin typeface="Times New Roman" pitchFamily="18" charset="0"/>
              <a:cs typeface="Times New Roman" pitchFamily="18" charset="0"/>
            </a:endParaRPr>
          </a:p>
          <a:p>
            <a:endParaRPr lang="en-US" sz="1300" b="1" dirty="0">
              <a:solidFill>
                <a:schemeClr val="tx2">
                  <a:lumMod val="50000"/>
                </a:schemeClr>
              </a:solidFill>
              <a:latin typeface="Times New Roman" pitchFamily="18" charset="0"/>
              <a:cs typeface="Times New Roman" pitchFamily="18" charset="0"/>
            </a:endParaRPr>
          </a:p>
          <a:p>
            <a:r>
              <a:rPr lang="en-US" sz="1300" b="1" dirty="0" smtClean="0">
                <a:solidFill>
                  <a:schemeClr val="tx2">
                    <a:lumMod val="50000"/>
                  </a:schemeClr>
                </a:solidFill>
                <a:latin typeface="Times New Roman" pitchFamily="18" charset="0"/>
                <a:cs typeface="Times New Roman" pitchFamily="18" charset="0"/>
              </a:rPr>
              <a:t> </a:t>
            </a:r>
            <a:endParaRPr lang="en-US" sz="1300" b="1" dirty="0">
              <a:solidFill>
                <a:schemeClr val="tx2">
                  <a:lumMod val="50000"/>
                </a:schemeClr>
              </a:solidFill>
              <a:latin typeface="Times New Roman" pitchFamily="18" charset="0"/>
              <a:cs typeface="Times New Roman" pitchFamily="18" charset="0"/>
            </a:endParaRPr>
          </a:p>
        </p:txBody>
      </p:sp>
      <p:cxnSp>
        <p:nvCxnSpPr>
          <p:cNvPr id="38" name="Straight Connector 37"/>
          <p:cNvCxnSpPr/>
          <p:nvPr/>
        </p:nvCxnSpPr>
        <p:spPr>
          <a:xfrm flipV="1">
            <a:off x="1111909" y="2614738"/>
            <a:ext cx="605523" cy="675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3" idx="1"/>
          </p:cNvCxnSpPr>
          <p:nvPr/>
        </p:nvCxnSpPr>
        <p:spPr>
          <a:xfrm>
            <a:off x="1048273" y="3304923"/>
            <a:ext cx="748084" cy="167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66716" y="3417721"/>
            <a:ext cx="637877" cy="966041"/>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8708808" y="1849660"/>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300" b="1" dirty="0" smtClean="0">
                <a:solidFill>
                  <a:schemeClr val="tx2">
                    <a:lumMod val="50000"/>
                  </a:schemeClr>
                </a:solidFill>
                <a:latin typeface="+mj-lt"/>
              </a:rPr>
              <a:t>Anh Văn:</a:t>
            </a:r>
            <a:r>
              <a:rPr lang="en-US" sz="1300" b="1" dirty="0" smtClean="0">
                <a:solidFill>
                  <a:schemeClr val="tx2">
                    <a:lumMod val="50000"/>
                  </a:schemeClr>
                </a:solidFill>
                <a:latin typeface="+mj-lt"/>
              </a:rPr>
              <a:t> </a:t>
            </a:r>
            <a:r>
              <a:rPr lang="en-US" sz="1300" b="1" dirty="0" smtClean="0">
                <a:solidFill>
                  <a:schemeClr val="tx2">
                    <a:lumMod val="50000"/>
                  </a:schemeClr>
                </a:solidFill>
                <a:latin typeface="+mj-lt"/>
                <a:cs typeface="Times New Roman" pitchFamily="18" charset="0"/>
              </a:rPr>
              <a:t>Cô Trương Thị Hồng Hải</a:t>
            </a:r>
            <a:endParaRPr lang="vi-VN" sz="1300" b="1" dirty="0" smtClean="0">
              <a:solidFill>
                <a:schemeClr val="tx2">
                  <a:lumMod val="50000"/>
                </a:schemeClr>
              </a:solidFill>
              <a:latin typeface="+mj-lt"/>
              <a:cs typeface="Times New Roman" pitchFamily="18" charset="0"/>
            </a:endParaRPr>
          </a:p>
          <a:p>
            <a:endParaRPr lang="en-US" sz="1050" b="1" dirty="0">
              <a:solidFill>
                <a:schemeClr val="tx2">
                  <a:lumMod val="50000"/>
                </a:schemeClr>
              </a:solidFill>
            </a:endParaRPr>
          </a:p>
        </p:txBody>
      </p:sp>
      <p:sp>
        <p:nvSpPr>
          <p:cNvPr id="42" name="Rectangle 41"/>
          <p:cNvSpPr/>
          <p:nvPr/>
        </p:nvSpPr>
        <p:spPr>
          <a:xfrm>
            <a:off x="8708808" y="3089042"/>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300" b="1" dirty="0" smtClean="0">
                <a:solidFill>
                  <a:schemeClr val="tx2">
                    <a:lumMod val="50000"/>
                  </a:schemeClr>
                </a:solidFill>
                <a:latin typeface="Times New Roman" pitchFamily="18" charset="0"/>
                <a:cs typeface="Times New Roman" pitchFamily="18" charset="0"/>
              </a:rPr>
              <a:t>Tin học: </a:t>
            </a:r>
            <a:r>
              <a:rPr lang="en-US" sz="1300" b="1" dirty="0" smtClean="0">
                <a:solidFill>
                  <a:schemeClr val="tx2">
                    <a:lumMod val="50000"/>
                  </a:schemeClr>
                </a:solidFill>
                <a:latin typeface="Times New Roman" pitchFamily="18" charset="0"/>
                <a:cs typeface="Times New Roman" pitchFamily="18" charset="0"/>
              </a:rPr>
              <a:t>Thầy Trương Minh Huy</a:t>
            </a:r>
            <a:endParaRPr lang="en-US" sz="1300" b="1" dirty="0">
              <a:solidFill>
                <a:schemeClr val="tx2">
                  <a:lumMod val="50000"/>
                </a:schemeClr>
              </a:solidFill>
              <a:latin typeface="Times New Roman" pitchFamily="18" charset="0"/>
              <a:cs typeface="Times New Roman" pitchFamily="18" charset="0"/>
            </a:endParaRPr>
          </a:p>
        </p:txBody>
      </p:sp>
      <p:sp>
        <p:nvSpPr>
          <p:cNvPr id="43" name="Rectangle 42"/>
          <p:cNvSpPr/>
          <p:nvPr/>
        </p:nvSpPr>
        <p:spPr>
          <a:xfrm>
            <a:off x="8720552" y="4347692"/>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2">
                    <a:lumMod val="50000"/>
                  </a:schemeClr>
                </a:solidFill>
                <a:latin typeface="Times New Roman" pitchFamily="18" charset="0"/>
                <a:cs typeface="Times New Roman" pitchFamily="18" charset="0"/>
              </a:rPr>
              <a:t>HĐTNHN </a:t>
            </a:r>
            <a:r>
              <a:rPr lang="vi-VN" sz="1300" b="1" dirty="0" smtClean="0">
                <a:solidFill>
                  <a:schemeClr val="tx2">
                    <a:lumMod val="50000"/>
                  </a:schemeClr>
                </a:solidFill>
                <a:latin typeface="Times New Roman" pitchFamily="18" charset="0"/>
                <a:cs typeface="Times New Roman" pitchFamily="18" charset="0"/>
              </a:rPr>
              <a:t>:</a:t>
            </a:r>
            <a:r>
              <a:rPr lang="en-US" sz="1300" b="1" dirty="0" smtClean="0">
                <a:solidFill>
                  <a:schemeClr val="tx2">
                    <a:lumMod val="50000"/>
                  </a:schemeClr>
                </a:solidFill>
                <a:latin typeface="Times New Roman" pitchFamily="18" charset="0"/>
                <a:cs typeface="Times New Roman" pitchFamily="18" charset="0"/>
              </a:rPr>
              <a:t> Cô </a:t>
            </a:r>
            <a:r>
              <a:rPr lang="vi-VN" sz="1300" b="1" dirty="0" smtClean="0">
                <a:solidFill>
                  <a:schemeClr val="tx2">
                    <a:lumMod val="50000"/>
                  </a:schemeClr>
                </a:solidFill>
                <a:latin typeface="Times New Roman" pitchFamily="18" charset="0"/>
                <a:cs typeface="Times New Roman" pitchFamily="18" charset="0"/>
              </a:rPr>
              <a:t> </a:t>
            </a:r>
            <a:r>
              <a:rPr lang="en-US" sz="1300" b="1" dirty="0" smtClean="0">
                <a:solidFill>
                  <a:schemeClr val="tx2">
                    <a:lumMod val="50000"/>
                  </a:schemeClr>
                </a:solidFill>
                <a:latin typeface="Times New Roman" pitchFamily="18" charset="0"/>
                <a:cs typeface="Times New Roman" pitchFamily="18" charset="0"/>
              </a:rPr>
              <a:t> </a:t>
            </a:r>
            <a:r>
              <a:rPr lang="en-US" sz="1300" b="1" dirty="0" err="1" smtClean="0">
                <a:solidFill>
                  <a:schemeClr val="tx2">
                    <a:lumMod val="50000"/>
                  </a:schemeClr>
                </a:solidFill>
                <a:latin typeface="Times New Roman" pitchFamily="18" charset="0"/>
                <a:cs typeface="Times New Roman" pitchFamily="18" charset="0"/>
              </a:rPr>
              <a:t>Nguyễn</a:t>
            </a:r>
            <a:r>
              <a:rPr lang="en-US" sz="1300" b="1" dirty="0" smtClean="0">
                <a:solidFill>
                  <a:schemeClr val="tx2">
                    <a:lumMod val="50000"/>
                  </a:schemeClr>
                </a:solidFill>
                <a:latin typeface="Times New Roman" pitchFamily="18" charset="0"/>
                <a:cs typeface="Times New Roman" pitchFamily="18" charset="0"/>
              </a:rPr>
              <a:t> Thị Minh Nguyệt</a:t>
            </a:r>
            <a:endParaRPr lang="vi-VN" sz="1300" b="1" dirty="0" smtClean="0">
              <a:solidFill>
                <a:schemeClr val="tx2">
                  <a:lumMod val="50000"/>
                </a:schemeClr>
              </a:solidFill>
              <a:latin typeface="Times New Roman" pitchFamily="18" charset="0"/>
              <a:cs typeface="Times New Roman" pitchFamily="18" charset="0"/>
            </a:endParaRPr>
          </a:p>
          <a:p>
            <a:endParaRPr lang="en-US" sz="1050" b="1" dirty="0">
              <a:solidFill>
                <a:schemeClr val="tx2">
                  <a:lumMod val="50000"/>
                </a:schemeClr>
              </a:solidFill>
            </a:endParaRPr>
          </a:p>
        </p:txBody>
      </p:sp>
      <p:sp>
        <p:nvSpPr>
          <p:cNvPr id="44" name="Rectangle 43"/>
          <p:cNvSpPr/>
          <p:nvPr/>
        </p:nvSpPr>
        <p:spPr>
          <a:xfrm>
            <a:off x="1796357" y="5524425"/>
            <a:ext cx="353429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50000"/>
                  </a:schemeClr>
                </a:solidFill>
                <a:latin typeface="Times New Roman" pitchFamily="18" charset="0"/>
                <a:cs typeface="Times New Roman" pitchFamily="18" charset="0"/>
              </a:rPr>
              <a:t>HĐTNHN </a:t>
            </a:r>
            <a:r>
              <a:rPr lang="vi-VN" sz="1600" b="1" dirty="0">
                <a:solidFill>
                  <a:schemeClr val="tx2">
                    <a:lumMod val="50000"/>
                  </a:schemeClr>
                </a:solidFill>
                <a:latin typeface="Times New Roman" pitchFamily="18" charset="0"/>
                <a:cs typeface="Times New Roman" pitchFamily="18" charset="0"/>
              </a:rPr>
              <a:t>:</a:t>
            </a:r>
            <a:r>
              <a:rPr lang="en-US" sz="1600" b="1" dirty="0">
                <a:solidFill>
                  <a:schemeClr val="tx2">
                    <a:lumMod val="50000"/>
                  </a:schemeClr>
                </a:solidFill>
                <a:latin typeface="Times New Roman" pitchFamily="18" charset="0"/>
                <a:cs typeface="Times New Roman" pitchFamily="18" charset="0"/>
              </a:rPr>
              <a:t> Cô </a:t>
            </a:r>
            <a:r>
              <a:rPr lang="vi-VN" sz="1600" b="1" dirty="0">
                <a:solidFill>
                  <a:schemeClr val="tx2">
                    <a:lumMod val="50000"/>
                  </a:schemeClr>
                </a:solidFill>
                <a:latin typeface="Times New Roman" pitchFamily="18" charset="0"/>
                <a:cs typeface="Times New Roman" pitchFamily="18" charset="0"/>
              </a:rPr>
              <a:t> </a:t>
            </a:r>
            <a:r>
              <a:rPr lang="en-US" sz="1600" b="1" dirty="0">
                <a:solidFill>
                  <a:schemeClr val="tx2">
                    <a:lumMod val="50000"/>
                  </a:schemeClr>
                </a:solidFill>
                <a:latin typeface="Times New Roman" pitchFamily="18" charset="0"/>
                <a:cs typeface="Times New Roman" pitchFamily="18" charset="0"/>
              </a:rPr>
              <a:t> </a:t>
            </a:r>
            <a:r>
              <a:rPr lang="en-US" sz="1600" b="1" dirty="0" smtClean="0">
                <a:solidFill>
                  <a:schemeClr val="tx2">
                    <a:lumMod val="50000"/>
                  </a:schemeClr>
                </a:solidFill>
                <a:latin typeface="Times New Roman" pitchFamily="18" charset="0"/>
                <a:cs typeface="Times New Roman" pitchFamily="18" charset="0"/>
              </a:rPr>
              <a:t>Lê Thị Thu Ngọc</a:t>
            </a:r>
            <a:endParaRPr lang="vi-VN" sz="1600" b="1" dirty="0">
              <a:solidFill>
                <a:schemeClr val="tx2">
                  <a:lumMod val="50000"/>
                </a:schemeClr>
              </a:solidFill>
              <a:latin typeface="Times New Roman" pitchFamily="18" charset="0"/>
              <a:cs typeface="Times New Roman" pitchFamily="18" charset="0"/>
            </a:endParaRPr>
          </a:p>
        </p:txBody>
      </p:sp>
      <p:sp>
        <p:nvSpPr>
          <p:cNvPr id="45" name="Rectangle 44"/>
          <p:cNvSpPr/>
          <p:nvPr/>
        </p:nvSpPr>
        <p:spPr>
          <a:xfrm>
            <a:off x="5419295" y="5524425"/>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300" b="1" dirty="0" smtClean="0">
                <a:solidFill>
                  <a:schemeClr val="tx2">
                    <a:lumMod val="50000"/>
                  </a:schemeClr>
                </a:solidFill>
                <a:latin typeface="Times New Roman" pitchFamily="18" charset="0"/>
                <a:cs typeface="Times New Roman" pitchFamily="18" charset="0"/>
              </a:rPr>
              <a:t>GDCD:</a:t>
            </a:r>
            <a:r>
              <a:rPr lang="en-US" sz="1300" b="1" dirty="0" smtClean="0">
                <a:solidFill>
                  <a:schemeClr val="tx2">
                    <a:lumMod val="50000"/>
                  </a:schemeClr>
                </a:solidFill>
                <a:latin typeface="Times New Roman" pitchFamily="18" charset="0"/>
                <a:cs typeface="Times New Roman" pitchFamily="18" charset="0"/>
              </a:rPr>
              <a:t> Cô Trương Thị Thanh Thủy</a:t>
            </a:r>
            <a:endParaRPr lang="vi-VN" sz="1300" b="1" dirty="0" smtClean="0">
              <a:solidFill>
                <a:schemeClr val="tx2">
                  <a:lumMod val="50000"/>
                </a:schemeClr>
              </a:solidFill>
              <a:latin typeface="Times New Roman" pitchFamily="18" charset="0"/>
              <a:cs typeface="Times New Roman" pitchFamily="18" charset="0"/>
            </a:endParaRPr>
          </a:p>
          <a:p>
            <a:endParaRPr lang="en-US" sz="1300" b="1" dirty="0">
              <a:solidFill>
                <a:schemeClr val="tx2">
                  <a:lumMod val="50000"/>
                </a:schemeClr>
              </a:solidFill>
              <a:latin typeface="Times New Roman" pitchFamily="18" charset="0"/>
              <a:cs typeface="Times New Roman" pitchFamily="18" charset="0"/>
            </a:endParaRPr>
          </a:p>
        </p:txBody>
      </p:sp>
      <p:sp>
        <p:nvSpPr>
          <p:cNvPr id="46" name="Rectangle 45"/>
          <p:cNvSpPr/>
          <p:nvPr/>
        </p:nvSpPr>
        <p:spPr>
          <a:xfrm>
            <a:off x="5419295" y="4357849"/>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smtClean="0">
                <a:solidFill>
                  <a:schemeClr val="tx2">
                    <a:lumMod val="50000"/>
                  </a:schemeClr>
                </a:solidFill>
                <a:latin typeface="Times New Roman" pitchFamily="18" charset="0"/>
                <a:cs typeface="Times New Roman" pitchFamily="18" charset="0"/>
              </a:rPr>
              <a:t>Mĩ </a:t>
            </a:r>
            <a:r>
              <a:rPr lang="en-US" sz="1300" b="1" dirty="0" smtClean="0">
                <a:solidFill>
                  <a:schemeClr val="tx1"/>
                </a:solidFill>
                <a:latin typeface="Times New Roman" pitchFamily="18" charset="0"/>
                <a:cs typeface="Times New Roman" pitchFamily="18" charset="0"/>
              </a:rPr>
              <a:t>Thuật  </a:t>
            </a:r>
            <a:r>
              <a:rPr lang="en-US" sz="1400" b="1" dirty="0" smtClean="0">
                <a:solidFill>
                  <a:schemeClr val="tx1"/>
                </a:solidFill>
                <a:latin typeface="Times New Roman" pitchFamily="18" charset="0"/>
                <a:cs typeface="Times New Roman" pitchFamily="18" charset="0"/>
              </a:rPr>
              <a:t>Thầy </a:t>
            </a:r>
            <a:r>
              <a:rPr lang="en-US" sz="1400" b="1" dirty="0">
                <a:solidFill>
                  <a:schemeClr val="tx1"/>
                </a:solidFill>
                <a:latin typeface="Times New Roman" pitchFamily="18" charset="0"/>
                <a:cs typeface="Times New Roman" pitchFamily="18" charset="0"/>
              </a:rPr>
              <a:t>Trương Thanh Bình</a:t>
            </a:r>
          </a:p>
          <a:p>
            <a:r>
              <a:rPr lang="en-US" sz="1300" b="1" dirty="0" smtClean="0">
                <a:solidFill>
                  <a:schemeClr val="tx2">
                    <a:lumMod val="50000"/>
                  </a:schemeClr>
                </a:solidFill>
                <a:latin typeface="Times New Roman" pitchFamily="18" charset="0"/>
                <a:cs typeface="Times New Roman" pitchFamily="18" charset="0"/>
              </a:rPr>
              <a:t>:</a:t>
            </a:r>
            <a:endParaRPr lang="en-US" sz="1300" b="1" dirty="0">
              <a:solidFill>
                <a:schemeClr val="tx2">
                  <a:lumMod val="50000"/>
                </a:schemeClr>
              </a:solidFill>
              <a:latin typeface="Times New Roman" pitchFamily="18" charset="0"/>
              <a:cs typeface="Times New Roman" pitchFamily="18" charset="0"/>
            </a:endParaRPr>
          </a:p>
        </p:txBody>
      </p:sp>
      <p:sp>
        <p:nvSpPr>
          <p:cNvPr id="47" name="Rectangle 46"/>
          <p:cNvSpPr/>
          <p:nvPr/>
        </p:nvSpPr>
        <p:spPr>
          <a:xfrm>
            <a:off x="8720552" y="5524425"/>
            <a:ext cx="2971800" cy="7664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300" b="1" dirty="0" smtClean="0">
                <a:solidFill>
                  <a:schemeClr val="tx2">
                    <a:lumMod val="50000"/>
                  </a:schemeClr>
                </a:solidFill>
                <a:latin typeface="Times New Roman" pitchFamily="18" charset="0"/>
                <a:cs typeface="Times New Roman" pitchFamily="18" charset="0"/>
              </a:rPr>
              <a:t>Thể dục: </a:t>
            </a:r>
            <a:r>
              <a:rPr lang="en-US" sz="1300" b="1" dirty="0" smtClean="0">
                <a:solidFill>
                  <a:schemeClr val="tx2">
                    <a:lumMod val="50000"/>
                  </a:schemeClr>
                </a:solidFill>
                <a:latin typeface="Times New Roman" pitchFamily="18" charset="0"/>
                <a:cs typeface="Times New Roman" pitchFamily="18" charset="0"/>
              </a:rPr>
              <a:t> Thầy Hà Văn Tân</a:t>
            </a:r>
            <a:endParaRPr lang="en-US" sz="1300" b="1" dirty="0">
              <a:solidFill>
                <a:schemeClr val="tx2">
                  <a:lumMod val="50000"/>
                </a:schemeClr>
              </a:solidFill>
              <a:latin typeface="Times New Roman" pitchFamily="18" charset="0"/>
              <a:cs typeface="Times New Roman" pitchFamily="18" charset="0"/>
            </a:endParaRPr>
          </a:p>
        </p:txBody>
      </p:sp>
      <p:cxnSp>
        <p:nvCxnSpPr>
          <p:cNvPr id="29" name="Straight Connector 28"/>
          <p:cNvCxnSpPr/>
          <p:nvPr/>
        </p:nvCxnSpPr>
        <p:spPr>
          <a:xfrm>
            <a:off x="1122907" y="3320115"/>
            <a:ext cx="673452" cy="2475656"/>
          </a:xfrm>
          <a:prstGeom prst="line">
            <a:avLst/>
          </a:prstGeom>
        </p:spPr>
        <p:style>
          <a:lnRef idx="1">
            <a:schemeClr val="accent1"/>
          </a:lnRef>
          <a:fillRef idx="0">
            <a:schemeClr val="accent1"/>
          </a:fillRef>
          <a:effectRef idx="0">
            <a:schemeClr val="accent1"/>
          </a:effectRef>
          <a:fontRef idx="minor">
            <a:schemeClr val="tx1"/>
          </a:fontRef>
        </p:style>
      </p:cxnSp>
      <p:sp>
        <p:nvSpPr>
          <p:cNvPr id="25" name="文本框 1">
            <a:extLst>
              <a:ext uri="{FF2B5EF4-FFF2-40B4-BE49-F238E27FC236}">
                <a16:creationId xmlns="" xmlns:a16="http://schemas.microsoft.com/office/drawing/2014/main" id="{8400C1B5-2889-9749-8204-8EBCC3FBEF51}"/>
              </a:ext>
            </a:extLst>
          </p:cNvPr>
          <p:cNvSpPr txBox="1"/>
          <p:nvPr/>
        </p:nvSpPr>
        <p:spPr>
          <a:xfrm>
            <a:off x="347845" y="286959"/>
            <a:ext cx="8094243" cy="830997"/>
          </a:xfrm>
          <a:prstGeom prst="rect">
            <a:avLst/>
          </a:prstGeom>
          <a:noFill/>
        </p:spPr>
        <p:txBody>
          <a:bodyPr vert="horz" wrap="square" rtlCol="0">
            <a:spAutoFit/>
          </a:bodyPr>
          <a:lstStyle/>
          <a:p>
            <a:pPr algn="ctr"/>
            <a:r>
              <a:rPr lang="en-US" altLang="zh-CN" sz="4800" b="1" dirty="0">
                <a:solidFill>
                  <a:srgbClr val="2A59A7"/>
                </a:solidFill>
                <a:latin typeface="Calibri" panose="020F0502020204030204" pitchFamily="34" charset="0"/>
                <a:ea typeface="微软雅黑" panose="020B0503020204020204" pitchFamily="34" charset="-122"/>
                <a:cs typeface="Calibri" panose="020F0502020204030204" pitchFamily="34" charset="0"/>
              </a:rPr>
              <a:t>GIỚI THIỆU GVBM</a:t>
            </a:r>
            <a:endParaRPr lang="zh-CN" altLang="en-US" sz="4800" b="1" dirty="0">
              <a:solidFill>
                <a:srgbClr val="2A59A7"/>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30" name="图片 79">
            <a:extLst>
              <a:ext uri="{FF2B5EF4-FFF2-40B4-BE49-F238E27FC236}">
                <a16:creationId xmlns="" xmlns:a16="http://schemas.microsoft.com/office/drawing/2014/main" id="{49EFEB14-E2CF-CE47-B8FE-DD10D4740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59" y="-25421"/>
            <a:ext cx="1386538" cy="2702858"/>
          </a:xfrm>
          <a:prstGeom prst="rect">
            <a:avLst/>
          </a:prstGeom>
        </p:spPr>
      </p:pic>
    </p:spTree>
    <p:custDataLst>
      <p:tags r:id="rId1"/>
    </p:custDataLst>
    <p:extLst>
      <p:ext uri="{BB962C8B-B14F-4D97-AF65-F5344CB8AC3E}">
        <p14:creationId xmlns:p14="http://schemas.microsoft.com/office/powerpoint/2010/main" val="1814863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par>
                                <p:cTn id="8" presetID="22" presetClass="entr" presetSubtype="4" fill="hold" nodeType="withEffect">
                                  <p:stCondLst>
                                    <p:cond delay="175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5">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597048"/>
            <a:ext cx="5255015" cy="923330"/>
          </a:xfrm>
          <a:prstGeom prst="rect">
            <a:avLst/>
          </a:prstGeom>
          <a:noFill/>
        </p:spPr>
        <p:txBody>
          <a:bodyPr wrap="square" rtlCol="0">
            <a:spAutoFit/>
          </a:bodyPr>
          <a:lstStyle/>
          <a:p>
            <a:pPr algn="ctr" defTabSz="457200"/>
            <a:r>
              <a:rPr lang="en-US" altLang="zh-CN" sz="5400" b="1" dirty="0" err="1" smtClean="0">
                <a:solidFill>
                  <a:srgbClr val="FF0000"/>
                </a:solidFill>
                <a:latin typeface="Times" pitchFamily="18" charset="0"/>
                <a:ea typeface="华康海报体W12" panose="040B0C09000000000000" pitchFamily="81" charset="-122"/>
                <a:cs typeface="Times" pitchFamily="18" charset="0"/>
              </a:rPr>
              <a:t>Hoạt</a:t>
            </a:r>
            <a:r>
              <a:rPr lang="en-US" altLang="zh-CN" sz="5400" b="1" dirty="0" smtClean="0">
                <a:solidFill>
                  <a:srgbClr val="FF0000"/>
                </a:solidFill>
                <a:latin typeface="Times" pitchFamily="18" charset="0"/>
                <a:ea typeface="华康海报体W12" panose="040B0C09000000000000" pitchFamily="81" charset="-122"/>
                <a:cs typeface="Times" pitchFamily="18" charset="0"/>
              </a:rPr>
              <a:t> </a:t>
            </a:r>
            <a:r>
              <a:rPr lang="en-US" altLang="zh-CN" sz="5400" b="1" dirty="0" err="1" smtClean="0">
                <a:solidFill>
                  <a:srgbClr val="FF0000"/>
                </a:solidFill>
                <a:latin typeface="Times" pitchFamily="18" charset="0"/>
                <a:ea typeface="华康海报体W12" panose="040B0C09000000000000" pitchFamily="81" charset="-122"/>
                <a:cs typeface="Times" pitchFamily="18" charset="0"/>
              </a:rPr>
              <a:t>động</a:t>
            </a:r>
            <a:r>
              <a:rPr lang="en-US" altLang="zh-CN" sz="5400" b="1" dirty="0" smtClean="0">
                <a:solidFill>
                  <a:srgbClr val="FF0000"/>
                </a:solidFill>
                <a:latin typeface="Times" pitchFamily="18" charset="0"/>
                <a:ea typeface="华康海报体W12" panose="040B0C09000000000000" pitchFamily="81" charset="-122"/>
                <a:cs typeface="Times" pitchFamily="18" charset="0"/>
              </a:rPr>
              <a:t> II.</a:t>
            </a:r>
            <a:endParaRPr lang="zh-CN" altLang="en-US" sz="54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6"/>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spTree>
    <p:custDataLst>
      <p:tags r:id="rId1"/>
    </p:custDataLst>
    <p:extLst>
      <p:ext uri="{BB962C8B-B14F-4D97-AF65-F5344CB8AC3E}">
        <p14:creationId xmlns:p14="http://schemas.microsoft.com/office/powerpoint/2010/main" val="3061338155"/>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45"/>
          <p:cNvSpPr txBox="1">
            <a:spLocks noGrp="1"/>
          </p:cNvSpPr>
          <p:nvPr>
            <p:ph type="subTitle" idx="1"/>
          </p:nvPr>
        </p:nvSpPr>
        <p:spPr>
          <a:xfrm>
            <a:off x="868920" y="2026823"/>
            <a:ext cx="3144000" cy="1585975"/>
          </a:xfrm>
          <a:prstGeom prst="rect">
            <a:avLst/>
          </a:prstGeom>
        </p:spPr>
        <p:txBody>
          <a:bodyPr spcFirstLastPara="1" wrap="square" lIns="121897" tIns="121897" rIns="121897" bIns="121897" anchor="t" anchorCtr="0">
            <a:noAutofit/>
          </a:bodyPr>
          <a:lstStyle/>
          <a:p>
            <a:pPr marL="0" indent="0">
              <a:spcAft>
                <a:spcPts val="2133"/>
              </a:spcAft>
            </a:pPr>
            <a:r>
              <a:rPr lang="en-US" dirty="0" err="1" smtClean="0">
                <a:solidFill>
                  <a:srgbClr val="FF0000"/>
                </a:solidFill>
                <a:latin typeface="Times New Roman" panose="02020603050405020304" pitchFamily="18" charset="0"/>
                <a:cs typeface="Times New Roman" panose="02020603050405020304" pitchFamily="18" charset="0"/>
              </a:rPr>
              <a:t>Trong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mối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quan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hệ</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với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thầy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cô</a:t>
            </a:r>
            <a:endParaRPr dirty="0">
              <a:solidFill>
                <a:srgbClr val="FF0000"/>
              </a:solidFill>
              <a:latin typeface="Times New Roman" panose="02020603050405020304" pitchFamily="18" charset="0"/>
              <a:cs typeface="Times New Roman" panose="02020603050405020304" pitchFamily="18" charset="0"/>
            </a:endParaRPr>
          </a:p>
        </p:txBody>
      </p:sp>
      <p:sp>
        <p:nvSpPr>
          <p:cNvPr id="413" name="Google Shape;413;p45"/>
          <p:cNvSpPr txBox="1">
            <a:spLocks noGrp="1"/>
          </p:cNvSpPr>
          <p:nvPr>
            <p:ph type="subTitle" idx="2"/>
          </p:nvPr>
        </p:nvSpPr>
        <p:spPr>
          <a:xfrm>
            <a:off x="7776956" y="2474033"/>
            <a:ext cx="3991001" cy="1172400"/>
          </a:xfrm>
          <a:prstGeom prst="rect">
            <a:avLst/>
          </a:prstGeom>
        </p:spPr>
        <p:txBody>
          <a:bodyPr spcFirstLastPara="1" wrap="square" lIns="121897" tIns="121897" rIns="121897" bIns="121897" anchor="t" anchorCtr="0">
            <a:noAutofit/>
          </a:bodyPr>
          <a:lstStyle/>
          <a:p>
            <a:pPr marL="0" indent="0">
              <a:spcAft>
                <a:spcPts val="2133"/>
              </a:spcAft>
            </a:pPr>
            <a:r>
              <a:rPr lang="en-US" sz="3700" dirty="0" err="1">
                <a:latin typeface="Times New Roman" panose="02020603050405020304" pitchFamily="18" charset="0"/>
                <a:cs typeface="Times New Roman" panose="02020603050405020304" pitchFamily="18" charset="0"/>
              </a:rPr>
              <a:t>Trong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mối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quan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hệ</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với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bạn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bè</a:t>
            </a:r>
            <a:endParaRPr sz="3700" dirty="0">
              <a:latin typeface="Times New Roman" panose="02020603050405020304" pitchFamily="18" charset="0"/>
              <a:cs typeface="Times New Roman" panose="02020603050405020304" pitchFamily="18" charset="0"/>
            </a:endParaRPr>
          </a:p>
        </p:txBody>
      </p:sp>
      <p:sp>
        <p:nvSpPr>
          <p:cNvPr id="416" name="Google Shape;416;p45"/>
          <p:cNvSpPr txBox="1">
            <a:spLocks noGrp="1"/>
          </p:cNvSpPr>
          <p:nvPr>
            <p:ph type="title"/>
          </p:nvPr>
        </p:nvSpPr>
        <p:spPr>
          <a:xfrm>
            <a:off x="124370" y="500313"/>
            <a:ext cx="9245663" cy="1395385"/>
          </a:xfrm>
          <a:prstGeom prst="rect">
            <a:avLst/>
          </a:prstGeom>
        </p:spPr>
        <p:txBody>
          <a:bodyPr spcFirstLastPara="1" wrap="square" lIns="121897" tIns="121897" rIns="121897" bIns="121897" anchor="ctr" anchorCtr="0">
            <a:noAutofit/>
          </a:bodyPr>
          <a:lstStyle/>
          <a:p>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Hoạt</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Xác</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nên</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làm</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nên</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làm</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với</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bè</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thầy</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7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a:t>
            </a:r>
            <a:r>
              <a:rPr lang="en-US"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sz="37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Amber.edu.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1866" y="2201431"/>
            <a:ext cx="3728268" cy="26097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001780" y="631439"/>
            <a:ext cx="3145808" cy="951059"/>
          </a:xfrm>
          <a:prstGeom prst="rect">
            <a:avLst/>
          </a:prstGeom>
        </p:spPr>
      </p:pic>
      <p:pic>
        <p:nvPicPr>
          <p:cNvPr id="4" name="Picture 3"/>
          <p:cNvPicPr>
            <a:picLocks noChangeAspect="1"/>
          </p:cNvPicPr>
          <p:nvPr/>
        </p:nvPicPr>
        <p:blipFill>
          <a:blip r:embed="rId6"/>
          <a:stretch>
            <a:fillRect/>
          </a:stretch>
        </p:blipFill>
        <p:spPr>
          <a:xfrm>
            <a:off x="689989" y="3612799"/>
            <a:ext cx="3473752" cy="2363027"/>
          </a:xfrm>
          <a:prstGeom prst="rect">
            <a:avLst/>
          </a:prstGeom>
          <a:ln>
            <a:noFill/>
          </a:ln>
          <a:effectLst>
            <a:softEdge rad="112500"/>
          </a:effectLst>
        </p:spPr>
      </p:pic>
      <p:pic>
        <p:nvPicPr>
          <p:cNvPr id="6" name="Picture 5"/>
          <p:cNvPicPr>
            <a:picLocks noChangeAspect="1"/>
          </p:cNvPicPr>
          <p:nvPr/>
        </p:nvPicPr>
        <p:blipFill>
          <a:blip r:embed="rId7"/>
          <a:stretch>
            <a:fillRect/>
          </a:stretch>
        </p:blipFill>
        <p:spPr>
          <a:xfrm>
            <a:off x="8096382" y="3506324"/>
            <a:ext cx="3843495" cy="246950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26522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barn(inVertical)">
                                      <p:cBhvr>
                                        <p:cTn id="7" dur="5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12">
                                            <p:txEl>
                                              <p:pRg st="0" end="0"/>
                                            </p:txEl>
                                          </p:spTgt>
                                        </p:tgtEl>
                                        <p:attrNameLst>
                                          <p:attrName>style.visibility</p:attrName>
                                        </p:attrNameLst>
                                      </p:cBhvr>
                                      <p:to>
                                        <p:strVal val="visible"/>
                                      </p:to>
                                    </p:set>
                                    <p:animEffect transition="in" filter="fade">
                                      <p:cBhvr>
                                        <p:cTn id="12" dur="2000"/>
                                        <p:tgtEl>
                                          <p:spTgt spid="412">
                                            <p:txEl>
                                              <p:pRg st="0" end="0"/>
                                            </p:txEl>
                                          </p:spTgt>
                                        </p:tgtEl>
                                      </p:cBhvr>
                                    </p:animEffect>
                                    <p:anim calcmode="lin" valueType="num">
                                      <p:cBhvr>
                                        <p:cTn id="13" dur="2000" fill="hold"/>
                                        <p:tgtEl>
                                          <p:spTgt spid="412">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4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13">
                                            <p:txEl>
                                              <p:pRg st="0" end="0"/>
                                            </p:txEl>
                                          </p:spTgt>
                                        </p:tgtEl>
                                        <p:attrNameLst>
                                          <p:attrName>style.visibility</p:attrName>
                                        </p:attrNameLst>
                                      </p:cBhvr>
                                      <p:to>
                                        <p:strVal val="visible"/>
                                      </p:to>
                                    </p:set>
                                    <p:anim calcmode="lin" valueType="num">
                                      <p:cBhvr additive="base">
                                        <p:cTn id="24" dur="500" fill="hold"/>
                                        <p:tgtEl>
                                          <p:spTgt spid="4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9102" y="-20093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661737" y="149587"/>
            <a:ext cx="11405937"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fontAlgn="base">
              <a:lnSpc>
                <a:spcPct val="150000"/>
              </a:lnSpc>
              <a:spcBef>
                <a:spcPct val="0"/>
              </a:spcBef>
              <a:spcAft>
                <a:spcPct val="0"/>
              </a:spcAft>
            </a:pPr>
            <a:r>
              <a:rPr lang="en-US" altLang="en-US" sz="2800" b="1" dirty="0" err="1" smtClean="0">
                <a:solidFill>
                  <a:srgbClr val="0070C0"/>
                </a:solidFill>
                <a:latin typeface="Times New Roman" panose="02020603050405020304" pitchFamily="18" charset="0"/>
                <a:cs typeface="Times New Roman" panose="02020603050405020304" pitchFamily="18" charset="0"/>
              </a:rPr>
              <a:t>Hoạt</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động</a:t>
            </a:r>
            <a:r>
              <a:rPr lang="en-US" altLang="en-US" sz="2800" b="1" dirty="0" smtClean="0">
                <a:solidFill>
                  <a:srgbClr val="0070C0"/>
                </a:solidFill>
                <a:latin typeface="Times New Roman" panose="02020603050405020304" pitchFamily="18" charset="0"/>
                <a:cs typeface="Times New Roman" panose="02020603050405020304" pitchFamily="18" charset="0"/>
              </a:rPr>
              <a:t> II: </a:t>
            </a:r>
          </a:p>
          <a:p>
            <a:pPr fontAlgn="base">
              <a:lnSpc>
                <a:spcPct val="150000"/>
              </a:lnSpc>
              <a:spcBef>
                <a:spcPct val="0"/>
              </a:spcBef>
              <a:spcAft>
                <a:spcPct val="0"/>
              </a:spcAft>
            </a:pPr>
            <a:r>
              <a:rPr lang="en-US" altLang="en-US" sz="2800" b="1" dirty="0" err="1" smtClean="0">
                <a:solidFill>
                  <a:srgbClr val="0070C0"/>
                </a:solidFill>
                <a:latin typeface="Times New Roman" panose="02020603050405020304" pitchFamily="18" charset="0"/>
                <a:cs typeface="Times New Roman" panose="02020603050405020304" pitchFamily="18" charset="0"/>
              </a:rPr>
              <a:t>Xác</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định</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những</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việc</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làm</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và</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không</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làm</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với</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bạn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bè</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thầy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cô</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368" y="1457124"/>
            <a:ext cx="8375177" cy="5271496"/>
          </a:xfrm>
          <a:prstGeom prst="rect">
            <a:avLst/>
          </a:prstGeom>
        </p:spPr>
      </p:pic>
      <p:sp>
        <p:nvSpPr>
          <p:cNvPr id="4" name="TextBox 3"/>
          <p:cNvSpPr txBox="1"/>
          <p:nvPr/>
        </p:nvSpPr>
        <p:spPr>
          <a:xfrm>
            <a:off x="372980" y="1888959"/>
            <a:ext cx="2550694" cy="3139321"/>
          </a:xfrm>
          <a:prstGeom prst="rect">
            <a:avLst/>
          </a:prstGeom>
          <a:noFill/>
        </p:spPr>
        <p:txBody>
          <a:bodyPr wrap="square" rtlCol="0">
            <a:spAutoFit/>
          </a:bodyPr>
          <a:lstStyle/>
          <a:p>
            <a:pPr algn="ctr"/>
            <a:r>
              <a:rPr lang="en-US" sz="6600" dirty="0" err="1" smtClean="0"/>
              <a:t>Thảo</a:t>
            </a:r>
            <a:r>
              <a:rPr lang="en-US" sz="6600" dirty="0" smtClean="0"/>
              <a:t> </a:t>
            </a:r>
            <a:r>
              <a:rPr lang="en-US" sz="6600" dirty="0" err="1" smtClean="0"/>
              <a:t>luận</a:t>
            </a:r>
            <a:r>
              <a:rPr lang="en-US" sz="6600" dirty="0" smtClean="0"/>
              <a:t> </a:t>
            </a:r>
            <a:r>
              <a:rPr lang="en-US" sz="6600" dirty="0" err="1" smtClean="0"/>
              <a:t>nhóm</a:t>
            </a:r>
            <a:r>
              <a:rPr lang="en-US" sz="6600" dirty="0" smtClean="0"/>
              <a:t>:</a:t>
            </a:r>
            <a:endParaRPr lang="en-US" sz="6600" dirty="0"/>
          </a:p>
        </p:txBody>
      </p:sp>
    </p:spTree>
    <p:custDataLst>
      <p:tags r:id="rId1"/>
    </p:custDataLst>
    <p:extLst>
      <p:ext uri="{BB962C8B-B14F-4D97-AF65-F5344CB8AC3E}">
        <p14:creationId xmlns:p14="http://schemas.microsoft.com/office/powerpoint/2010/main" val="1252693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472979" y="79214"/>
            <a:ext cx="4846660" cy="1936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7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nên</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làm</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marL="380990" indent="-380990">
              <a:buFontTx/>
              <a:buChar char="-"/>
            </a:pPr>
            <a:r>
              <a:rPr lang="en-US" sz="2700" b="1" dirty="0" err="1">
                <a:latin typeface="Times New Roman" panose="02020603050405020304" pitchFamily="18" charset="0"/>
                <a:ea typeface="Cambria" panose="02040503050406030204" pitchFamily="18" charset="0"/>
                <a:cs typeface="Times New Roman" panose="02020603050405020304" pitchFamily="18" charset="0"/>
              </a:rPr>
              <a:t>Giúp</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đỡ</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đôi</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cùng</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tiến</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marL="380990" indent="-380990">
              <a:buFontTx/>
              <a:buChar char="-"/>
            </a:pPr>
            <a:r>
              <a:rPr lang="en-US" sz="27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nghe</a:t>
            </a:r>
            <a:r>
              <a:rPr lang="en-US" sz="2700" b="1" dirty="0">
                <a:latin typeface="Times New Roman" panose="02020603050405020304" pitchFamily="18" charset="0"/>
                <a:ea typeface="Cambria" panose="02040503050406030204" pitchFamily="18" charset="0"/>
                <a:cs typeface="Times New Roman" panose="02020603050405020304" pitchFamily="18" charset="0"/>
              </a:rPr>
              <a:t>, chia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sẻ</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tâm</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sự</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marL="380990" indent="-380990">
              <a:buFontTx/>
              <a:buChar char="-"/>
            </a:pPr>
            <a:r>
              <a:rPr lang="en-US" sz="2700" b="1"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kết</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ounded Rectangle 9"/>
          <p:cNvSpPr/>
          <p:nvPr/>
        </p:nvSpPr>
        <p:spPr>
          <a:xfrm>
            <a:off x="185179" y="79212"/>
            <a:ext cx="4433437" cy="1845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27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nên</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làm</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marL="380990" indent="-380990">
              <a:buFontTx/>
              <a:buChar char="-"/>
            </a:pPr>
            <a:r>
              <a:rPr lang="en-US" sz="2700" b="1" dirty="0" err="1">
                <a:latin typeface="Times New Roman" panose="02020603050405020304" pitchFamily="18" charset="0"/>
                <a:ea typeface="Cambria" panose="02040503050406030204" pitchFamily="18" charset="0"/>
                <a:cs typeface="Times New Roman" panose="02020603050405020304" pitchFamily="18" charset="0"/>
              </a:rPr>
              <a:t>Trêu</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trọc</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chễ</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giễu</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marL="380990" indent="-380990">
              <a:buFontTx/>
              <a:buChar char="-"/>
            </a:pPr>
            <a:r>
              <a:rPr lang="en-US" sz="2700" b="1" dirty="0">
                <a:latin typeface="Times New Roman" panose="02020603050405020304" pitchFamily="18" charset="0"/>
                <a:ea typeface="Cambria" panose="02040503050406030204" pitchFamily="18" charset="0"/>
                <a:cs typeface="Times New Roman" panose="02020603050405020304" pitchFamily="18" charset="0"/>
              </a:rPr>
              <a:t>Chia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bè</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phái</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a:p>
            <a:pPr marL="380990" indent="-380990">
              <a:buFontTx/>
              <a:buChar char="-"/>
            </a:pPr>
            <a:r>
              <a:rPr lang="en-US" sz="2700" b="1" dirty="0" err="1">
                <a:latin typeface="Times New Roman" panose="02020603050405020304" pitchFamily="18" charset="0"/>
                <a:ea typeface="Cambria" panose="02040503050406030204" pitchFamily="18" charset="0"/>
                <a:cs typeface="Times New Roman" panose="02020603050405020304" pitchFamily="18" charset="0"/>
              </a:rPr>
              <a:t>Bạo</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lực</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2700" b="1" dirty="0">
                <a:latin typeface="Times New Roman" panose="02020603050405020304" pitchFamily="18" charset="0"/>
                <a:ea typeface="Cambria" panose="02040503050406030204" pitchFamily="18" charset="0"/>
                <a:cs typeface="Times New Roman" panose="02020603050405020304" pitchFamily="18" charset="0"/>
              </a:rPr>
              <a:t> </a:t>
            </a:r>
            <a:r>
              <a:rPr lang="en-US" sz="2700" b="1" dirty="0" err="1">
                <a:latin typeface="Times New Roman" panose="02020603050405020304" pitchFamily="18" charset="0"/>
                <a:ea typeface="Cambria" panose="02040503050406030204" pitchFamily="18" charset="0"/>
                <a:cs typeface="Times New Roman" panose="02020603050405020304" pitchFamily="18" charset="0"/>
              </a:rPr>
              <a:t>đường</a:t>
            </a:r>
            <a:endParaRPr lang="en-US" sz="27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106326" y="4626493"/>
            <a:ext cx="4199860" cy="2231508"/>
          </a:xfrm>
          <a:prstGeom prst="rect">
            <a:avLst/>
          </a:prstGeom>
          <a:ln>
            <a:noFill/>
          </a:ln>
          <a:effectLst>
            <a:softEdge rad="112500"/>
          </a:effectLst>
        </p:spPr>
      </p:pic>
      <p:pic>
        <p:nvPicPr>
          <p:cNvPr id="27" name="Picture 26"/>
          <p:cNvPicPr>
            <a:picLocks noChangeAspect="1"/>
          </p:cNvPicPr>
          <p:nvPr/>
        </p:nvPicPr>
        <p:blipFill>
          <a:blip r:embed="rId5"/>
          <a:stretch>
            <a:fillRect/>
          </a:stretch>
        </p:blipFill>
        <p:spPr>
          <a:xfrm>
            <a:off x="185179" y="1924363"/>
            <a:ext cx="3908355" cy="2767311"/>
          </a:xfrm>
          <a:prstGeom prst="rect">
            <a:avLst/>
          </a:prstGeom>
          <a:ln>
            <a:noFill/>
          </a:ln>
          <a:effectLst>
            <a:softEdge rad="112500"/>
          </a:effectLst>
        </p:spPr>
      </p:pic>
      <p:pic>
        <p:nvPicPr>
          <p:cNvPr id="28" name="Picture 27"/>
          <p:cNvPicPr>
            <a:picLocks noChangeAspect="1"/>
          </p:cNvPicPr>
          <p:nvPr/>
        </p:nvPicPr>
        <p:blipFill>
          <a:blip r:embed="rId6"/>
          <a:stretch>
            <a:fillRect/>
          </a:stretch>
        </p:blipFill>
        <p:spPr>
          <a:xfrm>
            <a:off x="8532973" y="1965930"/>
            <a:ext cx="3835400" cy="2120900"/>
          </a:xfrm>
          <a:prstGeom prst="rect">
            <a:avLst/>
          </a:prstGeom>
          <a:ln>
            <a:noFill/>
          </a:ln>
          <a:effectLst>
            <a:softEdge rad="112500"/>
          </a:effectLst>
        </p:spPr>
      </p:pic>
      <p:pic>
        <p:nvPicPr>
          <p:cNvPr id="29" name="Picture 28"/>
          <p:cNvPicPr>
            <a:picLocks noChangeAspect="1"/>
          </p:cNvPicPr>
          <p:nvPr/>
        </p:nvPicPr>
        <p:blipFill>
          <a:blip r:embed="rId7"/>
          <a:stretch>
            <a:fillRect/>
          </a:stretch>
        </p:blipFill>
        <p:spPr>
          <a:xfrm>
            <a:off x="8477741" y="3980154"/>
            <a:ext cx="3945865" cy="2089076"/>
          </a:xfrm>
          <a:prstGeom prst="rect">
            <a:avLst/>
          </a:prstGeom>
          <a:ln>
            <a:noFill/>
          </a:ln>
          <a:effectLst>
            <a:softEdge rad="112500"/>
          </a:effectLst>
        </p:spPr>
      </p:pic>
      <p:pic>
        <p:nvPicPr>
          <p:cNvPr id="32" name="Picture 31"/>
          <p:cNvPicPr>
            <a:picLocks noChangeAspect="1"/>
          </p:cNvPicPr>
          <p:nvPr/>
        </p:nvPicPr>
        <p:blipFill>
          <a:blip r:embed="rId8" cstate="print">
            <a:extLst>
              <a:ext uri="{BEBA8EAE-BF5A-486C-A8C5-ECC9F3942E4B}">
                <a14:imgProps xmlns:a14="http://schemas.microsoft.com/office/drawing/2010/main">
                  <a14:imgLayer r:embed="rId9">
                    <a14:imgEffect>
                      <a14:backgroundRemoval t="6000" b="94750" l="5000" r="93250"/>
                    </a14:imgEffect>
                  </a14:imgLayer>
                </a14:imgProps>
              </a:ext>
            </a:extLst>
          </a:blip>
          <a:stretch>
            <a:fillRect/>
          </a:stretch>
        </p:blipFill>
        <p:spPr>
          <a:xfrm>
            <a:off x="5589683" y="4873522"/>
            <a:ext cx="1391908" cy="1533213"/>
          </a:xfrm>
          <a:prstGeom prst="rect">
            <a:avLst/>
          </a:prstGeom>
        </p:spPr>
      </p:pic>
      <p:pic>
        <p:nvPicPr>
          <p:cNvPr id="34" name="Picture 33"/>
          <p:cNvPicPr>
            <a:picLocks noChangeAspect="1"/>
          </p:cNvPicPr>
          <p:nvPr/>
        </p:nvPicPr>
        <p:blipFill>
          <a:blip r:embed="rId10" cstate="print">
            <a:extLst>
              <a:ext uri="{BEBA8EAE-BF5A-486C-A8C5-ECC9F3942E4B}">
                <a14:imgProps xmlns:a14="http://schemas.microsoft.com/office/drawing/2010/main">
                  <a14:imgLayer r:embed="rId11">
                    <a14:imgEffect>
                      <a14:backgroundRemoval t="4778" b="96000" l="4556" r="95222"/>
                    </a14:imgEffect>
                  </a14:imgLayer>
                </a14:imgProps>
              </a:ext>
            </a:extLst>
          </a:blip>
          <a:stretch>
            <a:fillRect/>
          </a:stretch>
        </p:blipFill>
        <p:spPr>
          <a:xfrm>
            <a:off x="5319002" y="658066"/>
            <a:ext cx="1589151" cy="1710177"/>
          </a:xfrm>
          <a:prstGeom prst="rect">
            <a:avLst/>
          </a:prstGeom>
        </p:spPr>
      </p:pic>
      <p:sp>
        <p:nvSpPr>
          <p:cNvPr id="40" name="Cloud 39"/>
          <p:cNvSpPr/>
          <p:nvPr/>
        </p:nvSpPr>
        <p:spPr>
          <a:xfrm>
            <a:off x="4385039" y="2474943"/>
            <a:ext cx="3730715" cy="2216731"/>
          </a:xfrm>
          <a:prstGeom prst="cloud">
            <a:avLst/>
          </a:prstGeom>
        </p:spPr>
        <p:style>
          <a:lnRef idx="1">
            <a:schemeClr val="accent5"/>
          </a:lnRef>
          <a:fillRef idx="2">
            <a:schemeClr val="accent5"/>
          </a:fillRef>
          <a:effectRef idx="1">
            <a:schemeClr val="accent5"/>
          </a:effectRef>
          <a:fontRef idx="minor">
            <a:schemeClr val="dk1"/>
          </a:fontRef>
        </p:style>
        <p:txBody>
          <a:bodyPr lIns="121917" tIns="60958" rIns="121917" bIns="60958" rtlCol="0" anchor="ctr"/>
          <a:lstStyle/>
          <a:p>
            <a:pPr algn="ctr"/>
            <a:r>
              <a:rPr lang="en-US" sz="3200" b="1">
                <a:latin typeface="Times New Roman" panose="02020603050405020304" pitchFamily="18" charset="0"/>
                <a:ea typeface="Cambria" panose="02040503050406030204" pitchFamily="18" charset="0"/>
                <a:cs typeface="Times New Roman" panose="02020603050405020304" pitchFamily="18" charset="0"/>
              </a:rPr>
              <a:t>Thiết lập mối quan hệ với bạn bè</a:t>
            </a:r>
            <a:endParaRPr lang="en-US" sz="3200" b="1" dirty="0">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79623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1000" fill="hold"/>
                                        <p:tgtEl>
                                          <p:spTgt spid="29"/>
                                        </p:tgtEl>
                                        <p:attrNameLst>
                                          <p:attrName>ppt_w</p:attrName>
                                        </p:attrNameLst>
                                      </p:cBhvr>
                                      <p:tavLst>
                                        <p:tav tm="0">
                                          <p:val>
                                            <p:fltVal val="0"/>
                                          </p:val>
                                        </p:tav>
                                        <p:tav tm="100000">
                                          <p:val>
                                            <p:strVal val="#ppt_w"/>
                                          </p:val>
                                        </p:tav>
                                      </p:tavLst>
                                    </p:anim>
                                    <p:anim calcmode="lin" valueType="num">
                                      <p:cBhvr>
                                        <p:cTn id="40" dur="1000" fill="hold"/>
                                        <p:tgtEl>
                                          <p:spTgt spid="29"/>
                                        </p:tgtEl>
                                        <p:attrNameLst>
                                          <p:attrName>ppt_h</p:attrName>
                                        </p:attrNameLst>
                                      </p:cBhvr>
                                      <p:tavLst>
                                        <p:tav tm="0">
                                          <p:val>
                                            <p:fltVal val="0"/>
                                          </p:val>
                                        </p:tav>
                                        <p:tav tm="100000">
                                          <p:val>
                                            <p:strVal val="#ppt_h"/>
                                          </p:val>
                                        </p:tav>
                                      </p:tavLst>
                                    </p:anim>
                                    <p:anim calcmode="lin" valueType="num">
                                      <p:cBhvr>
                                        <p:cTn id="41" dur="1000" fill="hold"/>
                                        <p:tgtEl>
                                          <p:spTgt spid="29"/>
                                        </p:tgtEl>
                                        <p:attrNameLst>
                                          <p:attrName>style.rotation</p:attrName>
                                        </p:attrNameLst>
                                      </p:cBhvr>
                                      <p:tavLst>
                                        <p:tav tm="0">
                                          <p:val>
                                            <p:fltVal val="90"/>
                                          </p:val>
                                        </p:tav>
                                        <p:tav tm="100000">
                                          <p:val>
                                            <p:fltVal val="0"/>
                                          </p:val>
                                        </p:tav>
                                      </p:tavLst>
                                    </p:anim>
                                    <p:animEffect transition="in" filter="fade">
                                      <p:cBhvr>
                                        <p:cTn id="42" dur="1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7"/>
          <p:cNvSpPr txBox="1">
            <a:spLocks noGrp="1"/>
          </p:cNvSpPr>
          <p:nvPr>
            <p:ph type="title"/>
          </p:nvPr>
        </p:nvSpPr>
        <p:spPr>
          <a:xfrm>
            <a:off x="616449" y="375317"/>
            <a:ext cx="8992075" cy="1088832"/>
          </a:xfrm>
          <a:prstGeom prst="rect">
            <a:avLst/>
          </a:prstGeom>
        </p:spPr>
        <p:txBody>
          <a:bodyPr spcFirstLastPara="1" wrap="square" lIns="121897" tIns="121897" rIns="121897" bIns="121897" anchor="ctr" anchorCtr="0">
            <a:noAutofit/>
          </a:bodyPr>
          <a:lstStyle/>
          <a:p>
            <a:r>
              <a:rPr lang="en-US" sz="4300" dirty="0" err="1">
                <a:latin typeface="Times New Roman" panose="02020603050405020304" pitchFamily="18" charset="0"/>
                <a:cs typeface="Times New Roman" panose="02020603050405020304" pitchFamily="18" charset="0"/>
              </a:rPr>
              <a:t>Thiết</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lập</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mối</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quan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hệ</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thân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thiện</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kính</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trọng</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thầy</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cô</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giáo</a:t>
            </a:r>
            <a:endParaRPr sz="4300" dirty="0">
              <a:latin typeface="Times New Roman" panose="02020603050405020304" pitchFamily="18" charset="0"/>
              <a:cs typeface="Times New Roman" panose="02020603050405020304" pitchFamily="18" charset="0"/>
            </a:endParaRPr>
          </a:p>
        </p:txBody>
      </p:sp>
      <p:sp>
        <p:nvSpPr>
          <p:cNvPr id="435" name="Google Shape;435;p47"/>
          <p:cNvSpPr txBox="1">
            <a:spLocks noGrp="1"/>
          </p:cNvSpPr>
          <p:nvPr>
            <p:ph type="subTitle" idx="4"/>
          </p:nvPr>
        </p:nvSpPr>
        <p:spPr>
          <a:xfrm>
            <a:off x="616450" y="4271321"/>
            <a:ext cx="3461217" cy="2446979"/>
          </a:xfrm>
          <a:prstGeom prst="rect">
            <a:avLst/>
          </a:prstGeom>
        </p:spPr>
        <p:txBody>
          <a:bodyPr spcFirstLastPara="1" wrap="square" lIns="121897" tIns="121897" rIns="121897" bIns="121897" anchor="t" anchorCtr="0">
            <a:noAutofit/>
          </a:bodyPr>
          <a:lstStyle/>
          <a:p>
            <a:pPr marL="0" indent="0"/>
            <a:r>
              <a:rPr lang="en-US" sz="3700" b="1" dirty="0" err="1">
                <a:solidFill>
                  <a:srgbClr val="FF0000"/>
                </a:solidFill>
                <a:latin typeface="Times New Roman" panose="02020603050405020304" pitchFamily="18" charset="0"/>
                <a:cs typeface="Times New Roman" panose="02020603050405020304" pitchFamily="18" charset="0"/>
              </a:rPr>
              <a:t>Việc</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nên</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làm</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Chào</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hỏi</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lễ</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phép</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kính</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trọng</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thân</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err="1">
                <a:solidFill>
                  <a:srgbClr val="FF0000"/>
                </a:solidFill>
                <a:latin typeface="Times New Roman" panose="02020603050405020304" pitchFamily="18" charset="0"/>
                <a:cs typeface="Times New Roman" panose="02020603050405020304" pitchFamily="18" charset="0"/>
              </a:rPr>
              <a:t>tiện</a:t>
            </a:r>
            <a:endParaRPr sz="37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print"/>
          <a:stretch>
            <a:fillRect/>
          </a:stretch>
        </p:blipFill>
        <p:spPr>
          <a:xfrm>
            <a:off x="512680" y="1765806"/>
            <a:ext cx="3361739" cy="2080157"/>
          </a:xfrm>
          <a:prstGeom prst="rect">
            <a:avLst/>
          </a:prstGeom>
        </p:spPr>
      </p:pic>
      <p:pic>
        <p:nvPicPr>
          <p:cNvPr id="3" name="Picture 2"/>
          <p:cNvPicPr>
            <a:picLocks noChangeAspect="1"/>
          </p:cNvPicPr>
          <p:nvPr/>
        </p:nvPicPr>
        <p:blipFill>
          <a:blip r:embed="rId5" cstate="print"/>
          <a:stretch>
            <a:fillRect/>
          </a:stretch>
        </p:blipFill>
        <p:spPr>
          <a:xfrm>
            <a:off x="8277629" y="1777644"/>
            <a:ext cx="3397321" cy="2056480"/>
          </a:xfrm>
          <a:prstGeom prst="rect">
            <a:avLst/>
          </a:prstGeom>
        </p:spPr>
      </p:pic>
      <p:pic>
        <p:nvPicPr>
          <p:cNvPr id="4" name="Picture 3"/>
          <p:cNvPicPr>
            <a:picLocks noChangeAspect="1"/>
          </p:cNvPicPr>
          <p:nvPr/>
        </p:nvPicPr>
        <p:blipFill>
          <a:blip r:embed="rId6"/>
          <a:stretch>
            <a:fillRect/>
          </a:stretch>
        </p:blipFill>
        <p:spPr>
          <a:xfrm>
            <a:off x="4165274" y="1777645"/>
            <a:ext cx="3658204" cy="2077316"/>
          </a:xfrm>
          <a:prstGeom prst="rect">
            <a:avLst/>
          </a:prstGeom>
        </p:spPr>
      </p:pic>
      <p:sp>
        <p:nvSpPr>
          <p:cNvPr id="5" name="Right Arrow 4"/>
          <p:cNvSpPr/>
          <p:nvPr/>
        </p:nvSpPr>
        <p:spPr>
          <a:xfrm>
            <a:off x="7013825" y="4396473"/>
            <a:ext cx="1263803" cy="1027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
        <p:nvSpPr>
          <p:cNvPr id="6" name="Subtitle 5"/>
          <p:cNvSpPr>
            <a:spLocks noGrp="1"/>
          </p:cNvSpPr>
          <p:nvPr>
            <p:ph type="subTitle" idx="1"/>
          </p:nvPr>
        </p:nvSpPr>
        <p:spPr>
          <a:xfrm>
            <a:off x="8132013" y="3889611"/>
            <a:ext cx="3882187" cy="2993789"/>
          </a:xfrm>
        </p:spPr>
        <p:txBody>
          <a:bodyPr/>
          <a:lstStyle/>
          <a:p>
            <a:r>
              <a:rPr lang="en-US" sz="3700" b="1" dirty="0" err="1">
                <a:latin typeface="Times New Roman" panose="02020603050405020304" pitchFamily="18" charset="0"/>
                <a:cs typeface="Times New Roman" panose="02020603050405020304" pitchFamily="18" charset="0"/>
              </a:rPr>
              <a:t>Việc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không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nên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Thiếu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lễ</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phép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nói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xấu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tránh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mặt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không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chào</a:t>
            </a:r>
            <a:r>
              <a:rPr lang="en-US" sz="3700" b="1" dirty="0">
                <a:latin typeface="Times New Roman" panose="02020603050405020304" pitchFamily="18" charset="0"/>
                <a:cs typeface="Times New Roman" panose="02020603050405020304" pitchFamily="18" charset="0"/>
              </a:rPr>
              <a:t>…</a:t>
            </a:r>
          </a:p>
        </p:txBody>
      </p:sp>
      <p:sp>
        <p:nvSpPr>
          <p:cNvPr id="7" name="Right Arrow 6"/>
          <p:cNvSpPr/>
          <p:nvPr/>
        </p:nvSpPr>
        <p:spPr>
          <a:xfrm rot="10800000">
            <a:off x="4320205" y="4327824"/>
            <a:ext cx="1212071" cy="10964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86696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wipe(down)">
                                      <p:cBhvr>
                                        <p:cTn id="7" dur="5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style.rotation</p:attrName>
                                        </p:attrNameLst>
                                      </p:cBhvr>
                                      <p:tavLst>
                                        <p:tav tm="0">
                                          <p:val>
                                            <p:fltVal val="360"/>
                                          </p:val>
                                        </p:tav>
                                        <p:tav tm="100000">
                                          <p:val>
                                            <p:fltVal val="0"/>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35">
                                            <p:txEl>
                                              <p:pRg st="0" end="0"/>
                                            </p:txEl>
                                          </p:spTgt>
                                        </p:tgtEl>
                                        <p:attrNameLst>
                                          <p:attrName>style.visibility</p:attrName>
                                        </p:attrNameLst>
                                      </p:cBhvr>
                                      <p:to>
                                        <p:strVal val="visible"/>
                                      </p:to>
                                    </p:set>
                                    <p:animEffect transition="in" filter="circle(in)">
                                      <p:cBhvr>
                                        <p:cTn id="41" dur="2000"/>
                                        <p:tgtEl>
                                          <p:spTgt spid="43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 calcmode="lin" valueType="num">
                                      <p:cBhvr>
                                        <p:cTn id="48" dur="500" fill="hold"/>
                                        <p:tgtEl>
                                          <p:spTgt spid="5"/>
                                        </p:tgtEl>
                                        <p:attrNameLst>
                                          <p:attrName>style.rotation</p:attrName>
                                        </p:attrNameLst>
                                      </p:cBhvr>
                                      <p:tavLst>
                                        <p:tav tm="0">
                                          <p:val>
                                            <p:fltVal val="360"/>
                                          </p:val>
                                        </p:tav>
                                        <p:tav tm="100000">
                                          <p:val>
                                            <p:fltVal val="0"/>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circle(in)">
                                      <p:cBhvr>
                                        <p:cTn id="5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CBEFB05-A7AA-4846-82EB-9F5618CD2138}"/>
              </a:ext>
            </a:extLst>
          </p:cNvPr>
          <p:cNvSpPr/>
          <p:nvPr/>
        </p:nvSpPr>
        <p:spPr>
          <a:xfrm>
            <a:off x="781469" y="163486"/>
            <a:ext cx="10629061" cy="1100200"/>
          </a:xfrm>
          <a:prstGeom prst="rect">
            <a:avLst/>
          </a:prstGeom>
          <a:solidFill>
            <a:srgbClr val="B0E3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solidFill>
                  <a:schemeClr val="accent1">
                    <a:lumMod val="50000"/>
                  </a:schemeClr>
                </a:solidFill>
                <a:latin typeface="Calibri Light" panose="020F0302020204030204" pitchFamily="34" charset="0"/>
                <a:cs typeface="Calibri Light" panose="020F0302020204030204" pitchFamily="34" charset="0"/>
              </a:rPr>
              <a:t>THIẾT LẬP QUAN HỆ VỚI BẠN BÈ</a:t>
            </a:r>
          </a:p>
        </p:txBody>
      </p:sp>
      <p:grpSp>
        <p:nvGrpSpPr>
          <p:cNvPr id="6" name="组合 81">
            <a:extLst>
              <a:ext uri="{FF2B5EF4-FFF2-40B4-BE49-F238E27FC236}">
                <a16:creationId xmlns:a16="http://schemas.microsoft.com/office/drawing/2014/main" xmlns="" id="{4CC4D0C3-5FCE-AB46-8EA6-ED51AADDACC7}"/>
              </a:ext>
            </a:extLst>
          </p:cNvPr>
          <p:cNvGrpSpPr/>
          <p:nvPr/>
        </p:nvGrpSpPr>
        <p:grpSpPr>
          <a:xfrm>
            <a:off x="0" y="5207212"/>
            <a:ext cx="12523845" cy="1647370"/>
            <a:chOff x="0" y="5207212"/>
            <a:chExt cx="12523845" cy="1647370"/>
          </a:xfrm>
        </p:grpSpPr>
        <p:pic>
          <p:nvPicPr>
            <p:cNvPr id="7" name="图片 82">
              <a:extLst>
                <a:ext uri="{FF2B5EF4-FFF2-40B4-BE49-F238E27FC236}">
                  <a16:creationId xmlns:a16="http://schemas.microsoft.com/office/drawing/2014/main" xmlns="" id="{139F0871-73D4-484C-B3B5-149A105EFD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9" name="图片 83">
              <a:extLst>
                <a:ext uri="{FF2B5EF4-FFF2-40B4-BE49-F238E27FC236}">
                  <a16:creationId xmlns:a16="http://schemas.microsoft.com/office/drawing/2014/main" xmlns="" id="{7E196F11-C0C9-1943-B7AA-B38C66EEE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10" name="Picture 9" descr="Graphical user interface, text, application, email&#10;&#10;Description automatically generated">
            <a:extLst>
              <a:ext uri="{FF2B5EF4-FFF2-40B4-BE49-F238E27FC236}">
                <a16:creationId xmlns:a16="http://schemas.microsoft.com/office/drawing/2014/main" xmlns="" id="{C78E3E0F-61FD-8F47-8A19-0E8020355CF3}"/>
              </a:ext>
            </a:extLst>
          </p:cNvPr>
          <p:cNvPicPr>
            <a:picLocks noChangeAspect="1"/>
          </p:cNvPicPr>
          <p:nvPr/>
        </p:nvPicPr>
        <p:blipFill rotWithShape="1">
          <a:blip r:embed="rId5">
            <a:extLst>
              <a:ext uri="{28A0092B-C50C-407E-A947-70E740481C1C}">
                <a14:useLocalDpi xmlns:a14="http://schemas.microsoft.com/office/drawing/2010/main" val="0"/>
              </a:ext>
            </a:extLst>
          </a:blip>
          <a:srcRect l="52911" t="52706" r="18518" b="13862"/>
          <a:stretch/>
        </p:blipFill>
        <p:spPr>
          <a:xfrm>
            <a:off x="2561769" y="1328801"/>
            <a:ext cx="7336973" cy="5365713"/>
          </a:xfrm>
          <a:prstGeom prst="rect">
            <a:avLst/>
          </a:prstGeom>
        </p:spPr>
      </p:pic>
    </p:spTree>
    <p:custDataLst>
      <p:tags r:id="rId1"/>
    </p:custDataLst>
    <p:extLst>
      <p:ext uri="{BB962C8B-B14F-4D97-AF65-F5344CB8AC3E}">
        <p14:creationId xmlns:p14="http://schemas.microsoft.com/office/powerpoint/2010/main" val="3611771399"/>
      </p:ext>
    </p:extLst>
  </p:cSld>
  <p:clrMapOvr>
    <a:masterClrMapping/>
  </p:clrMapOvr>
  <p:transition spd="slow" advTm="6504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CBEFB05-A7AA-4846-82EB-9F5618CD2138}"/>
              </a:ext>
            </a:extLst>
          </p:cNvPr>
          <p:cNvSpPr/>
          <p:nvPr/>
        </p:nvSpPr>
        <p:spPr>
          <a:xfrm>
            <a:off x="781469" y="163486"/>
            <a:ext cx="10629061" cy="1100200"/>
          </a:xfrm>
          <a:prstGeom prst="rect">
            <a:avLst/>
          </a:prstGeom>
          <a:solidFill>
            <a:srgbClr val="B0E3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solidFill>
                  <a:schemeClr val="accent1">
                    <a:lumMod val="50000"/>
                  </a:schemeClr>
                </a:solidFill>
                <a:latin typeface="Calibri Light" panose="020F0302020204030204" pitchFamily="34" charset="0"/>
                <a:cs typeface="Calibri Light" panose="020F0302020204030204" pitchFamily="34" charset="0"/>
              </a:rPr>
              <a:t>THIẾT LẬP QUAN HỆ GẦN GŨI, KÍNH TRỌNG THẦY CÔ GIÁO</a:t>
            </a:r>
          </a:p>
        </p:txBody>
      </p:sp>
      <p:grpSp>
        <p:nvGrpSpPr>
          <p:cNvPr id="6" name="组合 81">
            <a:extLst>
              <a:ext uri="{FF2B5EF4-FFF2-40B4-BE49-F238E27FC236}">
                <a16:creationId xmlns:a16="http://schemas.microsoft.com/office/drawing/2014/main" xmlns="" id="{4CC4D0C3-5FCE-AB46-8EA6-ED51AADDACC7}"/>
              </a:ext>
            </a:extLst>
          </p:cNvPr>
          <p:cNvGrpSpPr/>
          <p:nvPr/>
        </p:nvGrpSpPr>
        <p:grpSpPr>
          <a:xfrm>
            <a:off x="0" y="5207212"/>
            <a:ext cx="12523845" cy="1647370"/>
            <a:chOff x="0" y="5207212"/>
            <a:chExt cx="12523845" cy="1647370"/>
          </a:xfrm>
        </p:grpSpPr>
        <p:pic>
          <p:nvPicPr>
            <p:cNvPr id="7" name="图片 82">
              <a:extLst>
                <a:ext uri="{FF2B5EF4-FFF2-40B4-BE49-F238E27FC236}">
                  <a16:creationId xmlns:a16="http://schemas.microsoft.com/office/drawing/2014/main" xmlns="" id="{139F0871-73D4-484C-B3B5-149A105EFD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9" name="图片 83">
              <a:extLst>
                <a:ext uri="{FF2B5EF4-FFF2-40B4-BE49-F238E27FC236}">
                  <a16:creationId xmlns:a16="http://schemas.microsoft.com/office/drawing/2014/main" xmlns="" id="{7E196F11-C0C9-1943-B7AA-B38C66EEE5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3" name="Picture 2" descr="Graphical user interface, text, application, email&#10;&#10;Description automatically generated">
            <a:extLst>
              <a:ext uri="{FF2B5EF4-FFF2-40B4-BE49-F238E27FC236}">
                <a16:creationId xmlns:a16="http://schemas.microsoft.com/office/drawing/2014/main" xmlns="" id="{6BF84F4C-8851-EF47-BE55-CD8BC33EED96}"/>
              </a:ext>
            </a:extLst>
          </p:cNvPr>
          <p:cNvPicPr>
            <a:picLocks noChangeAspect="1"/>
          </p:cNvPicPr>
          <p:nvPr/>
        </p:nvPicPr>
        <p:blipFill rotWithShape="1">
          <a:blip r:embed="rId5">
            <a:extLst>
              <a:ext uri="{28A0092B-C50C-407E-A947-70E740481C1C}">
                <a14:useLocalDpi xmlns:a14="http://schemas.microsoft.com/office/drawing/2010/main" val="0"/>
              </a:ext>
            </a:extLst>
          </a:blip>
          <a:srcRect l="18519" t="23492" r="52910" b="45396"/>
          <a:stretch/>
        </p:blipFill>
        <p:spPr>
          <a:xfrm>
            <a:off x="2002972" y="1360515"/>
            <a:ext cx="7837714" cy="5333999"/>
          </a:xfrm>
          <a:prstGeom prst="rect">
            <a:avLst/>
          </a:prstGeom>
        </p:spPr>
      </p:pic>
    </p:spTree>
    <p:custDataLst>
      <p:tags r:id="rId1"/>
    </p:custDataLst>
    <p:extLst>
      <p:ext uri="{BB962C8B-B14F-4D97-AF65-F5344CB8AC3E}">
        <p14:creationId xmlns:p14="http://schemas.microsoft.com/office/powerpoint/2010/main" val="1987985410"/>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5">
            <a:alphaModFix/>
          </a:blip>
          <a:srcRect/>
          <a:stretch/>
        </p:blipFill>
        <p:spPr>
          <a:xfrm>
            <a:off x="6374864" y="425542"/>
            <a:ext cx="5207535" cy="5948218"/>
          </a:xfrm>
          <a:prstGeom prst="rect">
            <a:avLst/>
          </a:prstGeom>
          <a:noFill/>
          <a:ln>
            <a:noFill/>
          </a:ln>
        </p:spPr>
      </p:pic>
      <p:sp>
        <p:nvSpPr>
          <p:cNvPr id="12" name="文本框 15"/>
          <p:cNvSpPr txBox="1"/>
          <p:nvPr/>
        </p:nvSpPr>
        <p:spPr>
          <a:xfrm>
            <a:off x="6374864" y="3009033"/>
            <a:ext cx="5416083" cy="2369880"/>
          </a:xfrm>
          <a:prstGeom prst="rect">
            <a:avLst/>
          </a:prstGeom>
          <a:noFill/>
        </p:spPr>
        <p:txBody>
          <a:bodyPr wrap="square" rtlCol="0">
            <a:spAutoFit/>
          </a:bodyPr>
          <a:lstStyle/>
          <a:p>
            <a:pPr algn="ctr" defTabSz="457200"/>
            <a:r>
              <a:rPr lang="en-US" altLang="zh-CN" sz="4000" b="1" u="sng" err="1" smtClean="0">
                <a:solidFill>
                  <a:srgbClr val="FF0000"/>
                </a:solidFill>
                <a:latin typeface="Times" pitchFamily="18" charset="0"/>
                <a:ea typeface="华康海报体W12" panose="040B0C09000000000000" pitchFamily="81" charset="-122"/>
                <a:cs typeface="Times" pitchFamily="18" charset="0"/>
              </a:rPr>
              <a:t>Hoạt</a:t>
            </a:r>
            <a:r>
              <a:rPr lang="en-US" altLang="zh-CN" sz="4000" b="1" u="sng" smtClean="0">
                <a:solidFill>
                  <a:srgbClr val="FF0000"/>
                </a:solidFill>
                <a:latin typeface="Times" pitchFamily="18" charset="0"/>
                <a:ea typeface="华康海报体W12" panose="040B0C09000000000000" pitchFamily="81" charset="-122"/>
                <a:cs typeface="Times" pitchFamily="18" charset="0"/>
              </a:rPr>
              <a:t> động 3 </a:t>
            </a:r>
          </a:p>
          <a:p>
            <a:pPr algn="ctr" defTabSz="457200"/>
            <a:r>
              <a:rPr lang="en-US" altLang="zh-CN" sz="3600" b="1" smtClean="0">
                <a:solidFill>
                  <a:srgbClr val="FF0000"/>
                </a:solidFill>
                <a:latin typeface="Times" pitchFamily="18" charset="0"/>
                <a:ea typeface="华康海报体W12" panose="040B0C09000000000000" pitchFamily="81" charset="-122"/>
                <a:cs typeface="Times" pitchFamily="18" charset="0"/>
              </a:rPr>
              <a:t>Xử lí tình huống để thiết lập quan hệ thân thiện với bạn bè, thầy cô</a:t>
            </a:r>
            <a:endParaRPr lang="zh-CN" altLang="en-US" sz="3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6"/>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custDataLst>
      <p:tags r:id="rId1"/>
    </p:custDataLst>
    <p:extLst>
      <p:ext uri="{BB962C8B-B14F-4D97-AF65-F5344CB8AC3E}">
        <p14:creationId xmlns:p14="http://schemas.microsoft.com/office/powerpoint/2010/main" val="1729303217"/>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4">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5">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0341" y="2504042"/>
            <a:ext cx="1112666" cy="1112666"/>
          </a:xfrm>
          <a:prstGeom prst="rect">
            <a:avLst/>
          </a:prstGeom>
        </p:spPr>
      </p:pic>
      <p:pic>
        <p:nvPicPr>
          <p:cNvPr id="46" name="图片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827128" y="2456170"/>
            <a:ext cx="4454099" cy="1938992"/>
          </a:xfrm>
          <a:prstGeom prst="rect">
            <a:avLst/>
          </a:prstGeom>
          <a:noFill/>
        </p:spPr>
        <p:txBody>
          <a:bodyPr wrap="square" rtlCol="0">
            <a:spAutoFit/>
          </a:bodyPr>
          <a:lstStyle/>
          <a:p>
            <a:pPr algn="ctr"/>
            <a:r>
              <a:rPr lang="vi-VN" altLang="zh-CN" sz="6000" dirty="0">
                <a:solidFill>
                  <a:srgbClr val="FFC52F"/>
                </a:solidFill>
                <a:latin typeface="+mj-lt"/>
                <a:ea typeface="方正汉真广标简体" panose="02000000000000000000" pitchFamily="2" charset="-122"/>
              </a:rPr>
              <a:t>THỰC HÀNH</a:t>
            </a:r>
            <a:endParaRPr lang="en-US" altLang="zh-CN" sz="6000" dirty="0">
              <a:solidFill>
                <a:srgbClr val="FFC52F"/>
              </a:solidFill>
              <a:latin typeface="+mj-lt"/>
              <a:ea typeface="方正汉真广标简体" panose="02000000000000000000" pitchFamily="2" charset="-122"/>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832214103"/>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ppt_w</p:attrName>
                                        </p:attrNameLst>
                                      </p:cBhvr>
                                      <p:tavLst>
                                        <p:tav tm="0">
                                          <p:val>
                                            <p:fltVal val="0"/>
                                          </p:val>
                                        </p:tav>
                                        <p:tav tm="100000">
                                          <p:val>
                                            <p:strVal val="#ppt_w"/>
                                          </p:val>
                                        </p:tav>
                                      </p:tavLst>
                                    </p:anim>
                                    <p:anim calcmode="lin" valueType="num">
                                      <p:cBhvr>
                                        <p:cTn id="15" dur="1000" fill="hold"/>
                                        <p:tgtEl>
                                          <p:spTgt spid="60"/>
                                        </p:tgtEl>
                                        <p:attrNameLst>
                                          <p:attrName>ppt_h</p:attrName>
                                        </p:attrNameLst>
                                      </p:cBhvr>
                                      <p:tavLst>
                                        <p:tav tm="0">
                                          <p:val>
                                            <p:fltVal val="0"/>
                                          </p:val>
                                        </p:tav>
                                        <p:tav tm="100000">
                                          <p:val>
                                            <p:strVal val="#ppt_h"/>
                                          </p:val>
                                        </p:tav>
                                      </p:tavLst>
                                    </p:anim>
                                    <p:anim calcmode="lin" valueType="num">
                                      <p:cBhvr>
                                        <p:cTn id="16" dur="1000" fill="hold"/>
                                        <p:tgtEl>
                                          <p:spTgt spid="60"/>
                                        </p:tgtEl>
                                        <p:attrNameLst>
                                          <p:attrName>style.rotation</p:attrName>
                                        </p:attrNameLst>
                                      </p:cBhvr>
                                      <p:tavLst>
                                        <p:tav tm="0">
                                          <p:val>
                                            <p:fltVal val="90"/>
                                          </p:val>
                                        </p:tav>
                                        <p:tav tm="100000">
                                          <p:val>
                                            <p:fltVal val="0"/>
                                          </p:val>
                                        </p:tav>
                                      </p:tavLst>
                                    </p:anim>
                                    <p:animEffect transition="in" filter="fade">
                                      <p:cBhvr>
                                        <p:cTn id="17" dur="1000"/>
                                        <p:tgtEl>
                                          <p:spTgt spid="60"/>
                                        </p:tgtEl>
                                      </p:cBhvr>
                                    </p:animEffect>
                                  </p:childTnLst>
                                </p:cTn>
                              </p:par>
                              <p:par>
                                <p:cTn id="18" presetID="3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fltVal val="0"/>
                                          </p:val>
                                        </p:tav>
                                        <p:tav tm="100000">
                                          <p:val>
                                            <p:strVal val="#ppt_w"/>
                                          </p:val>
                                        </p:tav>
                                      </p:tavLst>
                                    </p:anim>
                                    <p:anim calcmode="lin" valueType="num">
                                      <p:cBhvr>
                                        <p:cTn id="21" dur="1000" fill="hold"/>
                                        <p:tgtEl>
                                          <p:spTgt spid="54"/>
                                        </p:tgtEl>
                                        <p:attrNameLst>
                                          <p:attrName>ppt_h</p:attrName>
                                        </p:attrNameLst>
                                      </p:cBhvr>
                                      <p:tavLst>
                                        <p:tav tm="0">
                                          <p:val>
                                            <p:fltVal val="0"/>
                                          </p:val>
                                        </p:tav>
                                        <p:tav tm="100000">
                                          <p:val>
                                            <p:strVal val="#ppt_h"/>
                                          </p:val>
                                        </p:tav>
                                      </p:tavLst>
                                    </p:anim>
                                    <p:anim calcmode="lin" valueType="num">
                                      <p:cBhvr>
                                        <p:cTn id="22" dur="1000" fill="hold"/>
                                        <p:tgtEl>
                                          <p:spTgt spid="54"/>
                                        </p:tgtEl>
                                        <p:attrNameLst>
                                          <p:attrName>style.rotation</p:attrName>
                                        </p:attrNameLst>
                                      </p:cBhvr>
                                      <p:tavLst>
                                        <p:tav tm="0">
                                          <p:val>
                                            <p:fltVal val="90"/>
                                          </p:val>
                                        </p:tav>
                                        <p:tav tm="100000">
                                          <p:val>
                                            <p:fltVal val="0"/>
                                          </p:val>
                                        </p:tav>
                                      </p:tavLst>
                                    </p:anim>
                                    <p:animEffect transition="in" filter="fade">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1F1473FA-45FC-4BC7-8BD0-E958366A621F}"/>
              </a:ext>
            </a:extLst>
          </p:cNvPr>
          <p:cNvSpPr/>
          <p:nvPr/>
        </p:nvSpPr>
        <p:spPr>
          <a:xfrm>
            <a:off x="3356811" y="905503"/>
            <a:ext cx="6220326" cy="725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b="1" u="sng"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u="sng"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:LỚP HỌC MỚI CỦA EM</a:t>
            </a:r>
            <a:endParaRPr lang="en-US" sz="28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Rounded Corners 6">
            <a:extLst>
              <a:ext uri="{FF2B5EF4-FFF2-40B4-BE49-F238E27FC236}">
                <a16:creationId xmlns="" xmlns:a16="http://schemas.microsoft.com/office/drawing/2014/main" id="{1F1473FA-45FC-4BC7-8BD0-E958366A621F}"/>
              </a:ext>
            </a:extLst>
          </p:cNvPr>
          <p:cNvSpPr/>
          <p:nvPr/>
        </p:nvSpPr>
        <p:spPr>
          <a:xfrm>
            <a:off x="1242212" y="23187"/>
            <a:ext cx="10111068" cy="7252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 ĐỀ 1: EM VỚI NHÀ TRƯỜNG</a:t>
            </a:r>
            <a:endParaRPr lang="en-US" sz="36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6" name="Picture 2" descr="E:\NGUYÊT 2021-2022\GIAO AN 2021-2022\HÌNH ĐANG HOC TAI LỚP 6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459" y="1855694"/>
            <a:ext cx="9144000" cy="45316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36553955"/>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13"/>
          <p:cNvSpPr/>
          <p:nvPr/>
        </p:nvSpPr>
        <p:spPr>
          <a:xfrm>
            <a:off x="3423797" y="3319972"/>
            <a:ext cx="4045803" cy="3054849"/>
          </a:xfrm>
          <a:prstGeom prst="cloud">
            <a:avLst/>
          </a:prstGeom>
          <a:gradFill>
            <a:gsLst>
              <a:gs pos="56000">
                <a:srgbClr val="00B0F0"/>
              </a:gs>
              <a:gs pos="35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lIns="121917" tIns="60958" rIns="121917" bIns="60958" rtlCol="0" anchor="ctr"/>
          <a:lstStyle/>
          <a:p>
            <a:pPr algn="ctr"/>
            <a:endParaRPr lang="en-US" sz="3700" b="1">
              <a:latin typeface="Times New Roman" panose="02020603050405020304" pitchFamily="18" charset="0"/>
              <a:cs typeface="Times New Roman" panose="02020603050405020304" pitchFamily="18" charset="0"/>
            </a:endParaRPr>
          </a:p>
        </p:txBody>
      </p:sp>
      <p:sp>
        <p:nvSpPr>
          <p:cNvPr id="10" name="Subtitle 9"/>
          <p:cNvSpPr>
            <a:spLocks noGrp="1"/>
          </p:cNvSpPr>
          <p:nvPr>
            <p:ph type="subTitle" idx="1"/>
          </p:nvPr>
        </p:nvSpPr>
        <p:spPr>
          <a:xfrm>
            <a:off x="254000" y="1729149"/>
            <a:ext cx="3849997" cy="1172400"/>
          </a:xfrm>
        </p:spPr>
        <p:txBody>
          <a:bodyPr/>
          <a:lstStyle/>
          <a:p>
            <a:r>
              <a:rPr lang="en-US" sz="3700" dirty="0" err="1">
                <a:latin typeface="Times New Roman" panose="02020603050405020304" pitchFamily="18" charset="0"/>
                <a:cs typeface="Times New Roman" panose="02020603050405020304" pitchFamily="18" charset="0"/>
              </a:rPr>
              <a:t>Tình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huống</a:t>
            </a:r>
            <a:r>
              <a:rPr lang="en-US" sz="3700" dirty="0">
                <a:latin typeface="Times New Roman" panose="02020603050405020304" pitchFamily="18" charset="0"/>
                <a:cs typeface="Times New Roman" panose="02020603050405020304" pitchFamily="18" charset="0"/>
              </a:rPr>
              <a:t> 1 :</a:t>
            </a:r>
          </a:p>
        </p:txBody>
      </p:sp>
      <p:sp>
        <p:nvSpPr>
          <p:cNvPr id="12" name="Subtitle 11"/>
          <p:cNvSpPr>
            <a:spLocks noGrp="1"/>
          </p:cNvSpPr>
          <p:nvPr>
            <p:ph type="subTitle" idx="3"/>
          </p:nvPr>
        </p:nvSpPr>
        <p:spPr>
          <a:xfrm>
            <a:off x="3722997" y="1442781"/>
            <a:ext cx="6909899" cy="1922719"/>
          </a:xfrm>
        </p:spPr>
        <p:txBody>
          <a:bodyPr/>
          <a:lstStyle/>
          <a:p>
            <a:r>
              <a:rPr lang="en-US" sz="3700" b="1" dirty="0" err="1">
                <a:latin typeface="Times New Roman" panose="02020603050405020304" pitchFamily="18" charset="0"/>
                <a:cs typeface="Times New Roman" panose="02020603050405020304" pitchFamily="18" charset="0"/>
              </a:rPr>
              <a:t>Trong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mấy</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ngày</a:t>
            </a:r>
            <a:r>
              <a:rPr lang="en-US" sz="3700" b="1" dirty="0">
                <a:latin typeface="Times New Roman" panose="02020603050405020304" pitchFamily="18" charset="0"/>
                <a:cs typeface="Times New Roman" panose="02020603050405020304" pitchFamily="18" charset="0"/>
              </a:rPr>
              <a:t> qua, </a:t>
            </a:r>
            <a:r>
              <a:rPr lang="en-US" sz="3700" b="1" dirty="0" err="1">
                <a:latin typeface="Times New Roman" panose="02020603050405020304" pitchFamily="18" charset="0"/>
                <a:cs typeface="Times New Roman" panose="02020603050405020304" pitchFamily="18" charset="0"/>
              </a:rPr>
              <a:t>Hương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nhận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thấy</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một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bạn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trong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lớp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có</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vẻ</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khép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mình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và</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nhút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nhát</a:t>
            </a:r>
            <a:endParaRPr lang="en-US" sz="3700" b="1" dirty="0">
              <a:latin typeface="Times New Roman" panose="02020603050405020304" pitchFamily="18" charset="0"/>
              <a:cs typeface="Times New Roman" panose="02020603050405020304" pitchFamily="18" charset="0"/>
            </a:endParaRPr>
          </a:p>
        </p:txBody>
      </p:sp>
      <p:sp>
        <p:nvSpPr>
          <p:cNvPr id="13" name="Subtitle 12"/>
          <p:cNvSpPr>
            <a:spLocks noGrp="1"/>
          </p:cNvSpPr>
          <p:nvPr>
            <p:ph type="subTitle" idx="4"/>
          </p:nvPr>
        </p:nvSpPr>
        <p:spPr>
          <a:xfrm>
            <a:off x="3429001" y="3515194"/>
            <a:ext cx="4762500" cy="2478625"/>
          </a:xfrm>
        </p:spPr>
        <p:txBody>
          <a:bodyPr/>
          <a:lstStyle/>
          <a:p>
            <a:r>
              <a:rPr lang="en-US" sz="3700" b="1" dirty="0" err="1">
                <a:latin typeface="Times New Roman" panose="02020603050405020304" pitchFamily="18" charset="0"/>
                <a:ea typeface="Cambria" panose="02040503050406030204" pitchFamily="18" charset="0"/>
                <a:cs typeface="Times New Roman" panose="02020603050405020304" pitchFamily="18" charset="0"/>
              </a:rPr>
              <a:t>Nếu</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là</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sẽ</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làm</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bạn</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hòa</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mọi</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3700" b="1" dirty="0">
                <a:latin typeface="Times New Roman" panose="02020603050405020304" pitchFamily="18" charset="0"/>
                <a:ea typeface="Cambria" panose="02040503050406030204" pitchFamily="18" charset="0"/>
                <a:cs typeface="Times New Roman" panose="02020603050405020304" pitchFamily="18" charset="0"/>
              </a:rPr>
              <a:t> </a:t>
            </a:r>
            <a:r>
              <a:rPr lang="en-US" sz="3700" b="1" err="1">
                <a:latin typeface="Times New Roman" panose="02020603050405020304" pitchFamily="18" charset="0"/>
                <a:ea typeface="Cambria" panose="02040503050406030204" pitchFamily="18" charset="0"/>
                <a:cs typeface="Times New Roman" panose="02020603050405020304" pitchFamily="18" charset="0"/>
              </a:rPr>
              <a:t>trong</a:t>
            </a:r>
            <a:r>
              <a:rPr lang="en-US" sz="3700" b="1">
                <a:latin typeface="Times New Roman" panose="02020603050405020304" pitchFamily="18" charset="0"/>
                <a:ea typeface="Cambria" panose="02040503050406030204" pitchFamily="18" charset="0"/>
                <a:cs typeface="Times New Roman" panose="02020603050405020304" pitchFamily="18" charset="0"/>
              </a:rPr>
              <a:t> </a:t>
            </a:r>
            <a:r>
              <a:rPr lang="en-US" sz="3700" b="1" smtClean="0">
                <a:latin typeface="Times New Roman" panose="02020603050405020304" pitchFamily="18" charset="0"/>
                <a:ea typeface="Cambria" panose="02040503050406030204" pitchFamily="18" charset="0"/>
                <a:cs typeface="Times New Roman" panose="02020603050405020304" pitchFamily="18" charset="0"/>
              </a:rPr>
              <a:t>lớp?</a:t>
            </a:r>
            <a:endParaRPr lang="en-US" sz="3700" b="1" dirty="0">
              <a:latin typeface="Times New Roman" panose="02020603050405020304" pitchFamily="18" charset="0"/>
              <a:ea typeface="Cambria" panose="02040503050406030204" pitchFamily="18" charset="0"/>
              <a:cs typeface="Times New Roman" panose="02020603050405020304" pitchFamily="18" charset="0"/>
            </a:endParaRPr>
          </a:p>
          <a:p>
            <a:endParaRPr lang="en-US" sz="3700" b="1" dirty="0">
              <a:latin typeface="Times New Roman" panose="02020603050405020304" pitchFamily="18" charset="0"/>
              <a:cs typeface="Times New Roman" panose="02020603050405020304" pitchFamily="18" charset="0"/>
            </a:endParaRPr>
          </a:p>
        </p:txBody>
      </p:sp>
      <p:sp>
        <p:nvSpPr>
          <p:cNvPr id="9" name="Title 8"/>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 </a:t>
            </a:r>
            <a:r>
              <a:rPr lang="en-US" err="1" smtClean="0">
                <a:latin typeface="Times New Roman" panose="02020603050405020304" pitchFamily="18" charset="0"/>
                <a:cs typeface="Times New Roman" panose="02020603050405020304" pitchFamily="18" charset="0"/>
              </a:rPr>
              <a:t>động</a:t>
            </a:r>
            <a:r>
              <a:rPr lang="en-US" smtClean="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3</a:t>
            </a:r>
            <a:r>
              <a:rPr lang="en-US"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huống</a:t>
            </a:r>
            <a:endParaRPr lang="en-US"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959997" y="2901550"/>
            <a:ext cx="2463800" cy="328930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0000" b="90000" l="20938" r="90000">
                        <a14:foregroundMark x1="45781" y1="83438" x2="45781" y2="83438"/>
                        <a14:foregroundMark x1="53281" y1="80156" x2="53281" y2="80156"/>
                      </a14:backgroundRemoval>
                    </a14:imgEffect>
                  </a14:imgLayer>
                </a14:imgProps>
              </a:ext>
            </a:extLst>
          </a:blip>
          <a:stretch>
            <a:fillRect/>
          </a:stretch>
        </p:blipFill>
        <p:spPr>
          <a:xfrm>
            <a:off x="7728361" y="2734349"/>
            <a:ext cx="4033875" cy="4033875"/>
          </a:xfrm>
          <a:prstGeom prst="rect">
            <a:avLst/>
          </a:prstGeom>
        </p:spPr>
      </p:pic>
    </p:spTree>
    <p:custDataLst>
      <p:tags r:id="rId1"/>
    </p:custDataLst>
    <p:extLst>
      <p:ext uri="{BB962C8B-B14F-4D97-AF65-F5344CB8AC3E}">
        <p14:creationId xmlns:p14="http://schemas.microsoft.com/office/powerpoint/2010/main" val="976003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1000"/>
                                        <p:tgtEl>
                                          <p:spTgt spid="13">
                                            <p:txEl>
                                              <p:pRg st="0" end="0"/>
                                            </p:txEl>
                                          </p:spTgt>
                                        </p:tgtEl>
                                      </p:cBhvr>
                                    </p:animEffect>
                                    <p:anim calcmode="lin" valueType="num">
                                      <p:cBhvr>
                                        <p:cTn id="2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build="p"/>
      <p:bldP spid="12" grpId="0" build="p"/>
      <p:bldP spid="13"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27275" y="419773"/>
            <a:ext cx="7074196" cy="2421176"/>
          </a:xfrm>
          <a:prstGeom prst="rect">
            <a:avLst/>
          </a:prstGeom>
        </p:spPr>
        <p:txBody>
          <a:bodyPr wrap="square" lIns="121917" tIns="60958" rIns="121917" bIns="60958">
            <a:spAutoFit/>
          </a:bodyPr>
          <a:lstStyle/>
          <a:p>
            <a:pPr algn="just"/>
            <a:r>
              <a:rPr lang="en-US" sz="37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3700" b="1" dirty="0">
                <a:latin typeface="Times New Roman" panose="02020603050405020304" pitchFamily="18" charset="0"/>
                <a:ea typeface="Calibri" panose="020F0502020204030204" pitchFamily="34" charset="0"/>
                <a:cs typeface="Times New Roman" panose="02020603050405020304" pitchFamily="18" charset="0"/>
              </a:rPr>
              <a:t> 2: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Toán</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err="1">
                <a:latin typeface="Times New Roman" panose="02020603050405020304" pitchFamily="18" charset="0"/>
                <a:ea typeface="Calibri" panose="020F0502020204030204" pitchFamily="34" charset="0"/>
                <a:cs typeface="Times New Roman" panose="02020603050405020304" pitchFamily="18" charset="0"/>
              </a:rPr>
              <a:t>thúc</a:t>
            </a:r>
            <a:r>
              <a:rPr lang="en-US" sz="3700" b="1">
                <a:latin typeface="Times New Roman" panose="02020603050405020304" pitchFamily="18" charset="0"/>
                <a:ea typeface="Calibri" panose="020F0502020204030204" pitchFamily="34" charset="0"/>
                <a:cs typeface="Times New Roman" panose="02020603050405020304" pitchFamily="18" charset="0"/>
              </a:rPr>
              <a:t> mà Nam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vẫn</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chưa</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rõ</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7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Nếu</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err="1">
                <a:latin typeface="Times New Roman" panose="02020603050405020304" pitchFamily="18" charset="0"/>
                <a:ea typeface="Calibri" panose="020F0502020204030204" pitchFamily="34" charset="0"/>
                <a:cs typeface="Times New Roman" panose="02020603050405020304" pitchFamily="18" charset="0"/>
              </a:rPr>
              <a:t>là</a:t>
            </a:r>
            <a:r>
              <a:rPr lang="en-US" sz="3700" b="1">
                <a:latin typeface="Times New Roman" panose="02020603050405020304" pitchFamily="18" charset="0"/>
                <a:ea typeface="Calibri" panose="020F0502020204030204" pitchFamily="34" charset="0"/>
                <a:cs typeface="Times New Roman" panose="02020603050405020304" pitchFamily="18" charset="0"/>
              </a:rPr>
              <a:t> Nam,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sẽ</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rõ</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3700" b="1" dirty="0">
                <a:latin typeface="Times New Roman" panose="02020603050405020304" pitchFamily="18" charset="0"/>
                <a:ea typeface="Calibri" panose="020F0502020204030204" pitchFamily="34" charset="0"/>
                <a:cs typeface="Times New Roman" panose="02020603050405020304" pitchFamily="18" charset="0"/>
              </a:rPr>
              <a:t> </a:t>
            </a:r>
            <a:r>
              <a:rPr lang="en-US" sz="3700" b="1" dirty="0" err="1">
                <a:latin typeface="Times New Roman" panose="02020603050405020304" pitchFamily="18" charset="0"/>
                <a:ea typeface="Calibri" panose="020F0502020204030204" pitchFamily="34" charset="0"/>
                <a:cs typeface="Times New Roman" panose="02020603050405020304" pitchFamily="18" charset="0"/>
              </a:rPr>
              <a:t>hơn</a:t>
            </a:r>
            <a:r>
              <a:rPr lang="en-US" sz="3700" b="1" dirty="0">
                <a:latin typeface="Times New Roman" panose="02020603050405020304" pitchFamily="18" charset="0"/>
                <a:ea typeface="Calibri" panose="020F0502020204030204" pitchFamily="34" charset="0"/>
                <a:cs typeface="Times New Roman" panose="02020603050405020304" pitchFamily="18" charset="0"/>
              </a:rPr>
              <a:t>?</a:t>
            </a:r>
            <a:endParaRPr lang="en-US" sz="3700" b="1" dirty="0">
              <a:latin typeface="Times New Roman" panose="02020603050405020304" pitchFamily="18" charset="0"/>
              <a:ea typeface="Liberation Mono"/>
              <a:cs typeface="Liberation Mono"/>
            </a:endParaRPr>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78281" l="10000" r="90000">
                        <a14:foregroundMark x1="24219" y1="36250" x2="24219" y2="36250"/>
                        <a14:foregroundMark x1="25781" y1="45313" x2="25781" y2="45313"/>
                        <a14:foregroundMark x1="30312" y1="18906" x2="30312" y2="18906"/>
                        <a14:foregroundMark x1="29375" y1="29844" x2="29375" y2="29844"/>
                        <a14:foregroundMark x1="74531" y1="22813" x2="74531" y2="22813"/>
                        <a14:foregroundMark x1="72813" y1="22969" x2="72813" y2="22969"/>
                        <a14:foregroundMark x1="66875" y1="36250" x2="66875" y2="36250"/>
                        <a14:foregroundMark x1="47500" y1="42188" x2="47500" y2="42188"/>
                        <a14:foregroundMark x1="57188" y1="39219" x2="57188" y2="39219"/>
                        <a14:foregroundMark x1="46094" y1="42344" x2="46094" y2="42344"/>
                        <a14:foregroundMark x1="57188" y1="39688" x2="57188" y2="39688"/>
                      </a14:backgroundRemoval>
                    </a14:imgEffect>
                  </a14:imgLayer>
                </a14:imgProps>
              </a:ext>
            </a:extLst>
          </a:blip>
          <a:stretch>
            <a:fillRect/>
          </a:stretch>
        </p:blipFill>
        <p:spPr>
          <a:xfrm>
            <a:off x="5037471" y="1668462"/>
            <a:ext cx="8128000" cy="6358863"/>
          </a:xfrm>
          <a:prstGeom prst="rect">
            <a:avLst/>
          </a:prstGeom>
        </p:spPr>
      </p:pic>
    </p:spTree>
    <p:custDataLst>
      <p:tags r:id="rId1"/>
    </p:custDataLst>
    <p:extLst>
      <p:ext uri="{BB962C8B-B14F-4D97-AF65-F5344CB8AC3E}">
        <p14:creationId xmlns:p14="http://schemas.microsoft.com/office/powerpoint/2010/main" val="281412231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1417" y="160347"/>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stretch>
            <a:fillRect/>
          </a:stretch>
        </p:blipFill>
        <p:spPr>
          <a:xfrm>
            <a:off x="0" y="0"/>
            <a:ext cx="10238873" cy="6689558"/>
          </a:xfrm>
          <a:prstGeom prst="rect">
            <a:avLst/>
          </a:prstGeom>
        </p:spPr>
      </p:pic>
      <p:sp>
        <p:nvSpPr>
          <p:cNvPr id="7" name="文本框 15"/>
          <p:cNvSpPr txBox="1"/>
          <p:nvPr/>
        </p:nvSpPr>
        <p:spPr>
          <a:xfrm>
            <a:off x="1088857" y="1015407"/>
            <a:ext cx="8777038" cy="3323987"/>
          </a:xfrm>
          <a:prstGeom prst="rect">
            <a:avLst/>
          </a:prstGeom>
          <a:noFill/>
        </p:spPr>
        <p:txBody>
          <a:bodyPr wrap="square" rtlCol="0">
            <a:spAutoFit/>
          </a:bodyPr>
          <a:lstStyle/>
          <a:p>
            <a:pPr algn="ctr" defTabSz="457200"/>
            <a:r>
              <a:rPr lang="en-US" altLang="zh-CN" sz="3000" b="1" u="sng" smtClean="0">
                <a:solidFill>
                  <a:srgbClr val="0000FF"/>
                </a:solidFill>
                <a:latin typeface="Times" pitchFamily="18" charset="0"/>
                <a:ea typeface="华康海报体W12" panose="040B0C09000000000000" pitchFamily="81" charset="-122"/>
                <a:cs typeface="Times" pitchFamily="18" charset="0"/>
              </a:rPr>
              <a:t>Kết luận: </a:t>
            </a:r>
            <a:r>
              <a:rPr lang="en-US" altLang="zh-CN" sz="3000" b="1" smtClean="0">
                <a:solidFill>
                  <a:srgbClr val="0000FF"/>
                </a:solidFill>
                <a:latin typeface="Times" pitchFamily="18" charset="0"/>
                <a:ea typeface="华康海报体W12" panose="040B0C09000000000000" pitchFamily="81" charset="-122"/>
                <a:cs typeface="Times" pitchFamily="18" charset="0"/>
              </a:rPr>
              <a:t>Thiết lập quan hệ thân thiện với bạn bè, gần gũi, kính trọng thầy cô là rất cần thiết nhằm    tạo nên sự gắn bó, tin cậy giữa em với bạn bè, thầy cô và tạo nên môi trường học tập thân thiện cho các em. Mỗi học sinh cần thực hiện những việc nên làm và tránh những việc không nên đối với bạn bè và thầy cô.</a:t>
            </a:r>
            <a:endParaRPr lang="zh-CN" altLang="en-US" sz="3000" b="1" dirty="0">
              <a:solidFill>
                <a:srgbClr val="0000FF"/>
              </a:solidFill>
              <a:latin typeface="Times" pitchFamily="18" charset="0"/>
              <a:ea typeface="华康海报体W12" panose="040B0C09000000000000" pitchFamily="81" charset="-122"/>
              <a:cs typeface="Times" pitchFamily="18" charset="0"/>
            </a:endParaRPr>
          </a:p>
        </p:txBody>
      </p:sp>
    </p:spTree>
    <p:custDataLst>
      <p:tags r:id="rId1"/>
    </p:custDataLst>
    <p:extLst>
      <p:ext uri="{BB962C8B-B14F-4D97-AF65-F5344CB8AC3E}">
        <p14:creationId xmlns:p14="http://schemas.microsoft.com/office/powerpoint/2010/main" val="1758563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par>
                          <p:cTn id="14" fill="hold">
                            <p:stCondLst>
                              <p:cond delay="2000"/>
                            </p:stCondLst>
                            <p:childTnLst>
                              <p:par>
                                <p:cTn id="15" presetID="45"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ppt_w</p:attrName>
                                        </p:attrNameLst>
                                      </p:cBhvr>
                                      <p:tavLst>
                                        <p:tav tm="0" fmla="#ppt_w*sin(2.5*pi*$)">
                                          <p:val>
                                            <p:fltVal val="0"/>
                                          </p:val>
                                        </p:tav>
                                        <p:tav tm="100000">
                                          <p:val>
                                            <p:fltVal val="1"/>
                                          </p:val>
                                        </p:tav>
                                      </p:tavLst>
                                    </p:anim>
                                    <p:anim calcmode="lin" valueType="num">
                                      <p:cBhvr>
                                        <p:cTn id="19" dur="750" fill="hold"/>
                                        <p:tgtEl>
                                          <p:spTgt spid="7"/>
                                        </p:tgtEl>
                                        <p:attrNameLst>
                                          <p:attrName>ppt_h</p:attrName>
                                        </p:attrNameLst>
                                      </p:cBhvr>
                                      <p:tavLst>
                                        <p:tav tm="0">
                                          <p:val>
                                            <p:strVal val="#ppt_h"/>
                                          </p:val>
                                        </p:tav>
                                        <p:tav tm="100000">
                                          <p:val>
                                            <p:strVal val="#ppt_h"/>
                                          </p:val>
                                        </p:tav>
                                      </p:tavLst>
                                    </p:anim>
                                  </p:childTnLst>
                                </p:cTn>
                              </p:par>
                              <p:par>
                                <p:cTn id="20" presetID="6" presetClass="emph" presetSubtype="0" fill="hold" grpId="1" nodeType="withEffect">
                                  <p:stCondLst>
                                    <p:cond delay="0"/>
                                  </p:stCondLst>
                                  <p:iterate type="lt">
                                    <p:tmPct val="10000"/>
                                  </p:iterate>
                                  <p:childTnLst>
                                    <p:animScale>
                                      <p:cBhvr>
                                        <p:cTn id="21" dur="300" fill="hold"/>
                                        <p:tgtEl>
                                          <p:spTgt spid="7"/>
                                        </p:tgtEl>
                                      </p:cBhvr>
                                      <p:by x="500000" y="500000"/>
                                    </p:animScale>
                                  </p:childTnLst>
                                </p:cTn>
                              </p:par>
                              <p:par>
                                <p:cTn id="22" presetID="6" presetClass="emph" presetSubtype="0" fill="hold" grpId="2" nodeType="withEffect">
                                  <p:stCondLst>
                                    <p:cond delay="0"/>
                                  </p:stCondLst>
                                  <p:iterate type="lt">
                                    <p:tmPct val="10000"/>
                                  </p:iterate>
                                  <p:childTnLst>
                                    <p:animScale>
                                      <p:cBhvr>
                                        <p:cTn id="23" dur="750" fill="hold"/>
                                        <p:tgtEl>
                                          <p:spTgt spid="7"/>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5">
            <a:alphaModFix/>
          </a:blip>
          <a:srcRect/>
          <a:stretch/>
        </p:blipFill>
        <p:spPr>
          <a:xfrm>
            <a:off x="6374864" y="425542"/>
            <a:ext cx="5207535" cy="5948218"/>
          </a:xfrm>
          <a:prstGeom prst="rect">
            <a:avLst/>
          </a:prstGeom>
          <a:noFill/>
          <a:ln>
            <a:noFill/>
          </a:ln>
        </p:spPr>
      </p:pic>
      <p:sp>
        <p:nvSpPr>
          <p:cNvPr id="12" name="文本框 15"/>
          <p:cNvSpPr txBox="1"/>
          <p:nvPr/>
        </p:nvSpPr>
        <p:spPr>
          <a:xfrm>
            <a:off x="6384384" y="3308473"/>
            <a:ext cx="5255015" cy="2585323"/>
          </a:xfrm>
          <a:prstGeom prst="rect">
            <a:avLst/>
          </a:prstGeom>
          <a:noFill/>
        </p:spPr>
        <p:txBody>
          <a:bodyPr wrap="square" rtlCol="0">
            <a:spAutoFit/>
          </a:bodyPr>
          <a:lstStyle/>
          <a:p>
            <a:pPr algn="ctr" defTabSz="457200"/>
            <a:r>
              <a:rPr lang="en-US" altLang="zh-CN" sz="5400" b="1" dirty="0" err="1" smtClean="0">
                <a:solidFill>
                  <a:srgbClr val="FF0000"/>
                </a:solidFill>
                <a:latin typeface="Times" pitchFamily="18" charset="0"/>
                <a:ea typeface="华康海报体W12" panose="040B0C09000000000000" pitchFamily="81" charset="-122"/>
                <a:cs typeface="Times" pitchFamily="18" charset="0"/>
              </a:rPr>
              <a:t>Hoạt</a:t>
            </a:r>
            <a:r>
              <a:rPr lang="en-US" altLang="zh-CN" sz="5400" b="1" dirty="0" smtClean="0">
                <a:solidFill>
                  <a:srgbClr val="FF0000"/>
                </a:solidFill>
                <a:latin typeface="Times" pitchFamily="18" charset="0"/>
                <a:ea typeface="华康海报体W12" panose="040B0C09000000000000" pitchFamily="81" charset="-122"/>
                <a:cs typeface="Times" pitchFamily="18" charset="0"/>
              </a:rPr>
              <a:t> </a:t>
            </a:r>
            <a:r>
              <a:rPr lang="en-US" altLang="zh-CN" sz="5400" b="1" err="1" smtClean="0">
                <a:solidFill>
                  <a:srgbClr val="FF0000"/>
                </a:solidFill>
                <a:latin typeface="Times" pitchFamily="18" charset="0"/>
                <a:ea typeface="华康海报体W12" panose="040B0C09000000000000" pitchFamily="81" charset="-122"/>
                <a:cs typeface="Times" pitchFamily="18" charset="0"/>
              </a:rPr>
              <a:t>động</a:t>
            </a:r>
            <a:r>
              <a:rPr lang="en-US" altLang="zh-CN" sz="5400" b="1" smtClean="0">
                <a:solidFill>
                  <a:srgbClr val="FF0000"/>
                </a:solidFill>
                <a:latin typeface="Times" pitchFamily="18" charset="0"/>
                <a:ea typeface="华康海报体W12" panose="040B0C09000000000000" pitchFamily="81" charset="-122"/>
                <a:cs typeface="Times" pitchFamily="18" charset="0"/>
              </a:rPr>
              <a:t> </a:t>
            </a:r>
            <a:r>
              <a:rPr lang="en-US" altLang="zh-CN" sz="5400" b="1">
                <a:solidFill>
                  <a:srgbClr val="FF0000"/>
                </a:solidFill>
                <a:latin typeface="Times" pitchFamily="18" charset="0"/>
                <a:ea typeface="华康海报体W12" panose="040B0C09000000000000" pitchFamily="81" charset="-122"/>
                <a:cs typeface="Times" pitchFamily="18" charset="0"/>
              </a:rPr>
              <a:t>4</a:t>
            </a:r>
            <a:r>
              <a:rPr lang="en-US" altLang="zh-CN" sz="5400" b="1" smtClean="0">
                <a:solidFill>
                  <a:srgbClr val="FF0000"/>
                </a:solidFill>
                <a:latin typeface="Times" pitchFamily="18" charset="0"/>
                <a:ea typeface="华康海报体W12" panose="040B0C09000000000000" pitchFamily="81" charset="-122"/>
                <a:cs typeface="Times" pitchFamily="18" charset="0"/>
              </a:rPr>
              <a:t>.</a:t>
            </a:r>
            <a:endParaRPr lang="en-US" altLang="zh-CN" sz="5400" b="1" dirty="0" smtClean="0">
              <a:solidFill>
                <a:srgbClr val="FF0000"/>
              </a:solidFill>
              <a:latin typeface="Times" pitchFamily="18" charset="0"/>
              <a:ea typeface="华康海报体W12" panose="040B0C09000000000000" pitchFamily="81" charset="-122"/>
              <a:cs typeface="Times" pitchFamily="18" charset="0"/>
            </a:endParaRPr>
          </a:p>
          <a:p>
            <a:pPr algn="ctr" defTabSz="457200"/>
            <a:r>
              <a:rPr lang="en-US" altLang="zh-CN" sz="5400" b="1" smtClean="0">
                <a:solidFill>
                  <a:srgbClr val="FF0000"/>
                </a:solidFill>
                <a:latin typeface="Times" pitchFamily="18" charset="0"/>
                <a:ea typeface="华康海报体W12" panose="040B0C09000000000000" pitchFamily="81" charset="-122"/>
                <a:cs typeface="Times" pitchFamily="18" charset="0"/>
              </a:rPr>
              <a:t>Vận dụng- Hoạt động sau giờ học</a:t>
            </a:r>
            <a:endParaRPr lang="zh-CN" altLang="en-US" sz="54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6"/>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spTree>
    <p:custDataLst>
      <p:tags r:id="rId1"/>
    </p:custDataLst>
    <p:extLst>
      <p:ext uri="{BB962C8B-B14F-4D97-AF65-F5344CB8AC3E}">
        <p14:creationId xmlns:p14="http://schemas.microsoft.com/office/powerpoint/2010/main" val="1112355505"/>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4">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5">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0341" y="2504042"/>
            <a:ext cx="1112666" cy="1112666"/>
          </a:xfrm>
          <a:prstGeom prst="rect">
            <a:avLst/>
          </a:prstGeom>
        </p:spPr>
      </p:pic>
      <p:pic>
        <p:nvPicPr>
          <p:cNvPr id="46" name="图片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827128" y="2456170"/>
            <a:ext cx="4454099" cy="1015663"/>
          </a:xfrm>
          <a:prstGeom prst="rect">
            <a:avLst/>
          </a:prstGeom>
          <a:noFill/>
        </p:spPr>
        <p:txBody>
          <a:bodyPr wrap="square" rtlCol="0">
            <a:spAutoFit/>
          </a:bodyPr>
          <a:lstStyle/>
          <a:p>
            <a:pPr algn="ctr"/>
            <a:r>
              <a:rPr lang="vi-VN" altLang="zh-CN" sz="6000" dirty="0">
                <a:solidFill>
                  <a:srgbClr val="FFC52F"/>
                </a:solidFill>
                <a:latin typeface="+mj-lt"/>
                <a:ea typeface="方正汉真广标简体" panose="02000000000000000000" pitchFamily="2" charset="-122"/>
              </a:rPr>
              <a:t>VẬN DỤNG</a:t>
            </a:r>
            <a:endParaRPr lang="en-US" altLang="zh-CN" sz="6000" dirty="0">
              <a:solidFill>
                <a:srgbClr val="FFC52F"/>
              </a:solidFill>
              <a:latin typeface="+mj-lt"/>
              <a:ea typeface="方正汉真广标简体" panose="02000000000000000000" pitchFamily="2" charset="-122"/>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120844281"/>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ppt_w</p:attrName>
                                        </p:attrNameLst>
                                      </p:cBhvr>
                                      <p:tavLst>
                                        <p:tav tm="0">
                                          <p:val>
                                            <p:fltVal val="0"/>
                                          </p:val>
                                        </p:tav>
                                        <p:tav tm="100000">
                                          <p:val>
                                            <p:strVal val="#ppt_w"/>
                                          </p:val>
                                        </p:tav>
                                      </p:tavLst>
                                    </p:anim>
                                    <p:anim calcmode="lin" valueType="num">
                                      <p:cBhvr>
                                        <p:cTn id="15" dur="1000" fill="hold"/>
                                        <p:tgtEl>
                                          <p:spTgt spid="60"/>
                                        </p:tgtEl>
                                        <p:attrNameLst>
                                          <p:attrName>ppt_h</p:attrName>
                                        </p:attrNameLst>
                                      </p:cBhvr>
                                      <p:tavLst>
                                        <p:tav tm="0">
                                          <p:val>
                                            <p:fltVal val="0"/>
                                          </p:val>
                                        </p:tav>
                                        <p:tav tm="100000">
                                          <p:val>
                                            <p:strVal val="#ppt_h"/>
                                          </p:val>
                                        </p:tav>
                                      </p:tavLst>
                                    </p:anim>
                                    <p:anim calcmode="lin" valueType="num">
                                      <p:cBhvr>
                                        <p:cTn id="16" dur="1000" fill="hold"/>
                                        <p:tgtEl>
                                          <p:spTgt spid="60"/>
                                        </p:tgtEl>
                                        <p:attrNameLst>
                                          <p:attrName>style.rotation</p:attrName>
                                        </p:attrNameLst>
                                      </p:cBhvr>
                                      <p:tavLst>
                                        <p:tav tm="0">
                                          <p:val>
                                            <p:fltVal val="90"/>
                                          </p:val>
                                        </p:tav>
                                        <p:tav tm="100000">
                                          <p:val>
                                            <p:fltVal val="0"/>
                                          </p:val>
                                        </p:tav>
                                      </p:tavLst>
                                    </p:anim>
                                    <p:animEffect transition="in" filter="fade">
                                      <p:cBhvr>
                                        <p:cTn id="17" dur="1000"/>
                                        <p:tgtEl>
                                          <p:spTgt spid="60"/>
                                        </p:tgtEl>
                                      </p:cBhvr>
                                    </p:animEffect>
                                  </p:childTnLst>
                                </p:cTn>
                              </p:par>
                              <p:par>
                                <p:cTn id="18" presetID="3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fltVal val="0"/>
                                          </p:val>
                                        </p:tav>
                                        <p:tav tm="100000">
                                          <p:val>
                                            <p:strVal val="#ppt_w"/>
                                          </p:val>
                                        </p:tav>
                                      </p:tavLst>
                                    </p:anim>
                                    <p:anim calcmode="lin" valueType="num">
                                      <p:cBhvr>
                                        <p:cTn id="21" dur="1000" fill="hold"/>
                                        <p:tgtEl>
                                          <p:spTgt spid="54"/>
                                        </p:tgtEl>
                                        <p:attrNameLst>
                                          <p:attrName>ppt_h</p:attrName>
                                        </p:attrNameLst>
                                      </p:cBhvr>
                                      <p:tavLst>
                                        <p:tav tm="0">
                                          <p:val>
                                            <p:fltVal val="0"/>
                                          </p:val>
                                        </p:tav>
                                        <p:tav tm="100000">
                                          <p:val>
                                            <p:strVal val="#ppt_h"/>
                                          </p:val>
                                        </p:tav>
                                      </p:tavLst>
                                    </p:anim>
                                    <p:anim calcmode="lin" valueType="num">
                                      <p:cBhvr>
                                        <p:cTn id="22" dur="1000" fill="hold"/>
                                        <p:tgtEl>
                                          <p:spTgt spid="54"/>
                                        </p:tgtEl>
                                        <p:attrNameLst>
                                          <p:attrName>style.rotation</p:attrName>
                                        </p:attrNameLst>
                                      </p:cBhvr>
                                      <p:tavLst>
                                        <p:tav tm="0">
                                          <p:val>
                                            <p:fltVal val="90"/>
                                          </p:val>
                                        </p:tav>
                                        <p:tav tm="100000">
                                          <p:val>
                                            <p:fltVal val="0"/>
                                          </p:val>
                                        </p:tav>
                                      </p:tavLst>
                                    </p:anim>
                                    <p:animEffect transition="in" filter="fade">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070238" y="1622534"/>
            <a:ext cx="3106385" cy="4531523"/>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endParaRPr>
          </a:p>
        </p:txBody>
      </p:sp>
      <p:sp>
        <p:nvSpPr>
          <p:cNvPr id="49" name="圆角矩形 48"/>
          <p:cNvSpPr/>
          <p:nvPr/>
        </p:nvSpPr>
        <p:spPr>
          <a:xfrm>
            <a:off x="4541233" y="1622533"/>
            <a:ext cx="3106386" cy="4531523"/>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圆角矩形 50"/>
          <p:cNvSpPr/>
          <p:nvPr/>
        </p:nvSpPr>
        <p:spPr>
          <a:xfrm>
            <a:off x="8092450" y="1649111"/>
            <a:ext cx="3111479"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文本框 21"/>
          <p:cNvSpPr txBox="1"/>
          <p:nvPr/>
        </p:nvSpPr>
        <p:spPr>
          <a:xfrm>
            <a:off x="1070238" y="430118"/>
            <a:ext cx="10051523" cy="646331"/>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sz="3600" dirty="0">
                <a:solidFill>
                  <a:schemeClr val="accent1">
                    <a:lumMod val="75000"/>
                  </a:schemeClr>
                </a:solidFill>
                <a:latin typeface="Calibri" panose="020F0502020204030204" pitchFamily="34" charset="0"/>
                <a:cs typeface="Calibri" panose="020F0502020204030204" pitchFamily="34" charset="0"/>
              </a:rPr>
              <a:t>EM HÃY TIẾP TỤC THỰC HIỆN NHỮNG VIỆC SAU</a:t>
            </a:r>
            <a:endParaRPr lang="zh-CN" altLang="en-US" sz="3600" dirty="0">
              <a:solidFill>
                <a:schemeClr val="accent1">
                  <a:lumMod val="75000"/>
                </a:schemeClr>
              </a:solidFill>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1271133" y="3022240"/>
            <a:ext cx="2653939" cy="20928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vi-VN" sz="2600" dirty="0">
                <a:latin typeface="+mj-lt"/>
                <a:cs typeface="Calibri" panose="020F0502020204030204" pitchFamily="34" charset="0"/>
              </a:rPr>
              <a:t>Tìm </a:t>
            </a:r>
            <a:r>
              <a:rPr lang="vi-VN" sz="2600" dirty="0" smtClean="0">
                <a:latin typeface="+mj-lt"/>
                <a:cs typeface="Calibri" panose="020F0502020204030204" pitchFamily="34" charset="0"/>
              </a:rPr>
              <a:t>hiểu </a:t>
            </a:r>
            <a:r>
              <a:rPr lang="vi-VN" sz="2600" dirty="0">
                <a:latin typeface="+mj-lt"/>
                <a:cs typeface="Calibri" panose="020F0502020204030204" pitchFamily="34" charset="0"/>
              </a:rPr>
              <a:t>thêm về bạn bè, </a:t>
            </a:r>
            <a:r>
              <a:rPr lang="vi-VN" sz="2600" dirty="0" smtClean="0">
                <a:latin typeface="+mj-lt"/>
                <a:cs typeface="Calibri" panose="020F0502020204030204" pitchFamily="34" charset="0"/>
              </a:rPr>
              <a:t>thầy </a:t>
            </a:r>
            <a:r>
              <a:rPr lang="vi-VN" sz="2600" dirty="0">
                <a:latin typeface="+mj-lt"/>
                <a:cs typeface="Calibri" panose="020F0502020204030204" pitchFamily="34" charset="0"/>
              </a:rPr>
              <a:t>cô giáo mới </a:t>
            </a:r>
            <a:r>
              <a:rPr lang="vi-VN" sz="2600" dirty="0" smtClean="0">
                <a:latin typeface="+mj-lt"/>
                <a:cs typeface="Calibri" panose="020F0502020204030204" pitchFamily="34" charset="0"/>
              </a:rPr>
              <a:t>- đặc </a:t>
            </a:r>
            <a:r>
              <a:rPr lang="vi-VN" sz="2600" dirty="0">
                <a:latin typeface="+mj-lt"/>
                <a:cs typeface="Calibri" panose="020F0502020204030204" pitchFamily="34" charset="0"/>
              </a:rPr>
              <a:t>biệt là những thầy cô dạy lớp mình.</a:t>
            </a:r>
            <a:r>
              <a:rPr lang="x-none" sz="2600">
                <a:effectLst/>
                <a:latin typeface="+mj-lt"/>
                <a:cs typeface="Calibri" panose="020F0502020204030204" pitchFamily="34" charset="0"/>
              </a:rPr>
              <a:t> </a:t>
            </a:r>
            <a:endParaRPr lang="zh-CN" altLang="en-US" sz="2600" dirty="0">
              <a:solidFill>
                <a:prstClr val="black"/>
              </a:solidFill>
              <a:latin typeface="+mj-lt"/>
              <a:cs typeface="Calibri" panose="020F0502020204030204" pitchFamily="34" charset="0"/>
            </a:endParaRPr>
          </a:p>
        </p:txBody>
      </p:sp>
      <p:sp>
        <p:nvSpPr>
          <p:cNvPr id="35" name="矩形 34"/>
          <p:cNvSpPr/>
          <p:nvPr/>
        </p:nvSpPr>
        <p:spPr>
          <a:xfrm>
            <a:off x="4634273" y="3060420"/>
            <a:ext cx="2869841" cy="2893100"/>
          </a:xfrm>
          <a:prstGeom prst="rect">
            <a:avLst/>
          </a:prstGeom>
        </p:spPr>
        <p:txBody>
          <a:bodyPr wrap="square">
            <a:spAutoFit/>
          </a:bodyPr>
          <a:lstStyle/>
          <a:p>
            <a:pPr algn="just"/>
            <a:r>
              <a:rPr lang="x-none" sz="2600">
                <a:latin typeface="+mj-lt"/>
                <a:cs typeface="Calibri" panose="020F0502020204030204" pitchFamily="34" charset="0"/>
              </a:rPr>
              <a:t>Hằng ngày thực hiện những điều nên làm </a:t>
            </a:r>
            <a:r>
              <a:rPr lang="x-none" sz="2600" smtClean="0">
                <a:latin typeface="+mj-lt"/>
                <a:cs typeface="Calibri" panose="020F0502020204030204" pitchFamily="34" charset="0"/>
              </a:rPr>
              <a:t>đ</a:t>
            </a:r>
            <a:r>
              <a:rPr lang="vi-VN" sz="2600" smtClean="0">
                <a:latin typeface="+mj-lt"/>
                <a:cs typeface="Calibri" panose="020F0502020204030204" pitchFamily="34" charset="0"/>
              </a:rPr>
              <a:t>ể</a:t>
            </a:r>
            <a:r>
              <a:rPr lang="x-none" sz="2600" smtClean="0">
                <a:latin typeface="+mj-lt"/>
                <a:cs typeface="Calibri" panose="020F0502020204030204" pitchFamily="34" charset="0"/>
              </a:rPr>
              <a:t> </a:t>
            </a:r>
            <a:r>
              <a:rPr lang="x-none" sz="2600">
                <a:latin typeface="+mj-lt"/>
                <a:cs typeface="Calibri" panose="020F0502020204030204" pitchFamily="34" charset="0"/>
              </a:rPr>
              <a:t>thiết lập quan hệ thân thiện với bạn bè, kính trọng và gần gũi với thầy cô.</a:t>
            </a:r>
          </a:p>
        </p:txBody>
      </p:sp>
      <p:sp>
        <p:nvSpPr>
          <p:cNvPr id="36" name="矩形 35"/>
          <p:cNvSpPr/>
          <p:nvPr/>
        </p:nvSpPr>
        <p:spPr>
          <a:xfrm>
            <a:off x="8292180" y="3157924"/>
            <a:ext cx="2628687" cy="2092881"/>
          </a:xfrm>
          <a:prstGeom prst="rect">
            <a:avLst/>
          </a:prstGeom>
        </p:spPr>
        <p:txBody>
          <a:bodyPr wrap="square">
            <a:spAutoFit/>
          </a:bodyPr>
          <a:lstStyle/>
          <a:p>
            <a:pPr algn="just"/>
            <a:r>
              <a:rPr lang="x-none" sz="2600">
                <a:latin typeface="+mj-lt"/>
                <a:cs typeface="Calibri" panose="020F0502020204030204" pitchFamily="34" charset="0"/>
              </a:rPr>
              <a:t>Có thể làm một món quà </a:t>
            </a:r>
            <a:r>
              <a:rPr lang="x-none" sz="2600" smtClean="0">
                <a:latin typeface="+mj-lt"/>
                <a:cs typeface="Calibri" panose="020F0502020204030204" pitchFamily="34" charset="0"/>
              </a:rPr>
              <a:t>đ</a:t>
            </a:r>
            <a:r>
              <a:rPr lang="vi-VN" sz="2600" dirty="0" smtClean="0">
                <a:latin typeface="+mj-lt"/>
                <a:cs typeface="Calibri" panose="020F0502020204030204" pitchFamily="34" charset="0"/>
              </a:rPr>
              <a:t>ể</a:t>
            </a:r>
            <a:r>
              <a:rPr lang="x-none" sz="2600" smtClean="0">
                <a:latin typeface="+mj-lt"/>
                <a:cs typeface="Calibri" panose="020F0502020204030204" pitchFamily="34" charset="0"/>
              </a:rPr>
              <a:t> </a:t>
            </a:r>
            <a:r>
              <a:rPr lang="x-none" sz="2600">
                <a:latin typeface="+mj-lt"/>
                <a:cs typeface="Calibri" panose="020F0502020204030204" pitchFamily="34" charset="0"/>
              </a:rPr>
              <a:t>tặng bạn hoặc </a:t>
            </a:r>
            <a:r>
              <a:rPr lang="x-none" sz="2600" smtClean="0">
                <a:latin typeface="+mj-lt"/>
                <a:cs typeface="Calibri" panose="020F0502020204030204" pitchFamily="34" charset="0"/>
              </a:rPr>
              <a:t>th</a:t>
            </a:r>
            <a:r>
              <a:rPr lang="en-US" sz="2600" dirty="0" smtClean="0">
                <a:latin typeface="+mj-lt"/>
                <a:cs typeface="Calibri" panose="020F0502020204030204" pitchFamily="34" charset="0"/>
              </a:rPr>
              <a:t>ầ</a:t>
            </a:r>
            <a:r>
              <a:rPr lang="x-none" sz="2600" smtClean="0">
                <a:latin typeface="+mj-lt"/>
                <a:cs typeface="Calibri" panose="020F0502020204030204" pitchFamily="34" charset="0"/>
              </a:rPr>
              <a:t>y</a:t>
            </a:r>
            <a:r>
              <a:rPr lang="x-none" sz="2600">
                <a:latin typeface="+mj-lt"/>
                <a:cs typeface="Calibri" panose="020F0502020204030204" pitchFamily="34" charset="0"/>
              </a:rPr>
              <a:t>, cô giáo mà em mới quen.</a:t>
            </a:r>
          </a:p>
        </p:txBody>
      </p:sp>
      <p:grpSp>
        <p:nvGrpSpPr>
          <p:cNvPr id="7" name="组合 6"/>
          <p:cNvGrpSpPr/>
          <p:nvPr/>
        </p:nvGrpSpPr>
        <p:grpSpPr>
          <a:xfrm>
            <a:off x="1460300" y="1704458"/>
            <a:ext cx="1942151" cy="1281506"/>
            <a:chOff x="1443866" y="1189407"/>
            <a:chExt cx="1942151" cy="1281506"/>
          </a:xfrm>
        </p:grpSpPr>
        <p:grpSp>
          <p:nvGrpSpPr>
            <p:cNvPr id="38" name="组合 37"/>
            <p:cNvGrpSpPr/>
            <p:nvPr/>
          </p:nvGrpSpPr>
          <p:grpSpPr>
            <a:xfrm>
              <a:off x="2112960" y="1481413"/>
              <a:ext cx="1273057" cy="814107"/>
              <a:chOff x="2516470" y="548138"/>
              <a:chExt cx="7443321" cy="4759928"/>
            </a:xfrm>
          </p:grpSpPr>
          <p:sp>
            <p:nvSpPr>
              <p:cNvPr id="39" name="云形 38"/>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8ACFEA"/>
                    </a:solidFill>
                  </a:rPr>
                  <a:t>01</a:t>
                </a:r>
                <a:endParaRPr lang="zh-CN" altLang="en-US" sz="2800" b="1" dirty="0">
                  <a:solidFill>
                    <a:srgbClr val="8ACFEA"/>
                  </a:solidFill>
                </a:endParaRPr>
              </a:p>
            </p:txBody>
          </p:sp>
          <p:sp>
            <p:nvSpPr>
              <p:cNvPr id="40" name="云形 39"/>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8ACFEA"/>
                  </a:solidFill>
                </a:endParaRPr>
              </a:p>
            </p:txBody>
          </p:sp>
        </p:grpSp>
        <p:pic>
          <p:nvPicPr>
            <p:cNvPr id="54" name="图片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grpSp>
        <p:nvGrpSpPr>
          <p:cNvPr id="8" name="组合 7"/>
          <p:cNvGrpSpPr/>
          <p:nvPr/>
        </p:nvGrpSpPr>
        <p:grpSpPr>
          <a:xfrm>
            <a:off x="5457800" y="1876705"/>
            <a:ext cx="1609854" cy="953696"/>
            <a:chOff x="4088596" y="1295597"/>
            <a:chExt cx="1609854" cy="953696"/>
          </a:xfrm>
        </p:grpSpPr>
        <p:grpSp>
          <p:nvGrpSpPr>
            <p:cNvPr id="41" name="组合 40"/>
            <p:cNvGrpSpPr/>
            <p:nvPr/>
          </p:nvGrpSpPr>
          <p:grpSpPr>
            <a:xfrm>
              <a:off x="4425393" y="1435186"/>
              <a:ext cx="1273057" cy="814107"/>
              <a:chOff x="2516470" y="548138"/>
              <a:chExt cx="7443321" cy="4759928"/>
            </a:xfrm>
          </p:grpSpPr>
          <p:sp>
            <p:nvSpPr>
              <p:cNvPr id="42" name="云形 41"/>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8203"/>
                    </a:solidFill>
                  </a:rPr>
                  <a:t>  02</a:t>
                </a:r>
                <a:endParaRPr lang="zh-CN" altLang="en-US" sz="2800" b="1" dirty="0">
                  <a:solidFill>
                    <a:srgbClr val="FF8203"/>
                  </a:solidFill>
                </a:endParaRPr>
              </a:p>
            </p:txBody>
          </p:sp>
          <p:sp>
            <p:nvSpPr>
              <p:cNvPr id="43" name="云形 42"/>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8203"/>
                  </a:solidFill>
                </a:endParaRPr>
              </a:p>
            </p:txBody>
          </p:sp>
        </p:grpSp>
        <p:pic>
          <p:nvPicPr>
            <p:cNvPr id="55" name="图片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9" name="组合 8"/>
          <p:cNvGrpSpPr/>
          <p:nvPr/>
        </p:nvGrpSpPr>
        <p:grpSpPr>
          <a:xfrm>
            <a:off x="8917994" y="1806743"/>
            <a:ext cx="1574847" cy="1003828"/>
            <a:chOff x="7691343" y="1312244"/>
            <a:chExt cx="1574847" cy="1003828"/>
          </a:xfrm>
        </p:grpSpPr>
        <p:grpSp>
          <p:nvGrpSpPr>
            <p:cNvPr id="44" name="组合 43"/>
            <p:cNvGrpSpPr/>
            <p:nvPr/>
          </p:nvGrpSpPr>
          <p:grpSpPr>
            <a:xfrm>
              <a:off x="7993133" y="1501965"/>
              <a:ext cx="1273057" cy="814107"/>
              <a:chOff x="2516470" y="548138"/>
              <a:chExt cx="7443321" cy="4759928"/>
            </a:xfrm>
          </p:grpSpPr>
          <p:sp>
            <p:nvSpPr>
              <p:cNvPr id="45" name="云形 44"/>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C52F"/>
                    </a:solidFill>
                  </a:rPr>
                  <a:t>03</a:t>
                </a:r>
                <a:endParaRPr lang="zh-CN" altLang="en-US" sz="2800" b="1" dirty="0">
                  <a:solidFill>
                    <a:srgbClr val="FFC52F"/>
                  </a:solidFill>
                </a:endParaRPr>
              </a:p>
            </p:txBody>
          </p:sp>
          <p:sp>
            <p:nvSpPr>
              <p:cNvPr id="46" name="云形 4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C52F"/>
                  </a:solidFill>
                </a:endParaRPr>
              </a:p>
            </p:txBody>
          </p:sp>
        </p:grpSp>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1343" y="1312244"/>
              <a:ext cx="742551" cy="866310"/>
            </a:xfrm>
            <a:prstGeom prst="rect">
              <a:avLst/>
            </a:prstGeom>
          </p:spPr>
        </p:pic>
      </p:grpSp>
    </p:spTree>
    <p:custDataLst>
      <p:tags r:id="rId1"/>
    </p:custDataLst>
    <p:extLst>
      <p:ext uri="{BB962C8B-B14F-4D97-AF65-F5344CB8AC3E}">
        <p14:creationId xmlns:p14="http://schemas.microsoft.com/office/powerpoint/2010/main" val="1868127150"/>
      </p:ext>
    </p:extLst>
  </p:cSld>
  <p:clrMapOvr>
    <a:masterClrMapping/>
  </p:clrMapOvr>
  <p:transition spd="slow" advTm="268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heel(1)">
                                      <p:cBhvr>
                                        <p:cTn id="24" dur="2000"/>
                                        <p:tgtEl>
                                          <p:spTgt spid="47"/>
                                        </p:tgtEl>
                                      </p:cBhvr>
                                    </p:animEffect>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21" presetClass="entr" presetSubtype="1"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heel(1)">
                                      <p:cBhvr>
                                        <p:cTn id="42" dur="2000"/>
                                        <p:tgtEl>
                                          <p:spTgt spid="49"/>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21" presetClass="entr" presetSubtype="1"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heel(1)">
                                      <p:cBhvr>
                                        <p:cTn id="50" dur="2000"/>
                                        <p:tgtEl>
                                          <p:spTgt spid="51"/>
                                        </p:tgtEl>
                                      </p:cBhvr>
                                    </p:animEffect>
                                  </p:childTnLst>
                                </p:cTn>
                              </p:par>
                              <p:par>
                                <p:cTn id="51" presetID="42"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1000"/>
                                        <p:tgtEl>
                                          <p:spTgt spid="36"/>
                                        </p:tgtEl>
                                      </p:cBhvr>
                                    </p:animEffect>
                                    <p:anim calcmode="lin" valueType="num">
                                      <p:cBhvr>
                                        <p:cTn id="59" dur="1000" fill="hold"/>
                                        <p:tgtEl>
                                          <p:spTgt spid="36"/>
                                        </p:tgtEl>
                                        <p:attrNameLst>
                                          <p:attrName>ppt_x</p:attrName>
                                        </p:attrNameLst>
                                      </p:cBhvr>
                                      <p:tavLst>
                                        <p:tav tm="0">
                                          <p:val>
                                            <p:strVal val="#ppt_x"/>
                                          </p:val>
                                        </p:tav>
                                        <p:tav tm="100000">
                                          <p:val>
                                            <p:strVal val="#ppt_x"/>
                                          </p:val>
                                        </p:tav>
                                      </p:tavLst>
                                    </p:anim>
                                    <p:anim calcmode="lin" valueType="num">
                                      <p:cBhvr>
                                        <p:cTn id="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1" grpId="0" animBg="1"/>
      <p:bldP spid="22" grpId="0"/>
      <p:bldP spid="32" grpId="0"/>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31022" y="-1"/>
            <a:ext cx="12895093" cy="7654821"/>
            <a:chOff x="0" y="-221063"/>
            <a:chExt cx="12895093" cy="7946844"/>
          </a:xfrm>
        </p:grpSpPr>
        <p:sp>
          <p:nvSpPr>
            <p:cNvPr id="17" name="矩形 16"/>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44150" y="-221063"/>
              <a:ext cx="12750943" cy="7946844"/>
              <a:chOff x="2627224" y="-795141"/>
              <a:chExt cx="10013806" cy="7040780"/>
            </a:xfrm>
          </p:grpSpPr>
          <p:sp>
            <p:nvSpPr>
              <p:cNvPr id="19" name="矩形 18"/>
              <p:cNvSpPr/>
              <p:nvPr/>
            </p:nvSpPr>
            <p:spPr>
              <a:xfrm>
                <a:off x="2627224" y="-599283"/>
                <a:ext cx="5758249" cy="5957676"/>
              </a:xfrm>
              <a:prstGeom prst="rect">
                <a:avLst/>
              </a:prstGeom>
              <a:blipFill dpi="0" rotWithShape="1">
                <a:blip r:embed="rId4">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p:cNvSpPr/>
              <p:nvPr/>
            </p:nvSpPr>
            <p:spPr>
              <a:xfrm rot="10601959">
                <a:off x="6872592" y="-795141"/>
                <a:ext cx="5768438" cy="7040780"/>
              </a:xfrm>
              <a:prstGeom prst="rect">
                <a:avLst/>
              </a:prstGeom>
              <a:blipFill dpi="0" rotWithShape="1">
                <a:blip r:embed="rId5">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82" name="组合 81"/>
          <p:cNvGrpSpPr/>
          <p:nvPr/>
        </p:nvGrpSpPr>
        <p:grpSpPr>
          <a:xfrm>
            <a:off x="275172" y="5207212"/>
            <a:ext cx="11916828" cy="1446185"/>
            <a:chOff x="0" y="5207212"/>
            <a:chExt cx="12523845" cy="1647370"/>
          </a:xfrm>
        </p:grpSpPr>
        <p:pic>
          <p:nvPicPr>
            <p:cNvPr id="83" name="图片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84" name="图片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87" name="组合 86"/>
          <p:cNvGrpSpPr/>
          <p:nvPr/>
        </p:nvGrpSpPr>
        <p:grpSpPr>
          <a:xfrm>
            <a:off x="2856909" y="548138"/>
            <a:ext cx="7443321" cy="4759928"/>
            <a:chOff x="2516470" y="548138"/>
            <a:chExt cx="7443321" cy="4759928"/>
          </a:xfrm>
        </p:grpSpPr>
        <p:sp>
          <p:nvSpPr>
            <p:cNvPr id="21" name="云形 20"/>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云形 8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1522" y="3769651"/>
            <a:ext cx="1343455" cy="1343455"/>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5228" y="544720"/>
            <a:ext cx="1112666" cy="1112666"/>
          </a:xfrm>
          <a:prstGeom prst="rect">
            <a:avLst/>
          </a:prstGeom>
        </p:spPr>
      </p:pic>
      <p:pic>
        <p:nvPicPr>
          <p:cNvPr id="89" name="图片 8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263" y="407859"/>
            <a:ext cx="2981702" cy="4020157"/>
          </a:xfrm>
          <a:prstGeom prst="rect">
            <a:avLst/>
          </a:prstGeom>
        </p:spPr>
      </p:pic>
      <p:grpSp>
        <p:nvGrpSpPr>
          <p:cNvPr id="24" name="组合 23"/>
          <p:cNvGrpSpPr/>
          <p:nvPr/>
        </p:nvGrpSpPr>
        <p:grpSpPr>
          <a:xfrm>
            <a:off x="9913428" y="618813"/>
            <a:ext cx="1633494" cy="1044603"/>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50"/>
          <p:cNvSpPr txBox="1"/>
          <p:nvPr/>
        </p:nvSpPr>
        <p:spPr>
          <a:xfrm>
            <a:off x="3541878" y="5140000"/>
            <a:ext cx="4939683" cy="461665"/>
          </a:xfrm>
          <a:prstGeom prst="rect">
            <a:avLst/>
          </a:prstGeom>
          <a:noFill/>
        </p:spPr>
        <p:txBody>
          <a:bodyPr wrap="square" rtlCol="0">
            <a:spAutoFit/>
          </a:bodyPr>
          <a:lstStyle/>
          <a:p>
            <a:pPr algn="just"/>
            <a:r>
              <a:rPr lang="en-US" altLang="zh-CN" sz="2400" dirty="0" smtClean="0">
                <a:latin typeface="Calibri Light" panose="020F0302020204030204" pitchFamily="34" charset="0"/>
                <a:ea typeface="方正汉真广标简体" panose="02000000000000000000" pitchFamily="2" charset="-122"/>
                <a:cs typeface="Calibri Light" panose="020F0302020204030204" pitchFamily="34" charset="0"/>
              </a:rPr>
              <a:t>GV: NGUYỄN THỊ MINH NGUYỆT</a:t>
            </a:r>
            <a:endParaRPr lang="en-US" altLang="zh-CN" sz="2400" dirty="0">
              <a:latin typeface="Calibri Light" panose="020F0302020204030204" pitchFamily="34" charset="0"/>
              <a:ea typeface="方正汉真广标简体" panose="02000000000000000000" pitchFamily="2" charset="-122"/>
              <a:cs typeface="Calibri Light" panose="020F0302020204030204" pitchFamily="34" charset="0"/>
            </a:endParaRPr>
          </a:p>
        </p:txBody>
      </p:sp>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200954">
            <a:off x="10507206" y="920160"/>
            <a:ext cx="482031" cy="445033"/>
          </a:xfrm>
          <a:prstGeom prst="rect">
            <a:avLst/>
          </a:prstGeom>
        </p:spPr>
      </p:pic>
      <p:grpSp>
        <p:nvGrpSpPr>
          <p:cNvPr id="66" name="组合 65"/>
          <p:cNvGrpSpPr/>
          <p:nvPr/>
        </p:nvGrpSpPr>
        <p:grpSpPr>
          <a:xfrm>
            <a:off x="598641" y="3543055"/>
            <a:ext cx="1891025" cy="1209291"/>
            <a:chOff x="392658" y="3679279"/>
            <a:chExt cx="1466266" cy="937662"/>
          </a:xfrm>
        </p:grpSpPr>
        <p:grpSp>
          <p:nvGrpSpPr>
            <p:cNvPr id="23" name="组合 22"/>
            <p:cNvGrpSpPr/>
            <p:nvPr/>
          </p:nvGrpSpPr>
          <p:grpSpPr>
            <a:xfrm>
              <a:off x="392658" y="3679279"/>
              <a:ext cx="1466266" cy="937662"/>
              <a:chOff x="1281153" y="5632171"/>
              <a:chExt cx="1466266" cy="937662"/>
            </a:xfrm>
          </p:grpSpPr>
          <p:sp>
            <p:nvSpPr>
              <p:cNvPr id="42" name="云形 4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云形 4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pic>
        <p:nvPicPr>
          <p:cNvPr id="80" name="图片 7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50197" y="1088548"/>
            <a:ext cx="2551261" cy="5582247"/>
          </a:xfrm>
          <a:prstGeom prst="rect">
            <a:avLst/>
          </a:prstGeom>
        </p:spPr>
      </p:pic>
      <p:sp>
        <p:nvSpPr>
          <p:cNvPr id="28" name="Oval 27"/>
          <p:cNvSpPr/>
          <p:nvPr/>
        </p:nvSpPr>
        <p:spPr>
          <a:xfrm>
            <a:off x="2979396" y="1694010"/>
            <a:ext cx="5502165" cy="11981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XIN CHÀO TẠM BIỆT CÁC EM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45514524"/>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wipe(down)">
                                      <p:cBhvr>
                                        <p:cTn id="14" dur="500"/>
                                        <p:tgtEl>
                                          <p:spTgt spid="8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p:cTn id="19" dur="500" fill="hold"/>
                                        <p:tgtEl>
                                          <p:spTgt spid="66"/>
                                        </p:tgtEl>
                                        <p:attrNameLst>
                                          <p:attrName>ppt_w</p:attrName>
                                        </p:attrNameLst>
                                      </p:cBhvr>
                                      <p:tavLst>
                                        <p:tav tm="0">
                                          <p:val>
                                            <p:fltVal val="0"/>
                                          </p:val>
                                        </p:tav>
                                        <p:tav tm="100000">
                                          <p:val>
                                            <p:strVal val="#ppt_w"/>
                                          </p:val>
                                        </p:tav>
                                      </p:tavLst>
                                    </p:anim>
                                    <p:anim calcmode="lin" valueType="num">
                                      <p:cBhvr>
                                        <p:cTn id="20" dur="500" fill="hold"/>
                                        <p:tgtEl>
                                          <p:spTgt spid="66"/>
                                        </p:tgtEl>
                                        <p:attrNameLst>
                                          <p:attrName>ppt_h</p:attrName>
                                        </p:attrNameLst>
                                      </p:cBhvr>
                                      <p:tavLst>
                                        <p:tav tm="0">
                                          <p:val>
                                            <p:fltVal val="0"/>
                                          </p:val>
                                        </p:tav>
                                        <p:tav tm="100000">
                                          <p:val>
                                            <p:strVal val="#ppt_h"/>
                                          </p:val>
                                        </p:tav>
                                      </p:tavLst>
                                    </p:anim>
                                    <p:animEffect transition="in" filter="fade">
                                      <p:cBhvr>
                                        <p:cTn id="21" dur="500"/>
                                        <p:tgtEl>
                                          <p:spTgt spid="66"/>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500" fill="hold"/>
                                        <p:tgtEl>
                                          <p:spTgt spid="87"/>
                                        </p:tgtEl>
                                        <p:attrNameLst>
                                          <p:attrName>ppt_w</p:attrName>
                                        </p:attrNameLst>
                                      </p:cBhvr>
                                      <p:tavLst>
                                        <p:tav tm="0">
                                          <p:val>
                                            <p:fltVal val="0"/>
                                          </p:val>
                                        </p:tav>
                                        <p:tav tm="100000">
                                          <p:val>
                                            <p:strVal val="#ppt_w"/>
                                          </p:val>
                                        </p:tav>
                                      </p:tavLst>
                                    </p:anim>
                                    <p:anim calcmode="lin" valueType="num">
                                      <p:cBhvr>
                                        <p:cTn id="32" dur="500" fill="hold"/>
                                        <p:tgtEl>
                                          <p:spTgt spid="87"/>
                                        </p:tgtEl>
                                        <p:attrNameLst>
                                          <p:attrName>ppt_h</p:attrName>
                                        </p:attrNameLst>
                                      </p:cBhvr>
                                      <p:tavLst>
                                        <p:tav tm="0">
                                          <p:val>
                                            <p:fltVal val="0"/>
                                          </p:val>
                                        </p:tav>
                                        <p:tav tm="100000">
                                          <p:val>
                                            <p:strVal val="#ppt_h"/>
                                          </p:val>
                                        </p:tav>
                                      </p:tavLst>
                                    </p:anim>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1000"/>
                                        <p:tgtEl>
                                          <p:spTgt spid="89"/>
                                        </p:tgtEl>
                                      </p:cBhvr>
                                    </p:animEffect>
                                    <p:anim calcmode="lin" valueType="num">
                                      <p:cBhvr>
                                        <p:cTn id="39" dur="1000" fill="hold"/>
                                        <p:tgtEl>
                                          <p:spTgt spid="89"/>
                                        </p:tgtEl>
                                        <p:attrNameLst>
                                          <p:attrName>ppt_x</p:attrName>
                                        </p:attrNameLst>
                                      </p:cBhvr>
                                      <p:tavLst>
                                        <p:tav tm="0">
                                          <p:val>
                                            <p:strVal val="#ppt_x"/>
                                          </p:val>
                                        </p:tav>
                                        <p:tav tm="100000">
                                          <p:val>
                                            <p:strVal val="#ppt_x"/>
                                          </p:val>
                                        </p:tav>
                                      </p:tavLst>
                                    </p:anim>
                                    <p:anim calcmode="lin" valueType="num">
                                      <p:cBhvr>
                                        <p:cTn id="40"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1000"/>
                                        <p:tgtEl>
                                          <p:spTgt spid="51"/>
                                        </p:tgtEl>
                                      </p:cBhvr>
                                    </p:animEffect>
                                    <p:anim calcmode="lin" valueType="num">
                                      <p:cBhvr>
                                        <p:cTn id="51" dur="1000" fill="hold"/>
                                        <p:tgtEl>
                                          <p:spTgt spid="51"/>
                                        </p:tgtEl>
                                        <p:attrNameLst>
                                          <p:attrName>ppt_x</p:attrName>
                                        </p:attrNameLst>
                                      </p:cBhvr>
                                      <p:tavLst>
                                        <p:tav tm="0">
                                          <p:val>
                                            <p:strVal val="#ppt_x"/>
                                          </p:val>
                                        </p:tav>
                                        <p:tav tm="100000">
                                          <p:val>
                                            <p:strVal val="#ppt_x"/>
                                          </p:val>
                                        </p:tav>
                                      </p:tavLst>
                                    </p:anim>
                                    <p:anim calcmode="lin" valueType="num">
                                      <p:cBhvr>
                                        <p:cTn id="5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4">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5">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0341" y="2504042"/>
            <a:ext cx="1112666" cy="1112666"/>
          </a:xfrm>
          <a:prstGeom prst="rect">
            <a:avLst/>
          </a:prstGeom>
        </p:spPr>
      </p:pic>
      <p:pic>
        <p:nvPicPr>
          <p:cNvPr id="46" name="图片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888713" y="2453837"/>
            <a:ext cx="4454099" cy="1938992"/>
          </a:xfrm>
          <a:prstGeom prst="rect">
            <a:avLst/>
          </a:prstGeom>
          <a:noFill/>
        </p:spPr>
        <p:txBody>
          <a:bodyPr wrap="square" rtlCol="0">
            <a:spAutoFit/>
          </a:bodyPr>
          <a:lstStyle/>
          <a:p>
            <a:pPr algn="ctr"/>
            <a:r>
              <a:rPr lang="vi-VN" altLang="zh-CN" sz="6000" dirty="0">
                <a:solidFill>
                  <a:srgbClr val="FFC52F"/>
                </a:solidFill>
                <a:latin typeface="+mj-lt"/>
                <a:ea typeface="方正汉真广标简体" panose="02000000000000000000" pitchFamily="2" charset="-122"/>
              </a:rPr>
              <a:t>KHỞI ĐỘNG</a:t>
            </a:r>
            <a:endParaRPr lang="en-US" altLang="zh-CN" sz="6000" dirty="0">
              <a:solidFill>
                <a:srgbClr val="FFC52F"/>
              </a:solidFill>
              <a:latin typeface="+mj-lt"/>
              <a:ea typeface="方正汉真广标简体" panose="02000000000000000000" pitchFamily="2" charset="-122"/>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3638495319"/>
      </p:ext>
    </p:extLst>
  </p:cSld>
  <p:clrMapOvr>
    <a:masterClrMapping/>
  </p:clrMapOvr>
  <p:transition spd="slow" advTm="90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ppt_w</p:attrName>
                                        </p:attrNameLst>
                                      </p:cBhvr>
                                      <p:tavLst>
                                        <p:tav tm="0">
                                          <p:val>
                                            <p:fltVal val="0"/>
                                          </p:val>
                                        </p:tav>
                                        <p:tav tm="100000">
                                          <p:val>
                                            <p:strVal val="#ppt_w"/>
                                          </p:val>
                                        </p:tav>
                                      </p:tavLst>
                                    </p:anim>
                                    <p:anim calcmode="lin" valueType="num">
                                      <p:cBhvr>
                                        <p:cTn id="15" dur="1000" fill="hold"/>
                                        <p:tgtEl>
                                          <p:spTgt spid="60"/>
                                        </p:tgtEl>
                                        <p:attrNameLst>
                                          <p:attrName>ppt_h</p:attrName>
                                        </p:attrNameLst>
                                      </p:cBhvr>
                                      <p:tavLst>
                                        <p:tav tm="0">
                                          <p:val>
                                            <p:fltVal val="0"/>
                                          </p:val>
                                        </p:tav>
                                        <p:tav tm="100000">
                                          <p:val>
                                            <p:strVal val="#ppt_h"/>
                                          </p:val>
                                        </p:tav>
                                      </p:tavLst>
                                    </p:anim>
                                    <p:anim calcmode="lin" valueType="num">
                                      <p:cBhvr>
                                        <p:cTn id="16" dur="1000" fill="hold"/>
                                        <p:tgtEl>
                                          <p:spTgt spid="60"/>
                                        </p:tgtEl>
                                        <p:attrNameLst>
                                          <p:attrName>style.rotation</p:attrName>
                                        </p:attrNameLst>
                                      </p:cBhvr>
                                      <p:tavLst>
                                        <p:tav tm="0">
                                          <p:val>
                                            <p:fltVal val="90"/>
                                          </p:val>
                                        </p:tav>
                                        <p:tav tm="100000">
                                          <p:val>
                                            <p:fltVal val="0"/>
                                          </p:val>
                                        </p:tav>
                                      </p:tavLst>
                                    </p:anim>
                                    <p:animEffect transition="in" filter="fade">
                                      <p:cBhvr>
                                        <p:cTn id="17" dur="1000"/>
                                        <p:tgtEl>
                                          <p:spTgt spid="60"/>
                                        </p:tgtEl>
                                      </p:cBhvr>
                                    </p:animEffect>
                                  </p:childTnLst>
                                </p:cTn>
                              </p:par>
                              <p:par>
                                <p:cTn id="18" presetID="3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fltVal val="0"/>
                                          </p:val>
                                        </p:tav>
                                        <p:tav tm="100000">
                                          <p:val>
                                            <p:strVal val="#ppt_w"/>
                                          </p:val>
                                        </p:tav>
                                      </p:tavLst>
                                    </p:anim>
                                    <p:anim calcmode="lin" valueType="num">
                                      <p:cBhvr>
                                        <p:cTn id="21" dur="1000" fill="hold"/>
                                        <p:tgtEl>
                                          <p:spTgt spid="54"/>
                                        </p:tgtEl>
                                        <p:attrNameLst>
                                          <p:attrName>ppt_h</p:attrName>
                                        </p:attrNameLst>
                                      </p:cBhvr>
                                      <p:tavLst>
                                        <p:tav tm="0">
                                          <p:val>
                                            <p:fltVal val="0"/>
                                          </p:val>
                                        </p:tav>
                                        <p:tav tm="100000">
                                          <p:val>
                                            <p:strVal val="#ppt_h"/>
                                          </p:val>
                                        </p:tav>
                                      </p:tavLst>
                                    </p:anim>
                                    <p:anim calcmode="lin" valueType="num">
                                      <p:cBhvr>
                                        <p:cTn id="22" dur="1000" fill="hold"/>
                                        <p:tgtEl>
                                          <p:spTgt spid="54"/>
                                        </p:tgtEl>
                                        <p:attrNameLst>
                                          <p:attrName>style.rotation</p:attrName>
                                        </p:attrNameLst>
                                      </p:cBhvr>
                                      <p:tavLst>
                                        <p:tav tm="0">
                                          <p:val>
                                            <p:fltVal val="90"/>
                                          </p:val>
                                        </p:tav>
                                        <p:tav tm="100000">
                                          <p:val>
                                            <p:fltVal val="0"/>
                                          </p:val>
                                        </p:tav>
                                      </p:tavLst>
                                    </p:anim>
                                    <p:animEffect transition="in" filter="fade">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 trường mến yêu   Âm nhạc lớp 7   có lời hát.mp4" descr="Mái trường mến yêu   Âm nhạc lớp 7   có lời hát.mp4">
            <a:hlinkClick r:id="" action="ppaction://media"/>
            <a:extLst>
              <a:ext uri="{FF2B5EF4-FFF2-40B4-BE49-F238E27FC236}">
                <a16:creationId xmlns:a16="http://schemas.microsoft.com/office/drawing/2014/main" xmlns="" id="{A3070D15-7266-3A47-9F8C-A905967A9C8B}"/>
              </a:ext>
            </a:extLst>
          </p:cNvPr>
          <p:cNvPicPr>
            <a:picLocks noGrp="1" noChangeAspect="1"/>
          </p:cNvPicPr>
          <p:nvPr>
            <p:ph idx="1"/>
            <a:videoFile r:link="rId2"/>
            <p:extLst>
              <p:ext uri="{DAA4B4D4-6D71-4841-9C94-3DE7FCFB9230}">
                <p14:media xmlns:p14="http://schemas.microsoft.com/office/powerpoint/2010/main" r:embed="rId3">
                  <p14:trim st="13968.4136" end="107294.7262"/>
                </p14:media>
              </p:ext>
            </p:extLst>
          </p:nvPr>
        </p:nvPicPr>
        <p:blipFill>
          <a:blip r:embed="rId6"/>
          <a:stretch>
            <a:fillRect/>
          </a:stretch>
        </p:blipFill>
        <p:spPr>
          <a:xfrm>
            <a:off x="13784" y="0"/>
            <a:ext cx="12178215" cy="6858000"/>
          </a:xfrm>
        </p:spPr>
      </p:pic>
    </p:spTree>
    <p:custDataLst>
      <p:tags r:id="rId1"/>
    </p:custDataLst>
    <p:extLst>
      <p:ext uri="{BB962C8B-B14F-4D97-AF65-F5344CB8AC3E}">
        <p14:creationId xmlns:p14="http://schemas.microsoft.com/office/powerpoint/2010/main" val="1568935880"/>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3138" y="-347304"/>
            <a:ext cx="13897706" cy="7552607"/>
          </a:xfrm>
          <a:prstGeom prst="rect">
            <a:avLst/>
          </a:prstGeom>
          <a:noFill/>
          <a:ln>
            <a:noFill/>
          </a:ln>
        </p:spPr>
      </p:pic>
      <p:sp>
        <p:nvSpPr>
          <p:cNvPr id="5" name="TextBox 4">
            <a:extLst>
              <a:ext uri="{FF2B5EF4-FFF2-40B4-BE49-F238E27FC236}">
                <a16:creationId xmlns="" xmlns:a16="http://schemas.microsoft.com/office/drawing/2014/main" id="{3F43829E-65B7-4916-A7AA-11F059B941B6}"/>
              </a:ext>
            </a:extLst>
          </p:cNvPr>
          <p:cNvSpPr txBox="1"/>
          <p:nvPr/>
        </p:nvSpPr>
        <p:spPr>
          <a:xfrm>
            <a:off x="1262183" y="1161448"/>
            <a:ext cx="9839651" cy="954107"/>
          </a:xfrm>
          <a:prstGeom prst="rect">
            <a:avLst/>
          </a:prstGeom>
          <a:noFill/>
        </p:spPr>
        <p:txBody>
          <a:bodyPr wrap="square" rtlCol="0">
            <a:spAutoFit/>
          </a:bodyPr>
          <a:lstStyle/>
          <a:p>
            <a:pPr marL="457200" indent="-457200">
              <a:buFontTx/>
              <a:buChar char="-"/>
            </a:pPr>
            <a:r>
              <a:rPr lang="en-US" sz="2800" b="1" dirty="0" err="1" smtClean="0">
                <a:latin typeface="Times New Roman" panose="02020603050405020304" pitchFamily="18" charset="0"/>
                <a:cs typeface="Times New Roman" panose="02020603050405020304" pitchFamily="18" charset="0"/>
              </a:rPr>
              <a:t>Nghe</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cảm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xúc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p>
          <a:p>
            <a:pPr marL="457200" indent="-457200">
              <a:buFontTx/>
              <a:buChar char="-"/>
            </a:pPr>
            <a:r>
              <a:rPr lang="en-US" sz="2800" b="1" dirty="0" err="1" smtClean="0">
                <a:latin typeface="Times New Roman" panose="02020603050405020304" pitchFamily="18" charset="0"/>
                <a:cs typeface="Times New Roman" panose="02020603050405020304" pitchFamily="18" charset="0"/>
              </a:rPr>
              <a:t>Mong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môi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tập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mới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050" name="Picture 2" descr="D:\THÔNG TIN THẦY MAY\Hinh PTDTNT\hình trruong 2018-2019\IMG_04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8261" y="2079580"/>
            <a:ext cx="4067454" cy="42583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ownloads\DSC0349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2847" y="2115555"/>
            <a:ext cx="3913094" cy="4222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2816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4">
                  <a:alphaModFix amt="17000"/>
                  <a:lum bright="70000" contrast="-70000"/>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5">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0341" y="2504042"/>
            <a:ext cx="1112666" cy="1112666"/>
          </a:xfrm>
          <a:prstGeom prst="rect">
            <a:avLst/>
          </a:prstGeom>
        </p:spPr>
      </p:pic>
      <p:pic>
        <p:nvPicPr>
          <p:cNvPr id="46" name="图片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706242" y="298983"/>
            <a:ext cx="4454099" cy="1938992"/>
          </a:xfrm>
          <a:prstGeom prst="rect">
            <a:avLst/>
          </a:prstGeom>
          <a:noFill/>
        </p:spPr>
        <p:txBody>
          <a:bodyPr wrap="square" rtlCol="0">
            <a:spAutoFit/>
          </a:bodyPr>
          <a:lstStyle/>
          <a:p>
            <a:pPr algn="ctr"/>
            <a:r>
              <a:rPr lang="vi-VN" altLang="zh-CN" sz="6000" dirty="0">
                <a:solidFill>
                  <a:srgbClr val="FFC52F"/>
                </a:solidFill>
                <a:latin typeface="+mj-lt"/>
                <a:ea typeface="方正汉真广标简体" panose="02000000000000000000" pitchFamily="2" charset="-122"/>
              </a:rPr>
              <a:t>KHÁM PHÁ</a:t>
            </a:r>
          </a:p>
          <a:p>
            <a:pPr algn="ctr"/>
            <a:r>
              <a:rPr lang="vi-VN" altLang="zh-CN" sz="6000" dirty="0">
                <a:solidFill>
                  <a:srgbClr val="FFC52F"/>
                </a:solidFill>
                <a:latin typeface="+mj-lt"/>
                <a:ea typeface="方正汉真广标简体" panose="02000000000000000000" pitchFamily="2" charset="-122"/>
              </a:rPr>
              <a:t>KẾT NỐI</a:t>
            </a:r>
            <a:endParaRPr lang="en-US" altLang="zh-CN" sz="6000" dirty="0">
              <a:solidFill>
                <a:srgbClr val="FFC52F"/>
              </a:solidFill>
              <a:latin typeface="+mj-lt"/>
              <a:ea typeface="方正汉真广标简体" panose="02000000000000000000" pitchFamily="2" charset="-122"/>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51766180"/>
      </p:ext>
    </p:extLst>
  </p:cSld>
  <p:clrMapOvr>
    <a:masterClrMapping/>
  </p:clrMapOvr>
  <p:transition spd="slow" advTm="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ppt_w</p:attrName>
                                        </p:attrNameLst>
                                      </p:cBhvr>
                                      <p:tavLst>
                                        <p:tav tm="0">
                                          <p:val>
                                            <p:fltVal val="0"/>
                                          </p:val>
                                        </p:tav>
                                        <p:tav tm="100000">
                                          <p:val>
                                            <p:strVal val="#ppt_w"/>
                                          </p:val>
                                        </p:tav>
                                      </p:tavLst>
                                    </p:anim>
                                    <p:anim calcmode="lin" valueType="num">
                                      <p:cBhvr>
                                        <p:cTn id="15" dur="1000" fill="hold"/>
                                        <p:tgtEl>
                                          <p:spTgt spid="60"/>
                                        </p:tgtEl>
                                        <p:attrNameLst>
                                          <p:attrName>ppt_h</p:attrName>
                                        </p:attrNameLst>
                                      </p:cBhvr>
                                      <p:tavLst>
                                        <p:tav tm="0">
                                          <p:val>
                                            <p:fltVal val="0"/>
                                          </p:val>
                                        </p:tav>
                                        <p:tav tm="100000">
                                          <p:val>
                                            <p:strVal val="#ppt_h"/>
                                          </p:val>
                                        </p:tav>
                                      </p:tavLst>
                                    </p:anim>
                                    <p:anim calcmode="lin" valueType="num">
                                      <p:cBhvr>
                                        <p:cTn id="16" dur="1000" fill="hold"/>
                                        <p:tgtEl>
                                          <p:spTgt spid="60"/>
                                        </p:tgtEl>
                                        <p:attrNameLst>
                                          <p:attrName>style.rotation</p:attrName>
                                        </p:attrNameLst>
                                      </p:cBhvr>
                                      <p:tavLst>
                                        <p:tav tm="0">
                                          <p:val>
                                            <p:fltVal val="90"/>
                                          </p:val>
                                        </p:tav>
                                        <p:tav tm="100000">
                                          <p:val>
                                            <p:fltVal val="0"/>
                                          </p:val>
                                        </p:tav>
                                      </p:tavLst>
                                    </p:anim>
                                    <p:animEffect transition="in" filter="fade">
                                      <p:cBhvr>
                                        <p:cTn id="17" dur="1000"/>
                                        <p:tgtEl>
                                          <p:spTgt spid="60"/>
                                        </p:tgtEl>
                                      </p:cBhvr>
                                    </p:animEffect>
                                  </p:childTnLst>
                                </p:cTn>
                              </p:par>
                              <p:par>
                                <p:cTn id="18" presetID="3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fltVal val="0"/>
                                          </p:val>
                                        </p:tav>
                                        <p:tav tm="100000">
                                          <p:val>
                                            <p:strVal val="#ppt_w"/>
                                          </p:val>
                                        </p:tav>
                                      </p:tavLst>
                                    </p:anim>
                                    <p:anim calcmode="lin" valueType="num">
                                      <p:cBhvr>
                                        <p:cTn id="21" dur="1000" fill="hold"/>
                                        <p:tgtEl>
                                          <p:spTgt spid="54"/>
                                        </p:tgtEl>
                                        <p:attrNameLst>
                                          <p:attrName>ppt_h</p:attrName>
                                        </p:attrNameLst>
                                      </p:cBhvr>
                                      <p:tavLst>
                                        <p:tav tm="0">
                                          <p:val>
                                            <p:fltVal val="0"/>
                                          </p:val>
                                        </p:tav>
                                        <p:tav tm="100000">
                                          <p:val>
                                            <p:strVal val="#ppt_h"/>
                                          </p:val>
                                        </p:tav>
                                      </p:tavLst>
                                    </p:anim>
                                    <p:anim calcmode="lin" valueType="num">
                                      <p:cBhvr>
                                        <p:cTn id="22" dur="1000" fill="hold"/>
                                        <p:tgtEl>
                                          <p:spTgt spid="54"/>
                                        </p:tgtEl>
                                        <p:attrNameLst>
                                          <p:attrName>style.rotation</p:attrName>
                                        </p:attrNameLst>
                                      </p:cBhvr>
                                      <p:tavLst>
                                        <p:tav tm="0">
                                          <p:val>
                                            <p:fltVal val="90"/>
                                          </p:val>
                                        </p:tav>
                                        <p:tav tm="100000">
                                          <p:val>
                                            <p:fltVal val="0"/>
                                          </p:val>
                                        </p:tav>
                                      </p:tavLst>
                                    </p:anim>
                                    <p:animEffect transition="in" filter="fade">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5">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597048"/>
            <a:ext cx="5255015" cy="1477328"/>
          </a:xfrm>
          <a:prstGeom prst="rect">
            <a:avLst/>
          </a:prstGeom>
          <a:noFill/>
        </p:spPr>
        <p:txBody>
          <a:bodyPr wrap="square" rtlCol="0">
            <a:spAutoFit/>
          </a:bodyPr>
          <a:lstStyle/>
          <a:p>
            <a:pPr algn="ctr" defTabSz="457200"/>
            <a:r>
              <a:rPr lang="en-US" altLang="zh-CN" sz="5400" b="1" dirty="0" err="1" smtClean="0">
                <a:solidFill>
                  <a:srgbClr val="FF0000"/>
                </a:solidFill>
                <a:latin typeface="Times" pitchFamily="18" charset="0"/>
                <a:ea typeface="华康海报体W12" panose="040B0C09000000000000" pitchFamily="81" charset="-122"/>
                <a:cs typeface="Times" pitchFamily="18" charset="0"/>
              </a:rPr>
              <a:t>Hoạt</a:t>
            </a:r>
            <a:r>
              <a:rPr lang="en-US" altLang="zh-CN" sz="5400" b="1" dirty="0" smtClean="0">
                <a:solidFill>
                  <a:srgbClr val="FF0000"/>
                </a:solidFill>
                <a:latin typeface="Times" pitchFamily="18" charset="0"/>
                <a:ea typeface="华康海报体W12" panose="040B0C09000000000000" pitchFamily="81" charset="-122"/>
                <a:cs typeface="Times" pitchFamily="18" charset="0"/>
              </a:rPr>
              <a:t> </a:t>
            </a:r>
            <a:r>
              <a:rPr lang="en-US" altLang="zh-CN" sz="5400" b="1" dirty="0" err="1" smtClean="0">
                <a:solidFill>
                  <a:srgbClr val="FF0000"/>
                </a:solidFill>
                <a:latin typeface="Times" pitchFamily="18" charset="0"/>
                <a:ea typeface="华康海报体W12" panose="040B0C09000000000000" pitchFamily="81" charset="-122"/>
                <a:cs typeface="Times" pitchFamily="18" charset="0"/>
              </a:rPr>
              <a:t>động</a:t>
            </a:r>
            <a:r>
              <a:rPr lang="en-US" altLang="zh-CN" sz="5400" b="1" dirty="0" smtClean="0">
                <a:solidFill>
                  <a:srgbClr val="FF0000"/>
                </a:solidFill>
                <a:latin typeface="Times" pitchFamily="18" charset="0"/>
                <a:ea typeface="华康海报体W12" panose="040B0C09000000000000" pitchFamily="81" charset="-122"/>
                <a:cs typeface="Times" pitchFamily="18" charset="0"/>
              </a:rPr>
              <a:t> I.</a:t>
            </a:r>
          </a:p>
          <a:p>
            <a:pPr algn="ctr" defTabSz="457200"/>
            <a:r>
              <a:rPr lang="en-US" altLang="zh-CN" sz="3600" b="1" dirty="0" err="1" smtClean="0">
                <a:solidFill>
                  <a:srgbClr val="FF0000"/>
                </a:solidFill>
                <a:latin typeface="Times" pitchFamily="18" charset="0"/>
                <a:ea typeface="华康海报体W12" panose="040B0C09000000000000" pitchFamily="81" charset="-122"/>
                <a:cs typeface="Times" pitchFamily="18" charset="0"/>
              </a:rPr>
              <a:t>Tìm</a:t>
            </a:r>
            <a:r>
              <a:rPr lang="en-US" altLang="zh-CN" sz="3600" b="1" dirty="0" smtClean="0">
                <a:solidFill>
                  <a:srgbClr val="FF0000"/>
                </a:solidFill>
                <a:latin typeface="Times" pitchFamily="18" charset="0"/>
                <a:ea typeface="华康海报体W12" panose="040B0C09000000000000" pitchFamily="81" charset="-122"/>
                <a:cs typeface="Times" pitchFamily="18" charset="0"/>
              </a:rPr>
              <a:t> </a:t>
            </a:r>
            <a:r>
              <a:rPr lang="en-US" altLang="zh-CN" sz="3600" b="1" dirty="0" err="1" smtClean="0">
                <a:solidFill>
                  <a:srgbClr val="FF0000"/>
                </a:solidFill>
                <a:latin typeface="Times" pitchFamily="18" charset="0"/>
                <a:ea typeface="华康海报体W12" panose="040B0C09000000000000" pitchFamily="81" charset="-122"/>
                <a:cs typeface="Times" pitchFamily="18" charset="0"/>
              </a:rPr>
              <a:t>hiểu</a:t>
            </a:r>
            <a:r>
              <a:rPr lang="en-US" altLang="zh-CN" sz="3600" b="1" dirty="0" smtClean="0">
                <a:solidFill>
                  <a:srgbClr val="FF0000"/>
                </a:solidFill>
                <a:latin typeface="Times" pitchFamily="18" charset="0"/>
                <a:ea typeface="华康海报体W12" panose="040B0C09000000000000" pitchFamily="81" charset="-122"/>
                <a:cs typeface="Times" pitchFamily="18" charset="0"/>
              </a:rPr>
              <a:t> </a:t>
            </a:r>
            <a:r>
              <a:rPr lang="en-US" altLang="zh-CN" sz="3600" b="1" dirty="0" err="1" smtClean="0">
                <a:solidFill>
                  <a:srgbClr val="FF0000"/>
                </a:solidFill>
                <a:latin typeface="Times" pitchFamily="18" charset="0"/>
                <a:ea typeface="华康海报体W12" panose="040B0C09000000000000" pitchFamily="81" charset="-122"/>
                <a:cs typeface="Times" pitchFamily="18" charset="0"/>
              </a:rPr>
              <a:t>lớp</a:t>
            </a:r>
            <a:r>
              <a:rPr lang="en-US" altLang="zh-CN" sz="3600" b="1" dirty="0" smtClean="0">
                <a:solidFill>
                  <a:srgbClr val="FF0000"/>
                </a:solidFill>
                <a:latin typeface="Times" pitchFamily="18" charset="0"/>
                <a:ea typeface="华康海报体W12" panose="040B0C09000000000000" pitchFamily="81" charset="-122"/>
                <a:cs typeface="Times" pitchFamily="18" charset="0"/>
              </a:rPr>
              <a:t> </a:t>
            </a:r>
            <a:r>
              <a:rPr lang="en-US" altLang="zh-CN" sz="3600" b="1" dirty="0" err="1" smtClean="0">
                <a:solidFill>
                  <a:srgbClr val="FF0000"/>
                </a:solidFill>
                <a:latin typeface="Times" pitchFamily="18" charset="0"/>
                <a:ea typeface="华康海报体W12" panose="040B0C09000000000000" pitchFamily="81" charset="-122"/>
                <a:cs typeface="Times" pitchFamily="18" charset="0"/>
              </a:rPr>
              <a:t>học</a:t>
            </a:r>
            <a:r>
              <a:rPr lang="en-US" altLang="zh-CN" sz="3600" b="1" dirty="0" smtClean="0">
                <a:solidFill>
                  <a:srgbClr val="FF0000"/>
                </a:solidFill>
                <a:latin typeface="Times" pitchFamily="18" charset="0"/>
                <a:ea typeface="华康海报体W12" panose="040B0C09000000000000" pitchFamily="81" charset="-122"/>
                <a:cs typeface="Times" pitchFamily="18" charset="0"/>
              </a:rPr>
              <a:t> </a:t>
            </a:r>
            <a:r>
              <a:rPr lang="en-US" altLang="zh-CN" sz="3600" b="1" dirty="0" err="1" smtClean="0">
                <a:solidFill>
                  <a:srgbClr val="FF0000"/>
                </a:solidFill>
                <a:latin typeface="Times" pitchFamily="18" charset="0"/>
                <a:ea typeface="华康海报体W12" panose="040B0C09000000000000" pitchFamily="81" charset="-122"/>
                <a:cs typeface="Times" pitchFamily="18" charset="0"/>
              </a:rPr>
              <a:t>mới</a:t>
            </a:r>
            <a:endParaRPr lang="zh-CN" altLang="en-US" sz="3600" b="1" dirty="0">
              <a:solidFill>
                <a:srgbClr val="FF0000"/>
              </a:solidFill>
              <a:latin typeface="Times" pitchFamily="18" charset="0"/>
              <a:ea typeface="华康海报体W12" panose="040B0C09000000000000" pitchFamily="81" charset="-122"/>
              <a:cs typeface="Times"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 xmlns:a16="http://schemas.microsoft.com/office/drawing/2014/main" id="{D0BB1765-7606-44FC-8D0A-725A20694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6"/>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37903" y="2058678"/>
              <a:ext cx="33158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smtClean="0">
                  <a:solidFill>
                    <a:srgbClr val="0000FF"/>
                  </a:solidFill>
                  <a:latin typeface=".VnArial" pitchFamily="34" charset="0"/>
                  <a:ea typeface="Helvetica Neue"/>
                  <a:cs typeface="Helvetica Neue"/>
                </a:rPr>
                <a:t>Tiết</a:t>
              </a:r>
              <a:r>
                <a:rPr lang="en-US" altLang="en-US" sz="2800" b="1" dirty="0" smtClean="0">
                  <a:solidFill>
                    <a:srgbClr val="0000FF"/>
                  </a:solidFill>
                  <a:latin typeface=".VnArial" pitchFamily="34" charset="0"/>
                  <a:ea typeface="Helvetica Neue"/>
                  <a:cs typeface="Helvetica Neue"/>
                </a:rPr>
                <a:t> 1:</a:t>
              </a:r>
              <a:r>
                <a:rPr lang="en-US" altLang="en-US" sz="2800" b="1" dirty="0" smtClean="0">
                  <a:solidFill>
                    <a:srgbClr val="FF0000"/>
                  </a:solidFill>
                  <a:latin typeface=".VnArial" pitchFamily="34" charset="0"/>
                  <a:ea typeface="Helvetica Neue"/>
                  <a:cs typeface="Helvetica Neue"/>
                </a:rPr>
                <a:t> </a:t>
              </a:r>
              <a:endParaRPr lang="en-US" altLang="en-US" sz="2800" b="1" dirty="0">
                <a:solidFill>
                  <a:srgbClr val="FF0000"/>
                </a:solidFill>
                <a:latin typeface=".VnArial" pitchFamily="34" charset="0"/>
                <a:ea typeface="Helvetica Neue"/>
                <a:cs typeface="Helvetica Neue"/>
              </a:endParaRPr>
            </a:p>
            <a:p>
              <a:pPr algn="ctr" eaLnBrk="0" fontAlgn="base" hangingPunct="0">
                <a:spcBef>
                  <a:spcPct val="0"/>
                </a:spcBef>
                <a:spcAft>
                  <a:spcPct val="0"/>
                </a:spcAft>
              </a:pPr>
              <a:r>
                <a:rPr lang="en-US" altLang="en-US" sz="4400" b="1" dirty="0" err="1" smtClean="0">
                  <a:solidFill>
                    <a:srgbClr val="FF0000"/>
                  </a:solidFill>
                  <a:latin typeface="Times" pitchFamily="18" charset="0"/>
                  <a:ea typeface="Helvetica Neue"/>
                  <a:cs typeface="Times" pitchFamily="18" charset="0"/>
                </a:rPr>
                <a:t>Lớp</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học</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mới</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của</a:t>
              </a:r>
              <a:r>
                <a:rPr lang="en-US" altLang="en-US" sz="4400" b="1" dirty="0" smtClean="0">
                  <a:solidFill>
                    <a:srgbClr val="FF0000"/>
                  </a:solidFill>
                  <a:latin typeface="Times" pitchFamily="18" charset="0"/>
                  <a:ea typeface="Helvetica Neue"/>
                  <a:cs typeface="Times" pitchFamily="18" charset="0"/>
                </a:rPr>
                <a:t> </a:t>
              </a:r>
              <a:r>
                <a:rPr lang="en-US" altLang="en-US" sz="4400" b="1" dirty="0" err="1" smtClean="0">
                  <a:solidFill>
                    <a:srgbClr val="FF0000"/>
                  </a:solidFill>
                  <a:latin typeface="Times" pitchFamily="18" charset="0"/>
                  <a:ea typeface="Helvetica Neue"/>
                  <a:cs typeface="Times" pitchFamily="18" charset="0"/>
                </a:rPr>
                <a:t>em</a:t>
              </a:r>
              <a:endParaRPr lang="en-SG" altLang="en-US" sz="4400" b="1" dirty="0">
                <a:solidFill>
                  <a:srgbClr val="0000FF"/>
                </a:solidFill>
                <a:latin typeface="Times" pitchFamily="18" charset="0"/>
                <a:cs typeface="Times" pitchFamily="18" charset="0"/>
              </a:endParaRPr>
            </a:p>
          </p:txBody>
        </p:sp>
      </p:grpSp>
    </p:spTree>
    <p:custDataLst>
      <p:tags r:id="rId1"/>
    </p:custDataLst>
    <p:extLst>
      <p:ext uri="{BB962C8B-B14F-4D97-AF65-F5344CB8AC3E}">
        <p14:creationId xmlns:p14="http://schemas.microsoft.com/office/powerpoint/2010/main" val="3151149197"/>
      </p:ext>
    </p:extLst>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15" y="1072099"/>
            <a:ext cx="7266272" cy="4578105"/>
          </a:xfrm>
          <a:prstGeom prst="rect">
            <a:avLst/>
          </a:prstGeom>
        </p:spPr>
      </p:pic>
      <p:sp>
        <p:nvSpPr>
          <p:cNvPr id="22" name="文本框 21"/>
          <p:cNvSpPr txBox="1"/>
          <p:nvPr/>
        </p:nvSpPr>
        <p:spPr>
          <a:xfrm>
            <a:off x="2173556" y="397972"/>
            <a:ext cx="4934366"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latin typeface="Calibri" panose="020F0502020204030204" pitchFamily="34" charset="0"/>
                <a:cs typeface="Calibri" panose="020F0502020204030204" pitchFamily="34" charset="0"/>
              </a:rPr>
              <a:t>a. GIỚI THIỆU CHUNG</a:t>
            </a:r>
            <a:endParaRPr lang="zh-CN" altLang="en-US" dirty="0">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3910" y="866823"/>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ext Box 7"/>
          <p:cNvSpPr txBox="1">
            <a:spLocks noChangeArrowheads="1"/>
          </p:cNvSpPr>
          <p:nvPr/>
        </p:nvSpPr>
        <p:spPr bwMode="auto">
          <a:xfrm>
            <a:off x="4312746" y="2552906"/>
            <a:ext cx="40382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altLang="zh-CN" sz="2400" b="1" dirty="0">
                <a:solidFill>
                  <a:srgbClr val="8ACFEA"/>
                </a:solidFill>
              </a:rPr>
              <a:t>PHẦN GIỚI THIỆU CHUNG</a:t>
            </a:r>
            <a:endParaRPr lang="en-US" altLang="zh-CN" sz="2400" b="1" dirty="0">
              <a:solidFill>
                <a:srgbClr val="8ACFEA"/>
              </a:solidFill>
            </a:endParaRPr>
          </a:p>
        </p:txBody>
      </p:sp>
      <p:sp>
        <p:nvSpPr>
          <p:cNvPr id="34" name="矩形 33"/>
          <p:cNvSpPr/>
          <p:nvPr/>
        </p:nvSpPr>
        <p:spPr>
          <a:xfrm>
            <a:off x="4165605" y="3175469"/>
            <a:ext cx="4347146" cy="175432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altLang="zh-CN" sz="2400" dirty="0">
                <a:latin typeface="Calibri" panose="020F0502020204030204" pitchFamily="34" charset="0"/>
                <a:cs typeface="Calibri" panose="020F0502020204030204" pitchFamily="34" charset="0"/>
              </a:rPr>
              <a:t>Ban cán sự lớp tự giới thiệu</a:t>
            </a:r>
          </a:p>
          <a:p>
            <a:pPr>
              <a:lnSpc>
                <a:spcPct val="150000"/>
              </a:lnSpc>
            </a:pPr>
            <a:r>
              <a:rPr lang="vi-VN" altLang="zh-CN" sz="2400" dirty="0">
                <a:latin typeface="Calibri" panose="020F0502020204030204" pitchFamily="34" charset="0"/>
                <a:cs typeface="Calibri" panose="020F0502020204030204" pitchFamily="34" charset="0"/>
              </a:rPr>
              <a:t>Đại diện </a:t>
            </a:r>
            <a:r>
              <a:rPr lang="vi-VN" altLang="zh-CN" sz="2400" dirty="0" smtClean="0">
                <a:latin typeface="Calibri" panose="020F0502020204030204" pitchFamily="34" charset="0"/>
                <a:cs typeface="Calibri" panose="020F0502020204030204" pitchFamily="34" charset="0"/>
              </a:rPr>
              <a:t>tổ</a:t>
            </a:r>
            <a:r>
              <a:rPr lang="en-US" altLang="zh-CN" sz="2400" dirty="0" smtClean="0">
                <a:latin typeface="Calibri" panose="020F0502020204030204" pitchFamily="34" charset="0"/>
                <a:cs typeface="Calibri" panose="020F0502020204030204" pitchFamily="34" charset="0"/>
              </a:rPr>
              <a:t> trưởng</a:t>
            </a:r>
            <a:r>
              <a:rPr lang="vi-VN" altLang="zh-CN" sz="2400" dirty="0" smtClean="0">
                <a:latin typeface="Calibri" panose="020F0502020204030204" pitchFamily="34" charset="0"/>
                <a:cs typeface="Calibri" panose="020F0502020204030204" pitchFamily="34" charset="0"/>
              </a:rPr>
              <a:t> </a:t>
            </a:r>
            <a:r>
              <a:rPr lang="vi-VN" altLang="zh-CN" sz="2400" dirty="0">
                <a:latin typeface="Calibri" panose="020F0502020204030204" pitchFamily="34" charset="0"/>
                <a:cs typeface="Calibri" panose="020F0502020204030204" pitchFamily="34" charset="0"/>
              </a:rPr>
              <a:t>lên giới </a:t>
            </a:r>
            <a:r>
              <a:rPr lang="vi-VN" altLang="zh-CN" sz="2400" dirty="0" smtClean="0">
                <a:latin typeface="Calibri" panose="020F0502020204030204" pitchFamily="34" charset="0"/>
                <a:cs typeface="Calibri" panose="020F0502020204030204" pitchFamily="34" charset="0"/>
              </a:rPr>
              <a:t>thiệu</a:t>
            </a:r>
            <a:r>
              <a:rPr lang="en-US" altLang="zh-CN" sz="2400" dirty="0" smtClean="0">
                <a:latin typeface="Calibri" panose="020F0502020204030204" pitchFamily="34" charset="0"/>
                <a:cs typeface="Calibri" panose="020F0502020204030204" pitchFamily="34" charset="0"/>
              </a:rPr>
              <a:t> về </a:t>
            </a:r>
            <a:r>
              <a:rPr lang="vi-VN" altLang="zh-CN" sz="2400" dirty="0" smtClean="0">
                <a:latin typeface="Calibri" panose="020F0502020204030204" pitchFamily="34" charset="0"/>
                <a:cs typeface="Calibri" panose="020F0502020204030204" pitchFamily="34" charset="0"/>
              </a:rPr>
              <a:t> các </a:t>
            </a:r>
            <a:r>
              <a:rPr lang="vi-VN" altLang="zh-CN" sz="2400" dirty="0">
                <a:latin typeface="Calibri" panose="020F0502020204030204" pitchFamily="34" charset="0"/>
                <a:cs typeface="Calibri" panose="020F0502020204030204" pitchFamily="34" charset="0"/>
              </a:rPr>
              <a:t>thành viên trong </a:t>
            </a:r>
            <a:r>
              <a:rPr lang="en-US" altLang="zh-CN" sz="2400" dirty="0" smtClean="0">
                <a:latin typeface="Calibri" panose="020F0502020204030204" pitchFamily="34" charset="0"/>
                <a:cs typeface="Calibri" panose="020F0502020204030204" pitchFamily="34" charset="0"/>
              </a:rPr>
              <a:t>tổ mình</a:t>
            </a:r>
            <a:endParaRPr lang="zh-CN" altLang="en-US" sz="2400" dirty="0">
              <a:latin typeface="Calibri" panose="020F0502020204030204" pitchFamily="34" charset="0"/>
              <a:cs typeface="Calibri" panose="020F0502020204030204" pitchFamily="34" charset="0"/>
            </a:endParaRPr>
          </a:p>
        </p:txBody>
      </p:sp>
      <p:pic>
        <p:nvPicPr>
          <p:cNvPr id="37" name="图片 36"/>
          <p:cNvPicPr>
            <a:picLocks noChangeAspect="1"/>
          </p:cNvPicPr>
          <p:nvPr/>
        </p:nvPicPr>
        <p:blipFill>
          <a:blip r:embed="rId7" cstate="print">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8512751" y="4302258"/>
            <a:ext cx="2282296" cy="2069592"/>
          </a:xfrm>
          <a:prstGeom prst="ellipse">
            <a:avLst/>
          </a:prstGeom>
          <a:ln w="38100">
            <a:solidFill>
              <a:schemeClr val="bg1"/>
            </a:solidFill>
          </a:ln>
        </p:spPr>
      </p:pic>
      <p:grpSp>
        <p:nvGrpSpPr>
          <p:cNvPr id="19" name="组合 27">
            <a:extLst>
              <a:ext uri="{FF2B5EF4-FFF2-40B4-BE49-F238E27FC236}">
                <a16:creationId xmlns="" xmlns:a16="http://schemas.microsoft.com/office/drawing/2014/main" id="{A83E7D27-061B-1741-85B0-CF9C467219CF}"/>
              </a:ext>
            </a:extLst>
          </p:cNvPr>
          <p:cNvGrpSpPr/>
          <p:nvPr/>
        </p:nvGrpSpPr>
        <p:grpSpPr>
          <a:xfrm>
            <a:off x="725792" y="343472"/>
            <a:ext cx="1144670" cy="732005"/>
            <a:chOff x="1281153" y="5632171"/>
            <a:chExt cx="1466266" cy="937662"/>
          </a:xfrm>
        </p:grpSpPr>
        <p:sp>
          <p:nvSpPr>
            <p:cNvPr id="20" name="云形 28">
              <a:extLst>
                <a:ext uri="{FF2B5EF4-FFF2-40B4-BE49-F238E27FC236}">
                  <a16:creationId xmlns="" xmlns:a16="http://schemas.microsoft.com/office/drawing/2014/main" id="{4346DF4B-D564-8A43-A856-1BFBCE5F4891}"/>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B9F1"/>
                  </a:solidFill>
                </a:rPr>
                <a:t>01</a:t>
              </a:r>
              <a:endParaRPr lang="zh-CN" altLang="en-US" sz="2400" b="1" dirty="0">
                <a:solidFill>
                  <a:srgbClr val="00B9F1"/>
                </a:solidFill>
              </a:endParaRPr>
            </a:p>
          </p:txBody>
        </p:sp>
        <p:sp>
          <p:nvSpPr>
            <p:cNvPr id="21" name="云形 29">
              <a:extLst>
                <a:ext uri="{FF2B5EF4-FFF2-40B4-BE49-F238E27FC236}">
                  <a16:creationId xmlns="" xmlns:a16="http://schemas.microsoft.com/office/drawing/2014/main" id="{2B83B8CB-AFD1-3140-BA8F-84C145AD3C2B}"/>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00B9F1"/>
                </a:solidFill>
              </a:endParaRPr>
            </a:p>
          </p:txBody>
        </p:sp>
      </p:grpSp>
    </p:spTree>
    <p:custDataLst>
      <p:tags r:id="rId1"/>
    </p:custDataLst>
    <p:extLst>
      <p:ext uri="{BB962C8B-B14F-4D97-AF65-F5344CB8AC3E}">
        <p14:creationId xmlns:p14="http://schemas.microsoft.com/office/powerpoint/2010/main" val="1898633971"/>
      </p:ext>
    </p:extLst>
  </p:cSld>
  <p:clrMapOvr>
    <a:masterClrMapping/>
  </p:clrMapOvr>
  <p:transition spd="slow" advTm="2497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fltVal val="0"/>
                                          </p:val>
                                        </p:tav>
                                        <p:tav tm="100000">
                                          <p:val>
                                            <p:strVal val="#ppt_w"/>
                                          </p:val>
                                        </p:tav>
                                      </p:tavLst>
                                    </p:anim>
                                    <p:anim calcmode="lin" valueType="num">
                                      <p:cBhvr>
                                        <p:cTn id="20" dur="1000" fill="hold"/>
                                        <p:tgtEl>
                                          <p:spTgt spid="37"/>
                                        </p:tgtEl>
                                        <p:attrNameLst>
                                          <p:attrName>ppt_h</p:attrName>
                                        </p:attrNameLst>
                                      </p:cBhvr>
                                      <p:tavLst>
                                        <p:tav tm="0">
                                          <p:val>
                                            <p:fltVal val="0"/>
                                          </p:val>
                                        </p:tav>
                                        <p:tav tm="100000">
                                          <p:val>
                                            <p:strVal val="#ppt_h"/>
                                          </p:val>
                                        </p:tav>
                                      </p:tavLst>
                                    </p:anim>
                                    <p:anim calcmode="lin" valueType="num">
                                      <p:cBhvr>
                                        <p:cTn id="21" dur="1000" fill="hold"/>
                                        <p:tgtEl>
                                          <p:spTgt spid="37"/>
                                        </p:tgtEl>
                                        <p:attrNameLst>
                                          <p:attrName>style.rotation</p:attrName>
                                        </p:attrNameLst>
                                      </p:cBhvr>
                                      <p:tavLst>
                                        <p:tav tm="0">
                                          <p:val>
                                            <p:fltVal val="90"/>
                                          </p:val>
                                        </p:tav>
                                        <p:tav tm="100000">
                                          <p:val>
                                            <p:fltVal val="0"/>
                                          </p:val>
                                        </p:tav>
                                      </p:tavLst>
                                    </p:anim>
                                    <p:animEffect transition="in" filter="fade">
                                      <p:cBhvr>
                                        <p:cTn id="22" dur="10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14723" y="1849253"/>
            <a:ext cx="3531055" cy="3531055"/>
            <a:chOff x="4314723" y="1849253"/>
            <a:chExt cx="3531055" cy="3531055"/>
          </a:xfrm>
        </p:grpSpPr>
        <p:sp>
          <p:nvSpPr>
            <p:cNvPr id="3" name="椭圆 2"/>
            <p:cNvSpPr/>
            <p:nvPr/>
          </p:nvSpPr>
          <p:spPr>
            <a:xfrm>
              <a:off x="4314723" y="1849253"/>
              <a:ext cx="3531055" cy="3531055"/>
            </a:xfrm>
            <a:prstGeom prst="ellipse">
              <a:avLst/>
            </a:prstGeom>
            <a:noFill/>
            <a:ln>
              <a:solidFill>
                <a:srgbClr val="00B9F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8709" y="2097214"/>
              <a:ext cx="2975974" cy="2975974"/>
            </a:xfrm>
            <a:prstGeom prst="rect">
              <a:avLst/>
            </a:prstGeom>
          </p:spPr>
        </p:pic>
      </p:grpSp>
      <p:sp>
        <p:nvSpPr>
          <p:cNvPr id="22" name="文本框 21"/>
          <p:cNvSpPr txBox="1"/>
          <p:nvPr/>
        </p:nvSpPr>
        <p:spPr>
          <a:xfrm>
            <a:off x="1978349" y="426197"/>
            <a:ext cx="553511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latin typeface="Calibri" panose="020F0502020204030204" pitchFamily="34" charset="0"/>
                <a:cs typeface="Calibri" panose="020F0502020204030204" pitchFamily="34" charset="0"/>
              </a:rPr>
              <a:t>b. TỰ GIỚI THIỆU BẢN THÂN</a:t>
            </a:r>
            <a:endParaRPr lang="zh-CN" altLang="en-US" dirty="0">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5792" y="343472"/>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B9F1"/>
                  </a:solidFill>
                </a:rPr>
                <a:t>01</a:t>
              </a:r>
              <a:endParaRPr lang="zh-CN" altLang="en-US" sz="2400" b="1" dirty="0">
                <a:solidFill>
                  <a:srgbClr val="00B9F1"/>
                </a:solidFill>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00B9F1"/>
                </a:solidFill>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3936695" y="2067747"/>
            <a:ext cx="1144670" cy="732005"/>
            <a:chOff x="1281153" y="5632171"/>
            <a:chExt cx="1466266" cy="937662"/>
          </a:xfrm>
        </p:grpSpPr>
        <p:sp>
          <p:nvSpPr>
            <p:cNvPr id="57" name="云形 56"/>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C52F"/>
                  </a:solidFill>
                </a:rPr>
                <a:t>01</a:t>
              </a:r>
              <a:endParaRPr lang="zh-CN" altLang="en-US" sz="2400" b="1" dirty="0">
                <a:solidFill>
                  <a:srgbClr val="FFC52F"/>
                </a:solidFill>
              </a:endParaRPr>
            </a:p>
          </p:txBody>
        </p:sp>
        <p:sp>
          <p:nvSpPr>
            <p:cNvPr id="58" name="云形 57"/>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C52F"/>
                </a:solidFill>
              </a:endParaRPr>
            </a:p>
          </p:txBody>
        </p:sp>
      </p:grpSp>
      <p:grpSp>
        <p:nvGrpSpPr>
          <p:cNvPr id="59" name="组合 58"/>
          <p:cNvGrpSpPr/>
          <p:nvPr/>
        </p:nvGrpSpPr>
        <p:grpSpPr>
          <a:xfrm>
            <a:off x="3989560" y="4269698"/>
            <a:ext cx="1144670" cy="732005"/>
            <a:chOff x="1281153" y="5632171"/>
            <a:chExt cx="1466266" cy="937662"/>
          </a:xfrm>
        </p:grpSpPr>
        <p:sp>
          <p:nvSpPr>
            <p:cNvPr id="60" name="云形 5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B9F1"/>
                  </a:solidFill>
                </a:rPr>
                <a:t>02</a:t>
              </a:r>
              <a:endParaRPr lang="zh-CN" altLang="en-US" sz="2400" b="1" dirty="0">
                <a:solidFill>
                  <a:srgbClr val="00B9F1"/>
                </a:solidFill>
              </a:endParaRPr>
            </a:p>
          </p:txBody>
        </p:sp>
        <p:sp>
          <p:nvSpPr>
            <p:cNvPr id="61" name="云形 6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00B9F1"/>
                </a:solidFill>
              </a:endParaRPr>
            </a:p>
          </p:txBody>
        </p:sp>
      </p:grpSp>
      <p:grpSp>
        <p:nvGrpSpPr>
          <p:cNvPr id="62" name="组合 61"/>
          <p:cNvGrpSpPr/>
          <p:nvPr/>
        </p:nvGrpSpPr>
        <p:grpSpPr>
          <a:xfrm>
            <a:off x="6565561" y="1550018"/>
            <a:ext cx="1144670" cy="732005"/>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B9F1"/>
                  </a:solidFill>
                </a:rPr>
                <a:t>05</a:t>
              </a:r>
              <a:endParaRPr lang="zh-CN" altLang="en-US" sz="2400" b="1" dirty="0">
                <a:solidFill>
                  <a:srgbClr val="00B9F1"/>
                </a:solidFill>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00B9F1"/>
                </a:solidFill>
              </a:endParaRPr>
            </a:p>
          </p:txBody>
        </p:sp>
      </p:grpSp>
      <p:grpSp>
        <p:nvGrpSpPr>
          <p:cNvPr id="65" name="组合 64"/>
          <p:cNvGrpSpPr/>
          <p:nvPr/>
        </p:nvGrpSpPr>
        <p:grpSpPr>
          <a:xfrm>
            <a:off x="7431560" y="3198836"/>
            <a:ext cx="1144670" cy="732005"/>
            <a:chOff x="1281153" y="5632171"/>
            <a:chExt cx="1466266" cy="937662"/>
          </a:xfrm>
        </p:grpSpPr>
        <p:sp>
          <p:nvSpPr>
            <p:cNvPr id="66" name="云形 6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accent5">
                      <a:lumMod val="60000"/>
                      <a:lumOff val="40000"/>
                    </a:schemeClr>
                  </a:solidFill>
                </a:rPr>
                <a:t>04</a:t>
              </a:r>
              <a:endParaRPr lang="zh-CN" altLang="en-US" sz="2400" b="1" dirty="0">
                <a:solidFill>
                  <a:schemeClr val="accent5">
                    <a:lumMod val="60000"/>
                    <a:lumOff val="40000"/>
                  </a:schemeClr>
                </a:solidFill>
              </a:endParaRPr>
            </a:p>
          </p:txBody>
        </p:sp>
        <p:sp>
          <p:nvSpPr>
            <p:cNvPr id="67" name="云形 6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accent5">
                    <a:lumMod val="60000"/>
                    <a:lumOff val="40000"/>
                  </a:schemeClr>
                </a:solidFill>
              </a:endParaRPr>
            </a:p>
          </p:txBody>
        </p:sp>
      </p:grpSp>
      <p:sp>
        <p:nvSpPr>
          <p:cNvPr id="68" name="矩形 67"/>
          <p:cNvSpPr/>
          <p:nvPr/>
        </p:nvSpPr>
        <p:spPr>
          <a:xfrm>
            <a:off x="1931387" y="2141361"/>
            <a:ext cx="1817507"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latin typeface="Calibri" panose="020F0502020204030204" pitchFamily="34" charset="0"/>
                <a:cs typeface="Calibri" panose="020F0502020204030204" pitchFamily="34" charset="0"/>
              </a:rPr>
              <a:t>HỌ TÊN</a:t>
            </a:r>
            <a:endParaRPr lang="zh-CN" altLang="en-US" sz="2400" dirty="0">
              <a:latin typeface="Calibri" panose="020F0502020204030204" pitchFamily="34" charset="0"/>
              <a:cs typeface="Calibri" panose="020F0502020204030204" pitchFamily="34" charset="0"/>
            </a:endParaRPr>
          </a:p>
        </p:txBody>
      </p:sp>
      <p:sp>
        <p:nvSpPr>
          <p:cNvPr id="69" name="矩形 68"/>
          <p:cNvSpPr/>
          <p:nvPr/>
        </p:nvSpPr>
        <p:spPr>
          <a:xfrm>
            <a:off x="2535643" y="4396608"/>
            <a:ext cx="1439074"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latin typeface="Calibri" panose="020F0502020204030204" pitchFamily="34" charset="0"/>
                <a:cs typeface="Calibri" panose="020F0502020204030204" pitchFamily="34" charset="0"/>
              </a:rPr>
              <a:t>NƠI Ở</a:t>
            </a:r>
            <a:endParaRPr lang="zh-CN" altLang="en-US" sz="2400" dirty="0">
              <a:latin typeface="Calibri" panose="020F0502020204030204" pitchFamily="34" charset="0"/>
              <a:cs typeface="Calibri" panose="020F0502020204030204" pitchFamily="34" charset="0"/>
            </a:endParaRPr>
          </a:p>
        </p:txBody>
      </p:sp>
      <p:sp>
        <p:nvSpPr>
          <p:cNvPr id="70" name="矩形 69"/>
          <p:cNvSpPr/>
          <p:nvPr/>
        </p:nvSpPr>
        <p:spPr>
          <a:xfrm>
            <a:off x="6669557" y="5571877"/>
            <a:ext cx="1941436"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latin typeface="Calibri" panose="020F0502020204030204" pitchFamily="34" charset="0"/>
                <a:cs typeface="Calibri" panose="020F0502020204030204" pitchFamily="34" charset="0"/>
              </a:rPr>
              <a:t>SỞ THÍCH</a:t>
            </a:r>
            <a:endParaRPr lang="zh-CN" altLang="en-US" sz="2400" dirty="0">
              <a:latin typeface="Calibri" panose="020F0502020204030204" pitchFamily="34" charset="0"/>
              <a:cs typeface="Calibri" panose="020F0502020204030204" pitchFamily="34" charset="0"/>
            </a:endParaRPr>
          </a:p>
        </p:txBody>
      </p:sp>
      <p:sp>
        <p:nvSpPr>
          <p:cNvPr id="71" name="矩形 70"/>
          <p:cNvSpPr/>
          <p:nvPr/>
        </p:nvSpPr>
        <p:spPr>
          <a:xfrm>
            <a:off x="8576229" y="3357190"/>
            <a:ext cx="1988120"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latin typeface="Calibri" panose="020F0502020204030204" pitchFamily="34" charset="0"/>
                <a:cs typeface="Calibri" panose="020F0502020204030204" pitchFamily="34" charset="0"/>
              </a:rPr>
              <a:t>ƯỚC MƠ</a:t>
            </a:r>
            <a:endParaRPr lang="zh-CN" altLang="en-US" sz="2400" dirty="0">
              <a:latin typeface="Calibri" panose="020F0502020204030204" pitchFamily="34" charset="0"/>
              <a:cs typeface="Calibri" panose="020F0502020204030204" pitchFamily="34" charset="0"/>
            </a:endParaRPr>
          </a:p>
        </p:txBody>
      </p:sp>
      <p:sp>
        <p:nvSpPr>
          <p:cNvPr id="72" name="矩形 71"/>
          <p:cNvSpPr/>
          <p:nvPr/>
        </p:nvSpPr>
        <p:spPr>
          <a:xfrm>
            <a:off x="7858669" y="1376262"/>
            <a:ext cx="3153156" cy="830997"/>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400" dirty="0">
                <a:solidFill>
                  <a:prstClr val="black"/>
                </a:solidFill>
                <a:latin typeface="Calibri" panose="020F0502020204030204" pitchFamily="34" charset="0"/>
                <a:cs typeface="Calibri" panose="020F0502020204030204" pitchFamily="34" charset="0"/>
              </a:rPr>
              <a:t>MONG MUỐN GÌ Ở CÁC BẠN TRONG LỚP?</a:t>
            </a:r>
            <a:endParaRPr lang="zh-CN" altLang="en-US" sz="2400" dirty="0">
              <a:latin typeface="Calibri" panose="020F0502020204030204" pitchFamily="34" charset="0"/>
              <a:cs typeface="Calibri" panose="020F0502020204030204" pitchFamily="34" charset="0"/>
            </a:endParaRPr>
          </a:p>
        </p:txBody>
      </p:sp>
      <p:grpSp>
        <p:nvGrpSpPr>
          <p:cNvPr id="73" name="组合 72"/>
          <p:cNvGrpSpPr/>
          <p:nvPr/>
        </p:nvGrpSpPr>
        <p:grpSpPr>
          <a:xfrm>
            <a:off x="6644875" y="4707185"/>
            <a:ext cx="1144670" cy="732005"/>
            <a:chOff x="1281153" y="5632171"/>
            <a:chExt cx="1466266" cy="937662"/>
          </a:xfrm>
        </p:grpSpPr>
        <p:sp>
          <p:nvSpPr>
            <p:cNvPr id="74" name="云形 73"/>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7B65"/>
                  </a:solidFill>
                </a:rPr>
                <a:t>03</a:t>
              </a:r>
              <a:endParaRPr lang="zh-CN" altLang="en-US" sz="2400" b="1" dirty="0">
                <a:solidFill>
                  <a:srgbClr val="FF7B65"/>
                </a:solidFill>
              </a:endParaRPr>
            </a:p>
          </p:txBody>
        </p:sp>
        <p:sp>
          <p:nvSpPr>
            <p:cNvPr id="75" name="云形 74"/>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FF7B65"/>
                </a:solidFill>
              </a:endParaRPr>
            </a:p>
          </p:txBody>
        </p:sp>
      </p:grpSp>
    </p:spTree>
    <p:custDataLst>
      <p:tags r:id="rId1"/>
    </p:custDataLst>
    <p:extLst>
      <p:ext uri="{BB962C8B-B14F-4D97-AF65-F5344CB8AC3E}">
        <p14:creationId xmlns:p14="http://schemas.microsoft.com/office/powerpoint/2010/main" val="3097327501"/>
      </p:ext>
    </p:extLst>
  </p:cSld>
  <p:clrMapOvr>
    <a:masterClrMapping/>
  </p:clrMapOvr>
  <p:transition spd="slow" advTm="186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heel(1)">
                                      <p:cBhvr>
                                        <p:cTn id="34" dur="2000"/>
                                        <p:tgtEl>
                                          <p:spTgt spid="56"/>
                                        </p:tgtEl>
                                      </p:cBhvr>
                                    </p:animEffect>
                                  </p:childTnLst>
                                </p:cTn>
                              </p:par>
                              <p:par>
                                <p:cTn id="35" presetID="21" presetClass="entr" presetSubtype="1"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heel(1)">
                                      <p:cBhvr>
                                        <p:cTn id="37" dur="2000"/>
                                        <p:tgtEl>
                                          <p:spTgt spid="59"/>
                                        </p:tgtEl>
                                      </p:cBhvr>
                                    </p:animEffect>
                                  </p:childTnLst>
                                </p:cTn>
                              </p:par>
                              <p:par>
                                <p:cTn id="38" presetID="21" presetClass="entr" presetSubtype="1"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heel(1)">
                                      <p:cBhvr>
                                        <p:cTn id="40" dur="2000"/>
                                        <p:tgtEl>
                                          <p:spTgt spid="73"/>
                                        </p:tgtEl>
                                      </p:cBhvr>
                                    </p:animEffect>
                                  </p:childTnLst>
                                </p:cTn>
                              </p:par>
                              <p:par>
                                <p:cTn id="41" presetID="21" presetClass="entr" presetSubtype="1" fill="hold"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heel(1)">
                                      <p:cBhvr>
                                        <p:cTn id="43" dur="2000"/>
                                        <p:tgtEl>
                                          <p:spTgt spid="65"/>
                                        </p:tgtEl>
                                      </p:cBhvr>
                                    </p:animEffect>
                                  </p:childTnLst>
                                </p:cTn>
                              </p:par>
                              <p:par>
                                <p:cTn id="44" presetID="21" presetClass="entr" presetSubtype="1"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wheel(1)">
                                      <p:cBhvr>
                                        <p:cTn id="46" dur="2000"/>
                                        <p:tgtEl>
                                          <p:spTgt spid="62"/>
                                        </p:tgtEl>
                                      </p:cBhvr>
                                    </p:animEffect>
                                  </p:childTnLst>
                                </p:cTn>
                              </p:par>
                              <p:par>
                                <p:cTn id="47" presetID="42"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1000"/>
                                        <p:tgtEl>
                                          <p:spTgt spid="72"/>
                                        </p:tgtEl>
                                      </p:cBhvr>
                                    </p:animEffect>
                                    <p:anim calcmode="lin" valueType="num">
                                      <p:cBhvr>
                                        <p:cTn id="50" dur="1000" fill="hold"/>
                                        <p:tgtEl>
                                          <p:spTgt spid="72"/>
                                        </p:tgtEl>
                                        <p:attrNameLst>
                                          <p:attrName>ppt_x</p:attrName>
                                        </p:attrNameLst>
                                      </p:cBhvr>
                                      <p:tavLst>
                                        <p:tav tm="0">
                                          <p:val>
                                            <p:strVal val="#ppt_x"/>
                                          </p:val>
                                        </p:tav>
                                        <p:tav tm="100000">
                                          <p:val>
                                            <p:strVal val="#ppt_x"/>
                                          </p:val>
                                        </p:tav>
                                      </p:tavLst>
                                    </p:anim>
                                    <p:anim calcmode="lin" valueType="num">
                                      <p:cBhvr>
                                        <p:cTn id="51" dur="1000" fill="hold"/>
                                        <p:tgtEl>
                                          <p:spTgt spid="7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1000"/>
                                        <p:tgtEl>
                                          <p:spTgt spid="71"/>
                                        </p:tgtEl>
                                      </p:cBhvr>
                                    </p:animEffect>
                                    <p:anim calcmode="lin" valueType="num">
                                      <p:cBhvr>
                                        <p:cTn id="55" dur="1000" fill="hold"/>
                                        <p:tgtEl>
                                          <p:spTgt spid="71"/>
                                        </p:tgtEl>
                                        <p:attrNameLst>
                                          <p:attrName>ppt_x</p:attrName>
                                        </p:attrNameLst>
                                      </p:cBhvr>
                                      <p:tavLst>
                                        <p:tav tm="0">
                                          <p:val>
                                            <p:strVal val="#ppt_x"/>
                                          </p:val>
                                        </p:tav>
                                        <p:tav tm="100000">
                                          <p:val>
                                            <p:strVal val="#ppt_x"/>
                                          </p:val>
                                        </p:tav>
                                      </p:tavLst>
                                    </p:anim>
                                    <p:anim calcmode="lin" valueType="num">
                                      <p:cBhvr>
                                        <p:cTn id="56" dur="1000" fill="hold"/>
                                        <p:tgtEl>
                                          <p:spTgt spid="7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1000"/>
                                        <p:tgtEl>
                                          <p:spTgt spid="70"/>
                                        </p:tgtEl>
                                      </p:cBhvr>
                                    </p:animEffect>
                                    <p:anim calcmode="lin" valueType="num">
                                      <p:cBhvr>
                                        <p:cTn id="60" dur="1000" fill="hold"/>
                                        <p:tgtEl>
                                          <p:spTgt spid="70"/>
                                        </p:tgtEl>
                                        <p:attrNameLst>
                                          <p:attrName>ppt_x</p:attrName>
                                        </p:attrNameLst>
                                      </p:cBhvr>
                                      <p:tavLst>
                                        <p:tav tm="0">
                                          <p:val>
                                            <p:strVal val="#ppt_x"/>
                                          </p:val>
                                        </p:tav>
                                        <p:tav tm="100000">
                                          <p:val>
                                            <p:strVal val="#ppt_x"/>
                                          </p:val>
                                        </p:tav>
                                      </p:tavLst>
                                    </p:anim>
                                    <p:anim calcmode="lin" valueType="num">
                                      <p:cBhvr>
                                        <p:cTn id="61" dur="1000" fill="hold"/>
                                        <p:tgtEl>
                                          <p:spTgt spid="7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1000"/>
                                        <p:tgtEl>
                                          <p:spTgt spid="69"/>
                                        </p:tgtEl>
                                      </p:cBhvr>
                                    </p:animEffect>
                                    <p:anim calcmode="lin" valueType="num">
                                      <p:cBhvr>
                                        <p:cTn id="65" dur="1000" fill="hold"/>
                                        <p:tgtEl>
                                          <p:spTgt spid="69"/>
                                        </p:tgtEl>
                                        <p:attrNameLst>
                                          <p:attrName>ppt_x</p:attrName>
                                        </p:attrNameLst>
                                      </p:cBhvr>
                                      <p:tavLst>
                                        <p:tav tm="0">
                                          <p:val>
                                            <p:strVal val="#ppt_x"/>
                                          </p:val>
                                        </p:tav>
                                        <p:tav tm="100000">
                                          <p:val>
                                            <p:strVal val="#ppt_x"/>
                                          </p:val>
                                        </p:tav>
                                      </p:tavLst>
                                    </p:anim>
                                    <p:anim calcmode="lin" valueType="num">
                                      <p:cBhvr>
                                        <p:cTn id="66" dur="1000" fill="hold"/>
                                        <p:tgtEl>
                                          <p:spTgt spid="6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1000"/>
                                        <p:tgtEl>
                                          <p:spTgt spid="68"/>
                                        </p:tgtEl>
                                      </p:cBhvr>
                                    </p:animEffect>
                                    <p:anim calcmode="lin" valueType="num">
                                      <p:cBhvr>
                                        <p:cTn id="70" dur="1000" fill="hold"/>
                                        <p:tgtEl>
                                          <p:spTgt spid="68"/>
                                        </p:tgtEl>
                                        <p:attrNameLst>
                                          <p:attrName>ppt_x</p:attrName>
                                        </p:attrNameLst>
                                      </p:cBhvr>
                                      <p:tavLst>
                                        <p:tav tm="0">
                                          <p:val>
                                            <p:strVal val="#ppt_x"/>
                                          </p:val>
                                        </p:tav>
                                        <p:tav tm="100000">
                                          <p:val>
                                            <p:strVal val="#ppt_x"/>
                                          </p:val>
                                        </p:tav>
                                      </p:tavLst>
                                    </p:anim>
                                    <p:anim calcmode="lin" valueType="num">
                                      <p:cBhvr>
                                        <p:cTn id="71"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8" grpId="0"/>
      <p:bldP spid="69" grpId="0"/>
      <p:bldP spid="70" grpId="0"/>
      <p:bldP spid="71" grpId="0"/>
      <p:bldP spid="7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教育PPT"/>
  <p:tag name="ISPRING_UUID" val="{F134E097-BE7B-4CAC-9D03-A8A415709799}"/>
  <p:tag name="ISPRING_RESOURCE_FOLDER" val="C:\Users\Lenovo\Downloads\GIAO ÁN ĐIÊN TỬ HĐTN 6- DỰ THI NGUYET- 2021\"/>
  <p:tag name="ISPRING_PRESENTATION_PATH" val="C:\Users\Lenovo\Downloads\GIAO ÁN ĐIÊN TỬ HĐTN 6- DỰ THI NGUYET- 2021.pptx"/>
  <p:tag name="ISPRING_PROJECT_VERSION" val="9.3"/>
  <p:tag name="ISPRING_PROJECT_FOLDER_UPDATED" val="1"/>
  <p:tag name="ISPRING_SCREEN_RECS_UPDATED" val="C:\Users\Lenovo\Downloads\GIAO ÁN ĐIÊN TỬ HĐTN 6- DỰ THI NGUYET- 2021\"/>
  <p:tag name="FLASHSPRING_ZOOM_TAG" val="58"/>
  <p:tag name="ISPRING_PRESENTATION_INFO_2" val="&lt;?xml version=&quot;1.0&quot; encoding=&quot;UTF-8&quot; standalone=&quot;no&quot; ?&gt;&#10;&lt;presentation2&gt;&#10;&#10;  &lt;slides&gt;&#10;    &lt;slide id=&quot;{21ECD92E-8A99-418F-AD20-8C95625DCD69}&quot; pptId=&quot;256&quot;/&gt;&#10;    &lt;slide id=&quot;{09698BAF-E603-4CDE-BB7C-2067B24FAAE3}&quot; pptId=&quot;339&quot;/&gt;&#10;    &lt;slide id=&quot;{6B4769F5-9C5C-4747-9E5E-25BC37AA2DE9}&quot; pptId=&quot;306&quot;/&gt;&#10;    &lt;slide id=&quot;{1CD53153-4EFA-489D-BFDE-6E751722FC91}&quot; pptId=&quot;319&quot;/&gt;&#10;    &lt;slide id=&quot;{3F19EEC4-7DF4-40A6-BC81-5D5346F29DDE}&quot; pptId=&quot;340&quot;/&gt;&#10;    &lt;slide id=&quot;{28172B4E-D495-4EC5-B263-CC1D56AE1A32}&quot; pptId=&quot;322&quot;/&gt;&#10;    &lt;slide id=&quot;{C0D8D8D8-F68F-4A7B-A28D-44CF05B22FCE}&quot; pptId=&quot;338&quot;/&gt;&#10;    &lt;slide id=&quot;{94946976-7EAE-4842-84EF-C4833B045DA5}&quot; pptId=&quot;354&quot;/&gt;&#10;    &lt;slide id=&quot;{F0C8B600-9073-4496-94E7-EDAA58D1CF7A}&quot; pptId=&quot;353&quot;/&gt;&#10;    &lt;slide id=&quot;{806C4BCA-F137-4F37-8215-59EE4E81748E}&quot; pptId=&quot;355&quot;/&gt;&#10;    &lt;slide id=&quot;{32052A46-7E07-4513-B999-7F7E8EEBC9A5}&quot; pptId=&quot;348&quot;/&gt;&#10;    &lt;slide id=&quot;{FFB6BB93-5267-461E-9957-182F6FEDE2E8}&quot; pptId=&quot;347&quot;/&gt;&#10;    &lt;slide id=&quot;{EFD81FD5-96EB-4554-BF17-1E90FD96CF95}&quot; pptId=&quot;344&quot;/&gt;&#10;    &lt;slide id=&quot;{C6E091E8-4622-4583-AE60-CF1EA728F86B}&quot; pptId=&quot;349&quot;/&gt;&#10;    &lt;slide id=&quot;{99707934-04F8-410A-9FB5-E28D95D21B91}&quot; pptId=&quot;350&quot;/&gt;&#10;    &lt;slide id=&quot;{826D1BC2-C7F3-4559-BFD4-163B3D89B84E}&quot; pptId=&quot;330&quot;/&gt;&#10;    &lt;slide id=&quot;{32BB9907-81B2-4834-B851-0B330D25F1A2}&quot; pptId=&quot;331&quot;/&gt;&#10;    &lt;slide id=&quot;{1B419A4E-8EA1-44A9-90E4-26E57C37B85C}&quot; pptId=&quot;345&quot;/&gt;&#10;    &lt;slide id=&quot;{DBBEB754-6B7B-440A-8B15-44F4C1DB3FF2}&quot; pptId=&quot;332&quot;/&gt;&#10;    &lt;slide id=&quot;{41D5F2E8-1D81-4659-91F9-13F5114D78A2}&quot; pptId=&quot;351&quot;/&gt;&#10;    &lt;slide id=&quot;{7F10D606-7DAF-4DC8-BFEF-E6D4EE84BED9}&quot; pptId=&quot;352&quot;/&gt;&#10;    &lt;slide id=&quot;{B8F7EDFE-9383-4401-AEE6-3F8F38F247BC}&quot; pptId=&quot;341&quot;/&gt;&#10;    &lt;slide id=&quot;{CB5879CE-D8D1-4E23-9023-0FAB419A5060}&quot; pptId=&quot;342&quot;/&gt;&#10;    &lt;slide id=&quot;{C269B2F9-79ED-4DA1-9B4C-0CAEE23A299B}&quot; pptId=&quot;336&quot;/&gt;&#10;    &lt;slide id=&quot;{F7E0347D-A193-4CAD-BBC6-2D1022033B19}&quot; pptId=&quot;302&quot;/&gt;&#10;    &lt;slide id=&quot;{296CF560-35D1-4804-90C4-32334DCEBBA1}&quot; pptId=&quot;317&quot;/&gt;&#10;  &lt;/slides&gt;&#10;&#10;  &lt;narration&gt;&#10;    &lt;audioTracks&gt;&#10;      &lt;audioTrack muted=&quot;false&quot; name=&quot;Chuẩn-side-1&quot; resource=&quot;5946f46e&quot; slideId=&quot;{21ECD92E-8A99-418F-AD20-8C95625DCD69}&quot; startTime=&quot;0&quot; stepIndex=&quot;0&quot; volume=&quot;1&quot;&gt;&#10;        &lt;audio channels=&quot;1&quot; format=&quot;fltp&quot; sampleRate=&quot;44100&quot;/&gt;&#10;      &lt;/audioTrack&gt;&#10;      &lt;audioTrack muted=&quot;false&quot; name=&quot;Chuẩn side 3&quot; resource=&quot;3eee4f4f&quot; slideId=&quot;{6B4769F5-9C5C-4747-9E5E-25BC37AA2DE9}&quot; startTime=&quot;0&quot; stepIndex=&quot;0&quot; volume=&quot;1&quot;&gt;&#10;        &lt;audio channels=&quot;1&quot; format=&quot;fltp&quot; sampleRate=&quot;44100&quot;/&gt;&#10;      &lt;/audioTrack&gt;&#10;      &lt;audioTrack muted=&quot;false&quot; name=&quot;Chuẩn side 5&quot; resource=&quot;469c9a65&quot; slideId=&quot;{3F19EEC4-7DF4-40A6-BC81-5D5346F29DDE}&quot; startTime=&quot;0&quot; stepIndex=&quot;0&quot; volume=&quot;1&quot;&gt;&#10;        &lt;audio channels=&quot;1&quot; format=&quot;fltp&quot; sampleRate=&quot;44100&quot;/&gt;&#10;      &lt;/audioTrack&gt;&#10;      &lt;audioTrack muted=&quot;false&quot; name=&quot;Chuan side 8&quot; resource=&quot;16bd83e3&quot; slideId=&quot;{94946976-7EAE-4842-84EF-C4833B045DA5}&quot; startTime=&quot;0&quot; stepIndex=&quot;0&quot; volume=&quot;1&quot;&gt;&#10;        &lt;audio channels=&quot;1&quot; format=&quot;fltp&quot; sampleRate=&quot;44100&quot;/&gt;&#10;      &lt;/audioTrack&gt;&#10;      &lt;audioTrack muted=&quot;false&quot; name=&quot;Chuan Side 9&quot; resource=&quot;3afbbe06&quot; slideId=&quot;{F0C8B600-9073-4496-94E7-EDAA58D1CF7A}&quot; startTime=&quot;0&quot; stepIndex=&quot;0&quot; volume=&quot;1&quot;&gt;&#10;        &lt;audio channels=&quot;1&quot; format=&quot;fltp&quot; sampleRate=&quot;44100&quot;/&gt;&#10;      &lt;/audioTrack&gt;&#10;      &lt;audioTrack muted=&quot;false&quot; name=&quot;chuản Side13&quot; resource=&quot;fc3a846c&quot; slideId=&quot;{EFD81FD5-96EB-4554-BF17-1E90FD96CF95}&quot; startTime=&quot;0&quot; stepIndex=&quot;0&quot; volume=&quot;1&quot;&gt;&#10;        &lt;audio channels=&quot;1&quot; format=&quot;fltp&quot; sampleRate=&quot;44100&quot;/&gt;&#10;      &lt;/audioTrack&gt;&#10;      &lt;audioTrack muted=&quot;false&quot; name=&quot;chuẩn-Side-16&quot; resource=&quot;1a31b065&quot; slideId=&quot;{826D1BC2-C7F3-4559-BFD4-163B3D89B84E}&quot; startTime=&quot;0&quot; stepIndex=&quot;0&quot; volume=&quot;1&quot;&gt;&#10;        &lt;audio channels=&quot;1&quot; format=&quot;fltp&quot; sampleRate=&quot;44100&quot;/&gt;&#10;      &lt;/audioTrack&gt;&#10;      &lt;audioTrack muted=&quot;false&quot; name=&quot;Chuẩn  side 20&quot; resource=&quot;23ae39cc&quot; slideId=&quot;{41D5F2E8-1D81-4659-91F9-13F5114D78A2}&quot; startTime=&quot;0&quot; stepIndex=&quot;0&quot; volume=&quot;1&quot;&gt;&#10;        &lt;audio channels=&quot;1&quot; format=&quot;fltp&quot; sampleRate=&quot;44100&quot;/&gt;&#10;      &lt;/audioTrack&gt;&#10;      &lt;audioTrack muted=&quot;false&quot; name=&quot;chuan side 22&quot; resource=&quot;3bc2912f&quot; slideId=&quot;{B8F7EDFE-9383-4401-AEE6-3F8F38F247BC}&quot; startTime=&quot;0&quot; stepIndex=&quot;0&quot; volume=&quot;1&quot;&gt;&#10;        &lt;audio channels=&quot;1&quot; format=&quot;fltp&quot; sampleRate=&quot;44100&quot;/&gt;&#10;      &lt;/audioTrack&gt;&#10;      &lt;audioTrack muted=&quot;false&quot; name=&quot;Chuẩn Side 25&quot; resource=&quot;bdd822d0&quot; slideId=&quot;{F7E0347D-A193-4CAD-BBC6-2D1022033B19}&quot; startTime=&quot;0&quot; stepIndex=&quot;0&quot; volume=&quot;1&quot;&gt;&#10;        &lt;audio channels=&quot;1&quot; format=&quot;fltp&quot; sampleRate=&quot;44100&quot;/&gt;&#10;      &lt;/audioTrack&gt;&#10;    &lt;/audioTracks&gt;&#10;    &lt;videoTracks/&gt;&#10;  &lt;/narration&gt;&#10;&#10;&lt;/presentation2&gt;&#10;"/>
  <p:tag name="ISPRING_LMS_API_VERSION" val="SCORM 2004 (2nd edition)"/>
  <p:tag name="ISPRING_ULTRA_SCORM_COURSE_ID" val="A017D5B7-C015-4FB9-86E3-2901943256C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V{24EEF804-495D-4AF8-984A-5F43076FBB83}&quot;,&quot;C:\\Users\\Lenovo\\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Lst>
</file>

<file path=ppt/tags/tag10.xml><?xml version="1.0" encoding="utf-8"?>
<p:tagLst xmlns:a="http://schemas.openxmlformats.org/drawingml/2006/main" xmlns:r="http://schemas.openxmlformats.org/officeDocument/2006/relationships" xmlns:p="http://schemas.openxmlformats.org/presentationml/2006/main">
  <p:tag name="TIMING" val="|0.001|1|0.5|0.5"/>
  <p:tag name="ISPRING_CUSTOM_TIMING_USED" val="1"/>
  <p:tag name="ISPRING_SLIDE_ID_2" val="{F0C8B600-9073-4496-94E7-EDAA58D1CF7A}"/>
  <p:tag name="GENSWF_ADVANCE_TIME" val="18.626"/>
  <p:tag name="GENSWF_SLIDE_UID" val="{08118DF1-22E2-452B-8F8B-E1711371F64C}:353"/>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06C4BCA-F137-4F37-8215-59EE4E81748E}"/>
  <p:tag name="GENSWF_SLIDE_UID" val="{83894D10-FF40-4490-8776-86C70D071FD6}:355"/>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6.000"/>
  <p:tag name="ISPRING_CUSTOM_TIMING_USED" val="1"/>
  <p:tag name="ISPRING_SLIDE_ID_2" val="{32052A46-7E07-4513-B999-7F7E8EEBC9A5}"/>
  <p:tag name="GENSWF_SLIDE_UID" val="{AC5F37AB-C64F-48F6-89C6-8DEC38FB3FBF}:348"/>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TIMING" val="|0.001|0.5|2|0.5|0.5"/>
  <p:tag name="ISPRING_CUSTOM_TIMING_USED" val="1"/>
  <p:tag name="ISPRING_SLIDE_ID_2" val="{FFB6BB93-5267-461E-9957-182F6FEDE2E8}"/>
  <p:tag name="GENSWF_SLIDE_UID" val="{B20F7604-2FC7-4225-9F2B-EFDB9E2CC25F}:347"/>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FD81FD5-96EB-4554-BF17-1E90FD96CF95}"/>
  <p:tag name="GENSWF_ADVANCE_TIME" val="27.586"/>
  <p:tag name="GENSWF_SLIDE_UID" val="{642FD251-85CB-4D60-856E-38543896A936}:344"/>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10.001"/>
  <p:tag name="TIMING" val="|0.001|2|2|0.5|1|0.5|0.5|1|0.5"/>
  <p:tag name="ISPRING_CUSTOM_TIMING_USED" val="1"/>
  <p:tag name="ISPRING_SLIDE_ID_2" val="{C6E091E8-4622-4583-AE60-CF1EA728F86B}"/>
  <p:tag name="GENSWF_SLIDE_UID" val="{2015F845-E26B-42FB-B297-BFD80290A0D9}:349"/>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8.501"/>
  <p:tag name="TIMING" val="|0.001|0.5|1|1|1|0.5|2|0.5"/>
  <p:tag name="ISPRING_CUSTOM_TIMING_USED" val="1"/>
  <p:tag name="ISPRING_SLIDE_ID_2" val="{99707934-04F8-410A-9FB5-E28D95D21B91}"/>
  <p:tag name="GENSWF_SLIDE_UID" val="{AEBB61C9-6B74-479A-BEEA-D958E10A1594}:350"/>
</p:tagLst>
</file>

<file path=ppt/tags/tag17.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ISPRING_SLIDE_ID_2" val="{826D1BC2-C7F3-4559-BFD4-163B3D89B84E}"/>
  <p:tag name="GENSWF_ADVANCE_TIME" val="65.046"/>
  <p:tag name="GENSWF_SLIDE_UID" val="{5DD90766-39F1-43BA-B8FD-58361828071D}:330"/>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6.000"/>
  <p:tag name="TIMING" val="|0.001"/>
  <p:tag name="ISPRING_CUSTOM_TIMING_USED" val="1"/>
  <p:tag name="ISPRING_SLIDE_ID_2" val="{32BB9907-81B2-4834-B851-0B330D25F1A2}"/>
  <p:tag name="GENSWF_SLIDE_UID" val="{F1803122-9B09-45BC-8DC5-9B32E75ED7B6}:331"/>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6.000"/>
  <p:tag name="ISPRING_CUSTOM_TIMING_USED" val="1"/>
  <p:tag name="ISPRING_SLIDE_ID_2" val="{1B419A4E-8EA1-44A9-90E4-26E57C37B85C}"/>
  <p:tag name="GENSWF_SLIDE_UID" val="{15E5128D-D117-4A1E-A098-978D9D4B8194}:345"/>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951"/>
  <p:tag name="TIMING" val="|0.001|1|0.5|0.5|1|0.5|0.5|0.5|2"/>
  <p:tag name="ISPRING_CUSTOM_TIMING_USED" val="1"/>
  <p:tag name="ISPRING_SLIDE_ID_2" val="{21ECD92E-8A99-418F-AD20-8C95625DCD69}"/>
  <p:tag name="GENSWF_SLIDE_UID" val="{453D8A73-806B-4998-BAE2-1F10D029F69C}:256"/>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8.000"/>
  <p:tag name="TIMING" val="|0.001|1|1|0.5|1"/>
  <p:tag name="ISPRING_CUSTOM_TIMING_USED" val="1"/>
  <p:tag name="ISPRING_SLIDE_ID_2" val="{DBBEB754-6B7B-440A-8B15-44F4C1DB3FF2}"/>
  <p:tag name="GENSWF_SLIDE_UID" val="{C3F36D81-6617-47DB-A3CD-00314CB1ABAF}:332"/>
</p:tagLst>
</file>

<file path=ppt/tags/tag21.xml><?xml version="1.0" encoding="utf-8"?>
<p:tagLst xmlns:a="http://schemas.openxmlformats.org/drawingml/2006/main" xmlns:r="http://schemas.openxmlformats.org/officeDocument/2006/relationships" xmlns:p="http://schemas.openxmlformats.org/presentationml/2006/main">
  <p:tag name="TIMING" val="|0.001|1|1|1"/>
  <p:tag name="ISPRING_CUSTOM_TIMING_USED" val="1"/>
  <p:tag name="ISPRING_SLIDE_ID_2" val="{41D5F2E8-1D81-4659-91F9-13F5114D78A2}"/>
  <p:tag name="GENSWF_ADVANCE_TIME" val="29.937"/>
  <p:tag name="GENSWF_SLIDE_UID" val="{A208694D-F441-4AE5-BCA5-73C4A84F4195}:351"/>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5.000"/>
  <p:tag name="TIMING" val="|0.001|0.5"/>
  <p:tag name="ISPRING_CUSTOM_TIMING_USED" val="1"/>
  <p:tag name="ISPRING_SLIDE_ID_2" val="{7F10D606-7DAF-4DC8-BFEF-E6D4EE84BED9}"/>
  <p:tag name="GENSWF_SLIDE_UID" val="{D827C3AE-906C-4C38-9D25-1170A5F245C6}:352"/>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27.050"/>
  <p:tag name="ISPRING_CUSTOM_TIMING_USED" val="1"/>
  <p:tag name="ISPRING_SLIDE_ID_2" val="{B8F7EDFE-9383-4401-AEE6-3F8F38F247BC}"/>
  <p:tag name="GENSWF_SLIDE_UID" val="{EEB70C5C-C6DD-4364-9038-892FCBBA10AD}:341"/>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6.000"/>
  <p:tag name="ISPRING_CUSTOM_TIMING_USED" val="1"/>
  <p:tag name="ISPRING_SLIDE_ID_2" val="{CB5879CE-D8D1-4E23-9023-0FAB419A5060}"/>
  <p:tag name="GENSWF_SLIDE_UID" val="{40D79198-14A7-46FD-BE0D-5BCE8286F98B}:342"/>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8.000"/>
  <p:tag name="TIMING" val="|0.001|1|1|0.5|1"/>
  <p:tag name="ISPRING_CUSTOM_TIMING_USED" val="1"/>
  <p:tag name="ISPRING_SLIDE_ID_2" val="{C269B2F9-79ED-4DA1-9B4C-0CAEE23A299B}"/>
  <p:tag name="GENSWF_SLIDE_UID" val="{8767FE01-11AD-4247-8A6F-4BEAA328DA26}:336"/>
</p:tagLst>
</file>

<file path=ppt/tags/tag26.xml><?xml version="1.0" encoding="utf-8"?>
<p:tagLst xmlns:a="http://schemas.openxmlformats.org/drawingml/2006/main" xmlns:r="http://schemas.openxmlformats.org/officeDocument/2006/relationships" xmlns:p="http://schemas.openxmlformats.org/presentationml/2006/main">
  <p:tag name="TIMING" val="|1|1"/>
  <p:tag name="ISPRING_CUSTOM_TIMING_USED" val="1"/>
  <p:tag name="ISPRING_SLIDE_ID_2" val="{F7E0347D-A193-4CAD-BBC6-2D1022033B19}"/>
  <p:tag name="GENSWF_ADVANCE_TIME" val="26.829"/>
  <p:tag name="GENSWF_SLIDE_UID" val="{1AE3F425-E3B5-41B2-A42C-888B0FEA34E5}:302"/>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8.000"/>
  <p:tag name="TIMING" val="|0.001|1|0.5|0.5|0.5|1|0.5|0.5|1|0.5"/>
  <p:tag name="ISPRING_CUSTOM_TIMING_USED" val="1"/>
  <p:tag name="ISPRING_SLIDE_ID_2" val="{296CF560-35D1-4804-90C4-32334DCEBBA1}"/>
  <p:tag name="GENSWF_SLIDE_UID" val="{D896B23A-2BD8-4682-B66C-B9BDD7EB8C7E}:317"/>
</p:tagLst>
</file>

<file path=ppt/tags/tag3.xml><?xml version="1.0" encoding="utf-8"?>
<p:tagLst xmlns:a="http://schemas.openxmlformats.org/drawingml/2006/main" xmlns:r="http://schemas.openxmlformats.org/officeDocument/2006/relationships" xmlns:p="http://schemas.openxmlformats.org/presentationml/2006/main">
  <p:tag name="GENSWF_ADVANCE_TIME" val="6.000"/>
  <p:tag name="TIMING" val="|0.001|2"/>
  <p:tag name="ISPRING_CUSTOM_TIMING_USED" val="1"/>
  <p:tag name="ISPRING_SLIDE_ID_2" val="{09698BAF-E603-4CDE-BB7C-2067B24FAAE3}"/>
  <p:tag name="GENSWF_SLIDE_UID" val="{4B90E156-28A1-4B0B-9BB4-8D5E8032663D}:339"/>
</p:tagLst>
</file>

<file path=ppt/tags/tag4.xml><?xml version="1.0" encoding="utf-8"?>
<p:tagLst xmlns:a="http://schemas.openxmlformats.org/drawingml/2006/main" xmlns:r="http://schemas.openxmlformats.org/officeDocument/2006/relationships" xmlns:p="http://schemas.openxmlformats.org/presentationml/2006/main">
  <p:tag name="TIMING" val="|0.001|1|1|0.5|1"/>
  <p:tag name="ISPRING_CUSTOM_TIMING_USED" val="1"/>
  <p:tag name="ISPRING_SLIDE_ID_2" val="{6B4769F5-9C5C-4747-9E5E-25BC37AA2DE9}"/>
  <p:tag name="GENSWF_ADVANCE_TIME" val="9.092"/>
  <p:tag name="GENSWF_SLIDE_UID" val="{080E49BA-B724-49AC-8096-DDC34485394A}:306"/>
</p:tagLst>
</file>

<file path=ppt/tags/tag5.xml><?xml version="1.0" encoding="utf-8"?>
<p:tagLst xmlns:a="http://schemas.openxmlformats.org/drawingml/2006/main" xmlns:r="http://schemas.openxmlformats.org/officeDocument/2006/relationships" xmlns:p="http://schemas.openxmlformats.org/presentationml/2006/main">
  <p:tag name="GENSWF_ADVANCE_TIME" val="6.000"/>
  <p:tag name="TIMING" val="|0.001"/>
  <p:tag name="ISPRING_CUSTOM_TIMING_USED" val="1"/>
  <p:tag name="ISPRING_SLIDE_ID_2" val="{1CD53153-4EFA-489D-BFDE-6E751722FC91}"/>
  <p:tag name="GENSWF_SLIDE_UID" val="{080CF881-843C-4A88-AE33-001D510A0936}:319"/>
</p:tagLst>
</file>

<file path=ppt/tags/tag6.xml><?xml version="1.0" encoding="utf-8"?>
<p:tagLst xmlns:a="http://schemas.openxmlformats.org/drawingml/2006/main" xmlns:r="http://schemas.openxmlformats.org/officeDocument/2006/relationships" xmlns:p="http://schemas.openxmlformats.org/presentationml/2006/main">
  <p:tag name="TIMING" val="|0.001|0.5"/>
  <p:tag name="ISPRING_CUSTOM_TIMING_USED" val="1"/>
  <p:tag name="ISPRING_SLIDE_ID_2" val="{3F19EEC4-7DF4-40A6-BC81-5D5346F29DDE}"/>
  <p:tag name="GENSWF_ADVANCE_TIME" val="9.875"/>
  <p:tag name="GENSWF_SLIDE_UID" val="{B01FC349-7AF2-46DB-AE56-E41FDB346A82}:34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8.000"/>
  <p:tag name="TIMING" val="|0.001|1|1|0.5|1"/>
  <p:tag name="ISPRING_CUSTOM_TIMING_USED" val="1"/>
  <p:tag name="ISPRING_SLIDE_ID_2" val="{28172B4E-D495-4EC5-B263-CC1D56AE1A32}"/>
  <p:tag name="GENSWF_SLIDE_UID" val="{B1F069B2-457D-46AA-9AD5-654554B2AC2F}:322"/>
</p:tagLst>
</file>

<file path=ppt/tags/tag8.xml><?xml version="1.0" encoding="utf-8"?>
<p:tagLst xmlns:a="http://schemas.openxmlformats.org/drawingml/2006/main" xmlns:r="http://schemas.openxmlformats.org/officeDocument/2006/relationships" xmlns:p="http://schemas.openxmlformats.org/presentationml/2006/main">
  <p:tag name="GENSWF_ADVANCE_TIME" val="6.000"/>
  <p:tag name="ISPRING_CUSTOM_TIMING_USED" val="1"/>
  <p:tag name="ISPRING_SLIDE_ID_2" val="{C0D8D8D8-F68F-4A7B-A28D-44CF05B22FCE}"/>
  <p:tag name="GENSWF_SLIDE_UID" val="{213DD679-9FCA-4A7E-9612-A363B8D7987A}:338"/>
</p:tagLst>
</file>

<file path=ppt/tags/tag9.xml><?xml version="1.0" encoding="utf-8"?>
<p:tagLst xmlns:a="http://schemas.openxmlformats.org/drawingml/2006/main" xmlns:r="http://schemas.openxmlformats.org/officeDocument/2006/relationships" xmlns:p="http://schemas.openxmlformats.org/presentationml/2006/main">
  <p:tag name="TIMING" val="|0.001|1|1|1|1"/>
  <p:tag name="ISPRING_CUSTOM_TIMING_USED" val="1"/>
  <p:tag name="ISPRING_SLIDE_ID_2" val="{94946976-7EAE-4842-84EF-C4833B045DA5}"/>
  <p:tag name="GENSWF_ADVANCE_TIME" val="24.974"/>
  <p:tag name="GENSWF_SLIDE_UID" val="{43164218-8DDE-4565-8448-69EA7487BBFA}:35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801</Words>
  <Application>Microsoft Office PowerPoint</Application>
  <PresentationFormat>Custom</PresentationFormat>
  <Paragraphs>128</Paragraphs>
  <Slides>26</Slides>
  <Notes>26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 Xác định những việc nên làm và không nên làm với bạn bè, thầy cô.</vt:lpstr>
      <vt:lpstr>PowerPoint Presentation</vt:lpstr>
      <vt:lpstr>PowerPoint Presentation</vt:lpstr>
      <vt:lpstr>Thiết lập mối quan hệ thân thiện, kính trọng thầy, cô giáo</vt:lpstr>
      <vt:lpstr>PowerPoint Presentation</vt:lpstr>
      <vt:lpstr>PowerPoint Presentation</vt:lpstr>
      <vt:lpstr>PowerPoint Presentation</vt:lpstr>
      <vt:lpstr>PowerPoint Presentation</vt:lpstr>
      <vt:lpstr>Hoạt động 3: Xử lí tình huống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儿童教育PPT</dc:title>
  <dc:subject>https://www.ypppt.com/</dc:subject>
  <dc:creator>优品PPT</dc:creator>
  <cp:lastModifiedBy>Admin</cp:lastModifiedBy>
  <cp:revision>134</cp:revision>
  <dcterms:created xsi:type="dcterms:W3CDTF">2018-10-13T08:45:51Z</dcterms:created>
  <dcterms:modified xsi:type="dcterms:W3CDTF">2024-04-16T14:51:19Z</dcterms:modified>
</cp:coreProperties>
</file>