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DejaVu Serif Bold" panose="020B0604020202020204" charset="0"/>
      <p:regular r:id="rId15"/>
    </p:embeddedFont>
    <p:embeddedFont>
      <p:font typeface="Noto Sans Bold Italics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Arimo Bold Italics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660" y="-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24.svg"/><Relationship Id="rId10" Type="http://schemas.openxmlformats.org/officeDocument/2006/relationships/image" Target="../media/image19.sv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8.png"/><Relationship Id="rId17" Type="http://schemas.openxmlformats.org/officeDocument/2006/relationships/image" Target="../media/image33.svg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5" Type="http://schemas.openxmlformats.org/officeDocument/2006/relationships/image" Target="../media/image21.png"/><Relationship Id="rId10" Type="http://schemas.openxmlformats.org/officeDocument/2006/relationships/image" Target="../media/image5.svg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1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9.sv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48151" y="2470996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5647385" y="2367563"/>
            <a:ext cx="615257" cy="615257"/>
          </a:xfrm>
          <a:custGeom>
            <a:avLst/>
            <a:gdLst/>
            <a:ahLst/>
            <a:cxnLst/>
            <a:rect l="l" t="t" r="r" b="b"/>
            <a:pathLst>
              <a:path w="615257" h="615257">
                <a:moveTo>
                  <a:pt x="0" y="0"/>
                </a:moveTo>
                <a:lnTo>
                  <a:pt x="615258" y="0"/>
                </a:lnTo>
                <a:lnTo>
                  <a:pt x="615258" y="615258"/>
                </a:lnTo>
                <a:lnTo>
                  <a:pt x="0" y="6152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48522" y="3425223"/>
            <a:ext cx="368008" cy="368008"/>
          </a:xfrm>
          <a:custGeom>
            <a:avLst/>
            <a:gdLst/>
            <a:ahLst/>
            <a:cxnLst/>
            <a:rect l="l" t="t" r="r" b="b"/>
            <a:pathLst>
              <a:path w="368008" h="368008">
                <a:moveTo>
                  <a:pt x="0" y="0"/>
                </a:moveTo>
                <a:lnTo>
                  <a:pt x="368008" y="0"/>
                </a:lnTo>
                <a:lnTo>
                  <a:pt x="368008" y="368008"/>
                </a:lnTo>
                <a:lnTo>
                  <a:pt x="0" y="3680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01187" y="5011730"/>
            <a:ext cx="838710" cy="838710"/>
          </a:xfrm>
          <a:custGeom>
            <a:avLst/>
            <a:gdLst/>
            <a:ahLst/>
            <a:cxnLst/>
            <a:rect l="l" t="t" r="r" b="b"/>
            <a:pathLst>
              <a:path w="838710" h="838710">
                <a:moveTo>
                  <a:pt x="0" y="0"/>
                </a:moveTo>
                <a:lnTo>
                  <a:pt x="838711" y="0"/>
                </a:lnTo>
                <a:lnTo>
                  <a:pt x="838711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50185" y="5924545"/>
            <a:ext cx="506458" cy="506458"/>
          </a:xfrm>
          <a:custGeom>
            <a:avLst/>
            <a:gdLst/>
            <a:ahLst/>
            <a:cxnLst/>
            <a:rect l="l" t="t" r="r" b="b"/>
            <a:pathLst>
              <a:path w="506458" h="506458">
                <a:moveTo>
                  <a:pt x="0" y="0"/>
                </a:moveTo>
                <a:lnTo>
                  <a:pt x="506458" y="0"/>
                </a:lnTo>
                <a:lnTo>
                  <a:pt x="506458" y="506458"/>
                </a:lnTo>
                <a:lnTo>
                  <a:pt x="0" y="5064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62643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46110" y="485661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923925"/>
            <a:ext cx="4807086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333333"/>
                </a:solidFill>
                <a:latin typeface="Migra Extra-Light"/>
                <a:ea typeface="Migra Extra-Light"/>
                <a:cs typeface="Migra Extra-Light"/>
                <a:sym typeface="Migra Extra-Light"/>
              </a:rPr>
              <a:t>2024 Portfolio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452192" y="923925"/>
            <a:ext cx="4807086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00"/>
              </a:lnSpc>
            </a:pPr>
            <a:r>
              <a:rPr lang="en-US" sz="3500">
                <a:solidFill>
                  <a:srgbClr val="333333"/>
                </a:solidFill>
                <a:latin typeface="Migra Extra-Light"/>
                <a:ea typeface="Migra Extra-Light"/>
                <a:cs typeface="Migra Extra-Light"/>
                <a:sym typeface="Migra Extra-Light"/>
              </a:rPr>
              <a:t>www.reallygreatsite.com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04323" y="2367563"/>
            <a:ext cx="14119613" cy="4193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19"/>
              </a:lnSpc>
            </a:pPr>
            <a:r>
              <a:rPr lang="en-US" sz="9600" b="1" i="1" dirty="0" err="1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Suy</a:t>
            </a:r>
            <a:r>
              <a:rPr lang="en-US" sz="9600" b="1" i="1" dirty="0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 </a:t>
            </a:r>
            <a:r>
              <a:rPr lang="en-US" sz="9600" b="1" i="1" dirty="0" err="1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nghĩ</a:t>
            </a:r>
            <a:r>
              <a:rPr lang="en-US" sz="9600" b="1" i="1" dirty="0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 </a:t>
            </a:r>
            <a:r>
              <a:rPr lang="en-US" sz="9600" b="1" i="1" dirty="0" err="1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của</a:t>
            </a:r>
            <a:r>
              <a:rPr lang="en-US" sz="9600" b="1" i="1" dirty="0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 </a:t>
            </a:r>
            <a:r>
              <a:rPr lang="en-US" sz="9600" b="1" i="1" dirty="0" err="1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em</a:t>
            </a:r>
            <a:r>
              <a:rPr lang="en-US" sz="9600" b="1" i="1" dirty="0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 </a:t>
            </a:r>
            <a:r>
              <a:rPr lang="en-US" sz="9600" b="1" i="1" dirty="0" err="1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về</a:t>
            </a:r>
            <a:r>
              <a:rPr lang="en-US" sz="9600" b="1" i="1" dirty="0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 </a:t>
            </a:r>
            <a:r>
              <a:rPr lang="en-US" sz="9600" b="1" i="1" dirty="0" err="1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những</a:t>
            </a:r>
            <a:r>
              <a:rPr lang="en-US" sz="9600" b="1" i="1" dirty="0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 </a:t>
            </a:r>
            <a:r>
              <a:rPr lang="en-US" sz="9600" b="1" i="1" dirty="0" err="1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tấm</a:t>
            </a:r>
            <a:r>
              <a:rPr lang="en-US" sz="9600" b="1" i="1" dirty="0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 </a:t>
            </a:r>
            <a:r>
              <a:rPr lang="en-US" sz="9600" b="1" i="1" dirty="0" err="1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gương</a:t>
            </a:r>
            <a:r>
              <a:rPr lang="en-US" sz="9600" b="1" i="1" dirty="0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 </a:t>
            </a:r>
            <a:r>
              <a:rPr lang="en-US" sz="9600" b="1" i="1" dirty="0" err="1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vượt</a:t>
            </a:r>
            <a:r>
              <a:rPr lang="en-US" sz="9600" b="1" i="1" dirty="0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 </a:t>
            </a:r>
            <a:r>
              <a:rPr lang="en-US" sz="9600" b="1" i="1" dirty="0" err="1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lên</a:t>
            </a:r>
            <a:r>
              <a:rPr lang="en-US" sz="9600" b="1" i="1" dirty="0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 </a:t>
            </a:r>
            <a:r>
              <a:rPr lang="en-US" sz="9600" b="1" i="1" dirty="0" err="1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số</a:t>
            </a:r>
            <a:r>
              <a:rPr lang="en-US" sz="9600" b="1" i="1" dirty="0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 </a:t>
            </a:r>
            <a:r>
              <a:rPr lang="en-US" sz="9600" b="1" i="1" dirty="0" err="1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phận</a:t>
            </a:r>
            <a:r>
              <a:rPr lang="en-US" sz="9600" b="1" i="1" dirty="0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 </a:t>
            </a:r>
            <a:r>
              <a:rPr lang="en-US" sz="9600" b="1" i="1" dirty="0" err="1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của</a:t>
            </a:r>
            <a:r>
              <a:rPr lang="en-US" sz="9600" b="1" i="1" dirty="0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 </a:t>
            </a:r>
            <a:r>
              <a:rPr lang="en-US" sz="9600" b="1" i="1" dirty="0" err="1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chính</a:t>
            </a:r>
            <a:r>
              <a:rPr lang="en-US" sz="9600" b="1" i="1" dirty="0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 </a:t>
            </a:r>
            <a:r>
              <a:rPr lang="en-US" sz="9600" b="1" i="1" dirty="0" err="1">
                <a:solidFill>
                  <a:srgbClr val="333333"/>
                </a:solidFill>
                <a:latin typeface="Times New Roman" pitchFamily="18" charset="0"/>
                <a:ea typeface="Bogart Bold Italics"/>
                <a:cs typeface="Times New Roman" pitchFamily="18" charset="0"/>
                <a:sym typeface="Bogart Bold Italics"/>
              </a:rPr>
              <a:t>mình</a:t>
            </a:r>
            <a:endParaRPr lang="en-US" sz="9600" b="1" i="1" dirty="0">
              <a:solidFill>
                <a:srgbClr val="333333"/>
              </a:solidFill>
              <a:latin typeface="Times New Roman" pitchFamily="18" charset="0"/>
              <a:ea typeface="Bogart Bold Italics"/>
              <a:cs typeface="Times New Roman" pitchFamily="18" charset="0"/>
              <a:sym typeface="Bogart Bold Itali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6436340" y="789918"/>
            <a:ext cx="822938" cy="822938"/>
          </a:xfrm>
          <a:custGeom>
            <a:avLst/>
            <a:gdLst/>
            <a:ahLst/>
            <a:cxnLst/>
            <a:rect l="l" t="t" r="r" b="b"/>
            <a:pathLst>
              <a:path w="822938" h="822938">
                <a:moveTo>
                  <a:pt x="0" y="0"/>
                </a:moveTo>
                <a:lnTo>
                  <a:pt x="822938" y="0"/>
                </a:lnTo>
                <a:lnTo>
                  <a:pt x="822938" y="822938"/>
                </a:lnTo>
                <a:lnTo>
                  <a:pt x="0" y="8229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767048" y="1969789"/>
            <a:ext cx="492230" cy="492230"/>
          </a:xfrm>
          <a:custGeom>
            <a:avLst/>
            <a:gdLst/>
            <a:ahLst/>
            <a:cxnLst/>
            <a:rect l="l" t="t" r="r" b="b"/>
            <a:pathLst>
              <a:path w="492230" h="492230">
                <a:moveTo>
                  <a:pt x="0" y="0"/>
                </a:moveTo>
                <a:lnTo>
                  <a:pt x="492230" y="0"/>
                </a:lnTo>
                <a:lnTo>
                  <a:pt x="492230" y="492230"/>
                </a:lnTo>
                <a:lnTo>
                  <a:pt x="0" y="4922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351452" y="3102805"/>
            <a:ext cx="3815858" cy="3815858"/>
          </a:xfrm>
          <a:custGeom>
            <a:avLst/>
            <a:gdLst/>
            <a:ahLst/>
            <a:cxnLst/>
            <a:rect l="l" t="t" r="r" b="b"/>
            <a:pathLst>
              <a:path w="3815858" h="3815858">
                <a:moveTo>
                  <a:pt x="0" y="0"/>
                </a:moveTo>
                <a:lnTo>
                  <a:pt x="3815858" y="0"/>
                </a:lnTo>
                <a:lnTo>
                  <a:pt x="3815858" y="3815858"/>
                </a:lnTo>
                <a:lnTo>
                  <a:pt x="0" y="3815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933450"/>
            <a:ext cx="350199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333333"/>
                </a:solidFill>
                <a:latin typeface="Migra Extra-Light"/>
                <a:ea typeface="Migra Extra-Light"/>
                <a:cs typeface="Migra Extra-Light"/>
                <a:sym typeface="Migra Extra-Light"/>
              </a:rPr>
              <a:t>Page 10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29066" y="3381306"/>
            <a:ext cx="12547899" cy="23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13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680935" y="1466850"/>
            <a:ext cx="17295779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Đứng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trước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tấm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gương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vượt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qua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phận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của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chính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mình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mỗi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người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suy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ngẫm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có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nhận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thức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hành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động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đúng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đắn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tích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cực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để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tô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điểm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cho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bức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tranh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cuộc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của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riêng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mình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Cuộc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bao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giờ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dễ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dàng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cuộc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luôn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có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bão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cuồn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cuộn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gai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nhọn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sắc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nỗi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đau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đớn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xé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lòng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...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hãy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biến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tất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cả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ngang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trái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bi </a:t>
            </a:r>
            <a:r>
              <a:rPr lang="en-US" sz="3600" smtClean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ải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nghịch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cảnh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tàn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khốc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thành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phép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thử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để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tôi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luyện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bản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lĩnh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cá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nhân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trở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thành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con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người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mạnh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mẽ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Đừng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như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ít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người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chỉ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biết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đắm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chìm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trong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u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tối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của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mặc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cảm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tự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trong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sự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tự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kỉ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ám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thị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"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Mình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thể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làm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được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", "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mình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buộc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phải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thế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"...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Hậu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quả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cả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như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cái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bóng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bi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thương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</a:t>
            </a:r>
          </a:p>
          <a:p>
            <a:pPr algn="ctr">
              <a:lnSpc>
                <a:spcPts val="4479"/>
              </a:lnSpc>
            </a:pP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Đừng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thở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dài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hãy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vươn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vai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</a:t>
            </a:r>
          </a:p>
          <a:p>
            <a:pPr algn="ctr">
              <a:lnSpc>
                <a:spcPts val="4479"/>
              </a:lnSpc>
            </a:pP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Bùn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dưới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chân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nhưng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nắng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ở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đầu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</a:t>
            </a:r>
          </a:p>
          <a:p>
            <a:pPr algn="ctr">
              <a:lnSpc>
                <a:spcPts val="4479"/>
              </a:lnSpc>
            </a:pP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mạnh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mẽ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như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xương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rồng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mạc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;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lạc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quan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như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chú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tễu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chú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hề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;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can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đảm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như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chiến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binh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dũng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mãnh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;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biến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cuộc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thành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vũ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đài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để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khẳng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định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giá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trị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bản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thân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...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endParaRPr lang="en-US" sz="3600" dirty="0">
              <a:solidFill>
                <a:srgbClr val="333333"/>
              </a:solidFill>
              <a:latin typeface="Times New Roman" pitchFamily="18" charset="0"/>
              <a:ea typeface="Migra Extra-Light"/>
              <a:cs typeface="Times New Roman" pitchFamily="18" charset="0"/>
              <a:sym typeface="Migra Extra-Light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8726046" y="2637929"/>
            <a:ext cx="8533232" cy="5128756"/>
            <a:chOff x="0" y="0"/>
            <a:chExt cx="2247435" cy="135078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47435" cy="1350783"/>
            </a:xfrm>
            <a:custGeom>
              <a:avLst/>
              <a:gdLst/>
              <a:ahLst/>
              <a:cxnLst/>
              <a:rect l="l" t="t" r="r" b="b"/>
              <a:pathLst>
                <a:path w="2247435" h="1350783">
                  <a:moveTo>
                    <a:pt x="46271" y="0"/>
                  </a:moveTo>
                  <a:lnTo>
                    <a:pt x="2201165" y="0"/>
                  </a:lnTo>
                  <a:cubicBezTo>
                    <a:pt x="2226720" y="0"/>
                    <a:pt x="2247435" y="20716"/>
                    <a:pt x="2247435" y="46271"/>
                  </a:cubicBezTo>
                  <a:lnTo>
                    <a:pt x="2247435" y="1304513"/>
                  </a:lnTo>
                  <a:cubicBezTo>
                    <a:pt x="2247435" y="1316784"/>
                    <a:pt x="2242561" y="1328554"/>
                    <a:pt x="2233883" y="1337231"/>
                  </a:cubicBezTo>
                  <a:cubicBezTo>
                    <a:pt x="2225206" y="1345908"/>
                    <a:pt x="2213437" y="1350783"/>
                    <a:pt x="2201165" y="1350783"/>
                  </a:cubicBezTo>
                  <a:lnTo>
                    <a:pt x="46271" y="1350783"/>
                  </a:lnTo>
                  <a:cubicBezTo>
                    <a:pt x="33999" y="1350783"/>
                    <a:pt x="22230" y="1345908"/>
                    <a:pt x="13552" y="1337231"/>
                  </a:cubicBezTo>
                  <a:cubicBezTo>
                    <a:pt x="4875" y="1328554"/>
                    <a:pt x="0" y="1316784"/>
                    <a:pt x="0" y="1304513"/>
                  </a:cubicBezTo>
                  <a:lnTo>
                    <a:pt x="0" y="46271"/>
                  </a:lnTo>
                  <a:cubicBezTo>
                    <a:pt x="0" y="33999"/>
                    <a:pt x="4875" y="22230"/>
                    <a:pt x="13552" y="13552"/>
                  </a:cubicBezTo>
                  <a:cubicBezTo>
                    <a:pt x="22230" y="4875"/>
                    <a:pt x="33999" y="0"/>
                    <a:pt x="4627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60750"/>
                  </a:srgbClr>
                </a:gs>
                <a:gs pos="100000">
                  <a:srgbClr val="E8E3DC">
                    <a:alpha val="90000"/>
                  </a:srgbClr>
                </a:gs>
              </a:gsLst>
              <a:lin ang="0"/>
            </a:gradFill>
            <a:ln w="19050" cap="rnd">
              <a:solidFill>
                <a:srgbClr val="333333">
                  <a:alpha val="89804"/>
                </a:srgbClr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247435" cy="1388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28678" y="3387122"/>
            <a:ext cx="7315200" cy="4056611"/>
          </a:xfrm>
          <a:custGeom>
            <a:avLst/>
            <a:gdLst/>
            <a:ahLst/>
            <a:cxnLst/>
            <a:rect l="l" t="t" r="r" b="b"/>
            <a:pathLst>
              <a:path w="7315200" h="4056611">
                <a:moveTo>
                  <a:pt x="0" y="0"/>
                </a:moveTo>
                <a:lnTo>
                  <a:pt x="7315200" y="0"/>
                </a:lnTo>
                <a:lnTo>
                  <a:pt x="7315200" y="4056611"/>
                </a:lnTo>
                <a:lnTo>
                  <a:pt x="0" y="40566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10902" y="1614027"/>
            <a:ext cx="379234" cy="379234"/>
          </a:xfrm>
          <a:custGeom>
            <a:avLst/>
            <a:gdLst/>
            <a:ahLst/>
            <a:cxnLst/>
            <a:rect l="l" t="t" r="r" b="b"/>
            <a:pathLst>
              <a:path w="379234" h="379234">
                <a:moveTo>
                  <a:pt x="0" y="0"/>
                </a:moveTo>
                <a:lnTo>
                  <a:pt x="379234" y="0"/>
                </a:lnTo>
                <a:lnTo>
                  <a:pt x="379234" y="379234"/>
                </a:lnTo>
                <a:lnTo>
                  <a:pt x="0" y="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90136" y="1993261"/>
            <a:ext cx="226834" cy="226834"/>
          </a:xfrm>
          <a:custGeom>
            <a:avLst/>
            <a:gdLst/>
            <a:ahLst/>
            <a:cxnLst/>
            <a:rect l="l" t="t" r="r" b="b"/>
            <a:pathLst>
              <a:path w="226834" h="226834">
                <a:moveTo>
                  <a:pt x="0" y="0"/>
                </a:moveTo>
                <a:lnTo>
                  <a:pt x="226834" y="0"/>
                </a:lnTo>
                <a:lnTo>
                  <a:pt x="226834" y="226833"/>
                </a:lnTo>
                <a:lnTo>
                  <a:pt x="0" y="2268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986284" y="3125602"/>
            <a:ext cx="3399987" cy="3140352"/>
          </a:xfrm>
          <a:custGeom>
            <a:avLst/>
            <a:gdLst/>
            <a:ahLst/>
            <a:cxnLst/>
            <a:rect l="l" t="t" r="r" b="b"/>
            <a:pathLst>
              <a:path w="3399987" h="3140352">
                <a:moveTo>
                  <a:pt x="0" y="0"/>
                </a:moveTo>
                <a:lnTo>
                  <a:pt x="3399987" y="0"/>
                </a:lnTo>
                <a:lnTo>
                  <a:pt x="3399987" y="3140352"/>
                </a:lnTo>
                <a:lnTo>
                  <a:pt x="0" y="31403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952603" y="1485900"/>
            <a:ext cx="1191397" cy="1785473"/>
          </a:xfrm>
          <a:custGeom>
            <a:avLst/>
            <a:gdLst/>
            <a:ahLst/>
            <a:cxnLst/>
            <a:rect l="l" t="t" r="r" b="b"/>
            <a:pathLst>
              <a:path w="1191397" h="1785473">
                <a:moveTo>
                  <a:pt x="0" y="0"/>
                </a:moveTo>
                <a:lnTo>
                  <a:pt x="1191397" y="0"/>
                </a:lnTo>
                <a:lnTo>
                  <a:pt x="1191397" y="1785473"/>
                </a:lnTo>
                <a:lnTo>
                  <a:pt x="0" y="17854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529101" y="5143500"/>
            <a:ext cx="1001598" cy="1244222"/>
          </a:xfrm>
          <a:custGeom>
            <a:avLst/>
            <a:gdLst/>
            <a:ahLst/>
            <a:cxnLst/>
            <a:rect l="l" t="t" r="r" b="b"/>
            <a:pathLst>
              <a:path w="1001598" h="1244222">
                <a:moveTo>
                  <a:pt x="0" y="0"/>
                </a:moveTo>
                <a:lnTo>
                  <a:pt x="1001598" y="0"/>
                </a:lnTo>
                <a:lnTo>
                  <a:pt x="1001598" y="1244222"/>
                </a:lnTo>
                <a:lnTo>
                  <a:pt x="0" y="124422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088767" y="3928556"/>
            <a:ext cx="1004336" cy="934946"/>
          </a:xfrm>
          <a:custGeom>
            <a:avLst/>
            <a:gdLst/>
            <a:ahLst/>
            <a:cxnLst/>
            <a:rect l="l" t="t" r="r" b="b"/>
            <a:pathLst>
              <a:path w="1004336" h="934946">
                <a:moveTo>
                  <a:pt x="0" y="0"/>
                </a:moveTo>
                <a:lnTo>
                  <a:pt x="1004336" y="0"/>
                </a:lnTo>
                <a:lnTo>
                  <a:pt x="1004336" y="934946"/>
                </a:lnTo>
                <a:lnTo>
                  <a:pt x="0" y="9349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28700" y="933450"/>
            <a:ext cx="350199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333333"/>
                </a:solidFill>
                <a:latin typeface="Migra Extra-Light"/>
                <a:ea typeface="Migra Extra-Light"/>
                <a:cs typeface="Migra Extra-Light"/>
                <a:sym typeface="Migra Extra-Light"/>
              </a:rPr>
              <a:t>Page 11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896557" y="2830334"/>
            <a:ext cx="8192210" cy="5364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Nếu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phận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bầu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nhiều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bão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thì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nghị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lực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chính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đôi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cánh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giúp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con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bay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cao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tấm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gương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vượt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nghịch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cảnh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như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ngọn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đèn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thắp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sáng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soi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rọi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cho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chúng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ta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niềm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tin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để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bước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rồi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trong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hành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trình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trưởng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thành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ai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trong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chúng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ta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cũng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cần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tự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viết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câu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chuyện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vượt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phận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của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chính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mình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để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một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ý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nghĩa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trọn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vẹn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333333"/>
              </a:solidFill>
              <a:latin typeface="Migra Extra-Light"/>
              <a:ea typeface="Migra Extra-Light"/>
              <a:cs typeface="Migra Extra-Light"/>
              <a:sym typeface="Migra Extra-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7184581" y="1614027"/>
            <a:ext cx="606067" cy="606067"/>
            <a:chOff x="0" y="0"/>
            <a:chExt cx="808090" cy="8080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5645" cy="505645"/>
            </a:xfrm>
            <a:custGeom>
              <a:avLst/>
              <a:gdLst/>
              <a:ahLst/>
              <a:cxnLst/>
              <a:rect l="l" t="t" r="r" b="b"/>
              <a:pathLst>
                <a:path w="505645" h="505645">
                  <a:moveTo>
                    <a:pt x="0" y="0"/>
                  </a:moveTo>
                  <a:lnTo>
                    <a:pt x="505645" y="0"/>
                  </a:lnTo>
                  <a:lnTo>
                    <a:pt x="505645" y="505645"/>
                  </a:lnTo>
                  <a:lnTo>
                    <a:pt x="0" y="505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05645" y="505645"/>
              <a:ext cx="302445" cy="302445"/>
            </a:xfrm>
            <a:custGeom>
              <a:avLst/>
              <a:gdLst/>
              <a:ahLst/>
              <a:cxnLst/>
              <a:rect l="l" t="t" r="r" b="b"/>
              <a:pathLst>
                <a:path w="302445" h="302445">
                  <a:moveTo>
                    <a:pt x="0" y="0"/>
                  </a:moveTo>
                  <a:lnTo>
                    <a:pt x="302445" y="0"/>
                  </a:lnTo>
                  <a:lnTo>
                    <a:pt x="302445" y="302445"/>
                  </a:lnTo>
                  <a:lnTo>
                    <a:pt x="0" y="302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511047" y="1078072"/>
            <a:ext cx="8204369" cy="8387367"/>
          </a:xfrm>
          <a:custGeom>
            <a:avLst/>
            <a:gdLst/>
            <a:ahLst/>
            <a:cxnLst/>
            <a:rect l="l" t="t" r="r" b="b"/>
            <a:pathLst>
              <a:path w="8204369" h="8387367">
                <a:moveTo>
                  <a:pt x="0" y="0"/>
                </a:moveTo>
                <a:lnTo>
                  <a:pt x="8204369" y="0"/>
                </a:lnTo>
                <a:lnTo>
                  <a:pt x="8204369" y="8387367"/>
                </a:lnTo>
                <a:lnTo>
                  <a:pt x="0" y="83873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933450"/>
            <a:ext cx="350199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333333"/>
                </a:solidFill>
                <a:latin typeface="Migra Extra-Light"/>
                <a:ea typeface="Migra Extra-Light"/>
                <a:cs typeface="Migra Extra-Light"/>
                <a:sym typeface="Migra Extra-Light"/>
              </a:rPr>
              <a:t>Page 12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53437" y="2248669"/>
            <a:ext cx="6868675" cy="6441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333333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“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Cuộc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sống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không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bao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giờ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bằng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phẳng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,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số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phận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không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bao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giờ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hoàn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hảo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,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nhưng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chính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nghị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lực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và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ý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chí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kiên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cường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sẽ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giúp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con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người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vượt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qua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mọi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thử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thách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.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Khi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dám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đứng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lên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,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dám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đối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mặt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với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nghịch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cảnh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và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không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ngừng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vươn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lên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, ta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sẽ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biến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khó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khăn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thành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sức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mạnh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,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biến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bóng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tối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thành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ánh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sáng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,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và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viết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nên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câu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chuyện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của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riêng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mình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–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một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câu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chuyện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đầy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niềm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tin,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khát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vọng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và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chiến</a:t>
            </a:r>
            <a:r>
              <a:rPr lang="en-US" sz="3100" b="1" dirty="0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 </a:t>
            </a:r>
            <a:r>
              <a:rPr lang="en-US" sz="3100" b="1" dirty="0" err="1">
                <a:solidFill>
                  <a:srgbClr val="333333"/>
                </a:solidFill>
                <a:latin typeface="Times New Roman" pitchFamily="18" charset="0"/>
                <a:ea typeface="Migra Ultra-Bold"/>
                <a:cs typeface="Times New Roman" pitchFamily="18" charset="0"/>
                <a:sym typeface="Migra Ultra-Bold"/>
              </a:rPr>
              <a:t>thắng</a:t>
            </a:r>
            <a:r>
              <a:rPr lang="en-US" sz="3000" b="1" dirty="0">
                <a:solidFill>
                  <a:srgbClr val="333333"/>
                </a:solidFill>
                <a:latin typeface="Migra Ultra-Bold"/>
                <a:ea typeface="Migra Ultra-Bold"/>
                <a:cs typeface="Migra Ultra-Bold"/>
                <a:sym typeface="Migra Ultra-Bold"/>
              </a:rPr>
              <a:t>.”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b="1" dirty="0">
              <a:solidFill>
                <a:srgbClr val="333333"/>
              </a:solidFill>
              <a:latin typeface="Migra Ultra-Bold"/>
              <a:ea typeface="Migra Ultra-Bold"/>
              <a:cs typeface="Migra Ultra-Bold"/>
              <a:sym typeface="Migra Ultra-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811296" y="8077810"/>
            <a:ext cx="4676319" cy="1202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73"/>
              </a:lnSpc>
            </a:pPr>
            <a:r>
              <a:rPr lang="en-US" sz="7052" b="1" i="1">
                <a:solidFill>
                  <a:srgbClr val="FF3131"/>
                </a:solidFill>
                <a:latin typeface="Noto Sans Bold Italics"/>
                <a:ea typeface="Noto Sans Bold Italics"/>
                <a:cs typeface="Noto Sans Bold Italics"/>
                <a:sym typeface="Noto Sans Bold Italics"/>
              </a:rPr>
              <a:t>Thông điệp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9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133475" y="2209343"/>
            <a:ext cx="7315200" cy="4056611"/>
          </a:xfrm>
          <a:custGeom>
            <a:avLst/>
            <a:gdLst/>
            <a:ahLst/>
            <a:cxnLst/>
            <a:rect l="l" t="t" r="r" b="b"/>
            <a:pathLst>
              <a:path w="7315200" h="4056611">
                <a:moveTo>
                  <a:pt x="0" y="0"/>
                </a:moveTo>
                <a:lnTo>
                  <a:pt x="7315200" y="0"/>
                </a:lnTo>
                <a:lnTo>
                  <a:pt x="7315200" y="4056611"/>
                </a:lnTo>
                <a:lnTo>
                  <a:pt x="0" y="40566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12703" y="5337797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8" y="0"/>
                </a:lnTo>
                <a:lnTo>
                  <a:pt x="2071468" y="2071468"/>
                </a:lnTo>
                <a:lnTo>
                  <a:pt x="0" y="2071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9000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968702" y="2555748"/>
            <a:ext cx="379234" cy="379234"/>
          </a:xfrm>
          <a:custGeom>
            <a:avLst/>
            <a:gdLst/>
            <a:ahLst/>
            <a:cxnLst/>
            <a:rect l="l" t="t" r="r" b="b"/>
            <a:pathLst>
              <a:path w="379234" h="379234">
                <a:moveTo>
                  <a:pt x="0" y="0"/>
                </a:moveTo>
                <a:lnTo>
                  <a:pt x="379234" y="0"/>
                </a:lnTo>
                <a:lnTo>
                  <a:pt x="379234" y="379233"/>
                </a:lnTo>
                <a:lnTo>
                  <a:pt x="0" y="3792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47936" y="2934981"/>
            <a:ext cx="226834" cy="226834"/>
          </a:xfrm>
          <a:custGeom>
            <a:avLst/>
            <a:gdLst/>
            <a:ahLst/>
            <a:cxnLst/>
            <a:rect l="l" t="t" r="r" b="b"/>
            <a:pathLst>
              <a:path w="226834" h="226834">
                <a:moveTo>
                  <a:pt x="0" y="0"/>
                </a:moveTo>
                <a:lnTo>
                  <a:pt x="226834" y="0"/>
                </a:lnTo>
                <a:lnTo>
                  <a:pt x="226834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1897" y="3829466"/>
            <a:ext cx="16957380" cy="3058823"/>
          </a:xfrm>
          <a:custGeom>
            <a:avLst/>
            <a:gdLst/>
            <a:ahLst/>
            <a:cxnLst/>
            <a:rect l="l" t="t" r="r" b="b"/>
            <a:pathLst>
              <a:path w="16957380" h="3058823">
                <a:moveTo>
                  <a:pt x="0" y="0"/>
                </a:moveTo>
                <a:lnTo>
                  <a:pt x="16957381" y="0"/>
                </a:lnTo>
                <a:lnTo>
                  <a:pt x="16957381" y="3058824"/>
                </a:lnTo>
                <a:lnTo>
                  <a:pt x="0" y="30588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9595" b="-959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32436" y="3848928"/>
            <a:ext cx="14669678" cy="3039362"/>
          </a:xfrm>
          <a:custGeom>
            <a:avLst/>
            <a:gdLst/>
            <a:ahLst/>
            <a:cxnLst/>
            <a:rect l="l" t="t" r="r" b="b"/>
            <a:pathLst>
              <a:path w="14669678" h="3039362">
                <a:moveTo>
                  <a:pt x="0" y="0"/>
                </a:moveTo>
                <a:lnTo>
                  <a:pt x="14669678" y="0"/>
                </a:lnTo>
                <a:lnTo>
                  <a:pt x="14669678" y="3039362"/>
                </a:lnTo>
                <a:lnTo>
                  <a:pt x="0" y="30393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1337" b="-1133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28596" y="1028700"/>
            <a:ext cx="13630807" cy="8229600"/>
          </a:xfrm>
          <a:custGeom>
            <a:avLst/>
            <a:gdLst/>
            <a:ahLst/>
            <a:cxnLst/>
            <a:rect l="l" t="t" r="r" b="b"/>
            <a:pathLst>
              <a:path w="13630807" h="8229600">
                <a:moveTo>
                  <a:pt x="0" y="0"/>
                </a:moveTo>
                <a:lnTo>
                  <a:pt x="13630808" y="0"/>
                </a:lnTo>
                <a:lnTo>
                  <a:pt x="13630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87580" y="2555748"/>
            <a:ext cx="2592120" cy="2992346"/>
          </a:xfrm>
          <a:custGeom>
            <a:avLst/>
            <a:gdLst/>
            <a:ahLst/>
            <a:cxnLst/>
            <a:rect l="l" t="t" r="r" b="b"/>
            <a:pathLst>
              <a:path w="2592120" h="2992346">
                <a:moveTo>
                  <a:pt x="0" y="0"/>
                </a:moveTo>
                <a:lnTo>
                  <a:pt x="2592120" y="0"/>
                </a:lnTo>
                <a:lnTo>
                  <a:pt x="2592120" y="2992345"/>
                </a:lnTo>
                <a:lnTo>
                  <a:pt x="0" y="299234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330879" y="6954964"/>
            <a:ext cx="1687193" cy="2303336"/>
          </a:xfrm>
          <a:custGeom>
            <a:avLst/>
            <a:gdLst/>
            <a:ahLst/>
            <a:cxnLst/>
            <a:rect l="l" t="t" r="r" b="b"/>
            <a:pathLst>
              <a:path w="1687193" h="2303336">
                <a:moveTo>
                  <a:pt x="0" y="0"/>
                </a:moveTo>
                <a:lnTo>
                  <a:pt x="1687193" y="0"/>
                </a:lnTo>
                <a:lnTo>
                  <a:pt x="1687193" y="2303336"/>
                </a:lnTo>
                <a:lnTo>
                  <a:pt x="0" y="23033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472517" y="1729344"/>
            <a:ext cx="1529597" cy="1652807"/>
          </a:xfrm>
          <a:custGeom>
            <a:avLst/>
            <a:gdLst/>
            <a:ahLst/>
            <a:cxnLst/>
            <a:rect l="l" t="t" r="r" b="b"/>
            <a:pathLst>
              <a:path w="1529597" h="1652807">
                <a:moveTo>
                  <a:pt x="0" y="0"/>
                </a:moveTo>
                <a:lnTo>
                  <a:pt x="1529597" y="0"/>
                </a:lnTo>
                <a:lnTo>
                  <a:pt x="1529597" y="1652807"/>
                </a:lnTo>
                <a:lnTo>
                  <a:pt x="0" y="16528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8678" y="7609290"/>
            <a:ext cx="2134202" cy="2123341"/>
          </a:xfrm>
          <a:custGeom>
            <a:avLst/>
            <a:gdLst/>
            <a:ahLst/>
            <a:cxnLst/>
            <a:rect l="l" t="t" r="r" b="b"/>
            <a:pathLst>
              <a:path w="2134202" h="2123341">
                <a:moveTo>
                  <a:pt x="0" y="0"/>
                </a:moveTo>
                <a:lnTo>
                  <a:pt x="2134202" y="0"/>
                </a:lnTo>
                <a:lnTo>
                  <a:pt x="2134202" y="2123341"/>
                </a:lnTo>
                <a:lnTo>
                  <a:pt x="0" y="212334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28700" y="933450"/>
            <a:ext cx="350199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333333"/>
                </a:solidFill>
                <a:latin typeface="Migra Extra-Light"/>
                <a:ea typeface="Migra Extra-Light"/>
                <a:cs typeface="Migra Extra-Light"/>
                <a:sym typeface="Migra Extra-Light"/>
              </a:rPr>
              <a:t>Page 14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69193" y="4217939"/>
            <a:ext cx="12349591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04"/>
              </a:lnSpc>
            </a:pPr>
            <a:r>
              <a:rPr lang="en-US" sz="7200" b="1" i="1" dirty="0" err="1">
                <a:solidFill>
                  <a:srgbClr val="333333"/>
                </a:solidFill>
                <a:latin typeface="Times New Roman" pitchFamily="18" charset="0"/>
                <a:ea typeface="Arimo Bold Italics"/>
                <a:cs typeface="Times New Roman" pitchFamily="18" charset="0"/>
                <a:sym typeface="Arimo Bold Italics"/>
              </a:rPr>
              <a:t>Cảm</a:t>
            </a:r>
            <a:r>
              <a:rPr lang="en-US" sz="7200" b="1" i="1" dirty="0">
                <a:solidFill>
                  <a:srgbClr val="333333"/>
                </a:solidFill>
                <a:latin typeface="Times New Roman" pitchFamily="18" charset="0"/>
                <a:ea typeface="Arimo Bold Italics"/>
                <a:cs typeface="Times New Roman" pitchFamily="18" charset="0"/>
                <a:sym typeface="Arimo Bold Italics"/>
              </a:rPr>
              <a:t> </a:t>
            </a:r>
            <a:r>
              <a:rPr lang="en-US" sz="7200" b="1" i="1" dirty="0" err="1">
                <a:solidFill>
                  <a:srgbClr val="333333"/>
                </a:solidFill>
                <a:latin typeface="Times New Roman" pitchFamily="18" charset="0"/>
                <a:ea typeface="Arimo Bold Italics"/>
                <a:cs typeface="Times New Roman" pitchFamily="18" charset="0"/>
                <a:sym typeface="Arimo Bold Italics"/>
              </a:rPr>
              <a:t>ơn</a:t>
            </a:r>
            <a:r>
              <a:rPr lang="en-US" sz="7200" b="1" i="1" dirty="0">
                <a:solidFill>
                  <a:srgbClr val="333333"/>
                </a:solidFill>
                <a:latin typeface="Times New Roman" pitchFamily="18" charset="0"/>
                <a:ea typeface="Arimo Bold Italics"/>
                <a:cs typeface="Times New Roman" pitchFamily="18" charset="0"/>
                <a:sym typeface="Arimo Bold Italics"/>
              </a:rPr>
              <a:t> </a:t>
            </a:r>
            <a:r>
              <a:rPr lang="en-US" sz="7200" b="1" i="1" dirty="0" err="1" smtClean="0">
                <a:solidFill>
                  <a:srgbClr val="333333"/>
                </a:solidFill>
                <a:latin typeface="Times New Roman" pitchFamily="18" charset="0"/>
                <a:ea typeface="Arimo Bold Italics"/>
                <a:cs typeface="Times New Roman" pitchFamily="18" charset="0"/>
                <a:sym typeface="Arimo Bold Italics"/>
              </a:rPr>
              <a:t>các</a:t>
            </a:r>
            <a:r>
              <a:rPr lang="en-US" sz="7200" b="1" i="1" dirty="0" smtClean="0">
                <a:solidFill>
                  <a:srgbClr val="333333"/>
                </a:solidFill>
                <a:latin typeface="Times New Roman" pitchFamily="18" charset="0"/>
                <a:ea typeface="Arimo Bold Italics"/>
                <a:cs typeface="Times New Roman" pitchFamily="18" charset="0"/>
                <a:sym typeface="Arimo Bold Italics"/>
              </a:rPr>
              <a:t> </a:t>
            </a:r>
            <a:r>
              <a:rPr lang="en-US" sz="7200" b="1" i="1" dirty="0" err="1">
                <a:solidFill>
                  <a:srgbClr val="333333"/>
                </a:solidFill>
                <a:latin typeface="Times New Roman" pitchFamily="18" charset="0"/>
                <a:ea typeface="Arimo Bold Italics"/>
                <a:cs typeface="Times New Roman" pitchFamily="18" charset="0"/>
                <a:sym typeface="Arimo Bold Italics"/>
              </a:rPr>
              <a:t>bạn</a:t>
            </a:r>
            <a:r>
              <a:rPr lang="en-US" sz="7200" b="1" i="1" dirty="0">
                <a:solidFill>
                  <a:srgbClr val="333333"/>
                </a:solidFill>
                <a:latin typeface="Times New Roman" pitchFamily="18" charset="0"/>
                <a:ea typeface="Arimo Bold Italics"/>
                <a:cs typeface="Times New Roman" pitchFamily="18" charset="0"/>
                <a:sym typeface="Arimo Bold Italics"/>
              </a:rPr>
              <a:t> </a:t>
            </a:r>
            <a:r>
              <a:rPr lang="en-US" sz="7200" b="1" i="1" dirty="0" err="1">
                <a:solidFill>
                  <a:srgbClr val="333333"/>
                </a:solidFill>
                <a:latin typeface="Times New Roman" pitchFamily="18" charset="0"/>
                <a:ea typeface="Arimo Bold Italics"/>
                <a:cs typeface="Times New Roman" pitchFamily="18" charset="0"/>
                <a:sym typeface="Arimo Bold Italics"/>
              </a:rPr>
              <a:t>đã</a:t>
            </a:r>
            <a:r>
              <a:rPr lang="en-US" sz="7200" b="1" i="1" dirty="0">
                <a:solidFill>
                  <a:srgbClr val="333333"/>
                </a:solidFill>
                <a:latin typeface="Times New Roman" pitchFamily="18" charset="0"/>
                <a:ea typeface="Arimo Bold Italics"/>
                <a:cs typeface="Times New Roman" pitchFamily="18" charset="0"/>
                <a:sym typeface="Arimo Bold Italics"/>
              </a:rPr>
              <a:t> </a:t>
            </a:r>
            <a:r>
              <a:rPr lang="en-US" sz="7200" b="1" i="1" dirty="0" err="1">
                <a:solidFill>
                  <a:srgbClr val="333333"/>
                </a:solidFill>
                <a:latin typeface="Times New Roman" pitchFamily="18" charset="0"/>
                <a:ea typeface="Arimo Bold Italics"/>
                <a:cs typeface="Times New Roman" pitchFamily="18" charset="0"/>
                <a:sym typeface="Arimo Bold Italics"/>
              </a:rPr>
              <a:t>lắng</a:t>
            </a:r>
            <a:r>
              <a:rPr lang="en-US" sz="7200" b="1" i="1" dirty="0">
                <a:solidFill>
                  <a:srgbClr val="333333"/>
                </a:solidFill>
                <a:latin typeface="Times New Roman" pitchFamily="18" charset="0"/>
                <a:ea typeface="Arimo Bold Italics"/>
                <a:cs typeface="Times New Roman" pitchFamily="18" charset="0"/>
                <a:sym typeface="Arimo Bold Italics"/>
              </a:rPr>
              <a:t> </a:t>
            </a:r>
            <a:r>
              <a:rPr lang="en-US" sz="7200" b="1" i="1" dirty="0" err="1">
                <a:solidFill>
                  <a:srgbClr val="333333"/>
                </a:solidFill>
                <a:latin typeface="Times New Roman" pitchFamily="18" charset="0"/>
                <a:ea typeface="Arimo Bold Italics"/>
                <a:cs typeface="Times New Roman" pitchFamily="18" charset="0"/>
                <a:sym typeface="Arimo Bold Italics"/>
              </a:rPr>
              <a:t>nghe</a:t>
            </a:r>
            <a:r>
              <a:rPr lang="en-US" sz="7200" b="1" i="1" dirty="0">
                <a:solidFill>
                  <a:srgbClr val="333333"/>
                </a:solidFill>
                <a:latin typeface="Times New Roman" pitchFamily="18" charset="0"/>
                <a:ea typeface="Arimo Bold Italics"/>
                <a:cs typeface="Times New Roman" pitchFamily="18" charset="0"/>
                <a:sym typeface="Arimo Bold Italics"/>
              </a:rPr>
              <a:t> </a:t>
            </a:r>
            <a:r>
              <a:rPr lang="en-US" sz="7200" b="1" i="1" dirty="0" err="1">
                <a:solidFill>
                  <a:srgbClr val="333333"/>
                </a:solidFill>
                <a:latin typeface="Times New Roman" pitchFamily="18" charset="0"/>
                <a:ea typeface="Arimo Bold Italics"/>
                <a:cs typeface="Times New Roman" pitchFamily="18" charset="0"/>
                <a:sym typeface="Arimo Bold Italics"/>
              </a:rPr>
              <a:t>bài</a:t>
            </a:r>
            <a:r>
              <a:rPr lang="en-US" sz="7200" b="1" i="1" dirty="0">
                <a:solidFill>
                  <a:srgbClr val="333333"/>
                </a:solidFill>
                <a:latin typeface="Times New Roman" pitchFamily="18" charset="0"/>
                <a:ea typeface="Arimo Bold Italics"/>
                <a:cs typeface="Times New Roman" pitchFamily="18" charset="0"/>
                <a:sym typeface="Arimo Bold Italics"/>
              </a:rPr>
              <a:t> </a:t>
            </a:r>
            <a:r>
              <a:rPr lang="en-US" sz="7200" b="1" i="1" dirty="0" err="1">
                <a:solidFill>
                  <a:srgbClr val="333333"/>
                </a:solidFill>
                <a:latin typeface="Times New Roman" pitchFamily="18" charset="0"/>
                <a:ea typeface="Arimo Bold Italics"/>
                <a:cs typeface="Times New Roman" pitchFamily="18" charset="0"/>
                <a:sym typeface="Arimo Bold Italics"/>
              </a:rPr>
              <a:t>thuyết</a:t>
            </a:r>
            <a:r>
              <a:rPr lang="en-US" sz="7200" b="1" i="1" dirty="0">
                <a:solidFill>
                  <a:srgbClr val="333333"/>
                </a:solidFill>
                <a:latin typeface="Times New Roman" pitchFamily="18" charset="0"/>
                <a:ea typeface="Arimo Bold Italics"/>
                <a:cs typeface="Times New Roman" pitchFamily="18" charset="0"/>
                <a:sym typeface="Arimo Bold Italics"/>
              </a:rPr>
              <a:t> </a:t>
            </a:r>
            <a:r>
              <a:rPr lang="en-US" sz="7200" b="1" i="1" dirty="0" err="1" smtClean="0">
                <a:solidFill>
                  <a:srgbClr val="333333"/>
                </a:solidFill>
                <a:latin typeface="Times New Roman" pitchFamily="18" charset="0"/>
                <a:ea typeface="Arimo Bold Italics"/>
                <a:cs typeface="Times New Roman" pitchFamily="18" charset="0"/>
                <a:sym typeface="Arimo Bold Italics"/>
              </a:rPr>
              <a:t>trình</a:t>
            </a:r>
            <a:endParaRPr lang="en-US" sz="7200" b="1" i="1" dirty="0">
              <a:solidFill>
                <a:srgbClr val="333333"/>
              </a:solidFill>
              <a:latin typeface="Times New Roman" pitchFamily="18" charset="0"/>
              <a:ea typeface="Arimo Bold Italics"/>
              <a:cs typeface="Times New Roman" pitchFamily="18" charset="0"/>
              <a:sym typeface="Arimo Bold Itali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3393645" y="5866076"/>
            <a:ext cx="4032759" cy="859038"/>
            <a:chOff x="0" y="0"/>
            <a:chExt cx="1062126" cy="2262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62126" cy="226249"/>
            </a:xfrm>
            <a:custGeom>
              <a:avLst/>
              <a:gdLst/>
              <a:ahLst/>
              <a:cxnLst/>
              <a:rect l="l" t="t" r="r" b="b"/>
              <a:pathLst>
                <a:path w="1062126" h="226249">
                  <a:moveTo>
                    <a:pt x="97908" y="0"/>
                  </a:moveTo>
                  <a:lnTo>
                    <a:pt x="964218" y="0"/>
                  </a:lnTo>
                  <a:cubicBezTo>
                    <a:pt x="990185" y="0"/>
                    <a:pt x="1015088" y="10315"/>
                    <a:pt x="1033449" y="28676"/>
                  </a:cubicBezTo>
                  <a:cubicBezTo>
                    <a:pt x="1051811" y="47038"/>
                    <a:pt x="1062126" y="71941"/>
                    <a:pt x="1062126" y="97908"/>
                  </a:cubicBezTo>
                  <a:lnTo>
                    <a:pt x="1062126" y="128341"/>
                  </a:lnTo>
                  <a:cubicBezTo>
                    <a:pt x="1062126" y="182414"/>
                    <a:pt x="1018291" y="226249"/>
                    <a:pt x="964218" y="226249"/>
                  </a:cubicBezTo>
                  <a:lnTo>
                    <a:pt x="97908" y="226249"/>
                  </a:lnTo>
                  <a:cubicBezTo>
                    <a:pt x="43835" y="226249"/>
                    <a:pt x="0" y="182414"/>
                    <a:pt x="0" y="128341"/>
                  </a:cubicBezTo>
                  <a:lnTo>
                    <a:pt x="0" y="97908"/>
                  </a:lnTo>
                  <a:cubicBezTo>
                    <a:pt x="0" y="43835"/>
                    <a:pt x="43835" y="0"/>
                    <a:pt x="979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58725"/>
                  </a:srgbClr>
                </a:gs>
                <a:gs pos="100000">
                  <a:srgbClr val="E8E3DC">
                    <a:alpha val="87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62126" cy="264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 flipV="1">
            <a:off x="15163681" y="1970722"/>
            <a:ext cx="698170" cy="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4339102" y="1281168"/>
            <a:ext cx="606067" cy="606067"/>
            <a:chOff x="0" y="0"/>
            <a:chExt cx="808090" cy="8080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5645" cy="505645"/>
            </a:xfrm>
            <a:custGeom>
              <a:avLst/>
              <a:gdLst/>
              <a:ahLst/>
              <a:cxnLst/>
              <a:rect l="l" t="t" r="r" b="b"/>
              <a:pathLst>
                <a:path w="505645" h="505645">
                  <a:moveTo>
                    <a:pt x="0" y="0"/>
                  </a:moveTo>
                  <a:lnTo>
                    <a:pt x="505645" y="0"/>
                  </a:lnTo>
                  <a:lnTo>
                    <a:pt x="505645" y="505645"/>
                  </a:lnTo>
                  <a:lnTo>
                    <a:pt x="0" y="505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505645" y="505645"/>
              <a:ext cx="302445" cy="302445"/>
            </a:xfrm>
            <a:custGeom>
              <a:avLst/>
              <a:gdLst/>
              <a:ahLst/>
              <a:cxnLst/>
              <a:rect l="l" t="t" r="r" b="b"/>
              <a:pathLst>
                <a:path w="302445" h="302445">
                  <a:moveTo>
                    <a:pt x="0" y="0"/>
                  </a:moveTo>
                  <a:lnTo>
                    <a:pt x="302445" y="0"/>
                  </a:lnTo>
                  <a:lnTo>
                    <a:pt x="302445" y="302445"/>
                  </a:lnTo>
                  <a:lnTo>
                    <a:pt x="0" y="302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042809" y="1594485"/>
            <a:ext cx="13560357" cy="5850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Trong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cuộc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ai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được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lựa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chọn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nơi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mình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sinh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ra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cũng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chẳng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thể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quyết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định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trước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phận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Có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may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mắn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bước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con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đường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trải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đầy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hoa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nhưng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cũng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có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từ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nhỏ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đã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phải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đối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diện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với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mất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mát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thiệt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thòi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Tuy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vậy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như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loài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sen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vẫn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vươn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từ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bùn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lầy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để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tỏa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hương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thanh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khiết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có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con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đã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kiên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cường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vượt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qua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nghịch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cảnh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khẳng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định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giá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trị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của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bản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thân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Chính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tấm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gương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vượt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phận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ấy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đã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để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lại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cho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chúng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ta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bài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học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sâu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sắc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về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nghị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lực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niềm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tin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khát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vọng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Điều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làm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giá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trị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phải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xuất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phát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điểm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chính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cách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ta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bước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con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đường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</a:p>
          <a:p>
            <a:pPr algn="ctr">
              <a:lnSpc>
                <a:spcPts val="4619"/>
              </a:lnSpc>
            </a:pPr>
            <a:endParaRPr lang="en-US" sz="3600" dirty="0">
              <a:solidFill>
                <a:srgbClr val="333333"/>
              </a:solidFill>
              <a:latin typeface="Times New Roman" pitchFamily="18" charset="0"/>
              <a:ea typeface="Migra Extra-Light"/>
              <a:cs typeface="Times New Roman" pitchFamily="18" charset="0"/>
              <a:sym typeface="Migra Extra-Ligh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933450"/>
            <a:ext cx="3149357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333333"/>
                </a:solidFill>
                <a:latin typeface="Migra Extra-Light"/>
                <a:ea typeface="Migra Extra-Light"/>
                <a:cs typeface="Migra Extra-Light"/>
                <a:sym typeface="Migra Extra-Light"/>
              </a:rPr>
              <a:t>Page 01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374291" y="1699260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8" y="0"/>
                </a:lnTo>
                <a:lnTo>
                  <a:pt x="2071468" y="2071467"/>
                </a:lnTo>
                <a:lnTo>
                  <a:pt x="0" y="2071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84069" y="2322639"/>
            <a:ext cx="8705495" cy="6403352"/>
            <a:chOff x="0" y="0"/>
            <a:chExt cx="2292805" cy="16864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92805" cy="1686480"/>
            </a:xfrm>
            <a:custGeom>
              <a:avLst/>
              <a:gdLst/>
              <a:ahLst/>
              <a:cxnLst/>
              <a:rect l="l" t="t" r="r" b="b"/>
              <a:pathLst>
                <a:path w="2292805" h="1686480">
                  <a:moveTo>
                    <a:pt x="45355" y="0"/>
                  </a:moveTo>
                  <a:lnTo>
                    <a:pt x="2247450" y="0"/>
                  </a:lnTo>
                  <a:cubicBezTo>
                    <a:pt x="2259479" y="0"/>
                    <a:pt x="2271015" y="4778"/>
                    <a:pt x="2279521" y="13284"/>
                  </a:cubicBezTo>
                  <a:cubicBezTo>
                    <a:pt x="2288027" y="21790"/>
                    <a:pt x="2292805" y="33326"/>
                    <a:pt x="2292805" y="45355"/>
                  </a:cubicBezTo>
                  <a:lnTo>
                    <a:pt x="2292805" y="1641125"/>
                  </a:lnTo>
                  <a:cubicBezTo>
                    <a:pt x="2292805" y="1653154"/>
                    <a:pt x="2288027" y="1664690"/>
                    <a:pt x="2279521" y="1673195"/>
                  </a:cubicBezTo>
                  <a:cubicBezTo>
                    <a:pt x="2271015" y="1681701"/>
                    <a:pt x="2259479" y="1686480"/>
                    <a:pt x="2247450" y="1686480"/>
                  </a:cubicBezTo>
                  <a:lnTo>
                    <a:pt x="45355" y="1686480"/>
                  </a:lnTo>
                  <a:cubicBezTo>
                    <a:pt x="33326" y="1686480"/>
                    <a:pt x="21790" y="1681701"/>
                    <a:pt x="13284" y="1673195"/>
                  </a:cubicBezTo>
                  <a:cubicBezTo>
                    <a:pt x="4778" y="1664690"/>
                    <a:pt x="0" y="1653154"/>
                    <a:pt x="0" y="1641125"/>
                  </a:cubicBezTo>
                  <a:lnTo>
                    <a:pt x="0" y="45355"/>
                  </a:lnTo>
                  <a:cubicBezTo>
                    <a:pt x="0" y="33326"/>
                    <a:pt x="4778" y="21790"/>
                    <a:pt x="13284" y="13284"/>
                  </a:cubicBezTo>
                  <a:cubicBezTo>
                    <a:pt x="21790" y="4778"/>
                    <a:pt x="33326" y="0"/>
                    <a:pt x="453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67500"/>
                  </a:srgbClr>
                </a:gs>
                <a:gs pos="100000">
                  <a:srgbClr val="E8E3DC">
                    <a:alpha val="100000"/>
                  </a:srgbClr>
                </a:gs>
              </a:gsLst>
              <a:lin ang="0"/>
            </a:gradFill>
            <a:ln w="19050" cap="rnd">
              <a:solidFill>
                <a:srgbClr val="333333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292805" cy="1724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7058831" y="5024373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7"/>
                </a:lnTo>
                <a:lnTo>
                  <a:pt x="0" y="2071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72498" y="2958051"/>
            <a:ext cx="379234" cy="379234"/>
          </a:xfrm>
          <a:custGeom>
            <a:avLst/>
            <a:gdLst/>
            <a:ahLst/>
            <a:cxnLst/>
            <a:rect l="l" t="t" r="r" b="b"/>
            <a:pathLst>
              <a:path w="379234" h="379234">
                <a:moveTo>
                  <a:pt x="0" y="0"/>
                </a:moveTo>
                <a:lnTo>
                  <a:pt x="379234" y="0"/>
                </a:lnTo>
                <a:lnTo>
                  <a:pt x="379234" y="379234"/>
                </a:lnTo>
                <a:lnTo>
                  <a:pt x="0" y="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951732" y="3337285"/>
            <a:ext cx="226834" cy="226834"/>
          </a:xfrm>
          <a:custGeom>
            <a:avLst/>
            <a:gdLst/>
            <a:ahLst/>
            <a:cxnLst/>
            <a:rect l="l" t="t" r="r" b="b"/>
            <a:pathLst>
              <a:path w="226834" h="226834">
                <a:moveTo>
                  <a:pt x="0" y="0"/>
                </a:moveTo>
                <a:lnTo>
                  <a:pt x="226833" y="0"/>
                </a:lnTo>
                <a:lnTo>
                  <a:pt x="226833" y="226833"/>
                </a:lnTo>
                <a:lnTo>
                  <a:pt x="0" y="2268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33990" y="3297776"/>
            <a:ext cx="7315200" cy="4109812"/>
          </a:xfrm>
          <a:custGeom>
            <a:avLst/>
            <a:gdLst/>
            <a:ahLst/>
            <a:cxnLst/>
            <a:rect l="l" t="t" r="r" b="b"/>
            <a:pathLst>
              <a:path w="7315200" h="4109812">
                <a:moveTo>
                  <a:pt x="0" y="0"/>
                </a:moveTo>
                <a:lnTo>
                  <a:pt x="7315200" y="0"/>
                </a:lnTo>
                <a:lnTo>
                  <a:pt x="7315200" y="4109812"/>
                </a:lnTo>
                <a:lnTo>
                  <a:pt x="0" y="41098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381328" y="2444272"/>
            <a:ext cx="8479706" cy="6449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23"/>
              </a:lnSpc>
            </a:pP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Đó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chỉ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hành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động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vươn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dậy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sau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thất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bại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hay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đau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thương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còn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ý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chí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kiên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cường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của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con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trước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thử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thách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nghiệt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ngã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của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cuộc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Vượt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phận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ta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để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nghịch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cảnh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giam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hãm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ước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mơ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để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bất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hạnh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làm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tắt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niềm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tin,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biến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chính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mất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mát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ấy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thành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bước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 smtClean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đếm</a:t>
            </a:r>
            <a:r>
              <a:rPr lang="en-US" sz="3600" dirty="0" smtClean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để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trưởng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thành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Đó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bản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lĩnh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của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con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dám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viết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lại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cuộc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mình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dẫu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điểm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xuất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phát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có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đầy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rẫy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gai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</a:t>
            </a:r>
          </a:p>
          <a:p>
            <a:pPr algn="ctr">
              <a:lnSpc>
                <a:spcPts val="4223"/>
              </a:lnSpc>
            </a:pPr>
            <a:endParaRPr lang="en-US" sz="3199" dirty="0">
              <a:solidFill>
                <a:srgbClr val="333333"/>
              </a:solidFill>
              <a:latin typeface="Migra Extra-Light"/>
              <a:ea typeface="Migra Extra-Light"/>
              <a:cs typeface="Migra Extra-Light"/>
              <a:sym typeface="Migra Extra-Ligh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933450"/>
            <a:ext cx="350199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333333"/>
                </a:solidFill>
                <a:latin typeface="Migra Extra-Light"/>
                <a:ea typeface="Migra Extra-Light"/>
                <a:cs typeface="Migra Extra-Light"/>
                <a:sym typeface="Migra Extra-Light"/>
              </a:rPr>
              <a:t>Page 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861034" y="1945226"/>
            <a:ext cx="4317532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10946431" y="4145618"/>
            <a:ext cx="6490318" cy="277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3333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Trước hết, vượt lên số phận là gì?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48151" y="933450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48151" y="6072450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8778240" y="3546986"/>
            <a:ext cx="7315200" cy="4056611"/>
          </a:xfrm>
          <a:custGeom>
            <a:avLst/>
            <a:gdLst/>
            <a:ahLst/>
            <a:cxnLst/>
            <a:rect l="l" t="t" r="r" b="b"/>
            <a:pathLst>
              <a:path w="7315200" h="4056611">
                <a:moveTo>
                  <a:pt x="0" y="0"/>
                </a:moveTo>
                <a:lnTo>
                  <a:pt x="7315200" y="0"/>
                </a:lnTo>
                <a:lnTo>
                  <a:pt x="7315200" y="4056611"/>
                </a:lnTo>
                <a:lnTo>
                  <a:pt x="0" y="40566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88915" y="1485900"/>
            <a:ext cx="379234" cy="379234"/>
          </a:xfrm>
          <a:custGeom>
            <a:avLst/>
            <a:gdLst/>
            <a:ahLst/>
            <a:cxnLst/>
            <a:rect l="l" t="t" r="r" b="b"/>
            <a:pathLst>
              <a:path w="379234" h="379234">
                <a:moveTo>
                  <a:pt x="0" y="0"/>
                </a:moveTo>
                <a:lnTo>
                  <a:pt x="379234" y="0"/>
                </a:lnTo>
                <a:lnTo>
                  <a:pt x="379234" y="379234"/>
                </a:lnTo>
                <a:lnTo>
                  <a:pt x="0" y="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578532" y="1257300"/>
            <a:ext cx="226834" cy="226834"/>
          </a:xfrm>
          <a:custGeom>
            <a:avLst/>
            <a:gdLst/>
            <a:ahLst/>
            <a:cxnLst/>
            <a:rect l="l" t="t" r="r" b="b"/>
            <a:pathLst>
              <a:path w="226834" h="226834">
                <a:moveTo>
                  <a:pt x="0" y="0"/>
                </a:moveTo>
                <a:lnTo>
                  <a:pt x="226834" y="0"/>
                </a:lnTo>
                <a:lnTo>
                  <a:pt x="226834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13457" y="4772172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7"/>
                </a:lnTo>
                <a:lnTo>
                  <a:pt x="0" y="20714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691949" y="1257300"/>
            <a:ext cx="5567432" cy="7371795"/>
            <a:chOff x="0" y="0"/>
            <a:chExt cx="6734175" cy="8916670"/>
          </a:xfrm>
        </p:grpSpPr>
        <p:sp>
          <p:nvSpPr>
            <p:cNvPr id="12" name="Freeform 12"/>
            <p:cNvSpPr/>
            <p:nvPr/>
          </p:nvSpPr>
          <p:spPr>
            <a:xfrm>
              <a:off x="6350" y="6350"/>
              <a:ext cx="6721475" cy="8903970"/>
            </a:xfrm>
            <a:custGeom>
              <a:avLst/>
              <a:gdLst/>
              <a:ahLst/>
              <a:cxnLst/>
              <a:rect l="l" t="t" r="r" b="b"/>
              <a:pathLst>
                <a:path w="6721475" h="8903970">
                  <a:moveTo>
                    <a:pt x="6328283" y="8903970"/>
                  </a:moveTo>
                  <a:lnTo>
                    <a:pt x="395986" y="8903970"/>
                  </a:lnTo>
                  <a:lnTo>
                    <a:pt x="0" y="8509254"/>
                  </a:lnTo>
                  <a:lnTo>
                    <a:pt x="0" y="394716"/>
                  </a:lnTo>
                  <a:lnTo>
                    <a:pt x="395986" y="0"/>
                  </a:lnTo>
                  <a:lnTo>
                    <a:pt x="6328283" y="0"/>
                  </a:lnTo>
                  <a:lnTo>
                    <a:pt x="6721475" y="394716"/>
                  </a:lnTo>
                  <a:lnTo>
                    <a:pt x="6721475" y="8510270"/>
                  </a:lnTo>
                  <a:lnTo>
                    <a:pt x="6328283" y="8903970"/>
                  </a:lnTo>
                  <a:close/>
                  <a:moveTo>
                    <a:pt x="403860" y="8884920"/>
                  </a:moveTo>
                  <a:lnTo>
                    <a:pt x="6320282" y="8884920"/>
                  </a:lnTo>
                  <a:lnTo>
                    <a:pt x="6702298" y="8502396"/>
                  </a:lnTo>
                  <a:lnTo>
                    <a:pt x="6702298" y="402590"/>
                  </a:lnTo>
                  <a:lnTo>
                    <a:pt x="6320282" y="19050"/>
                  </a:lnTo>
                  <a:lnTo>
                    <a:pt x="403860" y="19050"/>
                  </a:lnTo>
                  <a:lnTo>
                    <a:pt x="19050" y="402590"/>
                  </a:lnTo>
                  <a:lnTo>
                    <a:pt x="19050" y="8501380"/>
                  </a:lnTo>
                  <a:lnTo>
                    <a:pt x="403860" y="8884920"/>
                  </a:lnTo>
                  <a:close/>
                </a:path>
              </a:pathLst>
            </a:custGeom>
            <a:solidFill>
              <a:srgbClr val="7C847D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55575" y="155575"/>
              <a:ext cx="6422898" cy="8605520"/>
            </a:xfrm>
            <a:custGeom>
              <a:avLst/>
              <a:gdLst/>
              <a:ahLst/>
              <a:cxnLst/>
              <a:rect l="l" t="t" r="r" b="b"/>
              <a:pathLst>
                <a:path w="6422898" h="8605520">
                  <a:moveTo>
                    <a:pt x="308483" y="8605520"/>
                  </a:moveTo>
                  <a:lnTo>
                    <a:pt x="0" y="8298053"/>
                  </a:lnTo>
                  <a:lnTo>
                    <a:pt x="0" y="307467"/>
                  </a:lnTo>
                  <a:lnTo>
                    <a:pt x="308483" y="0"/>
                  </a:lnTo>
                  <a:lnTo>
                    <a:pt x="6117082" y="0"/>
                  </a:lnTo>
                  <a:lnTo>
                    <a:pt x="6422898" y="307213"/>
                  </a:lnTo>
                  <a:lnTo>
                    <a:pt x="6422898" y="8299323"/>
                  </a:lnTo>
                  <a:lnTo>
                    <a:pt x="6117082" y="8605520"/>
                  </a:lnTo>
                  <a:close/>
                </a:path>
              </a:pathLst>
            </a:custGeom>
            <a:blipFill>
              <a:blip r:embed="rId11"/>
              <a:stretch>
                <a:fillRect t="-1959" b="-1959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028700" y="933450"/>
            <a:ext cx="350199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333333"/>
                </a:solidFill>
                <a:latin typeface="Migra Extra-Light"/>
                <a:ea typeface="Migra Extra-Light"/>
                <a:cs typeface="Migra Extra-Light"/>
                <a:sym typeface="Migra Extra-Light"/>
              </a:rPr>
              <a:t>Page 03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94197" y="1970300"/>
            <a:ext cx="9144000" cy="473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1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Trong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thực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tế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đã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có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rất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nhiều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tấm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gương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truyền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cảm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hứng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về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ý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chí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vượt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phận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Ở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Việt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Nam,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hình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ảnh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thầy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giáo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–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văn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Nguyễn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Ngọc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Ký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luôn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được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nhắc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đến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với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sự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ngưỡng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mộ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Bị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liệt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cả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hai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tay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từ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còn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nhỏ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đã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đầu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hàng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tập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viết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bằng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đôi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chân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Từ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một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cậu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bé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khuyết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tật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trở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thành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thầy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giáo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ưu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tú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văn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nổi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tiếng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gieo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chữ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gieo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niềm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tin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cho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bao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thế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hệ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học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trò</a:t>
            </a:r>
            <a:r>
              <a:rPr lang="en-US" sz="3099" dirty="0">
                <a:solidFill>
                  <a:srgbClr val="333333"/>
                </a:solidFill>
                <a:latin typeface="Migra Extra-Light"/>
                <a:ea typeface="Migra Extra-Light"/>
                <a:cs typeface="Migra Extra-Light"/>
                <a:sym typeface="Migra Extra-Light"/>
              </a:rPr>
              <a:t>. 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flipV="1">
            <a:off x="8794915" y="3829980"/>
            <a:ext cx="698170" cy="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3098154" y="1746967"/>
            <a:ext cx="379234" cy="379234"/>
          </a:xfrm>
          <a:custGeom>
            <a:avLst/>
            <a:gdLst/>
            <a:ahLst/>
            <a:cxnLst/>
            <a:rect l="l" t="t" r="r" b="b"/>
            <a:pathLst>
              <a:path w="379234" h="379234">
                <a:moveTo>
                  <a:pt x="0" y="0"/>
                </a:moveTo>
                <a:lnTo>
                  <a:pt x="379234" y="0"/>
                </a:lnTo>
                <a:lnTo>
                  <a:pt x="379234" y="379234"/>
                </a:lnTo>
                <a:lnTo>
                  <a:pt x="0" y="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71321" y="2215904"/>
            <a:ext cx="226834" cy="226834"/>
          </a:xfrm>
          <a:custGeom>
            <a:avLst/>
            <a:gdLst/>
            <a:ahLst/>
            <a:cxnLst/>
            <a:rect l="l" t="t" r="r" b="b"/>
            <a:pathLst>
              <a:path w="226834" h="226834">
                <a:moveTo>
                  <a:pt x="0" y="0"/>
                </a:moveTo>
                <a:lnTo>
                  <a:pt x="226833" y="0"/>
                </a:lnTo>
                <a:lnTo>
                  <a:pt x="226833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259381" y="3186651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7"/>
                </a:lnTo>
                <a:lnTo>
                  <a:pt x="0" y="20714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293771" y="8503423"/>
            <a:ext cx="3700458" cy="154746"/>
          </a:xfrm>
          <a:custGeom>
            <a:avLst/>
            <a:gdLst/>
            <a:ahLst/>
            <a:cxnLst/>
            <a:rect l="l" t="t" r="r" b="b"/>
            <a:pathLst>
              <a:path w="3700458" h="154746">
                <a:moveTo>
                  <a:pt x="0" y="0"/>
                </a:moveTo>
                <a:lnTo>
                  <a:pt x="3700458" y="0"/>
                </a:lnTo>
                <a:lnTo>
                  <a:pt x="3700458" y="154747"/>
                </a:lnTo>
                <a:lnTo>
                  <a:pt x="0" y="1547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1028781" y="1565849"/>
            <a:ext cx="16230600" cy="738453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28700" y="933450"/>
            <a:ext cx="350199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333333"/>
                </a:solidFill>
                <a:latin typeface="Migra Extra-Light"/>
                <a:ea typeface="Migra Extra-Light"/>
                <a:cs typeface="Migra Extra-Light"/>
                <a:sym typeface="Migra Extra-Light"/>
              </a:rPr>
              <a:t>Page 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457743" y="2628900"/>
            <a:ext cx="15452450" cy="3948188"/>
            <a:chOff x="0" y="0"/>
            <a:chExt cx="4069781" cy="10398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69781" cy="1039852"/>
            </a:xfrm>
            <a:custGeom>
              <a:avLst/>
              <a:gdLst/>
              <a:ahLst/>
              <a:cxnLst/>
              <a:rect l="l" t="t" r="r" b="b"/>
              <a:pathLst>
                <a:path w="4069781" h="1039852">
                  <a:moveTo>
                    <a:pt x="25552" y="0"/>
                  </a:moveTo>
                  <a:lnTo>
                    <a:pt x="4044229" y="0"/>
                  </a:lnTo>
                  <a:cubicBezTo>
                    <a:pt x="4051006" y="0"/>
                    <a:pt x="4057505" y="2692"/>
                    <a:pt x="4062297" y="7484"/>
                  </a:cubicBezTo>
                  <a:cubicBezTo>
                    <a:pt x="4067089" y="12276"/>
                    <a:pt x="4069781" y="18775"/>
                    <a:pt x="4069781" y="25552"/>
                  </a:cubicBezTo>
                  <a:lnTo>
                    <a:pt x="4069781" y="1014300"/>
                  </a:lnTo>
                  <a:cubicBezTo>
                    <a:pt x="4069781" y="1028412"/>
                    <a:pt x="4058341" y="1039852"/>
                    <a:pt x="4044229" y="1039852"/>
                  </a:cubicBezTo>
                  <a:lnTo>
                    <a:pt x="25552" y="1039852"/>
                  </a:lnTo>
                  <a:cubicBezTo>
                    <a:pt x="11440" y="1039852"/>
                    <a:pt x="0" y="1028412"/>
                    <a:pt x="0" y="1014300"/>
                  </a:cubicBezTo>
                  <a:lnTo>
                    <a:pt x="0" y="25552"/>
                  </a:lnTo>
                  <a:cubicBezTo>
                    <a:pt x="0" y="11440"/>
                    <a:pt x="11440" y="0"/>
                    <a:pt x="2555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60750"/>
                  </a:srgbClr>
                </a:gs>
                <a:gs pos="100000">
                  <a:srgbClr val="E8E3DC">
                    <a:alpha val="90000"/>
                  </a:srgbClr>
                </a:gs>
              </a:gsLst>
              <a:lin ang="0"/>
            </a:gradFill>
            <a:ln w="19050" cap="rnd">
              <a:solidFill>
                <a:srgbClr val="333333">
                  <a:alpha val="89804"/>
                </a:srgbClr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069781" cy="1077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1808613" y="1746967"/>
            <a:ext cx="379234" cy="379234"/>
          </a:xfrm>
          <a:custGeom>
            <a:avLst/>
            <a:gdLst/>
            <a:ahLst/>
            <a:cxnLst/>
            <a:rect l="l" t="t" r="r" b="b"/>
            <a:pathLst>
              <a:path w="379234" h="379234">
                <a:moveTo>
                  <a:pt x="0" y="0"/>
                </a:moveTo>
                <a:lnTo>
                  <a:pt x="379234" y="0"/>
                </a:lnTo>
                <a:lnTo>
                  <a:pt x="379234" y="379234"/>
                </a:lnTo>
                <a:lnTo>
                  <a:pt x="0" y="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81779" y="2215904"/>
            <a:ext cx="226834" cy="226834"/>
          </a:xfrm>
          <a:custGeom>
            <a:avLst/>
            <a:gdLst/>
            <a:ahLst/>
            <a:cxnLst/>
            <a:rect l="l" t="t" r="r" b="b"/>
            <a:pathLst>
              <a:path w="226834" h="226834">
                <a:moveTo>
                  <a:pt x="0" y="0"/>
                </a:moveTo>
                <a:lnTo>
                  <a:pt x="226834" y="0"/>
                </a:lnTo>
                <a:lnTo>
                  <a:pt x="226834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259381" y="3186651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7"/>
                </a:lnTo>
                <a:lnTo>
                  <a:pt x="0" y="2071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933450"/>
            <a:ext cx="350199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333333"/>
                </a:solidFill>
                <a:latin typeface="Migra Extra-Light"/>
                <a:ea typeface="Migra Extra-Light"/>
                <a:cs typeface="Migra Extra-Light"/>
                <a:sym typeface="Migra Extra-Light"/>
              </a:rPr>
              <a:t>Page 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09552" y="2940065"/>
            <a:ext cx="15060934" cy="4273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55"/>
              </a:lnSpc>
            </a:pP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Trên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thế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giới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Nick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Vujicic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người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đàn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ông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sinh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ra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không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có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cả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tay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lẫn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chân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đã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chứng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minh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rằng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“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không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có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giới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hạn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nào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cho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sức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mạnh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tinh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thần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”.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Bằng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nghị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lực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anh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trở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thành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diễn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giả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truyền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cảm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hứng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cho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hàng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triệu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con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người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đi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khắp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nơi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để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lan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tỏa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thông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điệp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tích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cực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Hay Helen Keller –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cô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gái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mù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và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điếc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từ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nhỏ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nhưng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với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ý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chí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phi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thường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đã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học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chữ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trở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thành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tác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giả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nhà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hoạt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động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xã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hội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nổi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tiếng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để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lại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di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sản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tinh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thần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vô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giá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cho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nhân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99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loại</a:t>
            </a:r>
            <a:r>
              <a:rPr lang="en-US" sz="3299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</a:t>
            </a:r>
          </a:p>
          <a:p>
            <a:pPr algn="ctr">
              <a:lnSpc>
                <a:spcPts val="3431"/>
              </a:lnSpc>
            </a:pPr>
            <a:endParaRPr lang="en-US" sz="3299" dirty="0">
              <a:solidFill>
                <a:srgbClr val="333333"/>
              </a:solidFill>
              <a:latin typeface="Migra Extra-Light"/>
              <a:ea typeface="Migra Extra-Light"/>
              <a:cs typeface="Migra Extra-Light"/>
              <a:sym typeface="Migra Extra-Light"/>
            </a:endParaRPr>
          </a:p>
          <a:p>
            <a:pPr algn="ctr">
              <a:lnSpc>
                <a:spcPts val="3431"/>
              </a:lnSpc>
              <a:spcBef>
                <a:spcPct val="0"/>
              </a:spcBef>
            </a:pPr>
            <a:endParaRPr lang="en-US" sz="3299" dirty="0">
              <a:solidFill>
                <a:srgbClr val="333333"/>
              </a:solidFill>
              <a:latin typeface="Migra Extra-Light"/>
              <a:ea typeface="Migra Extra-Light"/>
              <a:cs typeface="Migra Extra-Light"/>
              <a:sym typeface="Migra Extra-Ligh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0" y="0"/>
                </a:moveTo>
                <a:lnTo>
                  <a:pt x="20785675" y="0"/>
                </a:lnTo>
                <a:lnTo>
                  <a:pt x="20785675" y="9405518"/>
                </a:lnTo>
                <a:lnTo>
                  <a:pt x="0" y="9405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0" y="0"/>
                </a:moveTo>
                <a:lnTo>
                  <a:pt x="19846624" y="0"/>
                </a:lnTo>
                <a:lnTo>
                  <a:pt x="19846624" y="4159522"/>
                </a:lnTo>
                <a:lnTo>
                  <a:pt x="0" y="41595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4166686" y="5898785"/>
            <a:ext cx="698170" cy="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1738884" y="1611070"/>
            <a:ext cx="13687823" cy="6331422"/>
            <a:chOff x="0" y="0"/>
            <a:chExt cx="3605023" cy="16675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05023" cy="1667535"/>
            </a:xfrm>
            <a:custGeom>
              <a:avLst/>
              <a:gdLst/>
              <a:ahLst/>
              <a:cxnLst/>
              <a:rect l="l" t="t" r="r" b="b"/>
              <a:pathLst>
                <a:path w="3605023" h="1667535">
                  <a:moveTo>
                    <a:pt x="28846" y="0"/>
                  </a:moveTo>
                  <a:lnTo>
                    <a:pt x="3576177" y="0"/>
                  </a:lnTo>
                  <a:cubicBezTo>
                    <a:pt x="3592109" y="0"/>
                    <a:pt x="3605023" y="12915"/>
                    <a:pt x="3605023" y="28846"/>
                  </a:cubicBezTo>
                  <a:lnTo>
                    <a:pt x="3605023" y="1638689"/>
                  </a:lnTo>
                  <a:cubicBezTo>
                    <a:pt x="3605023" y="1646340"/>
                    <a:pt x="3601984" y="1653677"/>
                    <a:pt x="3596575" y="1659086"/>
                  </a:cubicBezTo>
                  <a:cubicBezTo>
                    <a:pt x="3591165" y="1664496"/>
                    <a:pt x="3583828" y="1667535"/>
                    <a:pt x="3576177" y="1667535"/>
                  </a:cubicBezTo>
                  <a:lnTo>
                    <a:pt x="28846" y="1667535"/>
                  </a:lnTo>
                  <a:cubicBezTo>
                    <a:pt x="12915" y="1667535"/>
                    <a:pt x="0" y="1654620"/>
                    <a:pt x="0" y="1638689"/>
                  </a:cubicBezTo>
                  <a:lnTo>
                    <a:pt x="0" y="28846"/>
                  </a:lnTo>
                  <a:cubicBezTo>
                    <a:pt x="0" y="12915"/>
                    <a:pt x="12915" y="0"/>
                    <a:pt x="288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60750"/>
                  </a:srgbClr>
                </a:gs>
                <a:gs pos="100000">
                  <a:srgbClr val="E8E3DC">
                    <a:alpha val="90000"/>
                  </a:srgbClr>
                </a:gs>
              </a:gsLst>
              <a:lin ang="0"/>
            </a:gradFill>
            <a:ln w="19050" cap="rnd">
              <a:solidFill>
                <a:srgbClr val="333333">
                  <a:alpha val="89804"/>
                </a:srgbClr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05023" cy="17056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7201820" y="3815772"/>
            <a:ext cx="379234" cy="379234"/>
          </a:xfrm>
          <a:custGeom>
            <a:avLst/>
            <a:gdLst/>
            <a:ahLst/>
            <a:cxnLst/>
            <a:rect l="l" t="t" r="r" b="b"/>
            <a:pathLst>
              <a:path w="379234" h="379234">
                <a:moveTo>
                  <a:pt x="0" y="0"/>
                </a:moveTo>
                <a:lnTo>
                  <a:pt x="379233" y="0"/>
                </a:lnTo>
                <a:lnTo>
                  <a:pt x="379233" y="379234"/>
                </a:lnTo>
                <a:lnTo>
                  <a:pt x="0" y="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974986" y="4284709"/>
            <a:ext cx="226834" cy="226834"/>
          </a:xfrm>
          <a:custGeom>
            <a:avLst/>
            <a:gdLst/>
            <a:ahLst/>
            <a:cxnLst/>
            <a:rect l="l" t="t" r="r" b="b"/>
            <a:pathLst>
              <a:path w="226834" h="226834">
                <a:moveTo>
                  <a:pt x="0" y="0"/>
                </a:moveTo>
                <a:lnTo>
                  <a:pt x="226834" y="0"/>
                </a:lnTo>
                <a:lnTo>
                  <a:pt x="226834" y="226834"/>
                </a:lnTo>
                <a:lnTo>
                  <a:pt x="0" y="226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933450"/>
            <a:ext cx="350199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333333"/>
                </a:solidFill>
                <a:latin typeface="Migra Extra-Light"/>
                <a:ea typeface="Migra Extra-Light"/>
                <a:cs typeface="Migra Extra-Light"/>
                <a:sym typeface="Migra Extra-Light"/>
              </a:rPr>
              <a:t>Page 06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68301" y="1823630"/>
            <a:ext cx="12796556" cy="659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Vì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sao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họ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có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làm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điều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kì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diệu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đó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?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Vì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sao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họ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có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trở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thành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anh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hùng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lao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động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nhà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giáo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ưu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tú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kĩ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sư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công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nghệ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thông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tin?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Bởi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họ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nhận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thức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được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rằng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mỗi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người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chỉ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một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lần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cuộc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đời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dù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may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mắn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hay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bất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hạnh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cũng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phải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thật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trọn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vẹn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năm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tháng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"ở </a:t>
            </a:r>
            <a:r>
              <a:rPr lang="en-US" sz="3200" dirty="0" err="1" smtClean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trên</a:t>
            </a:r>
            <a:r>
              <a:rPr lang="en-US" sz="3200" dirty="0" smtClean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trần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gian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".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Bởi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họ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hiểu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rằng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nếu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buông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xuôi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gục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ngã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cuộc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đời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họ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sẽ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càng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trở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nên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bi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thương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người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thân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yêu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cạnh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họ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sẽ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càng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thêm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bận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lòng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không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ai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muốn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trở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thành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gánh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nặng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cho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người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khác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bởi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họ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nhận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ra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có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biết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bao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niềm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vui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bao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thành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quả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tốt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đẹp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như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phần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thưởng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xứng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đáng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sẽ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dành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cho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ai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nỗ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lực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vượt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lên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phận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Chính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ý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thức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về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bản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thân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về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giá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trị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cuộc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;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chính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ước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muốn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mãnh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liệt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vươn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tới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điều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tốt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đẹp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có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ích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trên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hết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là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sức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vươn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lên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kì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diệu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đã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tạo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nên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kì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tích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cho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cuộc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đời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họ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endParaRPr lang="en-US" sz="3099" dirty="0">
              <a:solidFill>
                <a:srgbClr val="333333"/>
              </a:solidFill>
              <a:latin typeface="Migra Extra-Light"/>
              <a:ea typeface="Migra Extra-Light"/>
              <a:cs typeface="Migra Extra-Light"/>
              <a:sym typeface="Migra Extra-Ligh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2769296" y="1257300"/>
            <a:ext cx="379234" cy="379234"/>
          </a:xfrm>
          <a:custGeom>
            <a:avLst/>
            <a:gdLst/>
            <a:ahLst/>
            <a:cxnLst/>
            <a:rect l="l" t="t" r="r" b="b"/>
            <a:pathLst>
              <a:path w="379234" h="379234">
                <a:moveTo>
                  <a:pt x="0" y="0"/>
                </a:moveTo>
                <a:lnTo>
                  <a:pt x="379234" y="0"/>
                </a:lnTo>
                <a:lnTo>
                  <a:pt x="379234" y="379234"/>
                </a:lnTo>
                <a:lnTo>
                  <a:pt x="0" y="3792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259381" y="3186651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7"/>
                </a:lnTo>
                <a:lnTo>
                  <a:pt x="0" y="2071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933450"/>
            <a:ext cx="350199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333333"/>
                </a:solidFill>
                <a:latin typeface="Migra Extra-Light"/>
                <a:ea typeface="Migra Extra-Light"/>
                <a:cs typeface="Migra Extra-Light"/>
                <a:sym typeface="Migra Extra-Light"/>
              </a:rPr>
              <a:t>Page 07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5460" y="1866900"/>
            <a:ext cx="16498947" cy="5747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Ý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nghĩa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của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việc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vượt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phận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thật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to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lớn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Trước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hết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nó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khẳng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định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sức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mạnh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kì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diệu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của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ý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chí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con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ta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đầu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hàng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phận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sẽ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thể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trói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buộc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Chính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ý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chí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đã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biến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nghịch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cảnh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thành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động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lực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để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con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vươn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Thứ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hai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tấm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gương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ấy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chỉ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mang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lại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thành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cho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bản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thân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còn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gieo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hạt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mầm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niềm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tin,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họ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như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ngọn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lửa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thắp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sáng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nhiệt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huyết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cho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mọi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cổ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vũ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đang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chênh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vênh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giữa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cuộc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Tinh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thần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kiên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cường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ấy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như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ngọn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đèn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soi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sáng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giúp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khác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tìm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lại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vọng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Cuối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cùng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đó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minh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chứng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rằng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: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trong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bất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cứ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hoàn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cảnh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nào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con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cũng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có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thể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một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cuộc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ý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nghĩa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nếu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có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nghị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lực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</a:t>
            </a:r>
          </a:p>
          <a:p>
            <a:pPr algn="ctr">
              <a:lnSpc>
                <a:spcPts val="4479"/>
              </a:lnSpc>
            </a:pPr>
            <a:endParaRPr lang="en-US" sz="3199" dirty="0">
              <a:solidFill>
                <a:srgbClr val="333333"/>
              </a:solidFill>
              <a:latin typeface="Migra Extra-Light"/>
              <a:ea typeface="Migra Extra-Light"/>
              <a:cs typeface="Migra Extra-Light"/>
              <a:sym typeface="Migra Extra-Light"/>
            </a:endParaRPr>
          </a:p>
          <a:p>
            <a:pPr algn="ctr">
              <a:lnSpc>
                <a:spcPts val="4479"/>
              </a:lnSpc>
              <a:spcBef>
                <a:spcPct val="0"/>
              </a:spcBef>
            </a:pPr>
            <a:endParaRPr lang="en-US" sz="3199" dirty="0">
              <a:solidFill>
                <a:srgbClr val="333333"/>
              </a:solidFill>
              <a:latin typeface="Migra Extra-Light"/>
              <a:ea typeface="Migra Extra-Light"/>
              <a:cs typeface="Migra Extra-Light"/>
              <a:sym typeface="Migra Extra-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897904" y="2215904"/>
            <a:ext cx="20785675" cy="9405518"/>
          </a:xfrm>
          <a:custGeom>
            <a:avLst/>
            <a:gdLst/>
            <a:ahLst/>
            <a:cxnLst/>
            <a:rect l="l" t="t" r="r" b="b"/>
            <a:pathLst>
              <a:path w="20785675" h="9405518">
                <a:moveTo>
                  <a:pt x="20785675" y="0"/>
                </a:moveTo>
                <a:lnTo>
                  <a:pt x="0" y="0"/>
                </a:lnTo>
                <a:lnTo>
                  <a:pt x="0" y="9405518"/>
                </a:lnTo>
                <a:lnTo>
                  <a:pt x="20785675" y="9405518"/>
                </a:lnTo>
                <a:lnTo>
                  <a:pt x="20785675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48151" y="6265954"/>
            <a:ext cx="19846624" cy="4159522"/>
          </a:xfrm>
          <a:custGeom>
            <a:avLst/>
            <a:gdLst/>
            <a:ahLst/>
            <a:cxnLst/>
            <a:rect l="l" t="t" r="r" b="b"/>
            <a:pathLst>
              <a:path w="19846624" h="4159522">
                <a:moveTo>
                  <a:pt x="19846624" y="0"/>
                </a:moveTo>
                <a:lnTo>
                  <a:pt x="0" y="0"/>
                </a:lnTo>
                <a:lnTo>
                  <a:pt x="0" y="4159522"/>
                </a:lnTo>
                <a:lnTo>
                  <a:pt x="19846624" y="4159522"/>
                </a:lnTo>
                <a:lnTo>
                  <a:pt x="19846624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1028781" y="914400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678" y="789918"/>
            <a:ext cx="16230600" cy="19050"/>
          </a:xfrm>
          <a:prstGeom prst="line">
            <a:avLst/>
          </a:prstGeom>
          <a:ln w="38100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7259381" y="3186651"/>
            <a:ext cx="2071467" cy="2071467"/>
          </a:xfrm>
          <a:custGeom>
            <a:avLst/>
            <a:gdLst/>
            <a:ahLst/>
            <a:cxnLst/>
            <a:rect l="l" t="t" r="r" b="b"/>
            <a:pathLst>
              <a:path w="2071467" h="2071467">
                <a:moveTo>
                  <a:pt x="0" y="0"/>
                </a:moveTo>
                <a:lnTo>
                  <a:pt x="2071467" y="0"/>
                </a:lnTo>
                <a:lnTo>
                  <a:pt x="2071467" y="2071467"/>
                </a:lnTo>
                <a:lnTo>
                  <a:pt x="0" y="2071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44142" y="1379541"/>
            <a:ext cx="7047602" cy="5685687"/>
            <a:chOff x="0" y="0"/>
            <a:chExt cx="1856159" cy="14974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56159" cy="1497465"/>
            </a:xfrm>
            <a:custGeom>
              <a:avLst/>
              <a:gdLst/>
              <a:ahLst/>
              <a:cxnLst/>
              <a:rect l="l" t="t" r="r" b="b"/>
              <a:pathLst>
                <a:path w="1856159" h="1497465">
                  <a:moveTo>
                    <a:pt x="56024" y="0"/>
                  </a:moveTo>
                  <a:lnTo>
                    <a:pt x="1800134" y="0"/>
                  </a:lnTo>
                  <a:cubicBezTo>
                    <a:pt x="1814993" y="0"/>
                    <a:pt x="1829243" y="5903"/>
                    <a:pt x="1839750" y="16409"/>
                  </a:cubicBezTo>
                  <a:cubicBezTo>
                    <a:pt x="1850256" y="26916"/>
                    <a:pt x="1856159" y="41166"/>
                    <a:pt x="1856159" y="56024"/>
                  </a:cubicBezTo>
                  <a:lnTo>
                    <a:pt x="1856159" y="1441441"/>
                  </a:lnTo>
                  <a:cubicBezTo>
                    <a:pt x="1856159" y="1456299"/>
                    <a:pt x="1850256" y="1470549"/>
                    <a:pt x="1839750" y="1481056"/>
                  </a:cubicBezTo>
                  <a:cubicBezTo>
                    <a:pt x="1829243" y="1491562"/>
                    <a:pt x="1814993" y="1497465"/>
                    <a:pt x="1800134" y="1497465"/>
                  </a:cubicBezTo>
                  <a:lnTo>
                    <a:pt x="56024" y="1497465"/>
                  </a:lnTo>
                  <a:cubicBezTo>
                    <a:pt x="41166" y="1497465"/>
                    <a:pt x="26916" y="1491562"/>
                    <a:pt x="16409" y="1481056"/>
                  </a:cubicBezTo>
                  <a:cubicBezTo>
                    <a:pt x="5903" y="1470549"/>
                    <a:pt x="0" y="1456299"/>
                    <a:pt x="0" y="1441441"/>
                  </a:cubicBezTo>
                  <a:lnTo>
                    <a:pt x="0" y="56024"/>
                  </a:lnTo>
                  <a:cubicBezTo>
                    <a:pt x="0" y="41166"/>
                    <a:pt x="5903" y="26916"/>
                    <a:pt x="16409" y="16409"/>
                  </a:cubicBezTo>
                  <a:cubicBezTo>
                    <a:pt x="26916" y="5903"/>
                    <a:pt x="41166" y="0"/>
                    <a:pt x="5602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67500"/>
                  </a:srgbClr>
                </a:gs>
                <a:gs pos="100000">
                  <a:srgbClr val="E8E3DC">
                    <a:alpha val="100000"/>
                  </a:srgbClr>
                </a:gs>
              </a:gsLst>
              <a:lin ang="0"/>
            </a:gradFill>
            <a:ln w="19050" cap="rnd">
              <a:solidFill>
                <a:srgbClr val="333333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856159" cy="1535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75160" y="2101174"/>
            <a:ext cx="7448243" cy="6244541"/>
            <a:chOff x="0" y="0"/>
            <a:chExt cx="1805486" cy="153042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05486" cy="1530421"/>
            </a:xfrm>
            <a:custGeom>
              <a:avLst/>
              <a:gdLst/>
              <a:ahLst/>
              <a:cxnLst/>
              <a:rect l="l" t="t" r="r" b="b"/>
              <a:pathLst>
                <a:path w="1805486" h="1530421">
                  <a:moveTo>
                    <a:pt x="57597" y="0"/>
                  </a:moveTo>
                  <a:lnTo>
                    <a:pt x="1747889" y="0"/>
                  </a:lnTo>
                  <a:cubicBezTo>
                    <a:pt x="1779699" y="0"/>
                    <a:pt x="1805486" y="25787"/>
                    <a:pt x="1805486" y="57597"/>
                  </a:cubicBezTo>
                  <a:lnTo>
                    <a:pt x="1805486" y="1472824"/>
                  </a:lnTo>
                  <a:cubicBezTo>
                    <a:pt x="1805486" y="1488100"/>
                    <a:pt x="1799418" y="1502750"/>
                    <a:pt x="1788617" y="1513551"/>
                  </a:cubicBezTo>
                  <a:cubicBezTo>
                    <a:pt x="1777815" y="1524353"/>
                    <a:pt x="1763165" y="1530421"/>
                    <a:pt x="1747889" y="1530421"/>
                  </a:cubicBezTo>
                  <a:lnTo>
                    <a:pt x="57597" y="1530421"/>
                  </a:lnTo>
                  <a:cubicBezTo>
                    <a:pt x="42321" y="1530421"/>
                    <a:pt x="27671" y="1524353"/>
                    <a:pt x="16870" y="1513551"/>
                  </a:cubicBezTo>
                  <a:cubicBezTo>
                    <a:pt x="6068" y="1502750"/>
                    <a:pt x="0" y="1488100"/>
                    <a:pt x="0" y="1472824"/>
                  </a:cubicBezTo>
                  <a:lnTo>
                    <a:pt x="0" y="57597"/>
                  </a:lnTo>
                  <a:cubicBezTo>
                    <a:pt x="0" y="42321"/>
                    <a:pt x="6068" y="27671"/>
                    <a:pt x="16870" y="16870"/>
                  </a:cubicBezTo>
                  <a:cubicBezTo>
                    <a:pt x="27671" y="6068"/>
                    <a:pt x="42321" y="0"/>
                    <a:pt x="575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67500"/>
                  </a:srgbClr>
                </a:gs>
                <a:gs pos="100000">
                  <a:srgbClr val="E8E3DC">
                    <a:alpha val="100000"/>
                  </a:srgbClr>
                </a:gs>
              </a:gsLst>
              <a:lin ang="0"/>
            </a:gradFill>
            <a:ln w="19050" cap="rnd">
              <a:solidFill>
                <a:srgbClr val="333333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805486" cy="15685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933450"/>
            <a:ext cx="350199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333333"/>
                </a:solidFill>
                <a:latin typeface="Migra Extra-Light"/>
                <a:ea typeface="Migra Extra-Light"/>
                <a:cs typeface="Migra Extra-Light"/>
                <a:sym typeface="Migra Extra-Light"/>
              </a:rPr>
              <a:t>Page 09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88166" y="2165246"/>
            <a:ext cx="6943273" cy="7168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Tuy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vậy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cạnh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những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tấm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gương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nghị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lực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thực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tế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vẫn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có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nhiều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người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buông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xuôi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than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trách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chấp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nhận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trong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bóng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tối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của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phận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Họ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để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nỗi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buồn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thất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bại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chiếm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lấy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bản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thân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dẫn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đến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lối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tiêu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cực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thậm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chí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hủy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hoại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tương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lai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Điều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đó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cho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thấy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: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thiếu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nghị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lực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chẳng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khác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nào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chiếc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thuyền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buông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lái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giữa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biển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khơi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–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chỉ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có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thể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trôi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dạt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vô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định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</a:t>
            </a:r>
          </a:p>
          <a:p>
            <a:pPr algn="ctr">
              <a:lnSpc>
                <a:spcPts val="4339"/>
              </a:lnSpc>
            </a:pPr>
            <a:endParaRPr lang="en-US" sz="3099" dirty="0">
              <a:solidFill>
                <a:srgbClr val="333333"/>
              </a:solidFill>
              <a:latin typeface="Migra Extra-Light"/>
              <a:ea typeface="Migra Extra-Light"/>
              <a:cs typeface="Migra Extra-Light"/>
              <a:sym typeface="Migra Extra-Light"/>
            </a:endParaRPr>
          </a:p>
          <a:p>
            <a:pPr algn="ctr">
              <a:lnSpc>
                <a:spcPts val="4339"/>
              </a:lnSpc>
              <a:spcBef>
                <a:spcPct val="0"/>
              </a:spcBef>
            </a:pPr>
            <a:endParaRPr lang="en-US" sz="3099" dirty="0">
              <a:solidFill>
                <a:srgbClr val="333333"/>
              </a:solidFill>
              <a:latin typeface="Migra Extra-Light"/>
              <a:ea typeface="Migra Extra-Light"/>
              <a:cs typeface="Migra Extra-Light"/>
              <a:sym typeface="Migra Extra-Ligh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44142" y="2120654"/>
            <a:ext cx="6865583" cy="516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Vì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vậy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đối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với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họ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chúng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ta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không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nên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xa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lánh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kì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thị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đó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thái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độ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đáng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xấu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hổ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ở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một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đất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nước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nghìn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năm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văn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hiến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Hãy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cảm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thông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thấu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hiểu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và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yêu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thương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giúp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đỡ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họ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nhiều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hơn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Điều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đó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giúp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họ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có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thêm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động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lực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niềm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tin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để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"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đạp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bằng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"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nỗi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đau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,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tiếp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tục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 </a:t>
            </a:r>
            <a:r>
              <a:rPr lang="en-US" sz="3600" dirty="0" err="1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sống</a:t>
            </a:r>
            <a:r>
              <a:rPr lang="en-US" sz="3600" dirty="0">
                <a:solidFill>
                  <a:srgbClr val="333333"/>
                </a:solidFill>
                <a:latin typeface="Times New Roman" pitchFamily="18" charset="0"/>
                <a:ea typeface="Migra Extra-Light"/>
                <a:cs typeface="Times New Roman" pitchFamily="18" charset="0"/>
                <a:sym typeface="Migra Extra-Light"/>
              </a:rPr>
              <a:t>.</a:t>
            </a:r>
          </a:p>
          <a:p>
            <a:pPr algn="ctr">
              <a:lnSpc>
                <a:spcPts val="4339"/>
              </a:lnSpc>
              <a:spcBef>
                <a:spcPct val="0"/>
              </a:spcBef>
            </a:pPr>
            <a:endParaRPr lang="en-US" sz="3199" dirty="0">
              <a:solidFill>
                <a:srgbClr val="333333"/>
              </a:solidFill>
              <a:latin typeface="Migra Extra-Light"/>
              <a:ea typeface="Migra Extra-Light"/>
              <a:cs typeface="Migra Extra-Light"/>
              <a:sym typeface="Migra Extra-Light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1435</Words>
  <Application>Microsoft Office PowerPoint</Application>
  <PresentationFormat>Custom</PresentationFormat>
  <Paragraphs>32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Times New Roman</vt:lpstr>
      <vt:lpstr>Arial</vt:lpstr>
      <vt:lpstr>DejaVu Serif Bold</vt:lpstr>
      <vt:lpstr>Noto Sans Bold Italics</vt:lpstr>
      <vt:lpstr>Bogart Bold Italics</vt:lpstr>
      <vt:lpstr>Calibri</vt:lpstr>
      <vt:lpstr>Migra Ultra-Bold</vt:lpstr>
      <vt:lpstr>Migra Extra-Light</vt:lpstr>
      <vt:lpstr>Arimo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Green Vintage Watercolor Creative Portfolio Presentation</dc:title>
  <dc:creator>Dell</dc:creator>
  <cp:lastModifiedBy>TMS</cp:lastModifiedBy>
  <cp:revision>6</cp:revision>
  <dcterms:created xsi:type="dcterms:W3CDTF">2006-08-16T00:00:00Z</dcterms:created>
  <dcterms:modified xsi:type="dcterms:W3CDTF">2025-10-10T00:05:42Z</dcterms:modified>
  <dc:identifier>DAG0odiDt98</dc:identifier>
</cp:coreProperties>
</file>