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6" r:id="rId4"/>
  </p:sldMasterIdLst>
  <p:notesMasterIdLst>
    <p:notesMasterId r:id="rId34"/>
  </p:notesMasterIdLst>
  <p:sldIdLst>
    <p:sldId id="357" r:id="rId5"/>
    <p:sldId id="313" r:id="rId6"/>
    <p:sldId id="385" r:id="rId7"/>
    <p:sldId id="329" r:id="rId8"/>
    <p:sldId id="330" r:id="rId9"/>
    <p:sldId id="386" r:id="rId10"/>
    <p:sldId id="387" r:id="rId11"/>
    <p:sldId id="388" r:id="rId12"/>
    <p:sldId id="317" r:id="rId13"/>
    <p:sldId id="389" r:id="rId14"/>
    <p:sldId id="390" r:id="rId15"/>
    <p:sldId id="331" r:id="rId16"/>
    <p:sldId id="347" r:id="rId17"/>
    <p:sldId id="391" r:id="rId18"/>
    <p:sldId id="360" r:id="rId19"/>
    <p:sldId id="368" r:id="rId20"/>
    <p:sldId id="361" r:id="rId21"/>
    <p:sldId id="377" r:id="rId22"/>
    <p:sldId id="369" r:id="rId23"/>
    <p:sldId id="370" r:id="rId24"/>
    <p:sldId id="381" r:id="rId25"/>
    <p:sldId id="371" r:id="rId26"/>
    <p:sldId id="372" r:id="rId27"/>
    <p:sldId id="382" r:id="rId28"/>
    <p:sldId id="376" r:id="rId29"/>
    <p:sldId id="379" r:id="rId30"/>
    <p:sldId id="380" r:id="rId31"/>
    <p:sldId id="383" r:id="rId32"/>
    <p:sldId id="309"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Untitled Section" id="{74153AB7-C1D0-4778-8BE3-4022A3DAF00D}">
          <p14:sldIdLst>
            <p14:sldId id="357"/>
            <p14:sldId id="313"/>
            <p14:sldId id="385"/>
            <p14:sldId id="329"/>
            <p14:sldId id="330"/>
            <p14:sldId id="386"/>
            <p14:sldId id="387"/>
            <p14:sldId id="388"/>
            <p14:sldId id="317"/>
            <p14:sldId id="389"/>
            <p14:sldId id="390"/>
            <p14:sldId id="331"/>
            <p14:sldId id="347"/>
            <p14:sldId id="391"/>
            <p14:sldId id="360"/>
            <p14:sldId id="368"/>
            <p14:sldId id="361"/>
            <p14:sldId id="377"/>
            <p14:sldId id="369"/>
            <p14:sldId id="370"/>
            <p14:sldId id="381"/>
            <p14:sldId id="371"/>
            <p14:sldId id="372"/>
            <p14:sldId id="382"/>
            <p14:sldId id="376"/>
            <p14:sldId id="379"/>
            <p14:sldId id="380"/>
            <p14:sldId id="383"/>
            <p14:sldId id="30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166E"/>
    <a:srgbClr val="692AA2"/>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49" autoAdjust="0"/>
    <p:restoredTop sz="92883" autoAdjust="0"/>
  </p:normalViewPr>
  <p:slideViewPr>
    <p:cSldViewPr>
      <p:cViewPr>
        <p:scale>
          <a:sx n="71" d="100"/>
          <a:sy n="71" d="100"/>
        </p:scale>
        <p:origin x="-768"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D8ADD1-7B2A-4994-8D8F-05ADB9B275D5}" type="datetimeFigureOut">
              <a:rPr lang="en-US" smtClean="0"/>
              <a:pPr/>
              <a:t>10/9/2022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297439-B30C-4BDD-97AA-520B2661F577}" type="slidenum">
              <a:rPr lang="en-US" smtClean="0"/>
              <a:pPr/>
              <a:t>‹#›</a:t>
            </a:fld>
            <a:endParaRPr lang="en-US"/>
          </a:p>
        </p:txBody>
      </p:sp>
    </p:spTree>
    <p:extLst>
      <p:ext uri="{BB962C8B-B14F-4D97-AF65-F5344CB8AC3E}">
        <p14:creationId xmlns:p14="http://schemas.microsoft.com/office/powerpoint/2010/main" val="1138875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C7EE00-E298-4648-AE75-20873A3BA215}" type="slidenum">
              <a:rPr lang="en-US"/>
              <a:pPr/>
              <a:t>5</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4A89B0-1E17-489D-A482-C8979446A37D}" type="slidenum">
              <a:rPr lang="en-US"/>
              <a:pPr/>
              <a:t>7</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105" name="Picture 33"/>
          <p:cNvPicPr>
            <a:picLocks noChangeAspect="1" noChangeArrowheads="1"/>
          </p:cNvPicPr>
          <p:nvPr/>
        </p:nvPicPr>
        <p:blipFill>
          <a:blip r:embed="rId2" cstate="print"/>
          <a:srcRect/>
          <a:stretch>
            <a:fillRect/>
          </a:stretch>
        </p:blipFill>
        <p:spPr bwMode="auto">
          <a:xfrm>
            <a:off x="1473200" y="0"/>
            <a:ext cx="7670800" cy="5067300"/>
          </a:xfrm>
          <a:prstGeom prst="rect">
            <a:avLst/>
          </a:prstGeom>
          <a:noFill/>
        </p:spPr>
      </p:pic>
      <p:sp>
        <p:nvSpPr>
          <p:cNvPr id="3102" name="Rectangle 30"/>
          <p:cNvSpPr>
            <a:spLocks noChangeArrowheads="1"/>
          </p:cNvSpPr>
          <p:nvPr/>
        </p:nvSpPr>
        <p:spPr bwMode="gray">
          <a:xfrm>
            <a:off x="1476375" y="4724400"/>
            <a:ext cx="7667625" cy="720725"/>
          </a:xfrm>
          <a:prstGeom prst="rect">
            <a:avLst/>
          </a:prstGeom>
          <a:solidFill>
            <a:schemeClr val="accent1"/>
          </a:solidFill>
          <a:ln w="9525">
            <a:noFill/>
            <a:miter lim="800000"/>
            <a:headEnd/>
            <a:tailEnd/>
          </a:ln>
          <a:effectLst/>
        </p:spPr>
        <p:txBody>
          <a:bodyPr wrap="none" anchor="ctr"/>
          <a:lstStyle/>
          <a:p>
            <a:endParaRPr lang="en-US"/>
          </a:p>
        </p:txBody>
      </p:sp>
      <p:sp>
        <p:nvSpPr>
          <p:cNvPr id="3103" name="Rectangle 31"/>
          <p:cNvSpPr>
            <a:spLocks noChangeArrowheads="1"/>
          </p:cNvSpPr>
          <p:nvPr/>
        </p:nvSpPr>
        <p:spPr bwMode="gray">
          <a:xfrm>
            <a:off x="1158875" y="5446713"/>
            <a:ext cx="322263" cy="322262"/>
          </a:xfrm>
          <a:prstGeom prst="rect">
            <a:avLst/>
          </a:prstGeom>
          <a:solidFill>
            <a:schemeClr val="tx2"/>
          </a:solidFill>
          <a:ln w="9525">
            <a:noFill/>
            <a:miter lim="800000"/>
            <a:headEnd/>
            <a:tailEnd/>
          </a:ln>
          <a:effectLst/>
        </p:spPr>
        <p:txBody>
          <a:bodyPr wrap="none" anchor="ctr"/>
          <a:lstStyle/>
          <a:p>
            <a:endParaRPr lang="en-US"/>
          </a:p>
        </p:txBody>
      </p:sp>
      <p:sp>
        <p:nvSpPr>
          <p:cNvPr id="3104" name="Rectangle 32"/>
          <p:cNvSpPr>
            <a:spLocks noChangeArrowheads="1"/>
          </p:cNvSpPr>
          <p:nvPr/>
        </p:nvSpPr>
        <p:spPr bwMode="gray">
          <a:xfrm>
            <a:off x="0" y="5764213"/>
            <a:ext cx="1157288" cy="1101725"/>
          </a:xfrm>
          <a:prstGeom prst="rect">
            <a:avLst/>
          </a:prstGeom>
          <a:solidFill>
            <a:schemeClr val="accent2"/>
          </a:solidFill>
          <a:ln w="9525">
            <a:noFill/>
            <a:miter lim="800000"/>
            <a:headEnd/>
            <a:tailEnd/>
          </a:ln>
          <a:effectLst/>
        </p:spPr>
        <p:txBody>
          <a:bodyPr wrap="none" anchor="ctr"/>
          <a:lstStyle/>
          <a:p>
            <a:endParaRPr lang="en-US"/>
          </a:p>
        </p:txBody>
      </p:sp>
      <p:sp>
        <p:nvSpPr>
          <p:cNvPr id="3074" name="Rectangle 2"/>
          <p:cNvSpPr>
            <a:spLocks noGrp="1" noChangeArrowheads="1"/>
          </p:cNvSpPr>
          <p:nvPr>
            <p:ph type="ctrTitle"/>
          </p:nvPr>
        </p:nvSpPr>
        <p:spPr>
          <a:xfrm>
            <a:off x="1560513" y="4724400"/>
            <a:ext cx="7431087" cy="685800"/>
          </a:xfrm>
        </p:spPr>
        <p:txBody>
          <a:bodyPr/>
          <a:lstStyle>
            <a:lvl1pPr>
              <a:defRPr sz="3600" b="0"/>
            </a:lvl1pPr>
          </a:lstStyle>
          <a:p>
            <a:r>
              <a:rPr lang="en-US" smtClean="0"/>
              <a:t>Click to edit Master title style</a:t>
            </a:r>
            <a:endParaRPr lang="en-US"/>
          </a:p>
        </p:txBody>
      </p:sp>
      <p:sp>
        <p:nvSpPr>
          <p:cNvPr id="3076" name="Rectangle 4"/>
          <p:cNvSpPr>
            <a:spLocks noGrp="1" noChangeArrowheads="1"/>
          </p:cNvSpPr>
          <p:nvPr>
            <p:ph type="dt" sz="half" idx="2"/>
          </p:nvPr>
        </p:nvSpPr>
        <p:spPr>
          <a:xfrm>
            <a:off x="1171575" y="6553200"/>
            <a:ext cx="2057400" cy="152400"/>
          </a:xfrm>
        </p:spPr>
        <p:txBody>
          <a:bodyPr/>
          <a:lstStyle>
            <a:lvl1pPr>
              <a:defRPr>
                <a:latin typeface="+mn-lt"/>
              </a:defRPr>
            </a:lvl1pPr>
          </a:lstStyle>
          <a:p>
            <a:endParaRPr lang="en-US"/>
          </a:p>
        </p:txBody>
      </p:sp>
      <p:sp>
        <p:nvSpPr>
          <p:cNvPr id="3077" name="Rectangle 5"/>
          <p:cNvSpPr>
            <a:spLocks noGrp="1" noChangeArrowheads="1"/>
          </p:cNvSpPr>
          <p:nvPr>
            <p:ph type="ftr" sz="quarter" idx="3"/>
          </p:nvPr>
        </p:nvSpPr>
        <p:spPr>
          <a:xfrm>
            <a:off x="3429000" y="6550025"/>
            <a:ext cx="2895600" cy="171450"/>
          </a:xfrm>
        </p:spPr>
        <p:txBody>
          <a:bodyPr/>
          <a:lstStyle>
            <a:lvl1pPr algn="ctr">
              <a:defRPr>
                <a:latin typeface="+mn-lt"/>
              </a:defRPr>
            </a:lvl1pPr>
          </a:lstStyle>
          <a:p>
            <a:endParaRPr lang="en-US"/>
          </a:p>
        </p:txBody>
      </p:sp>
      <p:sp>
        <p:nvSpPr>
          <p:cNvPr id="3078" name="Rectangle 6"/>
          <p:cNvSpPr>
            <a:spLocks noGrp="1" noChangeArrowheads="1"/>
          </p:cNvSpPr>
          <p:nvPr>
            <p:ph type="sldNum" sz="quarter" idx="4"/>
          </p:nvPr>
        </p:nvSpPr>
        <p:spPr>
          <a:xfrm>
            <a:off x="6553200" y="6535738"/>
            <a:ext cx="2133600" cy="185737"/>
          </a:xfrm>
        </p:spPr>
        <p:txBody>
          <a:bodyPr/>
          <a:lstStyle>
            <a:lvl1pPr algn="r">
              <a:defRPr>
                <a:latin typeface="+mn-lt"/>
              </a:defRPr>
            </a:lvl1pPr>
          </a:lstStyle>
          <a:p>
            <a:fld id="{B9DF620E-8A23-4455-B2AC-060A07AC4A93}" type="slidenum">
              <a:rPr lang="en-US"/>
              <a:pPr/>
              <a:t>‹#›</a:t>
            </a:fld>
            <a:endParaRPr lang="en-US"/>
          </a:p>
        </p:txBody>
      </p:sp>
      <p:sp>
        <p:nvSpPr>
          <p:cNvPr id="3075" name="Rectangle 3"/>
          <p:cNvSpPr>
            <a:spLocks noGrp="1" noChangeArrowheads="1"/>
          </p:cNvSpPr>
          <p:nvPr>
            <p:ph type="subTitle" idx="1"/>
          </p:nvPr>
        </p:nvSpPr>
        <p:spPr bwMode="white">
          <a:xfrm>
            <a:off x="1905000" y="5715000"/>
            <a:ext cx="5791200" cy="381000"/>
          </a:xfrm>
        </p:spPr>
        <p:txBody>
          <a:bodyPr/>
          <a:lstStyle>
            <a:lvl1pPr marL="0" indent="0" algn="ctr">
              <a:buFont typeface="Wingdings" pitchFamily="2" charset="2"/>
              <a:buNone/>
              <a:defRPr sz="2000" b="0">
                <a:solidFill>
                  <a:schemeClr val="tx1"/>
                </a:solidFill>
              </a:defRPr>
            </a:lvl1pPr>
          </a:lstStyle>
          <a:p>
            <a:r>
              <a:rPr lang="en-US" smtClean="0"/>
              <a:t>Click to edit Master subtitle style</a:t>
            </a:r>
            <a:endParaRPr lang="en-US"/>
          </a:p>
        </p:txBody>
      </p:sp>
      <p:sp>
        <p:nvSpPr>
          <p:cNvPr id="3100" name="Text Box 28"/>
          <p:cNvSpPr txBox="1">
            <a:spLocks noChangeArrowheads="1"/>
          </p:cNvSpPr>
          <p:nvPr/>
        </p:nvSpPr>
        <p:spPr bwMode="auto">
          <a:xfrm>
            <a:off x="76200" y="304800"/>
            <a:ext cx="1303338" cy="519113"/>
          </a:xfrm>
          <a:prstGeom prst="rect">
            <a:avLst/>
          </a:prstGeom>
          <a:noFill/>
          <a:ln w="9525">
            <a:noFill/>
            <a:miter lim="800000"/>
            <a:headEnd/>
            <a:tailEnd/>
          </a:ln>
          <a:effectLst/>
        </p:spPr>
        <p:txBody>
          <a:bodyPr wrap="none">
            <a:spAutoFit/>
          </a:bodyPr>
          <a:lstStyle/>
          <a:p>
            <a:r>
              <a:rPr lang="en-US" sz="2800" b="1">
                <a:solidFill>
                  <a:schemeClr val="bg2"/>
                </a:solidFill>
                <a:latin typeface="Verdana" pitchFamily="34" charset="0"/>
              </a:rPr>
              <a:t>LOGO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Company Logo</a:t>
            </a:r>
          </a:p>
        </p:txBody>
      </p:sp>
      <p:sp>
        <p:nvSpPr>
          <p:cNvPr id="6" name="Slide Number Placeholder 5"/>
          <p:cNvSpPr>
            <a:spLocks noGrp="1"/>
          </p:cNvSpPr>
          <p:nvPr>
            <p:ph type="sldNum" sz="quarter" idx="12"/>
          </p:nvPr>
        </p:nvSpPr>
        <p:spPr/>
        <p:txBody>
          <a:bodyPr/>
          <a:lstStyle>
            <a:lvl1pPr>
              <a:defRPr/>
            </a:lvl1pPr>
          </a:lstStyle>
          <a:p>
            <a:fld id="{4004308B-DB99-4982-AB5B-847614309F3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0050" y="76200"/>
            <a:ext cx="2089150" cy="62626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2600" y="76200"/>
            <a:ext cx="6115050" cy="62626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Company Logo</a:t>
            </a:r>
          </a:p>
        </p:txBody>
      </p:sp>
      <p:sp>
        <p:nvSpPr>
          <p:cNvPr id="6" name="Slide Number Placeholder 5"/>
          <p:cNvSpPr>
            <a:spLocks noGrp="1"/>
          </p:cNvSpPr>
          <p:nvPr>
            <p:ph type="sldNum" sz="quarter" idx="12"/>
          </p:nvPr>
        </p:nvSpPr>
        <p:spPr/>
        <p:txBody>
          <a:bodyPr/>
          <a:lstStyle>
            <a:lvl1pPr>
              <a:defRPr/>
            </a:lvl1pPr>
          </a:lstStyle>
          <a:p>
            <a:fld id="{BA357E7E-E686-4EC5-A6DC-A1599E059F0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305800" cy="563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82600" y="990600"/>
            <a:ext cx="8356600" cy="5348288"/>
          </a:xfrm>
        </p:spPr>
        <p:txBody>
          <a:bodyPr/>
          <a:lstStyle/>
          <a:p>
            <a:r>
              <a:rPr lang="en-US" smtClean="0"/>
              <a:t>Click icon to add table</a:t>
            </a:r>
            <a:endParaRPr lang="en-US"/>
          </a:p>
        </p:txBody>
      </p:sp>
      <p:sp>
        <p:nvSpPr>
          <p:cNvPr id="4" name="Date Placeholder 3"/>
          <p:cNvSpPr>
            <a:spLocks noGrp="1"/>
          </p:cNvSpPr>
          <p:nvPr>
            <p:ph type="dt" sz="half" idx="10"/>
          </p:nvPr>
        </p:nvSpPr>
        <p:spPr>
          <a:xfrm>
            <a:off x="485775" y="6519863"/>
            <a:ext cx="2514600" cy="185737"/>
          </a:xfrm>
        </p:spPr>
        <p:txBody>
          <a:bodyPr/>
          <a:lstStyle>
            <a:lvl1pPr>
              <a:defRPr/>
            </a:lvl1pPr>
          </a:lstStyle>
          <a:p>
            <a:endParaRPr lang="en-US"/>
          </a:p>
        </p:txBody>
      </p:sp>
      <p:sp>
        <p:nvSpPr>
          <p:cNvPr id="5" name="Footer Placeholder 4"/>
          <p:cNvSpPr>
            <a:spLocks noGrp="1"/>
          </p:cNvSpPr>
          <p:nvPr>
            <p:ph type="ftr" sz="quarter" idx="11"/>
          </p:nvPr>
        </p:nvSpPr>
        <p:spPr>
          <a:xfrm>
            <a:off x="5943600" y="6486525"/>
            <a:ext cx="2895600" cy="298450"/>
          </a:xfrm>
        </p:spPr>
        <p:txBody>
          <a:bodyPr/>
          <a:lstStyle>
            <a:lvl1pPr>
              <a:defRPr/>
            </a:lvl1pPr>
          </a:lstStyle>
          <a:p>
            <a:r>
              <a:rPr lang="en-US"/>
              <a:t>Company Logo</a:t>
            </a:r>
          </a:p>
        </p:txBody>
      </p:sp>
      <p:sp>
        <p:nvSpPr>
          <p:cNvPr id="6" name="Slide Number Placeholder 5"/>
          <p:cNvSpPr>
            <a:spLocks noGrp="1"/>
          </p:cNvSpPr>
          <p:nvPr>
            <p:ph type="sldNum" sz="quarter" idx="12"/>
          </p:nvPr>
        </p:nvSpPr>
        <p:spPr>
          <a:xfrm>
            <a:off x="3581400" y="6480175"/>
            <a:ext cx="1828800" cy="312738"/>
          </a:xfrm>
        </p:spPr>
        <p:txBody>
          <a:bodyPr/>
          <a:lstStyle>
            <a:lvl1pPr>
              <a:defRPr/>
            </a:lvl1pPr>
          </a:lstStyle>
          <a:p>
            <a:fld id="{EECC62C4-0436-40A3-95D8-402857265C3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685800" y="685800"/>
            <a:ext cx="7772400" cy="2127250"/>
          </a:xfrm>
        </p:spPr>
        <p:txBody>
          <a:bodyPr/>
          <a:lstStyle>
            <a:lvl1pPr>
              <a:defRPr sz="5200"/>
            </a:lvl1pPr>
          </a:lstStyle>
          <a:p>
            <a:pPr lvl="0"/>
            <a:r>
              <a:rPr lang="en-US" noProof="0" smtClean="0"/>
              <a:t>Click to edit Master title style</a:t>
            </a:r>
          </a:p>
        </p:txBody>
      </p:sp>
      <p:sp>
        <p:nvSpPr>
          <p:cNvPr id="31747"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4600"/>
            </a:lvl1pPr>
          </a:lstStyle>
          <a:p>
            <a:pPr lvl="0"/>
            <a:r>
              <a:rPr lang="en-US" noProof="0" smtClean="0"/>
              <a:t>Click to edit Master subtitle style</a:t>
            </a:r>
          </a:p>
        </p:txBody>
      </p:sp>
      <p:sp>
        <p:nvSpPr>
          <p:cNvPr id="31748"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31749" name="Rectangle 5"/>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31750" name="Rectangle 6"/>
          <p:cNvSpPr>
            <a:spLocks noGrp="1" noChangeArrowheads="1"/>
          </p:cNvSpPr>
          <p:nvPr>
            <p:ph type="sldNum" sz="quarter" idx="4"/>
          </p:nvPr>
        </p:nvSpPr>
        <p:spPr/>
        <p:txBody>
          <a:bodyPr/>
          <a:lstStyle>
            <a:lvl1pPr>
              <a:defRPr/>
            </a:lvl1pPr>
          </a:lstStyle>
          <a:p>
            <a:fld id="{DF77934D-1CC4-42BD-A962-B337D779AE75}" type="slidenum">
              <a:rPr lang="en-US">
                <a:solidFill>
                  <a:srgbClr val="000000"/>
                </a:solidFill>
              </a:rPr>
              <a:pPr/>
              <a:t>‹#›</a:t>
            </a:fld>
            <a:endParaRPr lang="en-US">
              <a:solidFill>
                <a:srgbClr val="000000"/>
              </a:solidFill>
            </a:endParaRPr>
          </a:p>
        </p:txBody>
      </p:sp>
      <p:grpSp>
        <p:nvGrpSpPr>
          <p:cNvPr id="31751" name="Group 7"/>
          <p:cNvGrpSpPr>
            <a:grpSpLocks/>
          </p:cNvGrpSpPr>
          <p:nvPr/>
        </p:nvGrpSpPr>
        <p:grpSpPr bwMode="auto">
          <a:xfrm>
            <a:off x="228600" y="2889250"/>
            <a:ext cx="8610600" cy="201613"/>
            <a:chOff x="144" y="1680"/>
            <a:chExt cx="5424" cy="144"/>
          </a:xfrm>
        </p:grpSpPr>
        <p:sp>
          <p:nvSpPr>
            <p:cNvPr id="31752" name="Rectangle 8"/>
            <p:cNvSpPr>
              <a:spLocks noChangeArrowheads="1"/>
            </p:cNvSpPr>
            <p:nvPr userDrawn="1"/>
          </p:nvSpPr>
          <p:spPr bwMode="auto">
            <a:xfrm>
              <a:off x="144" y="1680"/>
              <a:ext cx="1808" cy="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3200" smtClean="0">
                <a:solidFill>
                  <a:srgbClr val="000000"/>
                </a:solidFill>
                <a:latin typeface=".VnArial" pitchFamily="34" charset="0"/>
              </a:endParaRPr>
            </a:p>
          </p:txBody>
        </p:sp>
        <p:sp>
          <p:nvSpPr>
            <p:cNvPr id="31753" name="Rectangle 9"/>
            <p:cNvSpPr>
              <a:spLocks noChangeArrowheads="1"/>
            </p:cNvSpPr>
            <p:nvPr userDrawn="1"/>
          </p:nvSpPr>
          <p:spPr bwMode="auto">
            <a:xfrm>
              <a:off x="1952" y="1680"/>
              <a:ext cx="1808" cy="14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3200" smtClean="0">
                <a:solidFill>
                  <a:srgbClr val="000000"/>
                </a:solidFill>
                <a:latin typeface=".VnArial" pitchFamily="34" charset="0"/>
              </a:endParaRPr>
            </a:p>
          </p:txBody>
        </p:sp>
        <p:sp>
          <p:nvSpPr>
            <p:cNvPr id="31754" name="Rectangle 10"/>
            <p:cNvSpPr>
              <a:spLocks noChangeArrowheads="1"/>
            </p:cNvSpPr>
            <p:nvPr userDrawn="1"/>
          </p:nvSpPr>
          <p:spPr bwMode="auto">
            <a:xfrm>
              <a:off x="3760" y="1680"/>
              <a:ext cx="1808" cy="144"/>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3200" smtClean="0">
                <a:solidFill>
                  <a:srgbClr val="000000"/>
                </a:solidFill>
                <a:latin typeface=".VnArial" pitchFamily="34" charset="0"/>
              </a:endParaRPr>
            </a:p>
          </p:txBody>
        </p:sp>
      </p:grpSp>
    </p:spTree>
    <p:extLst>
      <p:ext uri="{BB962C8B-B14F-4D97-AF65-F5344CB8AC3E}">
        <p14:creationId xmlns:p14="http://schemas.microsoft.com/office/powerpoint/2010/main" val="9973055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7CB06B2-C28F-4D14-A64C-1249669ECC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4808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3CAA40-4507-4A18-A22E-790D49C5872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323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91237F4-FEAF-4460-B173-FA53BE1061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1805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6874850-BA75-4225-A6AE-8201F56183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2039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B58C5F9-C9AB-4023-9997-4E201C7236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4670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78CEA0F-C749-432A-9438-40A3F6F8F1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61460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Company Logo</a:t>
            </a:r>
          </a:p>
        </p:txBody>
      </p:sp>
      <p:sp>
        <p:nvSpPr>
          <p:cNvPr id="6" name="Slide Number Placeholder 5"/>
          <p:cNvSpPr>
            <a:spLocks noGrp="1"/>
          </p:cNvSpPr>
          <p:nvPr>
            <p:ph type="sldNum" sz="quarter" idx="12"/>
          </p:nvPr>
        </p:nvSpPr>
        <p:spPr/>
        <p:txBody>
          <a:bodyPr/>
          <a:lstStyle>
            <a:lvl1pPr>
              <a:defRPr/>
            </a:lvl1pPr>
          </a:lstStyle>
          <a:p>
            <a:fld id="{6C7AAF99-C28D-4D58-8982-376E6C05B57C}"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733A466-87D3-4202-BCE1-08B1EDE0CA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1272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301043F-3B4B-41BA-895C-54DAAA4725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6990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532B3A-6020-47FB-879A-9D1422D1B26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9540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507733F-C9CA-4FBB-A712-A0F06AE845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7095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52DBB0-7779-4CDF-A0D6-BC23EC01A0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1581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D2AF96-C644-4CEC-B655-AAF763A227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9512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7B9DA5-B5D7-4596-A4C9-B1F7FD3D3D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1604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23FC4B-F175-4F89-9C6F-79ECC95777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52185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2059D42-01CA-4E4C-9F99-033C19032D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3407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EA117FB-F3B7-40DC-8E09-1255D0A513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9659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Company Logo</a:t>
            </a:r>
          </a:p>
        </p:txBody>
      </p:sp>
      <p:sp>
        <p:nvSpPr>
          <p:cNvPr id="6" name="Slide Number Placeholder 5"/>
          <p:cNvSpPr>
            <a:spLocks noGrp="1"/>
          </p:cNvSpPr>
          <p:nvPr>
            <p:ph type="sldNum" sz="quarter" idx="12"/>
          </p:nvPr>
        </p:nvSpPr>
        <p:spPr/>
        <p:txBody>
          <a:bodyPr/>
          <a:lstStyle>
            <a:lvl1pPr>
              <a:defRPr/>
            </a:lvl1pPr>
          </a:lstStyle>
          <a:p>
            <a:fld id="{0DBD7DB7-7E0E-4EAF-AB7D-D711934DC0D4}"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9D474F4-3117-42F8-A2C1-6A1A90E921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56041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7EBF4C-68CD-4240-9454-17113DED44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3100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167B18-5DFA-41C1-A32C-0639D642F0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5590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886C5A-3FFF-44BF-9408-25E8561BE2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45193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CCEB45-77B1-418D-AE9A-7199FF8086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80843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838200" y="1905000"/>
            <a:ext cx="8007350" cy="4191000"/>
          </a:xfrm>
        </p:spPr>
        <p:txBody>
          <a:bodyPr/>
          <a:lstStyle/>
          <a:p>
            <a:pPr lvl="0"/>
            <a:endParaRPr lang="en-US" noProof="0" smtClean="0"/>
          </a:p>
        </p:txBody>
      </p:sp>
      <p:sp>
        <p:nvSpPr>
          <p:cNvPr id="4" name="Rectangle 11"/>
          <p:cNvSpPr>
            <a:spLocks noGrp="1" noChangeArrowheads="1"/>
          </p:cNvSpPr>
          <p:nvPr>
            <p:ph type="dt" sz="half" idx="10"/>
          </p:nvPr>
        </p:nvSpPr>
        <p:spPr/>
        <p:txBody>
          <a:bodyPr/>
          <a:lstStyle>
            <a:lvl1pPr>
              <a:defRPr/>
            </a:lvl1pPr>
          </a:lstStyle>
          <a:p>
            <a:pPr>
              <a:defRPr/>
            </a:pPr>
            <a:fld id="{2C565041-3C8D-4A30-9F27-3FBC49C42FA8}" type="datetimeFigureOut">
              <a:rPr lang="en-US">
                <a:solidFill>
                  <a:srgbClr val="000000"/>
                </a:solidFill>
              </a:rPr>
              <a:pPr>
                <a:defRPr/>
              </a:pPr>
              <a:t>10/9/2022</a:t>
            </a:fld>
            <a:endParaRPr lang="en-US">
              <a:solidFill>
                <a:srgbClr val="000000"/>
              </a:solidFill>
            </a:endParaRPr>
          </a:p>
        </p:txBody>
      </p:sp>
      <p:sp>
        <p:nvSpPr>
          <p:cNvPr id="5" name="Rectangle 12"/>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p:txBody>
          <a:bodyPr/>
          <a:lstStyle>
            <a:lvl1pPr>
              <a:defRPr/>
            </a:lvl1pPr>
          </a:lstStyle>
          <a:p>
            <a:pPr>
              <a:defRPr/>
            </a:pPr>
            <a:fld id="{D2320312-E8E4-4818-8780-684DF87839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87992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8655E6-04CA-45EE-BD5B-1823453AD0FB}"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6259EA-507C-4835-95F5-7D312DBF9D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282491"/>
      </p:ext>
    </p:extLst>
  </p:cSld>
  <p:clrMapOvr>
    <a:masterClrMapping/>
  </p:clrMapOvr>
  <p:transition spd="slow">
    <p:wheel spokes="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8655E6-04CA-45EE-BD5B-1823453AD0FB}"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6259EA-507C-4835-95F5-7D312DBF9D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618429"/>
      </p:ext>
    </p:extLst>
  </p:cSld>
  <p:clrMapOvr>
    <a:masterClrMapping/>
  </p:clrMapOvr>
  <p:transition spd="slow">
    <p:wheel spokes="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8655E6-04CA-45EE-BD5B-1823453AD0FB}"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6259EA-507C-4835-95F5-7D312DBF9D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03512"/>
      </p:ext>
    </p:extLst>
  </p:cSld>
  <p:clrMapOvr>
    <a:masterClrMapping/>
  </p:clrMapOvr>
  <p:transition spd="slow">
    <p:wheel spokes="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8655E6-04CA-45EE-BD5B-1823453AD0FB}" type="datetimeFigureOut">
              <a:rPr lang="en-US" smtClean="0">
                <a:solidFill>
                  <a:prstClr val="black">
                    <a:tint val="75000"/>
                  </a:prstClr>
                </a:solidFill>
              </a:rPr>
              <a:pPr/>
              <a:t>10/9/2022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6259EA-507C-4835-95F5-7D312DBF9D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478826"/>
      </p:ext>
    </p:extLst>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2600" y="990600"/>
            <a:ext cx="4102100" cy="5348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7100" y="990600"/>
            <a:ext cx="4102100" cy="5348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Company Logo</a:t>
            </a:r>
          </a:p>
        </p:txBody>
      </p:sp>
      <p:sp>
        <p:nvSpPr>
          <p:cNvPr id="7" name="Slide Number Placeholder 6"/>
          <p:cNvSpPr>
            <a:spLocks noGrp="1"/>
          </p:cNvSpPr>
          <p:nvPr>
            <p:ph type="sldNum" sz="quarter" idx="12"/>
          </p:nvPr>
        </p:nvSpPr>
        <p:spPr/>
        <p:txBody>
          <a:bodyPr/>
          <a:lstStyle>
            <a:lvl1pPr>
              <a:defRPr/>
            </a:lvl1pPr>
          </a:lstStyle>
          <a:p>
            <a:fld id="{734D961C-CE46-438D-BD59-6CAB0830CCB6}"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8655E6-04CA-45EE-BD5B-1823453AD0FB}" type="datetimeFigureOut">
              <a:rPr lang="en-US" smtClean="0">
                <a:solidFill>
                  <a:prstClr val="black">
                    <a:tint val="75000"/>
                  </a:prstClr>
                </a:solidFill>
              </a:rPr>
              <a:pPr/>
              <a:t>10/9/2022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76259EA-507C-4835-95F5-7D312DBF9D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378627"/>
      </p:ext>
    </p:extLst>
  </p:cSld>
  <p:clrMapOvr>
    <a:masterClrMapping/>
  </p:clrMapOvr>
  <p:transition spd="slow">
    <p:wheel spokes="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8655E6-04CA-45EE-BD5B-1823453AD0FB}" type="datetimeFigureOut">
              <a:rPr lang="en-US" smtClean="0">
                <a:solidFill>
                  <a:prstClr val="black">
                    <a:tint val="75000"/>
                  </a:prstClr>
                </a:solidFill>
              </a:rPr>
              <a:pPr/>
              <a:t>10/9/2022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76259EA-507C-4835-95F5-7D312DBF9D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548799"/>
      </p:ext>
    </p:extLst>
  </p:cSld>
  <p:clrMapOvr>
    <a:masterClrMapping/>
  </p:clrMapOvr>
  <p:transition spd="slow">
    <p:wheel spokes="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655E6-04CA-45EE-BD5B-1823453AD0FB}" type="datetimeFigureOut">
              <a:rPr lang="en-US" smtClean="0">
                <a:solidFill>
                  <a:prstClr val="black">
                    <a:tint val="75000"/>
                  </a:prstClr>
                </a:solidFill>
              </a:rPr>
              <a:pPr/>
              <a:t>10/9/2022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76259EA-507C-4835-95F5-7D312DBF9D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131730"/>
      </p:ext>
    </p:extLst>
  </p:cSld>
  <p:clrMapOvr>
    <a:masterClrMapping/>
  </p:clrMapOvr>
  <p:transition spd="slow">
    <p:wheel spokes="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8655E6-04CA-45EE-BD5B-1823453AD0FB}" type="datetimeFigureOut">
              <a:rPr lang="en-US" smtClean="0">
                <a:solidFill>
                  <a:prstClr val="black">
                    <a:tint val="75000"/>
                  </a:prstClr>
                </a:solidFill>
              </a:rPr>
              <a:pPr/>
              <a:t>10/9/2022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6259EA-507C-4835-95F5-7D312DBF9D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879818"/>
      </p:ext>
    </p:extLst>
  </p:cSld>
  <p:clrMapOvr>
    <a:masterClrMapping/>
  </p:clrMapOvr>
  <p:transition spd="slow">
    <p:wheel spokes="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8655E6-04CA-45EE-BD5B-1823453AD0FB}" type="datetimeFigureOut">
              <a:rPr lang="en-US" smtClean="0">
                <a:solidFill>
                  <a:prstClr val="black">
                    <a:tint val="75000"/>
                  </a:prstClr>
                </a:solidFill>
              </a:rPr>
              <a:pPr/>
              <a:t>10/9/2022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76259EA-507C-4835-95F5-7D312DBF9D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453007"/>
      </p:ext>
    </p:extLst>
  </p:cSld>
  <p:clrMapOvr>
    <a:masterClrMapping/>
  </p:clrMapOvr>
  <p:transition spd="slow">
    <p:wheel spokes="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8655E6-04CA-45EE-BD5B-1823453AD0FB}"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6259EA-507C-4835-95F5-7D312DBF9D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355903"/>
      </p:ext>
    </p:extLst>
  </p:cSld>
  <p:clrMapOvr>
    <a:masterClrMapping/>
  </p:clrMapOvr>
  <p:transition spd="slow">
    <p:wheel spokes="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8655E6-04CA-45EE-BD5B-1823453AD0FB}" type="datetimeFigureOut">
              <a:rPr lang="en-US" smtClean="0">
                <a:solidFill>
                  <a:prstClr val="black">
                    <a:tint val="75000"/>
                  </a:prstClr>
                </a:solidFill>
              </a:rPr>
              <a:pPr/>
              <a:t>10/9/2022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76259EA-507C-4835-95F5-7D312DBF9D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73062"/>
      </p:ext>
    </p:extLst>
  </p:cSld>
  <p:clrMapOvr>
    <a:masterClrMapping/>
  </p:clrMapOvr>
  <p:transition spd="slow">
    <p:wheel spokes="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841375"/>
          </a:xfrm>
        </p:spPr>
        <p:txBody>
          <a:bodyPr/>
          <a:lstStyle/>
          <a:p>
            <a:r>
              <a:rPr lang="en-US" smtClean="0"/>
              <a:t>Click to edit Master title style</a:t>
            </a:r>
            <a:endParaRPr lang="vi-VN"/>
          </a:p>
        </p:txBody>
      </p:sp>
      <p:sp>
        <p:nvSpPr>
          <p:cNvPr id="3" name="Table Placeholder 2"/>
          <p:cNvSpPr>
            <a:spLocks noGrp="1"/>
          </p:cNvSpPr>
          <p:nvPr>
            <p:ph type="tbl" idx="1"/>
          </p:nvPr>
        </p:nvSpPr>
        <p:spPr>
          <a:xfrm>
            <a:off x="1370013" y="1827213"/>
            <a:ext cx="7313612" cy="4114800"/>
          </a:xfrm>
        </p:spPr>
        <p:txBody>
          <a:bodyPr/>
          <a:lstStyle/>
          <a:p>
            <a:endParaRPr lang="vi-VN"/>
          </a:p>
        </p:txBody>
      </p:sp>
    </p:spTree>
    <p:extLst>
      <p:ext uri="{BB962C8B-B14F-4D97-AF65-F5344CB8AC3E}">
        <p14:creationId xmlns:p14="http://schemas.microsoft.com/office/powerpoint/2010/main" val="28902706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719263"/>
            <a:ext cx="4038600" cy="4411662"/>
          </a:xfrm>
        </p:spPr>
        <p:txBody>
          <a:bodyPr/>
          <a:lstStyle/>
          <a:p>
            <a:pPr lvl="0"/>
            <a:endParaRPr lang="en-US" noProof="0" smtClean="0"/>
          </a:p>
        </p:txBody>
      </p:sp>
      <p:sp>
        <p:nvSpPr>
          <p:cNvPr id="5" name="Rectangle 5"/>
          <p:cNvSpPr>
            <a:spLocks noGrp="1" noChangeArrowheads="1"/>
          </p:cNvSpPr>
          <p:nvPr>
            <p:ph type="dt" sz="half" idx="10"/>
          </p:nvPr>
        </p:nvSpPr>
        <p:spPr>
          <a:ln/>
        </p:spPr>
        <p:txBody>
          <a:bodyPr/>
          <a:lstStyle>
            <a:lvl1pPr>
              <a:defRPr/>
            </a:lvl1pPr>
          </a:lstStyle>
          <a:p>
            <a:pPr>
              <a:defRPr/>
            </a:pPr>
            <a:fld id="{633FF641-7087-4D1F-A8E9-39F210E89D5F}" type="datetimeFigureOut">
              <a:rPr lang="en-US">
                <a:solidFill>
                  <a:prstClr val="black">
                    <a:tint val="75000"/>
                  </a:prstClr>
                </a:solidFill>
              </a:rPr>
              <a:pPr>
                <a:defRPr/>
              </a:pPr>
              <a:t>10/9/2022</a:t>
            </a:fld>
            <a:endParaRPr lang="en-US" altLang="en-US">
              <a:solidFill>
                <a:prstClr val="black">
                  <a:tint val="75000"/>
                </a:prstClr>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prstClr val="black">
                  <a:tint val="75000"/>
                </a:prstClr>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A25C29F-9941-466F-B0C6-0C0B6ABBB54B}"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08046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Company Logo</a:t>
            </a:r>
          </a:p>
        </p:txBody>
      </p:sp>
      <p:sp>
        <p:nvSpPr>
          <p:cNvPr id="9" name="Slide Number Placeholder 8"/>
          <p:cNvSpPr>
            <a:spLocks noGrp="1"/>
          </p:cNvSpPr>
          <p:nvPr>
            <p:ph type="sldNum" sz="quarter" idx="12"/>
          </p:nvPr>
        </p:nvSpPr>
        <p:spPr/>
        <p:txBody>
          <a:bodyPr/>
          <a:lstStyle>
            <a:lvl1pPr>
              <a:defRPr/>
            </a:lvl1pPr>
          </a:lstStyle>
          <a:p>
            <a:fld id="{B7628A69-4098-4899-A31B-A13C819913D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Company Logo</a:t>
            </a:r>
          </a:p>
        </p:txBody>
      </p:sp>
      <p:sp>
        <p:nvSpPr>
          <p:cNvPr id="5" name="Slide Number Placeholder 4"/>
          <p:cNvSpPr>
            <a:spLocks noGrp="1"/>
          </p:cNvSpPr>
          <p:nvPr>
            <p:ph type="sldNum" sz="quarter" idx="12"/>
          </p:nvPr>
        </p:nvSpPr>
        <p:spPr/>
        <p:txBody>
          <a:bodyPr/>
          <a:lstStyle>
            <a:lvl1pPr>
              <a:defRPr/>
            </a:lvl1pPr>
          </a:lstStyle>
          <a:p>
            <a:fld id="{C739B5D9-BD83-424A-8B88-BCB44F516AA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Company Logo</a:t>
            </a:r>
          </a:p>
        </p:txBody>
      </p:sp>
      <p:sp>
        <p:nvSpPr>
          <p:cNvPr id="4" name="Slide Number Placeholder 3"/>
          <p:cNvSpPr>
            <a:spLocks noGrp="1"/>
          </p:cNvSpPr>
          <p:nvPr>
            <p:ph type="sldNum" sz="quarter" idx="12"/>
          </p:nvPr>
        </p:nvSpPr>
        <p:spPr/>
        <p:txBody>
          <a:bodyPr/>
          <a:lstStyle>
            <a:lvl1pPr>
              <a:defRPr/>
            </a:lvl1pPr>
          </a:lstStyle>
          <a:p>
            <a:fld id="{4913BF70-E41F-4BE9-89AD-DC69B1C2889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Company Logo</a:t>
            </a:r>
          </a:p>
        </p:txBody>
      </p:sp>
      <p:sp>
        <p:nvSpPr>
          <p:cNvPr id="7" name="Slide Number Placeholder 6"/>
          <p:cNvSpPr>
            <a:spLocks noGrp="1"/>
          </p:cNvSpPr>
          <p:nvPr>
            <p:ph type="sldNum" sz="quarter" idx="12"/>
          </p:nvPr>
        </p:nvSpPr>
        <p:spPr/>
        <p:txBody>
          <a:bodyPr/>
          <a:lstStyle>
            <a:lvl1pPr>
              <a:defRPr/>
            </a:lvl1pPr>
          </a:lstStyle>
          <a:p>
            <a:fld id="{75F5AD50-1B3C-4A94-AC67-7882C609F99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Company Logo</a:t>
            </a:r>
          </a:p>
        </p:txBody>
      </p:sp>
      <p:sp>
        <p:nvSpPr>
          <p:cNvPr id="7" name="Slide Number Placeholder 6"/>
          <p:cNvSpPr>
            <a:spLocks noGrp="1"/>
          </p:cNvSpPr>
          <p:nvPr>
            <p:ph type="sldNum" sz="quarter" idx="12"/>
          </p:nvPr>
        </p:nvSpPr>
        <p:spPr/>
        <p:txBody>
          <a:bodyPr/>
          <a:lstStyle>
            <a:lvl1pPr>
              <a:defRPr/>
            </a:lvl1pPr>
          </a:lstStyle>
          <a:p>
            <a:fld id="{63EEB671-CA76-44CD-A10F-08FED72E69C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3.jp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58" name="Object 34"/>
          <p:cNvGraphicFramePr>
            <a:graphicFrameLocks noChangeAspect="1"/>
          </p:cNvGraphicFramePr>
          <p:nvPr/>
        </p:nvGraphicFramePr>
        <p:xfrm>
          <a:off x="501650" y="0"/>
          <a:ext cx="8642350" cy="663575"/>
        </p:xfrm>
        <a:graphic>
          <a:graphicData uri="http://schemas.openxmlformats.org/presentationml/2006/ole">
            <mc:AlternateContent xmlns:mc="http://schemas.openxmlformats.org/markup-compatibility/2006">
              <mc:Choice xmlns:v="urn:schemas-microsoft-com:vml" Requires="v">
                <p:oleObj spid="_x0000_s1114" name="Image" r:id="rId15" imgW="7606349" imgH="926657" progId="">
                  <p:embed/>
                </p:oleObj>
              </mc:Choice>
              <mc:Fallback>
                <p:oleObj name="Image" r:id="rId15" imgW="7606349" imgH="926657" progId="">
                  <p:embed/>
                  <p:pic>
                    <p:nvPicPr>
                      <p:cNvPr id="0" name="Picture 6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1650" y="0"/>
                        <a:ext cx="8642350" cy="663575"/>
                      </a:xfrm>
                      <a:prstGeom prst="rect">
                        <a:avLst/>
                      </a:prstGeom>
                      <a:noFill/>
                      <a:ln>
                        <a:noFill/>
                      </a:ln>
                      <a:effectLst/>
                      <a:extLst>
                        <a:ext uri="{909E8E84-426E-40DD-AFC4-6F175D3DCCD1}">
                          <a14:hiddenFill xmlns:a14="http://schemas.microsoft.com/office/drawing/2010/main">
                            <a:solidFill>
                              <a:srgbClr val="5BAE4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1059" name="Rectangle 35"/>
          <p:cNvSpPr>
            <a:spLocks noChangeArrowheads="1"/>
          </p:cNvSpPr>
          <p:nvPr/>
        </p:nvSpPr>
        <p:spPr bwMode="gray">
          <a:xfrm>
            <a:off x="0" y="839788"/>
            <a:ext cx="317500" cy="6027737"/>
          </a:xfrm>
          <a:prstGeom prst="rect">
            <a:avLst/>
          </a:prstGeom>
          <a:solidFill>
            <a:schemeClr val="accent2"/>
          </a:solidFill>
          <a:ln w="9525">
            <a:noFill/>
            <a:miter lim="800000"/>
            <a:headEnd/>
            <a:tailEnd/>
          </a:ln>
          <a:effectLst/>
        </p:spPr>
        <p:txBody>
          <a:bodyPr wrap="none" anchor="ctr"/>
          <a:lstStyle/>
          <a:p>
            <a:endParaRPr lang="en-US"/>
          </a:p>
        </p:txBody>
      </p:sp>
      <p:sp>
        <p:nvSpPr>
          <p:cNvPr id="1060" name="Rectangle 36"/>
          <p:cNvSpPr>
            <a:spLocks noChangeArrowheads="1"/>
          </p:cNvSpPr>
          <p:nvPr/>
        </p:nvSpPr>
        <p:spPr bwMode="gray">
          <a:xfrm>
            <a:off x="317500" y="658813"/>
            <a:ext cx="184150" cy="180975"/>
          </a:xfrm>
          <a:prstGeom prst="rect">
            <a:avLst/>
          </a:prstGeom>
          <a:solidFill>
            <a:schemeClr val="tx2"/>
          </a:soli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482600" y="990600"/>
            <a:ext cx="8356600" cy="534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85775" y="6519863"/>
            <a:ext cx="2514600" cy="185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29" name="Rectangle 5"/>
          <p:cNvSpPr>
            <a:spLocks noGrp="1" noChangeArrowheads="1"/>
          </p:cNvSpPr>
          <p:nvPr>
            <p:ph type="ftr" sz="quarter" idx="3"/>
          </p:nvPr>
        </p:nvSpPr>
        <p:spPr bwMode="auto">
          <a:xfrm>
            <a:off x="5943600" y="6486525"/>
            <a:ext cx="2895600" cy="298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r>
              <a:rPr lang="en-US"/>
              <a:t>Company Logo</a:t>
            </a:r>
          </a:p>
        </p:txBody>
      </p:sp>
      <p:sp>
        <p:nvSpPr>
          <p:cNvPr id="1030" name="Rectangle 6"/>
          <p:cNvSpPr>
            <a:spLocks noGrp="1" noChangeArrowheads="1"/>
          </p:cNvSpPr>
          <p:nvPr>
            <p:ph type="sldNum" sz="quarter" idx="4"/>
          </p:nvPr>
        </p:nvSpPr>
        <p:spPr bwMode="auto">
          <a:xfrm>
            <a:off x="3581400" y="6480175"/>
            <a:ext cx="1828800" cy="312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fld id="{B9E0B209-0AE9-490B-8EA8-36CE108E651D}" type="slidenum">
              <a:rPr lang="en-US"/>
              <a:pPr/>
              <a:t>‹#›</a:t>
            </a:fld>
            <a:endParaRPr lang="en-US"/>
          </a:p>
        </p:txBody>
      </p:sp>
      <p:sp>
        <p:nvSpPr>
          <p:cNvPr id="1026" name="Rectangle 2"/>
          <p:cNvSpPr>
            <a:spLocks noGrp="1" noChangeArrowheads="1"/>
          </p:cNvSpPr>
          <p:nvPr>
            <p:ph type="title"/>
          </p:nvPr>
        </p:nvSpPr>
        <p:spPr bwMode="white">
          <a:xfrm>
            <a:off x="533400" y="76200"/>
            <a:ext cx="83058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2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23"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4"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Verdana" pitchFamily="34" charset="0"/>
              </a:defRPr>
            </a:lvl1pPr>
          </a:lstStyle>
          <a:p>
            <a:endParaRPr lang="en-US" smtClean="0">
              <a:solidFill>
                <a:srgbClr val="000000"/>
              </a:solidFill>
            </a:endParaRPr>
          </a:p>
        </p:txBody>
      </p:sp>
      <p:sp>
        <p:nvSpPr>
          <p:cNvPr id="307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Verdana" pitchFamily="34" charset="0"/>
              </a:defRPr>
            </a:lvl1pPr>
          </a:lstStyle>
          <a:p>
            <a:endParaRPr lang="en-US" smtClean="0">
              <a:solidFill>
                <a:srgbClr val="000000"/>
              </a:solidFill>
            </a:endParaRPr>
          </a:p>
        </p:txBody>
      </p:sp>
      <p:sp>
        <p:nvSpPr>
          <p:cNvPr id="30726"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Verdana" pitchFamily="34" charset="0"/>
              </a:defRPr>
            </a:lvl1pPr>
          </a:lstStyle>
          <a:p>
            <a:fld id="{4A620CFB-EA21-4A47-BA97-903DA2356DCC}" type="slidenum">
              <a:rPr lang="en-US" smtClean="0">
                <a:solidFill>
                  <a:srgbClr val="000000"/>
                </a:solidFill>
              </a:rPr>
              <a:pPr/>
              <a:t>‹#›</a:t>
            </a:fld>
            <a:endParaRPr lang="en-US" smtClean="0">
              <a:solidFill>
                <a:srgbClr val="000000"/>
              </a:solidFill>
            </a:endParaRPr>
          </a:p>
        </p:txBody>
      </p:sp>
      <p:sp>
        <p:nvSpPr>
          <p:cNvPr id="30727" name="Rectangle 7"/>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smtClean="0">
              <a:solidFill>
                <a:srgbClr val="000000"/>
              </a:solidFill>
              <a:latin typeface="Times New Roman" pitchFamily="18" charset="0"/>
            </a:endParaRPr>
          </a:p>
        </p:txBody>
      </p:sp>
      <p:sp>
        <p:nvSpPr>
          <p:cNvPr id="30728"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3200" smtClean="0">
              <a:solidFill>
                <a:srgbClr val="000000"/>
              </a:solidFill>
              <a:latin typeface=".VnArial" pitchFamily="34" charset="0"/>
            </a:endParaRPr>
          </a:p>
        </p:txBody>
      </p:sp>
      <p:sp>
        <p:nvSpPr>
          <p:cNvPr id="30729" name="Rectangle 9"/>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smtClean="0">
              <a:solidFill>
                <a:srgbClr val="000000"/>
              </a:solidFill>
              <a:latin typeface="Times New Roman" pitchFamily="18" charset="0"/>
            </a:endParaRPr>
          </a:p>
        </p:txBody>
      </p:sp>
      <p:sp>
        <p:nvSpPr>
          <p:cNvPr id="30730" name="Rectangle 10"/>
          <p:cNvSpPr>
            <a:spLocks noChangeArrowheads="1"/>
          </p:cNvSpPr>
          <p:nvPr/>
        </p:nvSpPr>
        <p:spPr bwMode="auto">
          <a:xfrm>
            <a:off x="0" y="4572000"/>
            <a:ext cx="2286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smtClean="0">
              <a:solidFill>
                <a:srgbClr val="000000"/>
              </a:solidFill>
              <a:latin typeface="Times New Roman" pitchFamily="18" charset="0"/>
            </a:endParaRPr>
          </a:p>
        </p:txBody>
      </p:sp>
    </p:spTree>
    <p:extLst>
      <p:ext uri="{BB962C8B-B14F-4D97-AF65-F5344CB8AC3E}">
        <p14:creationId xmlns:p14="http://schemas.microsoft.com/office/powerpoint/2010/main" val="30782138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ctr" rtl="0" fontAlgn="base">
        <a:spcBef>
          <a:spcPct val="0"/>
        </a:spcBef>
        <a:spcAft>
          <a:spcPct val="0"/>
        </a:spcAft>
        <a:defRPr sz="4000">
          <a:solidFill>
            <a:srgbClr val="009900"/>
          </a:solidFill>
          <a:latin typeface="+mj-lt"/>
          <a:ea typeface="+mj-ea"/>
          <a:cs typeface="+mj-cs"/>
        </a:defRPr>
      </a:lvl1pPr>
      <a:lvl2pPr algn="ctr" rtl="0" fontAlgn="base">
        <a:spcBef>
          <a:spcPct val="0"/>
        </a:spcBef>
        <a:spcAft>
          <a:spcPct val="0"/>
        </a:spcAft>
        <a:defRPr sz="4000">
          <a:solidFill>
            <a:srgbClr val="009900"/>
          </a:solidFill>
          <a:latin typeface=".VnBodoni" pitchFamily="34" charset="0"/>
        </a:defRPr>
      </a:lvl2pPr>
      <a:lvl3pPr algn="ctr" rtl="0" fontAlgn="base">
        <a:spcBef>
          <a:spcPct val="0"/>
        </a:spcBef>
        <a:spcAft>
          <a:spcPct val="0"/>
        </a:spcAft>
        <a:defRPr sz="4000">
          <a:solidFill>
            <a:srgbClr val="009900"/>
          </a:solidFill>
          <a:latin typeface=".VnBodoni" pitchFamily="34" charset="0"/>
        </a:defRPr>
      </a:lvl3pPr>
      <a:lvl4pPr algn="ctr" rtl="0" fontAlgn="base">
        <a:spcBef>
          <a:spcPct val="0"/>
        </a:spcBef>
        <a:spcAft>
          <a:spcPct val="0"/>
        </a:spcAft>
        <a:defRPr sz="4000">
          <a:solidFill>
            <a:srgbClr val="009900"/>
          </a:solidFill>
          <a:latin typeface=".VnBodoni" pitchFamily="34" charset="0"/>
        </a:defRPr>
      </a:lvl4pPr>
      <a:lvl5pPr algn="ctr" rtl="0" fontAlgn="base">
        <a:spcBef>
          <a:spcPct val="0"/>
        </a:spcBef>
        <a:spcAft>
          <a:spcPct val="0"/>
        </a:spcAft>
        <a:defRPr sz="4000">
          <a:solidFill>
            <a:srgbClr val="009900"/>
          </a:solidFill>
          <a:latin typeface=".VnBodoni" pitchFamily="34" charset="0"/>
        </a:defRPr>
      </a:lvl5pPr>
      <a:lvl6pPr marL="457200" algn="ctr" rtl="0" fontAlgn="base">
        <a:spcBef>
          <a:spcPct val="0"/>
        </a:spcBef>
        <a:spcAft>
          <a:spcPct val="0"/>
        </a:spcAft>
        <a:defRPr sz="4000">
          <a:solidFill>
            <a:srgbClr val="009900"/>
          </a:solidFill>
          <a:latin typeface=".VnBodoni" pitchFamily="34" charset="0"/>
        </a:defRPr>
      </a:lvl6pPr>
      <a:lvl7pPr marL="914400" algn="ctr" rtl="0" fontAlgn="base">
        <a:spcBef>
          <a:spcPct val="0"/>
        </a:spcBef>
        <a:spcAft>
          <a:spcPct val="0"/>
        </a:spcAft>
        <a:defRPr sz="4000">
          <a:solidFill>
            <a:srgbClr val="009900"/>
          </a:solidFill>
          <a:latin typeface=".VnBodoni" pitchFamily="34" charset="0"/>
        </a:defRPr>
      </a:lvl7pPr>
      <a:lvl8pPr marL="1371600" algn="ctr" rtl="0" fontAlgn="base">
        <a:spcBef>
          <a:spcPct val="0"/>
        </a:spcBef>
        <a:spcAft>
          <a:spcPct val="0"/>
        </a:spcAft>
        <a:defRPr sz="4000">
          <a:solidFill>
            <a:srgbClr val="009900"/>
          </a:solidFill>
          <a:latin typeface=".VnBodoni" pitchFamily="34" charset="0"/>
        </a:defRPr>
      </a:lvl8pPr>
      <a:lvl9pPr marL="1828800" algn="ctr" rtl="0" fontAlgn="base">
        <a:spcBef>
          <a:spcPct val="0"/>
        </a:spcBef>
        <a:spcAft>
          <a:spcPct val="0"/>
        </a:spcAft>
        <a:defRPr sz="4000">
          <a:solidFill>
            <a:srgbClr val="009900"/>
          </a:solidFill>
          <a:latin typeface=".VnBodoni" pitchFamily="34" charset="0"/>
        </a:defRPr>
      </a:lvl9pPr>
    </p:titleStyle>
    <p:bodyStyle>
      <a:lvl1pPr marL="342900" indent="-342900" algn="l" rtl="0" fontAlgn="base">
        <a:spcBef>
          <a:spcPct val="20000"/>
        </a:spcBef>
        <a:spcAft>
          <a:spcPct val="0"/>
        </a:spcAft>
        <a:buClr>
          <a:schemeClr val="bg2"/>
        </a:buClr>
        <a:buSzPct val="75000"/>
        <a:buFont typeface="Wingdings" pitchFamily="2" charset="2"/>
        <a:buChar char="p"/>
        <a:defRPr sz="32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400">
          <a:solidFill>
            <a:schemeClr val="tx1"/>
          </a:solidFill>
          <a:latin typeface="Verdana" pitchFamily="34" charset="0"/>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Verdana" pitchFamily="34" charset="0"/>
        </a:defRPr>
      </a:lvl3pPr>
      <a:lvl4pPr marL="1600200" indent="-228600" algn="l" rtl="0" fontAlgn="base">
        <a:spcBef>
          <a:spcPct val="20000"/>
        </a:spcBef>
        <a:spcAft>
          <a:spcPct val="0"/>
        </a:spcAft>
        <a:buClr>
          <a:schemeClr val="bg2"/>
        </a:buClr>
        <a:buFont typeface="Wingdings" pitchFamily="2" charset="2"/>
        <a:buChar char="§"/>
        <a:defRPr>
          <a:solidFill>
            <a:schemeClr val="tx1"/>
          </a:solidFill>
          <a:latin typeface="Verdana" pitchFamily="34" charset="0"/>
        </a:defRPr>
      </a:lvl4pPr>
      <a:lvl5pPr marL="20574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lgn="r">
              <a:defRPr/>
            </a:pPr>
            <a:fld id="{E17AAA9B-752E-4DA9-AE0A-4F4EE0A4A1E1}" type="slidenum">
              <a:rPr lang="en-US">
                <a:solidFill>
                  <a:srgbClr val="000000"/>
                </a:solidFill>
                <a:latin typeface="Times New Roman" pitchFamily="18" charset="0"/>
              </a:rPr>
              <a:pPr algn="r">
                <a:def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190244832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15000"/>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D8655E6-04CA-45EE-BD5B-1823453AD0FB}" type="datetimeFigureOut">
              <a:rPr lang="en-US" smtClean="0">
                <a:solidFill>
                  <a:prstClr val="black">
                    <a:tint val="75000"/>
                  </a:prstClr>
                </a:solidFill>
                <a:latin typeface="Calibri"/>
              </a:rPr>
              <a:pPr fontAlgn="auto">
                <a:spcBef>
                  <a:spcPts val="0"/>
                </a:spcBef>
                <a:spcAft>
                  <a:spcPts val="0"/>
                </a:spcAft>
              </a:pPr>
              <a:t>10/9/2022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76259EA-507C-4835-95F5-7D312DBF9DF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2465501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slow">
    <p:wheel spokes="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323528" y="5085184"/>
            <a:ext cx="2057399" cy="1577419"/>
          </a:xfrm>
          <a:prstGeom prst="rect">
            <a:avLst/>
          </a:prstGeom>
          <a:noFill/>
          <a:ln w="9525">
            <a:noFill/>
            <a:miter lim="800000"/>
            <a:headEnd/>
            <a:tailEnd/>
          </a:ln>
          <a:effectLst/>
        </p:spPr>
      </p:pic>
      <p:grpSp>
        <p:nvGrpSpPr>
          <p:cNvPr id="7" name="Group 6"/>
          <p:cNvGrpSpPr/>
          <p:nvPr/>
        </p:nvGrpSpPr>
        <p:grpSpPr>
          <a:xfrm>
            <a:off x="1835696" y="1268760"/>
            <a:ext cx="6264696" cy="4104456"/>
            <a:chOff x="1835696" y="1628800"/>
            <a:chExt cx="6264696" cy="4104456"/>
          </a:xfrm>
        </p:grpSpPr>
        <p:sp>
          <p:nvSpPr>
            <p:cNvPr id="6" name="Oval Callout 5"/>
            <p:cNvSpPr/>
            <p:nvPr/>
          </p:nvSpPr>
          <p:spPr>
            <a:xfrm>
              <a:off x="1835696" y="1628800"/>
              <a:ext cx="6264696" cy="4104456"/>
            </a:xfrm>
            <a:prstGeom prst="wedgeEllipseCallout">
              <a:avLst/>
            </a:prstGeom>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p:cNvSpPr/>
            <p:nvPr/>
          </p:nvSpPr>
          <p:spPr>
            <a:xfrm>
              <a:off x="2384884" y="2407528"/>
              <a:ext cx="5166320" cy="2677656"/>
            </a:xfrm>
            <a:prstGeom prst="rect">
              <a:avLst/>
            </a:prstGeom>
          </p:spPr>
          <p:txBody>
            <a:bodyPr wrap="square">
              <a:spAutoFit/>
            </a:bodyPr>
            <a:lstStyle/>
            <a:p>
              <a:pPr algn="ctr"/>
              <a:r>
                <a:rPr lang="en-US" sz="2400" b="1" dirty="0" err="1">
                  <a:solidFill>
                    <a:srgbClr val="FF0000"/>
                  </a:solidFill>
                  <a:latin typeface="Arial" pitchFamily="34" charset="0"/>
                  <a:cs typeface="Arial" pitchFamily="34" charset="0"/>
                </a:rPr>
                <a:t>Trong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nguyên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tử</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các</a:t>
              </a:r>
              <a:r>
                <a:rPr lang="en-US" sz="2400" b="1" dirty="0">
                  <a:solidFill>
                    <a:srgbClr val="FF0000"/>
                  </a:solidFill>
                  <a:latin typeface="Arial" pitchFamily="34" charset="0"/>
                  <a:cs typeface="Arial" pitchFamily="34" charset="0"/>
                </a:rPr>
                <a:t> electron </a:t>
              </a:r>
              <a:r>
                <a:rPr lang="en-US" sz="2400" b="1" dirty="0" err="1">
                  <a:solidFill>
                    <a:srgbClr val="FF0000"/>
                  </a:solidFill>
                  <a:latin typeface="Arial" pitchFamily="34" charset="0"/>
                  <a:cs typeface="Arial" pitchFamily="34" charset="0"/>
                </a:rPr>
                <a:t>chuyển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động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như</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thế</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nào</a:t>
              </a:r>
              <a:r>
                <a:rPr lang="en-US" sz="2400" b="1" dirty="0">
                  <a:solidFill>
                    <a:srgbClr val="FF0000"/>
                  </a:solidFill>
                  <a:latin typeface="Arial" pitchFamily="34" charset="0"/>
                  <a:cs typeface="Arial" pitchFamily="34" charset="0"/>
                </a:rPr>
                <a:t> </a:t>
              </a:r>
              <a:r>
                <a:rPr lang="en-US" sz="2400" b="1" dirty="0" smtClean="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chiếm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mức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năng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lượng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nào</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Trình</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tự</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sắp</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xếp</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các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mức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năng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lượng</a:t>
              </a:r>
              <a:r>
                <a:rPr lang="en-US" sz="2400" b="1" dirty="0">
                  <a:solidFill>
                    <a:srgbClr val="FF0000"/>
                  </a:solidFill>
                  <a:latin typeface="Arial" pitchFamily="34" charset="0"/>
                  <a:cs typeface="Arial" pitchFamily="34" charset="0"/>
                </a:rPr>
                <a:t> ? </a:t>
              </a:r>
              <a:r>
                <a:rPr lang="en-US" sz="2400" b="1" dirty="0" err="1">
                  <a:solidFill>
                    <a:srgbClr val="FF0000"/>
                  </a:solidFill>
                  <a:latin typeface="Arial" pitchFamily="34" charset="0"/>
                  <a:cs typeface="Arial" pitchFamily="34" charset="0"/>
                </a:rPr>
                <a:t>Việc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phân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bố</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các</a:t>
              </a:r>
              <a:r>
                <a:rPr lang="en-US" sz="2400" b="1" dirty="0">
                  <a:solidFill>
                    <a:srgbClr val="FF0000"/>
                  </a:solidFill>
                  <a:latin typeface="Arial" pitchFamily="34" charset="0"/>
                  <a:cs typeface="Arial" pitchFamily="34" charset="0"/>
                </a:rPr>
                <a:t> electron </a:t>
              </a:r>
              <a:r>
                <a:rPr lang="en-US" sz="2400" b="1" dirty="0" err="1">
                  <a:solidFill>
                    <a:srgbClr val="FF0000"/>
                  </a:solidFill>
                  <a:latin typeface="Arial" pitchFamily="34" charset="0"/>
                  <a:cs typeface="Arial" pitchFamily="34" charset="0"/>
                </a:rPr>
                <a:t>trong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nguyên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tử</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tuân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theo</a:t>
              </a:r>
              <a:r>
                <a:rPr lang="en-US" sz="2400" b="1" dirty="0">
                  <a:solidFill>
                    <a:srgbClr val="FF0000"/>
                  </a:solidFill>
                  <a:latin typeface="Arial" pitchFamily="34" charset="0"/>
                  <a:cs typeface="Arial" pitchFamily="34" charset="0"/>
                </a:rPr>
                <a:t> </a:t>
              </a:r>
              <a:r>
                <a:rPr lang="en-US" sz="2400" b="1" dirty="0" err="1" smtClean="0">
                  <a:solidFill>
                    <a:srgbClr val="FF0000"/>
                  </a:solidFill>
                  <a:latin typeface="Arial" pitchFamily="34" charset="0"/>
                  <a:cs typeface="Arial" pitchFamily="34" charset="0"/>
                </a:rPr>
                <a:t>những</a:t>
              </a:r>
              <a:r>
                <a:rPr lang="en-US" sz="2400" b="1" dirty="0" smtClean="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nguyên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lí</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và</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quy</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tắc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nào</a:t>
              </a:r>
              <a:r>
                <a:rPr lang="en-US" sz="2400" b="1" dirty="0">
                  <a:solidFill>
                    <a:srgbClr val="FF0000"/>
                  </a:solidFill>
                  <a:latin typeface="Arial" pitchFamily="34" charset="0"/>
                  <a:cs typeface="Arial" pitchFamily="34" charset="0"/>
                </a:rPr>
                <a:t>? </a:t>
              </a:r>
            </a:p>
          </p:txBody>
        </p:sp>
      </p:grpSp>
    </p:spTree>
    <p:extLst>
      <p:ext uri="{BB962C8B-B14F-4D97-AF65-F5344CB8AC3E}">
        <p14:creationId xmlns:p14="http://schemas.microsoft.com/office/powerpoint/2010/main" val="66422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Hình ảnh 23">
            <a:extLst>
              <a:ext uri="{FF2B5EF4-FFF2-40B4-BE49-F238E27FC236}">
                <a16:creationId xmlns="" xmlns:a16="http://schemas.microsoft.com/office/drawing/2014/main" id="{FAB9E32C-9530-05F4-5C78-29E56F118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6806" r="4401"/>
          <a:stretch>
            <a:fillRect/>
          </a:stretch>
        </p:blipFill>
        <p:spPr bwMode="auto">
          <a:xfrm>
            <a:off x="251520" y="2852936"/>
            <a:ext cx="9222115"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0" y="76200"/>
            <a:ext cx="9144000" cy="688504"/>
          </a:xfrm>
          <a:prstGeom prst="rect">
            <a:avLst/>
          </a:prstGeom>
        </p:spPr>
        <p:txBody>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a:lstStyle>
          <a:p>
            <a:r>
              <a:rPr lang="en-US" sz="2000" dirty="0" smtClean="0">
                <a:latin typeface="Times New Roman" pitchFamily="18" charset="0"/>
                <a:cs typeface="Times New Roman" pitchFamily="18" charset="0"/>
              </a:rPr>
              <a:t>HÌNH DẠNG VÀ SỰ ĐỊNH HƯỚNG TRONG KHÔNG GIAN CỦA CÁC ORBITAL</a:t>
            </a:r>
            <a:endParaRPr lang="en-US" sz="2000" dirty="0">
              <a:latin typeface="Times New Roman" pitchFamily="18" charset="0"/>
              <a:cs typeface="Times New Roman" pitchFamily="18" charset="0"/>
            </a:endParaRPr>
          </a:p>
        </p:txBody>
      </p:sp>
      <p:pic>
        <p:nvPicPr>
          <p:cNvPr id="5122" name="Picture 2" descr=" (ảnh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116" y="729099"/>
            <a:ext cx="2531461" cy="2232248"/>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95536" y="3284984"/>
            <a:ext cx="1152128" cy="8640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600" b="1" dirty="0" smtClean="0">
                <a:latin typeface="Times New Roman" pitchFamily="18" charset="0"/>
                <a:cs typeface="Times New Roman" pitchFamily="18" charset="0"/>
              </a:rPr>
              <a:t>AO p</a:t>
            </a:r>
            <a:endParaRPr lang="en-US" sz="2600" b="1" dirty="0">
              <a:latin typeface="Times New Roman" pitchFamily="18" charset="0"/>
              <a:cs typeface="Times New Roman" pitchFamily="18" charset="0"/>
            </a:endParaRPr>
          </a:p>
        </p:txBody>
      </p:sp>
      <p:sp>
        <p:nvSpPr>
          <p:cNvPr id="9" name="Rounded Rectangle 8"/>
          <p:cNvSpPr/>
          <p:nvPr/>
        </p:nvSpPr>
        <p:spPr>
          <a:xfrm>
            <a:off x="5076056" y="1052736"/>
            <a:ext cx="3744416" cy="18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600" dirty="0" err="1">
                <a:latin typeface="Times New Roman" pitchFamily="18" charset="0"/>
                <a:cs typeface="Times New Roman" pitchFamily="18" charset="0"/>
              </a:rPr>
              <a:t>Nêu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endParaRPr lang="en-US" sz="2600" dirty="0" smtClean="0">
              <a:latin typeface="Times New Roman" pitchFamily="18" charset="0"/>
              <a:cs typeface="Times New Roman" pitchFamily="18" charset="0"/>
            </a:endParaRPr>
          </a:p>
          <a:p>
            <a:pPr algn="ctr"/>
            <a:r>
              <a:rPr lang="en-US" sz="2600" dirty="0" smtClean="0">
                <a:latin typeface="Times New Roman" pitchFamily="18" charset="0"/>
                <a:cs typeface="Times New Roman" pitchFamily="18" charset="0"/>
              </a:rPr>
              <a:t>AO </a:t>
            </a:r>
            <a:r>
              <a:rPr lang="en-US" sz="2600" dirty="0">
                <a:latin typeface="Times New Roman" pitchFamily="18" charset="0"/>
                <a:cs typeface="Times New Roman" pitchFamily="18" charset="0"/>
              </a:rPr>
              <a:t>s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AO p</a:t>
            </a:r>
          </a:p>
        </p:txBody>
      </p:sp>
    </p:spTree>
    <p:extLst>
      <p:ext uri="{BB962C8B-B14F-4D97-AF65-F5344CB8AC3E}">
        <p14:creationId xmlns:p14="http://schemas.microsoft.com/office/powerpoint/2010/main" val="370690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073"/>
                                        </p:tgtEl>
                                        <p:attrNameLst>
                                          <p:attrName>style.visibility</p:attrName>
                                        </p:attrNameLst>
                                      </p:cBhvr>
                                      <p:to>
                                        <p:strVal val="visible"/>
                                      </p:to>
                                    </p:set>
                                    <p:animEffect transition="in" filter="fade">
                                      <p:cBhvr>
                                        <p:cTn id="18" dur="1000"/>
                                        <p:tgtEl>
                                          <p:spTgt spid="3073"/>
                                        </p:tgtEl>
                                      </p:cBhvr>
                                    </p:animEffect>
                                    <p:anim calcmode="lin" valueType="num">
                                      <p:cBhvr>
                                        <p:cTn id="19" dur="1000" fill="hold"/>
                                        <p:tgtEl>
                                          <p:spTgt spid="3073"/>
                                        </p:tgtEl>
                                        <p:attrNameLst>
                                          <p:attrName>ppt_x</p:attrName>
                                        </p:attrNameLst>
                                      </p:cBhvr>
                                      <p:tavLst>
                                        <p:tav tm="0">
                                          <p:val>
                                            <p:strVal val="#ppt_x"/>
                                          </p:val>
                                        </p:tav>
                                        <p:tav tm="100000">
                                          <p:val>
                                            <p:strVal val="#ppt_x"/>
                                          </p:val>
                                        </p:tav>
                                      </p:tavLst>
                                    </p:anim>
                                    <p:anim calcmode="lin" valueType="num">
                                      <p:cBhvr>
                                        <p:cTn id="20" dur="1000" fill="hold"/>
                                        <p:tgtEl>
                                          <p:spTgt spid="307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Hình ảnh 23">
            <a:extLst>
              <a:ext uri="{FF2B5EF4-FFF2-40B4-BE49-F238E27FC236}">
                <a16:creationId xmlns="" xmlns:a16="http://schemas.microsoft.com/office/drawing/2014/main" id="{FAB9E32C-9530-05F4-5C78-29E56F118E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6806" r="4401"/>
          <a:stretch>
            <a:fillRect/>
          </a:stretch>
        </p:blipFill>
        <p:spPr bwMode="auto">
          <a:xfrm>
            <a:off x="-468560" y="420452"/>
            <a:ext cx="9222115" cy="3657600"/>
          </a:xfrm>
          <a:prstGeom prst="rect">
            <a:avLst/>
          </a:prstGeom>
          <a:noFill/>
          <a:extLst>
            <a:ext uri="{909E8E84-426E-40DD-AFC4-6F175D3DCCD1}">
              <a14:hiddenFill xmlns:a14="http://schemas.microsoft.com/office/drawing/2010/main">
                <a:solidFill>
                  <a:srgbClr val="FFFFFF"/>
                </a:solidFill>
              </a14:hiddenFill>
            </a:ext>
          </a:extLst>
        </p:spPr>
      </p:pic>
      <p:sp>
        <p:nvSpPr>
          <p:cNvPr id="15" name="Hộp Văn bản 14">
            <a:extLst>
              <a:ext uri="{FF2B5EF4-FFF2-40B4-BE49-F238E27FC236}">
                <a16:creationId xmlns="" xmlns:a16="http://schemas.microsoft.com/office/drawing/2014/main" id="{37E06F0C-53F4-2B19-66E4-1938372EE087}"/>
              </a:ext>
            </a:extLst>
          </p:cNvPr>
          <p:cNvSpPr txBox="1"/>
          <p:nvPr/>
        </p:nvSpPr>
        <p:spPr>
          <a:xfrm>
            <a:off x="-1" y="4140200"/>
            <a:ext cx="9089066" cy="1159702"/>
          </a:xfrm>
          <a:prstGeom prst="rect">
            <a:avLst/>
          </a:prstGeom>
          <a:noFill/>
        </p:spPr>
        <p:txBody>
          <a:bodyPr wrap="square" lIns="51206" tIns="25603" rIns="51206" bIns="25603">
            <a:spAutoFit/>
          </a:bodyPr>
          <a:lstStyle/>
          <a:p>
            <a:pPr algn="ctr"/>
            <a:r>
              <a:rPr lang="vi-VN" sz="3600" dirty="0">
                <a:latin typeface="Times New Roman" pitchFamily="18" charset="0"/>
                <a:ea typeface="Calibri" panose="020F0502020204030204" pitchFamily="34" charset="0"/>
                <a:cs typeface="Times New Roman" pitchFamily="18" charset="0"/>
              </a:rPr>
              <a:t>Tìm điểm giống và khác nhau </a:t>
            </a:r>
            <a:endParaRPr lang="en-US" sz="3600" dirty="0" smtClean="0">
              <a:latin typeface="Times New Roman" pitchFamily="18" charset="0"/>
              <a:ea typeface="Calibri" panose="020F0502020204030204" pitchFamily="34" charset="0"/>
              <a:cs typeface="Times New Roman" pitchFamily="18" charset="0"/>
            </a:endParaRPr>
          </a:p>
          <a:p>
            <a:pPr algn="ctr"/>
            <a:r>
              <a:rPr lang="vi-VN" sz="3600" dirty="0" smtClean="0">
                <a:latin typeface="Times New Roman" pitchFamily="18" charset="0"/>
                <a:ea typeface="Calibri" panose="020F0502020204030204" pitchFamily="34" charset="0"/>
                <a:cs typeface="Times New Roman" pitchFamily="18" charset="0"/>
              </a:rPr>
              <a:t>giữa </a:t>
            </a:r>
            <a:r>
              <a:rPr lang="vi-VN" sz="3600" dirty="0">
                <a:latin typeface="Times New Roman" pitchFamily="18" charset="0"/>
                <a:ea typeface="Calibri" panose="020F0502020204030204" pitchFamily="34" charset="0"/>
                <a:cs typeface="Times New Roman" pitchFamily="18" charset="0"/>
              </a:rPr>
              <a:t>các orbital p (p</a:t>
            </a:r>
            <a:r>
              <a:rPr lang="vi-VN" sz="3600" baseline="-25000" dirty="0">
                <a:latin typeface="Times New Roman" pitchFamily="18" charset="0"/>
                <a:ea typeface="Calibri" panose="020F0502020204030204" pitchFamily="34" charset="0"/>
                <a:cs typeface="Times New Roman" pitchFamily="18" charset="0"/>
              </a:rPr>
              <a:t>x</a:t>
            </a:r>
            <a:r>
              <a:rPr lang="vi-VN" sz="3600" dirty="0">
                <a:latin typeface="Times New Roman" pitchFamily="18" charset="0"/>
                <a:ea typeface="Calibri" panose="020F0502020204030204" pitchFamily="34" charset="0"/>
                <a:cs typeface="Times New Roman" pitchFamily="18" charset="0"/>
              </a:rPr>
              <a:t>, p</a:t>
            </a:r>
            <a:r>
              <a:rPr lang="vi-VN" sz="3600" baseline="-25000" dirty="0">
                <a:latin typeface="Times New Roman" pitchFamily="18" charset="0"/>
                <a:ea typeface="Calibri" panose="020F0502020204030204" pitchFamily="34" charset="0"/>
                <a:cs typeface="Times New Roman" pitchFamily="18" charset="0"/>
              </a:rPr>
              <a:t>y</a:t>
            </a:r>
            <a:r>
              <a:rPr lang="vi-VN" sz="3600" dirty="0">
                <a:latin typeface="Times New Roman" pitchFamily="18" charset="0"/>
                <a:ea typeface="Calibri" panose="020F0502020204030204" pitchFamily="34" charset="0"/>
                <a:cs typeface="Times New Roman" pitchFamily="18" charset="0"/>
              </a:rPr>
              <a:t>, p</a:t>
            </a:r>
            <a:r>
              <a:rPr lang="vi-VN" sz="3600" baseline="-25000" dirty="0">
                <a:latin typeface="Times New Roman" pitchFamily="18" charset="0"/>
                <a:ea typeface="Calibri" panose="020F0502020204030204" pitchFamily="34" charset="0"/>
                <a:cs typeface="Times New Roman" pitchFamily="18" charset="0"/>
              </a:rPr>
              <a:t>z</a:t>
            </a:r>
            <a:r>
              <a:rPr lang="vi-VN" sz="3600" dirty="0">
                <a:latin typeface="Times New Roman" pitchFamily="18" charset="0"/>
                <a:ea typeface="Calibri" panose="020F0502020204030204" pitchFamily="34" charset="0"/>
                <a:cs typeface="Times New Roman" pitchFamily="18" charset="0"/>
              </a:rPr>
              <a:t>).</a:t>
            </a:r>
            <a:endParaRPr lang="vi-VN" sz="3600" dirty="0">
              <a:latin typeface="Times New Roman" pitchFamily="18" charset="0"/>
              <a:cs typeface="Times New Roman" pitchFamily="18" charset="0"/>
            </a:endParaRPr>
          </a:p>
        </p:txBody>
      </p:sp>
      <p:sp>
        <p:nvSpPr>
          <p:cNvPr id="7" name="Rectangle 2"/>
          <p:cNvSpPr txBox="1">
            <a:spLocks noChangeArrowheads="1"/>
          </p:cNvSpPr>
          <p:nvPr/>
        </p:nvSpPr>
        <p:spPr>
          <a:xfrm>
            <a:off x="0" y="76200"/>
            <a:ext cx="9144000" cy="688504"/>
          </a:xfrm>
          <a:prstGeom prst="rect">
            <a:avLst/>
          </a:prstGeom>
        </p:spPr>
        <p:txBody>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a:lstStyle>
          <a:p>
            <a:r>
              <a:rPr lang="en-US" sz="2000" dirty="0" smtClean="0">
                <a:latin typeface="Times New Roman" pitchFamily="18" charset="0"/>
                <a:cs typeface="Times New Roman" pitchFamily="18" charset="0"/>
              </a:rPr>
              <a:t>HÌNH DẠNG VÀ SỰ ĐỊNH HƯỚNG TRONG KHÔNG GIAN CỦA CÁC ORBITAL</a:t>
            </a:r>
            <a:endParaRPr lang="en-US" sz="2000" dirty="0">
              <a:latin typeface="Times New Roman" pitchFamily="18" charset="0"/>
              <a:cs typeface="Times New Roman" pitchFamily="18" charset="0"/>
            </a:endParaRPr>
          </a:p>
        </p:txBody>
      </p:sp>
      <p:sp>
        <p:nvSpPr>
          <p:cNvPr id="2" name="Rounded Rectangle 1"/>
          <p:cNvSpPr/>
          <p:nvPr/>
        </p:nvSpPr>
        <p:spPr>
          <a:xfrm>
            <a:off x="467544" y="3929324"/>
            <a:ext cx="8549513" cy="25291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orbital </a:t>
            </a:r>
            <a:r>
              <a:rPr lang="en-US" sz="2800" dirty="0" err="1" smtClean="0">
                <a:latin typeface="Times New Roman" pitchFamily="18" charset="0"/>
                <a:cs typeface="Times New Roman" pitchFamily="18" charset="0"/>
              </a:rPr>
              <a:t>thường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gặp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s,p,d,f</a:t>
            </a: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AO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nhau</a:t>
            </a:r>
            <a:r>
              <a:rPr lang="en-US" sz="2800" dirty="0" smtClean="0">
                <a:latin typeface="Times New Roman" pitchFamily="18" charset="0"/>
                <a:cs typeface="Times New Roman" pitchFamily="18" charset="0"/>
              </a:rPr>
              <a:t>: AO s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cầu</a:t>
            </a:r>
            <a:r>
              <a:rPr lang="en-US" sz="2800" dirty="0" smtClean="0">
                <a:latin typeface="Times New Roman" pitchFamily="18" charset="0"/>
                <a:cs typeface="Times New Roman" pitchFamily="18" charset="0"/>
              </a:rPr>
              <a:t>, AO p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8 </a:t>
            </a:r>
            <a:r>
              <a:rPr lang="en-US" sz="2800" dirty="0" err="1" smtClean="0">
                <a:latin typeface="Times New Roman" pitchFamily="18" charset="0"/>
                <a:cs typeface="Times New Roman" pitchFamily="18" charset="0"/>
              </a:rPr>
              <a:t>nổi</a:t>
            </a:r>
            <a:r>
              <a:rPr lang="en-US" sz="2800" dirty="0" smtClean="0">
                <a:latin typeface="Times New Roman" pitchFamily="18" charset="0"/>
                <a:cs typeface="Times New Roman" pitchFamily="18" charset="0"/>
              </a:rPr>
              <a:t>, AO d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f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tạp</a:t>
            </a:r>
            <a:endParaRPr lang="en-US" sz="2800" dirty="0" smtClean="0">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08805616"/>
              </p:ext>
            </p:extLst>
          </p:nvPr>
        </p:nvGraphicFramePr>
        <p:xfrm>
          <a:off x="467544" y="4055023"/>
          <a:ext cx="8356600" cy="2214786"/>
        </p:xfrm>
        <a:graphic>
          <a:graphicData uri="http://schemas.openxmlformats.org/drawingml/2006/table">
            <a:tbl>
              <a:tblPr/>
              <a:tblGrid>
                <a:gridCol w="2089150"/>
                <a:gridCol w="2089150"/>
                <a:gridCol w="2089150"/>
                <a:gridCol w="2089150"/>
              </a:tblGrid>
              <a:tr h="664912">
                <a:tc>
                  <a:txBody>
                    <a:bodyPr/>
                    <a:lstStyle/>
                    <a:p>
                      <a:pPr algn="ctr" fontAlgn="t"/>
                      <a:r>
                        <a:rPr lang="en-US" sz="1700" b="0" dirty="0">
                          <a:effectLst/>
                        </a:rPr>
                        <a:t> </a:t>
                      </a:r>
                    </a:p>
                  </a:txBody>
                  <a:tcPr marL="46241" marR="46241" marT="46241" marB="46241">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FFFFF"/>
                    </a:solidFill>
                  </a:tcPr>
                </a:tc>
                <a:tc>
                  <a:txBody>
                    <a:bodyPr/>
                    <a:lstStyle/>
                    <a:p>
                      <a:pPr algn="ctr" fontAlgn="t"/>
                      <a:r>
                        <a:rPr lang="en-US" sz="2600" b="0" dirty="0" err="1">
                          <a:effectLst/>
                          <a:latin typeface="Times New Roman" pitchFamily="18" charset="0"/>
                          <a:cs typeface="Times New Roman" pitchFamily="18" charset="0"/>
                        </a:rPr>
                        <a:t>p</a:t>
                      </a:r>
                      <a:r>
                        <a:rPr lang="en-US" sz="2600" b="0" baseline="-25000" dirty="0" err="1">
                          <a:effectLst/>
                          <a:latin typeface="Times New Roman" pitchFamily="18" charset="0"/>
                          <a:cs typeface="Times New Roman" pitchFamily="18" charset="0"/>
                        </a:rPr>
                        <a:t>x</a:t>
                      </a:r>
                      <a:endParaRPr lang="en-US" sz="2600" b="0" baseline="-25000" dirty="0">
                        <a:effectLst/>
                        <a:latin typeface="Times New Roman" pitchFamily="18" charset="0"/>
                        <a:cs typeface="Times New Roman" pitchFamily="18" charset="0"/>
                      </a:endParaRPr>
                    </a:p>
                  </a:txBody>
                  <a:tcPr marL="46241" marR="46241" marT="46241" marB="46241">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FFFFF"/>
                    </a:solidFill>
                  </a:tcPr>
                </a:tc>
                <a:tc>
                  <a:txBody>
                    <a:bodyPr/>
                    <a:lstStyle/>
                    <a:p>
                      <a:pPr algn="ctr" fontAlgn="t"/>
                      <a:r>
                        <a:rPr lang="en-US" sz="2600" b="0" dirty="0" err="1">
                          <a:effectLst/>
                          <a:latin typeface="Times New Roman" pitchFamily="18" charset="0"/>
                          <a:cs typeface="Times New Roman" pitchFamily="18" charset="0"/>
                        </a:rPr>
                        <a:t>p</a:t>
                      </a:r>
                      <a:r>
                        <a:rPr lang="en-US" sz="2600" b="0" baseline="-25000" dirty="0" err="1">
                          <a:effectLst/>
                          <a:latin typeface="Times New Roman" pitchFamily="18" charset="0"/>
                          <a:cs typeface="Times New Roman" pitchFamily="18" charset="0"/>
                        </a:rPr>
                        <a:t>y</a:t>
                      </a:r>
                      <a:endParaRPr lang="en-US" sz="2600" b="0" dirty="0">
                        <a:effectLst/>
                        <a:latin typeface="Times New Roman" pitchFamily="18" charset="0"/>
                        <a:cs typeface="Times New Roman" pitchFamily="18" charset="0"/>
                      </a:endParaRPr>
                    </a:p>
                  </a:txBody>
                  <a:tcPr marL="46241" marR="46241" marT="46241" marB="46241">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FFFFF"/>
                    </a:solidFill>
                  </a:tcPr>
                </a:tc>
                <a:tc>
                  <a:txBody>
                    <a:bodyPr/>
                    <a:lstStyle/>
                    <a:p>
                      <a:pPr algn="ctr" fontAlgn="t"/>
                      <a:r>
                        <a:rPr lang="en-US" sz="2600" b="0" dirty="0" err="1">
                          <a:effectLst/>
                          <a:latin typeface="Times New Roman" pitchFamily="18" charset="0"/>
                          <a:cs typeface="Times New Roman" pitchFamily="18" charset="0"/>
                        </a:rPr>
                        <a:t>p</a:t>
                      </a:r>
                      <a:r>
                        <a:rPr lang="en-US" sz="2600" b="0" baseline="-25000" dirty="0" err="1">
                          <a:effectLst/>
                          <a:latin typeface="Times New Roman" pitchFamily="18" charset="0"/>
                          <a:cs typeface="Times New Roman" pitchFamily="18" charset="0"/>
                        </a:rPr>
                        <a:t>z</a:t>
                      </a:r>
                      <a:endParaRPr lang="en-US" sz="2600" b="0" dirty="0">
                        <a:effectLst/>
                        <a:latin typeface="Times New Roman" pitchFamily="18" charset="0"/>
                        <a:cs typeface="Times New Roman" pitchFamily="18" charset="0"/>
                      </a:endParaRPr>
                    </a:p>
                  </a:txBody>
                  <a:tcPr marL="46241" marR="46241" marT="46241" marB="46241">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FFFFF"/>
                    </a:solidFill>
                  </a:tcPr>
                </a:tc>
              </a:tr>
              <a:tr h="664912">
                <a:tc>
                  <a:txBody>
                    <a:bodyPr/>
                    <a:lstStyle/>
                    <a:p>
                      <a:pPr algn="ctr" fontAlgn="t"/>
                      <a:r>
                        <a:rPr lang="en-US" sz="2600" b="0" dirty="0" err="1">
                          <a:effectLst/>
                          <a:latin typeface="Times New Roman" pitchFamily="18" charset="0"/>
                          <a:cs typeface="Times New Roman" pitchFamily="18" charset="0"/>
                        </a:rPr>
                        <a:t>Giống</a:t>
                      </a:r>
                      <a:r>
                        <a:rPr lang="en-US" sz="2600" b="0" dirty="0">
                          <a:effectLst/>
                          <a:latin typeface="Times New Roman" pitchFamily="18" charset="0"/>
                          <a:cs typeface="Times New Roman" pitchFamily="18" charset="0"/>
                        </a:rPr>
                        <a:t> </a:t>
                      </a:r>
                      <a:r>
                        <a:rPr lang="en-US" sz="2600" b="0" dirty="0" err="1">
                          <a:effectLst/>
                          <a:latin typeface="Times New Roman" pitchFamily="18" charset="0"/>
                          <a:cs typeface="Times New Roman" pitchFamily="18" charset="0"/>
                        </a:rPr>
                        <a:t>nhau</a:t>
                      </a:r>
                      <a:endParaRPr lang="en-US" sz="2600" b="0" dirty="0">
                        <a:effectLst/>
                        <a:latin typeface="Times New Roman" pitchFamily="18" charset="0"/>
                        <a:cs typeface="Times New Roman" pitchFamily="18" charset="0"/>
                      </a:endParaRPr>
                    </a:p>
                  </a:txBody>
                  <a:tcPr marL="46241" marR="46241" marT="46241" marB="46241">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FFFFF"/>
                    </a:solidFill>
                  </a:tcPr>
                </a:tc>
                <a:tc gridSpan="3">
                  <a:txBody>
                    <a:bodyPr/>
                    <a:lstStyle/>
                    <a:p>
                      <a:pPr algn="ctr" fontAlgn="t"/>
                      <a:r>
                        <a:rPr lang="en-US" sz="2600" b="0" dirty="0" err="1">
                          <a:effectLst/>
                          <a:latin typeface="Times New Roman" pitchFamily="18" charset="0"/>
                          <a:cs typeface="Times New Roman" pitchFamily="18" charset="0"/>
                        </a:rPr>
                        <a:t>Đều</a:t>
                      </a:r>
                      <a:r>
                        <a:rPr lang="en-US" sz="2600" b="0" dirty="0">
                          <a:effectLst/>
                          <a:latin typeface="Times New Roman" pitchFamily="18" charset="0"/>
                          <a:cs typeface="Times New Roman" pitchFamily="18" charset="0"/>
                        </a:rPr>
                        <a:t> </a:t>
                      </a:r>
                      <a:r>
                        <a:rPr lang="en-US" sz="2600" b="0" dirty="0" err="1">
                          <a:effectLst/>
                          <a:latin typeface="Times New Roman" pitchFamily="18" charset="0"/>
                          <a:cs typeface="Times New Roman" pitchFamily="18" charset="0"/>
                        </a:rPr>
                        <a:t>có</a:t>
                      </a:r>
                      <a:r>
                        <a:rPr lang="en-US" sz="2600" b="0" dirty="0">
                          <a:effectLst/>
                          <a:latin typeface="Times New Roman" pitchFamily="18" charset="0"/>
                          <a:cs typeface="Times New Roman" pitchFamily="18" charset="0"/>
                        </a:rPr>
                        <a:t> </a:t>
                      </a:r>
                      <a:r>
                        <a:rPr lang="en-US" sz="2600" b="0" dirty="0" err="1">
                          <a:effectLst/>
                          <a:latin typeface="Times New Roman" pitchFamily="18" charset="0"/>
                          <a:cs typeface="Times New Roman" pitchFamily="18" charset="0"/>
                        </a:rPr>
                        <a:t>hình</a:t>
                      </a:r>
                      <a:r>
                        <a:rPr lang="en-US" sz="2600" b="0" dirty="0">
                          <a:effectLst/>
                          <a:latin typeface="Times New Roman" pitchFamily="18" charset="0"/>
                          <a:cs typeface="Times New Roman" pitchFamily="18" charset="0"/>
                        </a:rPr>
                        <a:t> </a:t>
                      </a:r>
                      <a:r>
                        <a:rPr lang="en-US" sz="2600" b="0" dirty="0" err="1">
                          <a:effectLst/>
                          <a:latin typeface="Times New Roman" pitchFamily="18" charset="0"/>
                          <a:cs typeface="Times New Roman" pitchFamily="18" charset="0"/>
                        </a:rPr>
                        <a:t>dạng</a:t>
                      </a:r>
                      <a:r>
                        <a:rPr lang="en-US" sz="2600" b="0" dirty="0">
                          <a:effectLst/>
                          <a:latin typeface="Times New Roman" pitchFamily="18" charset="0"/>
                          <a:cs typeface="Times New Roman" pitchFamily="18" charset="0"/>
                        </a:rPr>
                        <a:t> </a:t>
                      </a:r>
                      <a:r>
                        <a:rPr lang="en-US" sz="2600" b="0" dirty="0" err="1">
                          <a:effectLst/>
                          <a:latin typeface="Times New Roman" pitchFamily="18" charset="0"/>
                          <a:cs typeface="Times New Roman" pitchFamily="18" charset="0"/>
                        </a:rPr>
                        <a:t>là</a:t>
                      </a:r>
                      <a:r>
                        <a:rPr lang="en-US" sz="2600" b="0" dirty="0">
                          <a:effectLst/>
                          <a:latin typeface="Times New Roman" pitchFamily="18" charset="0"/>
                          <a:cs typeface="Times New Roman" pitchFamily="18" charset="0"/>
                        </a:rPr>
                        <a:t> </a:t>
                      </a:r>
                      <a:r>
                        <a:rPr lang="en-US" sz="2600" b="0" dirty="0" err="1">
                          <a:effectLst/>
                          <a:latin typeface="Times New Roman" pitchFamily="18" charset="0"/>
                          <a:cs typeface="Times New Roman" pitchFamily="18" charset="0"/>
                        </a:rPr>
                        <a:t>số</a:t>
                      </a:r>
                      <a:r>
                        <a:rPr lang="en-US" sz="2600" b="0" dirty="0">
                          <a:effectLst/>
                          <a:latin typeface="Times New Roman" pitchFamily="18" charset="0"/>
                          <a:cs typeface="Times New Roman" pitchFamily="18" charset="0"/>
                        </a:rPr>
                        <a:t> 8 </a:t>
                      </a:r>
                      <a:r>
                        <a:rPr lang="en-US" sz="2600" b="0" dirty="0" err="1">
                          <a:effectLst/>
                          <a:latin typeface="Times New Roman" pitchFamily="18" charset="0"/>
                          <a:cs typeface="Times New Roman" pitchFamily="18" charset="0"/>
                        </a:rPr>
                        <a:t>nổi</a:t>
                      </a:r>
                      <a:endParaRPr lang="en-US" sz="2600" b="0" dirty="0">
                        <a:effectLst/>
                        <a:latin typeface="Times New Roman" pitchFamily="18" charset="0"/>
                        <a:cs typeface="Times New Roman" pitchFamily="18" charset="0"/>
                      </a:endParaRPr>
                    </a:p>
                  </a:txBody>
                  <a:tcPr marL="46241" marR="46241" marT="46241" marB="46241">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664912">
                <a:tc>
                  <a:txBody>
                    <a:bodyPr/>
                    <a:lstStyle/>
                    <a:p>
                      <a:pPr algn="ctr" fontAlgn="t"/>
                      <a:r>
                        <a:rPr lang="en-US" sz="2600" b="0" dirty="0" err="1">
                          <a:effectLst/>
                          <a:latin typeface="Times New Roman" pitchFamily="18" charset="0"/>
                          <a:cs typeface="Times New Roman" pitchFamily="18" charset="0"/>
                        </a:rPr>
                        <a:t>Khác</a:t>
                      </a:r>
                      <a:r>
                        <a:rPr lang="en-US" sz="2600" b="0" dirty="0">
                          <a:effectLst/>
                          <a:latin typeface="Times New Roman" pitchFamily="18" charset="0"/>
                          <a:cs typeface="Times New Roman" pitchFamily="18" charset="0"/>
                        </a:rPr>
                        <a:t> </a:t>
                      </a:r>
                      <a:r>
                        <a:rPr lang="en-US" sz="2600" b="0" dirty="0" err="1">
                          <a:effectLst/>
                          <a:latin typeface="Times New Roman" pitchFamily="18" charset="0"/>
                          <a:cs typeface="Times New Roman" pitchFamily="18" charset="0"/>
                        </a:rPr>
                        <a:t>nhau</a:t>
                      </a:r>
                      <a:endParaRPr lang="en-US" sz="2600" b="0" dirty="0">
                        <a:effectLst/>
                        <a:latin typeface="Times New Roman" pitchFamily="18" charset="0"/>
                        <a:cs typeface="Times New Roman" pitchFamily="18" charset="0"/>
                      </a:endParaRPr>
                    </a:p>
                  </a:txBody>
                  <a:tcPr marL="46241" marR="46241" marT="46241" marB="46241">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FFFFF"/>
                    </a:solidFill>
                  </a:tcPr>
                </a:tc>
                <a:tc>
                  <a:txBody>
                    <a:bodyPr/>
                    <a:lstStyle/>
                    <a:p>
                      <a:pPr algn="ctr" fontAlgn="t"/>
                      <a:r>
                        <a:rPr lang="en-US" sz="2600" b="0">
                          <a:effectLst/>
                          <a:latin typeface="Times New Roman" pitchFamily="18" charset="0"/>
                          <a:cs typeface="Times New Roman" pitchFamily="18" charset="0"/>
                        </a:rPr>
                        <a:t>Nằm trên trục Ox</a:t>
                      </a:r>
                    </a:p>
                  </a:txBody>
                  <a:tcPr marL="46241" marR="46241" marT="46241" marB="46241">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FFFFF"/>
                    </a:solidFill>
                  </a:tcPr>
                </a:tc>
                <a:tc>
                  <a:txBody>
                    <a:bodyPr/>
                    <a:lstStyle/>
                    <a:p>
                      <a:pPr algn="ctr" fontAlgn="t"/>
                      <a:r>
                        <a:rPr lang="en-US" sz="2600" b="0" dirty="0" err="1">
                          <a:effectLst/>
                          <a:latin typeface="Times New Roman" pitchFamily="18" charset="0"/>
                          <a:cs typeface="Times New Roman" pitchFamily="18" charset="0"/>
                        </a:rPr>
                        <a:t>Nằm</a:t>
                      </a:r>
                      <a:r>
                        <a:rPr lang="en-US" sz="2600" b="0" dirty="0">
                          <a:effectLst/>
                          <a:latin typeface="Times New Roman" pitchFamily="18" charset="0"/>
                          <a:cs typeface="Times New Roman" pitchFamily="18" charset="0"/>
                        </a:rPr>
                        <a:t> </a:t>
                      </a:r>
                      <a:r>
                        <a:rPr lang="en-US" sz="2600" b="0" dirty="0" err="1">
                          <a:effectLst/>
                          <a:latin typeface="Times New Roman" pitchFamily="18" charset="0"/>
                          <a:cs typeface="Times New Roman" pitchFamily="18" charset="0"/>
                        </a:rPr>
                        <a:t>trên</a:t>
                      </a:r>
                      <a:r>
                        <a:rPr lang="en-US" sz="2600" b="0" dirty="0">
                          <a:effectLst/>
                          <a:latin typeface="Times New Roman" pitchFamily="18" charset="0"/>
                          <a:cs typeface="Times New Roman" pitchFamily="18" charset="0"/>
                        </a:rPr>
                        <a:t> </a:t>
                      </a:r>
                      <a:r>
                        <a:rPr lang="en-US" sz="2600" b="0" dirty="0" err="1">
                          <a:effectLst/>
                          <a:latin typeface="Times New Roman" pitchFamily="18" charset="0"/>
                          <a:cs typeface="Times New Roman" pitchFamily="18" charset="0"/>
                        </a:rPr>
                        <a:t>trục</a:t>
                      </a:r>
                      <a:r>
                        <a:rPr lang="en-US" sz="2600" b="0" dirty="0">
                          <a:effectLst/>
                          <a:latin typeface="Times New Roman" pitchFamily="18" charset="0"/>
                          <a:cs typeface="Times New Roman" pitchFamily="18" charset="0"/>
                        </a:rPr>
                        <a:t> </a:t>
                      </a:r>
                      <a:r>
                        <a:rPr lang="en-US" sz="2600" b="0" dirty="0" err="1">
                          <a:effectLst/>
                          <a:latin typeface="Times New Roman" pitchFamily="18" charset="0"/>
                          <a:cs typeface="Times New Roman" pitchFamily="18" charset="0"/>
                        </a:rPr>
                        <a:t>Oy</a:t>
                      </a:r>
                      <a:endParaRPr lang="en-US" sz="2600" b="0" dirty="0">
                        <a:effectLst/>
                        <a:latin typeface="Times New Roman" pitchFamily="18" charset="0"/>
                        <a:cs typeface="Times New Roman" pitchFamily="18" charset="0"/>
                      </a:endParaRPr>
                    </a:p>
                  </a:txBody>
                  <a:tcPr marL="46241" marR="46241" marT="46241" marB="46241">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FFFFF"/>
                    </a:solidFill>
                  </a:tcPr>
                </a:tc>
                <a:tc>
                  <a:txBody>
                    <a:bodyPr/>
                    <a:lstStyle/>
                    <a:p>
                      <a:pPr algn="ctr" fontAlgn="t"/>
                      <a:r>
                        <a:rPr lang="en-US" sz="2600" b="0" dirty="0" err="1">
                          <a:effectLst/>
                          <a:latin typeface="Times New Roman" pitchFamily="18" charset="0"/>
                          <a:cs typeface="Times New Roman" pitchFamily="18" charset="0"/>
                        </a:rPr>
                        <a:t>Nằm</a:t>
                      </a:r>
                      <a:r>
                        <a:rPr lang="en-US" sz="2600" b="0" dirty="0">
                          <a:effectLst/>
                          <a:latin typeface="Times New Roman" pitchFamily="18" charset="0"/>
                          <a:cs typeface="Times New Roman" pitchFamily="18" charset="0"/>
                        </a:rPr>
                        <a:t> </a:t>
                      </a:r>
                      <a:r>
                        <a:rPr lang="en-US" sz="2600" b="0" dirty="0" err="1">
                          <a:effectLst/>
                          <a:latin typeface="Times New Roman" pitchFamily="18" charset="0"/>
                          <a:cs typeface="Times New Roman" pitchFamily="18" charset="0"/>
                        </a:rPr>
                        <a:t>trên</a:t>
                      </a:r>
                      <a:r>
                        <a:rPr lang="en-US" sz="2600" b="0" dirty="0">
                          <a:effectLst/>
                          <a:latin typeface="Times New Roman" pitchFamily="18" charset="0"/>
                          <a:cs typeface="Times New Roman" pitchFamily="18" charset="0"/>
                        </a:rPr>
                        <a:t> </a:t>
                      </a:r>
                      <a:r>
                        <a:rPr lang="en-US" sz="2600" b="0" dirty="0" err="1">
                          <a:effectLst/>
                          <a:latin typeface="Times New Roman" pitchFamily="18" charset="0"/>
                          <a:cs typeface="Times New Roman" pitchFamily="18" charset="0"/>
                        </a:rPr>
                        <a:t>trục</a:t>
                      </a:r>
                      <a:r>
                        <a:rPr lang="en-US" sz="2600" b="0" dirty="0">
                          <a:effectLst/>
                          <a:latin typeface="Times New Roman" pitchFamily="18" charset="0"/>
                          <a:cs typeface="Times New Roman" pitchFamily="18" charset="0"/>
                        </a:rPr>
                        <a:t> Oz</a:t>
                      </a:r>
                    </a:p>
                  </a:txBody>
                  <a:tcPr marL="46241" marR="46241" marT="46241" marB="46241">
                    <a:lnL w="9525" cap="flat" cmpd="sng" algn="ctr">
                      <a:solidFill>
                        <a:srgbClr val="BBBBBB"/>
                      </a:solidFill>
                      <a:prstDash val="solid"/>
                      <a:round/>
                      <a:headEnd type="none" w="med" len="med"/>
                      <a:tailEnd type="none" w="med" len="med"/>
                    </a:lnL>
                    <a:lnR w="9525" cap="flat" cmpd="sng" algn="ctr">
                      <a:solidFill>
                        <a:srgbClr val="BBBBBB"/>
                      </a:solidFill>
                      <a:prstDash val="solid"/>
                      <a:round/>
                      <a:headEnd type="none" w="med" len="med"/>
                      <a:tailEnd type="none" w="med" len="med"/>
                    </a:lnR>
                    <a:lnT w="9525" cap="flat" cmpd="sng" algn="ctr">
                      <a:solidFill>
                        <a:srgbClr val="BBBBBB"/>
                      </a:solidFill>
                      <a:prstDash val="solid"/>
                      <a:round/>
                      <a:headEnd type="none" w="med" len="med"/>
                      <a:tailEnd type="none" w="med" len="med"/>
                    </a:lnT>
                    <a:lnB w="9525" cap="flat" cmpd="sng" algn="ctr">
                      <a:solidFill>
                        <a:srgbClr val="BBBBBB"/>
                      </a:solidFill>
                      <a:prstDash val="solid"/>
                      <a:round/>
                      <a:headEnd type="none" w="med" len="med"/>
                      <a:tailEnd type="none" w="med" len="med"/>
                    </a:lnB>
                    <a:solidFill>
                      <a:srgbClr val="FFFFFF"/>
                    </a:solidFill>
                  </a:tcPr>
                </a:tc>
              </a:tr>
            </a:tbl>
          </a:graphicData>
        </a:graphic>
      </p:graphicFrame>
      <p:sp>
        <p:nvSpPr>
          <p:cNvPr id="8" name="TextBox 7">
            <a:extLst>
              <a:ext uri="{FF2B5EF4-FFF2-40B4-BE49-F238E27FC236}">
                <a16:creationId xmlns="" xmlns:a16="http://schemas.microsoft.com/office/drawing/2014/main" id="{93F180B8-A96A-43A2-AB87-9C1F2A42C93E}"/>
              </a:ext>
            </a:extLst>
          </p:cNvPr>
          <p:cNvSpPr txBox="1"/>
          <p:nvPr/>
        </p:nvSpPr>
        <p:spPr>
          <a:xfrm>
            <a:off x="-44449" y="3349441"/>
            <a:ext cx="815009" cy="1015663"/>
          </a:xfrm>
          <a:prstGeom prst="rect">
            <a:avLst/>
          </a:prstGeom>
          <a:noFill/>
        </p:spPr>
        <p:txBody>
          <a:bodyPr wrap="square" rtlCol="0">
            <a:spAutoFit/>
          </a:bodyPr>
          <a:lstStyle/>
          <a:p>
            <a:r>
              <a:rPr lang="vi-VN" sz="6000" b="1" dirty="0">
                <a:solidFill>
                  <a:srgbClr val="7030A0"/>
                </a:solidFill>
                <a:sym typeface="Wingdings" panose="05000000000000000000" pitchFamily="2" charset="2"/>
              </a:rPr>
              <a:t></a:t>
            </a:r>
            <a:endParaRPr lang="vi-VN" sz="6000" b="1" dirty="0">
              <a:solidFill>
                <a:srgbClr val="7030A0"/>
              </a:solidFill>
            </a:endParaRPr>
          </a:p>
        </p:txBody>
      </p:sp>
    </p:spTree>
    <p:extLst>
      <p:ext uri="{BB962C8B-B14F-4D97-AF65-F5344CB8AC3E}">
        <p14:creationId xmlns:p14="http://schemas.microsoft.com/office/powerpoint/2010/main" val="155044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xit" presetSubtype="0" fill="hold" grpId="1" nodeType="clickEffect">
                                  <p:stCondLst>
                                    <p:cond delay="0"/>
                                  </p:stCondLst>
                                  <p:childTnLst>
                                    <p:animEffect transition="out" filter="wipe(down)">
                                      <p:cBhvr>
                                        <p:cTn id="11" dur="180" accel="50000">
                                          <p:stCondLst>
                                            <p:cond delay="1820"/>
                                          </p:stCondLst>
                                        </p:cTn>
                                        <p:tgtEl>
                                          <p:spTgt spid="15"/>
                                        </p:tgtEl>
                                      </p:cBhvr>
                                    </p:animEffect>
                                    <p:anim calcmode="lin" valueType="num">
                                      <p:cBhvr>
                                        <p:cTn id="12" dur="1822" tmFilter="0,0; 0.14,0.31; 0.43,0.73; 0.71,0.91; 1.0,1.0">
                                          <p:stCondLst>
                                            <p:cond delay="0"/>
                                          </p:stCondLst>
                                        </p:cTn>
                                        <p:tgtEl>
                                          <p:spTgt spid="15"/>
                                        </p:tgtEl>
                                        <p:attrNameLst>
                                          <p:attrName>ppt_x</p:attrName>
                                        </p:attrNameLst>
                                      </p:cBhvr>
                                      <p:tavLst>
                                        <p:tav tm="0">
                                          <p:val>
                                            <p:strVal val="ppt_x"/>
                                          </p:val>
                                        </p:tav>
                                        <p:tav tm="100000">
                                          <p:val>
                                            <p:strVal val="#ppt_x+0.25"/>
                                          </p:val>
                                        </p:tav>
                                      </p:tavLst>
                                    </p:anim>
                                    <p:anim calcmode="lin" valueType="num">
                                      <p:cBhvr>
                                        <p:cTn id="13" dur="178">
                                          <p:stCondLst>
                                            <p:cond delay="1822"/>
                                          </p:stCondLst>
                                        </p:cTn>
                                        <p:tgtEl>
                                          <p:spTgt spid="15"/>
                                        </p:tgtEl>
                                        <p:attrNameLst>
                                          <p:attrName>ppt_x</p:attrName>
                                        </p:attrNameLst>
                                      </p:cBhvr>
                                      <p:tavLst>
                                        <p:tav tm="0">
                                          <p:val>
                                            <p:strVal val="ppt_x"/>
                                          </p:val>
                                        </p:tav>
                                        <p:tav tm="100000">
                                          <p:val>
                                            <p:strVal val="ppt_x"/>
                                          </p:val>
                                        </p:tav>
                                      </p:tavLst>
                                    </p:anim>
                                    <p:anim calcmode="lin" valueType="num">
                                      <p:cBhvr>
                                        <p:cTn id="14" dur="664" tmFilter="0.0,0.0;0.25,0.07;0.50,0.2;0.75,0.467;1.0,1.0">
                                          <p:stCondLst>
                                            <p:cond delay="0"/>
                                          </p:stCondLst>
                                        </p:cTn>
                                        <p:tgtEl>
                                          <p:spTgt spid="1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 dur="180" accel="50000">
                                          <p:stCondLst>
                                            <p:cond delay="1820"/>
                                          </p:stCondLst>
                                        </p:cTn>
                                        <p:tgtEl>
                                          <p:spTgt spid="15"/>
                                        </p:tgtEl>
                                        <p:attrNameLst>
                                          <p:attrName>ppt_y</p:attrName>
                                        </p:attrNameLst>
                                      </p:cBhvr>
                                      <p:tavLst>
                                        <p:tav tm="0">
                                          <p:val>
                                            <p:strVal val="ppt_y"/>
                                          </p:val>
                                        </p:tav>
                                        <p:tav tm="100000">
                                          <p:val>
                                            <p:strVal val="ppt_y+ppt_h"/>
                                          </p:val>
                                        </p:tav>
                                      </p:tavLst>
                                    </p:anim>
                                    <p:animScale>
                                      <p:cBhvr>
                                        <p:cTn id="19" dur="26">
                                          <p:stCondLst>
                                            <p:cond delay="620"/>
                                          </p:stCondLst>
                                        </p:cTn>
                                        <p:tgtEl>
                                          <p:spTgt spid="15"/>
                                        </p:tgtEl>
                                      </p:cBhvr>
                                      <p:to x="100000" y="60000"/>
                                    </p:animScale>
                                    <p:animScale>
                                      <p:cBhvr>
                                        <p:cTn id="20" dur="166" decel="50000">
                                          <p:stCondLst>
                                            <p:cond delay="646"/>
                                          </p:stCondLst>
                                        </p:cTn>
                                        <p:tgtEl>
                                          <p:spTgt spid="15"/>
                                        </p:tgtEl>
                                      </p:cBhvr>
                                      <p:to x="100000" y="100000"/>
                                    </p:animScale>
                                    <p:animScale>
                                      <p:cBhvr>
                                        <p:cTn id="21" dur="26">
                                          <p:stCondLst>
                                            <p:cond delay="1312"/>
                                          </p:stCondLst>
                                        </p:cTn>
                                        <p:tgtEl>
                                          <p:spTgt spid="15"/>
                                        </p:tgtEl>
                                      </p:cBhvr>
                                      <p:to x="100000" y="80000"/>
                                    </p:animScale>
                                    <p:animScale>
                                      <p:cBhvr>
                                        <p:cTn id="22" dur="166" decel="50000">
                                          <p:stCondLst>
                                            <p:cond delay="1338"/>
                                          </p:stCondLst>
                                        </p:cTn>
                                        <p:tgtEl>
                                          <p:spTgt spid="15"/>
                                        </p:tgtEl>
                                      </p:cBhvr>
                                      <p:to x="100000" y="100000"/>
                                    </p:animScale>
                                    <p:animScale>
                                      <p:cBhvr>
                                        <p:cTn id="23" dur="26">
                                          <p:stCondLst>
                                            <p:cond delay="1642"/>
                                          </p:stCondLst>
                                        </p:cTn>
                                        <p:tgtEl>
                                          <p:spTgt spid="15"/>
                                        </p:tgtEl>
                                      </p:cBhvr>
                                      <p:to x="100000" y="90000"/>
                                    </p:animScale>
                                    <p:animScale>
                                      <p:cBhvr>
                                        <p:cTn id="24" dur="166" decel="50000">
                                          <p:stCondLst>
                                            <p:cond delay="1668"/>
                                          </p:stCondLst>
                                        </p:cTn>
                                        <p:tgtEl>
                                          <p:spTgt spid="15"/>
                                        </p:tgtEl>
                                      </p:cBhvr>
                                      <p:to x="100000" y="100000"/>
                                    </p:animScale>
                                    <p:animScale>
                                      <p:cBhvr>
                                        <p:cTn id="25" dur="26">
                                          <p:stCondLst>
                                            <p:cond delay="1808"/>
                                          </p:stCondLst>
                                        </p:cTn>
                                        <p:tgtEl>
                                          <p:spTgt spid="15"/>
                                        </p:tgtEl>
                                      </p:cBhvr>
                                      <p:to x="100000" y="95000"/>
                                    </p:animScale>
                                    <p:animScale>
                                      <p:cBhvr>
                                        <p:cTn id="26" dur="166" decel="50000">
                                          <p:stCondLst>
                                            <p:cond delay="1834"/>
                                          </p:stCondLst>
                                        </p:cTn>
                                        <p:tgtEl>
                                          <p:spTgt spid="15"/>
                                        </p:tgtEl>
                                      </p:cBhvr>
                                      <p:to x="100000" y="100000"/>
                                    </p:animScale>
                                    <p:set>
                                      <p:cBhvr>
                                        <p:cTn id="27" dur="1" fill="hold">
                                          <p:stCondLst>
                                            <p:cond delay="19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2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00"/>
                                        <p:tgtEl>
                                          <p:spTgt spid="2"/>
                                        </p:tgtEl>
                                      </p:cBhvr>
                                    </p:animEffect>
                                  </p:childTnLst>
                                </p:cTn>
                              </p:par>
                              <p:par>
                                <p:cTn id="43" presetID="2" presetClass="entr" presetSubtype="4"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533400" y="1295400"/>
            <a:ext cx="9144000" cy="1447800"/>
          </a:xfrm>
        </p:spPr>
        <p:txBody>
          <a:bodyPr/>
          <a:lstStyle/>
          <a:p>
            <a:pPr algn="ctr">
              <a:buFontTx/>
              <a:buNone/>
            </a:pPr>
            <a:r>
              <a:rPr lang="en-US" dirty="0" err="1" smtClean="0"/>
              <a:t>Nhắc</a:t>
            </a:r>
            <a:r>
              <a:rPr lang="en-US" dirty="0" smtClean="0"/>
              <a:t> </a:t>
            </a:r>
            <a:r>
              <a:rPr lang="en-US" dirty="0" err="1" smtClean="0"/>
              <a:t>lại</a:t>
            </a:r>
            <a:r>
              <a:rPr lang="en-US" dirty="0" smtClean="0"/>
              <a:t> </a:t>
            </a:r>
            <a:r>
              <a:rPr lang="en-US" dirty="0" err="1" smtClean="0"/>
              <a:t>mối</a:t>
            </a:r>
            <a:r>
              <a:rPr lang="en-US" dirty="0" smtClean="0"/>
              <a:t> </a:t>
            </a:r>
            <a:r>
              <a:rPr lang="en-US" dirty="0" err="1"/>
              <a:t>liên</a:t>
            </a:r>
            <a:r>
              <a:rPr lang="en-US" dirty="0"/>
              <a:t> </a:t>
            </a:r>
            <a:r>
              <a:rPr lang="en-US" dirty="0" err="1"/>
              <a:t>hệ</a:t>
            </a:r>
            <a:r>
              <a:rPr lang="en-US" dirty="0"/>
              <a:t> </a:t>
            </a:r>
            <a:r>
              <a:rPr lang="en-US" dirty="0" err="1"/>
              <a:t>giữa</a:t>
            </a:r>
            <a:r>
              <a:rPr lang="en-US" dirty="0"/>
              <a:t> </a:t>
            </a:r>
          </a:p>
          <a:p>
            <a:pPr algn="ctr">
              <a:buFontTx/>
              <a:buNone/>
            </a:pPr>
            <a:r>
              <a:rPr lang="en-US" dirty="0" err="1"/>
              <a:t>số</a:t>
            </a:r>
            <a:r>
              <a:rPr lang="en-US" dirty="0"/>
              <a:t> e, </a:t>
            </a:r>
            <a:r>
              <a:rPr lang="en-US" dirty="0" err="1"/>
              <a:t>số</a:t>
            </a:r>
            <a:r>
              <a:rPr lang="en-US" dirty="0"/>
              <a:t> p </a:t>
            </a:r>
            <a:r>
              <a:rPr lang="en-US" dirty="0" err="1"/>
              <a:t>và</a:t>
            </a:r>
            <a:r>
              <a:rPr lang="en-US" dirty="0"/>
              <a:t> </a:t>
            </a:r>
            <a:r>
              <a:rPr lang="en-US" dirty="0" err="1"/>
              <a:t>số</a:t>
            </a:r>
            <a:r>
              <a:rPr lang="en-US" dirty="0"/>
              <a:t> </a:t>
            </a:r>
            <a:r>
              <a:rPr lang="en-US" dirty="0" err="1"/>
              <a:t>hiệu</a:t>
            </a:r>
            <a:r>
              <a:rPr lang="en-US" dirty="0"/>
              <a:t> </a:t>
            </a:r>
            <a:r>
              <a:rPr lang="en-US" dirty="0" err="1"/>
              <a:t>nguyên</a:t>
            </a:r>
            <a:r>
              <a:rPr lang="en-US" dirty="0"/>
              <a:t> </a:t>
            </a:r>
            <a:r>
              <a:rPr lang="en-US" dirty="0" err="1"/>
              <a:t>tử</a:t>
            </a:r>
            <a:r>
              <a:rPr lang="en-US" dirty="0"/>
              <a:t> (Z)?</a:t>
            </a:r>
          </a:p>
          <a:p>
            <a:pPr algn="ctr">
              <a:buFontTx/>
              <a:buNone/>
            </a:pPr>
            <a:endParaRPr lang="en-US" dirty="0"/>
          </a:p>
        </p:txBody>
      </p:sp>
      <p:sp>
        <p:nvSpPr>
          <p:cNvPr id="32771" name="Rectangle 3"/>
          <p:cNvSpPr>
            <a:spLocks noChangeArrowheads="1"/>
          </p:cNvSpPr>
          <p:nvPr/>
        </p:nvSpPr>
        <p:spPr bwMode="auto">
          <a:xfrm rot="10783288" flipV="1">
            <a:off x="990600" y="5486400"/>
            <a:ext cx="73167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3200" b="1">
                <a:latin typeface="Times New Roman" pitchFamily="18" charset="0"/>
              </a:rPr>
              <a:t>Cl: Z =17</a:t>
            </a:r>
            <a:r>
              <a:rPr lang="en-US" sz="3200" b="1">
                <a:latin typeface="Times New Roman" pitchFamily="18" charset="0"/>
                <a:sym typeface="Wingdings" pitchFamily="2" charset="2"/>
              </a:rPr>
              <a:t></a:t>
            </a:r>
            <a:r>
              <a:rPr lang="en-US" sz="3200" b="1">
                <a:latin typeface="Times New Roman" pitchFamily="18" charset="0"/>
              </a:rPr>
              <a:t> có 17e và 17p</a:t>
            </a:r>
          </a:p>
          <a:p>
            <a:pPr eaLnBrk="0" hangingPunct="0"/>
            <a:r>
              <a:rPr lang="en-US" sz="3200" b="1">
                <a:latin typeface="Times New Roman" pitchFamily="18" charset="0"/>
              </a:rPr>
              <a:t>O: Z =8</a:t>
            </a:r>
            <a:r>
              <a:rPr lang="en-US" sz="3200" b="1">
                <a:latin typeface="Times New Roman" pitchFamily="18" charset="0"/>
                <a:sym typeface="Wingdings" pitchFamily="2" charset="2"/>
              </a:rPr>
              <a:t></a:t>
            </a:r>
            <a:r>
              <a:rPr lang="en-US" sz="3200" b="1">
                <a:latin typeface="Times New Roman" pitchFamily="18" charset="0"/>
              </a:rPr>
              <a:t> có 8e và 8p</a:t>
            </a:r>
            <a:endParaRPr lang="en-US" sz="2400" b="1">
              <a:latin typeface="Times New Roman" pitchFamily="18" charset="0"/>
            </a:endParaRPr>
          </a:p>
        </p:txBody>
      </p:sp>
      <p:graphicFrame>
        <p:nvGraphicFramePr>
          <p:cNvPr id="32783" name="Group 15"/>
          <p:cNvGraphicFramePr>
            <a:graphicFrameLocks noGrp="1"/>
          </p:cNvGraphicFramePr>
          <p:nvPr/>
        </p:nvGraphicFramePr>
        <p:xfrm>
          <a:off x="990600" y="2895600"/>
          <a:ext cx="7391400" cy="669925"/>
        </p:xfrm>
        <a:graphic>
          <a:graphicData uri="http://schemas.openxmlformats.org/drawingml/2006/table">
            <a:tbl>
              <a:tblPr/>
              <a:tblGrid>
                <a:gridCol w="7391400"/>
              </a:tblGrid>
              <a:tr h="669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smtClean="0">
                          <a:ln>
                            <a:noFill/>
                          </a:ln>
                          <a:solidFill>
                            <a:srgbClr val="FF0000"/>
                          </a:solidFill>
                          <a:effectLst/>
                          <a:latin typeface="Arial" charset="0"/>
                        </a:rPr>
                        <a:t>số</a:t>
                      </a:r>
                      <a:r>
                        <a:rPr kumimoji="0" lang="en-US" sz="3200" b="0" i="0" u="none" strike="noStrike" cap="none" normalizeH="0" baseline="0" dirty="0" smtClean="0">
                          <a:ln>
                            <a:noFill/>
                          </a:ln>
                          <a:solidFill>
                            <a:srgbClr val="FF0000"/>
                          </a:solidFill>
                          <a:effectLst/>
                          <a:latin typeface="Arial" charset="0"/>
                        </a:rPr>
                        <a:t> e = </a:t>
                      </a:r>
                      <a:r>
                        <a:rPr kumimoji="0" lang="en-US" sz="3200" b="0" i="0" u="none" strike="noStrike" cap="none" normalizeH="0" baseline="0" dirty="0" err="1" smtClean="0">
                          <a:ln>
                            <a:noFill/>
                          </a:ln>
                          <a:solidFill>
                            <a:srgbClr val="FF0000"/>
                          </a:solidFill>
                          <a:effectLst/>
                          <a:latin typeface="Arial" charset="0"/>
                        </a:rPr>
                        <a:t>số</a:t>
                      </a:r>
                      <a:r>
                        <a:rPr kumimoji="0" lang="en-US" sz="3200" b="0" i="0" u="none" strike="noStrike" cap="none" normalizeH="0" baseline="0" dirty="0" smtClean="0">
                          <a:ln>
                            <a:noFill/>
                          </a:ln>
                          <a:solidFill>
                            <a:srgbClr val="FF0000"/>
                          </a:solidFill>
                          <a:effectLst/>
                          <a:latin typeface="Arial" charset="0"/>
                        </a:rPr>
                        <a:t> p = </a:t>
                      </a:r>
                      <a:r>
                        <a:rPr kumimoji="0" lang="en-US" sz="3200" b="0" i="0" u="none" strike="noStrike" cap="none" normalizeH="0" baseline="0" dirty="0" err="1" smtClean="0">
                          <a:ln>
                            <a:noFill/>
                          </a:ln>
                          <a:solidFill>
                            <a:srgbClr val="FF0000"/>
                          </a:solidFill>
                          <a:effectLst/>
                          <a:latin typeface="Arial" charset="0"/>
                        </a:rPr>
                        <a:t>số</a:t>
                      </a:r>
                      <a:r>
                        <a:rPr kumimoji="0" lang="en-US" sz="3200" b="0" i="0" u="none" strike="noStrike" cap="none" normalizeH="0" baseline="0" dirty="0" smtClean="0">
                          <a:ln>
                            <a:noFill/>
                          </a:ln>
                          <a:solidFill>
                            <a:srgbClr val="FF0000"/>
                          </a:solidFill>
                          <a:effectLst/>
                          <a:latin typeface="Arial" charset="0"/>
                        </a:rPr>
                        <a:t> </a:t>
                      </a:r>
                      <a:r>
                        <a:rPr kumimoji="0" lang="en-US" sz="3200" b="0" i="0" u="none" strike="noStrike" cap="none" normalizeH="0" baseline="0" dirty="0" err="1" smtClean="0">
                          <a:ln>
                            <a:noFill/>
                          </a:ln>
                          <a:solidFill>
                            <a:srgbClr val="FF0000"/>
                          </a:solidFill>
                          <a:effectLst/>
                          <a:latin typeface="Arial" charset="0"/>
                        </a:rPr>
                        <a:t>hiệu</a:t>
                      </a:r>
                      <a:r>
                        <a:rPr kumimoji="0" lang="en-US" sz="3200" b="0" i="0" u="none" strike="noStrike" cap="none" normalizeH="0" baseline="0" dirty="0" smtClean="0">
                          <a:ln>
                            <a:noFill/>
                          </a:ln>
                          <a:solidFill>
                            <a:srgbClr val="FF0000"/>
                          </a:solidFill>
                          <a:effectLst/>
                          <a:latin typeface="Arial" charset="0"/>
                        </a:rPr>
                        <a:t> </a:t>
                      </a:r>
                      <a:r>
                        <a:rPr kumimoji="0" lang="en-US" sz="3200" b="0" i="0" u="none" strike="noStrike" cap="none" normalizeH="0" baseline="0" dirty="0" err="1" smtClean="0">
                          <a:ln>
                            <a:noFill/>
                          </a:ln>
                          <a:solidFill>
                            <a:srgbClr val="FF0000"/>
                          </a:solidFill>
                          <a:effectLst/>
                          <a:latin typeface="Arial" charset="0"/>
                        </a:rPr>
                        <a:t>nguyên</a:t>
                      </a:r>
                      <a:r>
                        <a:rPr kumimoji="0" lang="en-US" sz="3200" b="0" i="0" u="none" strike="noStrike" cap="none" normalizeH="0" baseline="0" dirty="0" smtClean="0">
                          <a:ln>
                            <a:noFill/>
                          </a:ln>
                          <a:solidFill>
                            <a:srgbClr val="FF0000"/>
                          </a:solidFill>
                          <a:effectLst/>
                          <a:latin typeface="Arial" charset="0"/>
                        </a:rPr>
                        <a:t> </a:t>
                      </a:r>
                      <a:r>
                        <a:rPr kumimoji="0" lang="en-US" sz="3200" b="0" i="0" u="none" strike="noStrike" cap="none" normalizeH="0" baseline="0" dirty="0" err="1" smtClean="0">
                          <a:ln>
                            <a:noFill/>
                          </a:ln>
                          <a:solidFill>
                            <a:srgbClr val="FF0000"/>
                          </a:solidFill>
                          <a:effectLst/>
                          <a:latin typeface="Arial" charset="0"/>
                        </a:rPr>
                        <a:t>tử</a:t>
                      </a:r>
                      <a:r>
                        <a:rPr kumimoji="0" lang="en-US" sz="3200" b="0" i="0" u="none" strike="noStrike" cap="none" normalizeH="0" baseline="0" dirty="0" smtClean="0">
                          <a:ln>
                            <a:noFill/>
                          </a:ln>
                          <a:solidFill>
                            <a:srgbClr val="FF0000"/>
                          </a:solidFill>
                          <a:effectLst/>
                          <a:latin typeface="Arial" charset="0"/>
                        </a:rPr>
                        <a:t> (Z)</a:t>
                      </a:r>
                      <a:endParaRPr kumimoji="0" lang="en-US" sz="32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781" name="WordArt 13"/>
          <p:cNvSpPr>
            <a:spLocks noChangeArrowheads="1" noChangeShapeType="1" noTextEdit="1"/>
          </p:cNvSpPr>
          <p:nvPr/>
        </p:nvSpPr>
        <p:spPr bwMode="auto">
          <a:xfrm>
            <a:off x="381000" y="1052736"/>
            <a:ext cx="1022648" cy="1290464"/>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a:ln w="9525">
                  <a:round/>
                  <a:headEnd/>
                  <a:tailEnd/>
                </a:ln>
                <a:gradFill rotWithShape="1">
                  <a:gsLst>
                    <a:gs pos="0">
                      <a:srgbClr val="FF0066"/>
                    </a:gs>
                    <a:gs pos="100000">
                      <a:srgbClr val="FFFF00"/>
                    </a:gs>
                  </a:gsLst>
                  <a:lin ang="5400000" scaled="1"/>
                </a:gradFill>
                <a:latin typeface="Times New Roman"/>
                <a:cs typeface="Times New Roman"/>
              </a:rPr>
              <a:t>?</a:t>
            </a:r>
          </a:p>
        </p:txBody>
      </p:sp>
      <p:sp>
        <p:nvSpPr>
          <p:cNvPr id="32784" name="Rectangle 16"/>
          <p:cNvSpPr>
            <a:spLocks noChangeArrowheads="1"/>
          </p:cNvSpPr>
          <p:nvPr/>
        </p:nvSpPr>
        <p:spPr bwMode="auto">
          <a:xfrm rot="10783288" flipV="1">
            <a:off x="533400" y="4114800"/>
            <a:ext cx="73183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latin typeface="Times New Roman" pitchFamily="18" charset="0"/>
              </a:rPr>
              <a:t> </a:t>
            </a:r>
            <a:r>
              <a:rPr lang="en-US" sz="3200" b="1" i="1" u="sng">
                <a:solidFill>
                  <a:schemeClr val="accent2"/>
                </a:solidFill>
                <a:latin typeface="Times New Roman" pitchFamily="18" charset="0"/>
              </a:rPr>
              <a:t>Thí dụ:</a:t>
            </a:r>
            <a:r>
              <a:rPr lang="en-US" sz="3200">
                <a:latin typeface="Times New Roman" pitchFamily="18" charset="0"/>
              </a:rPr>
              <a:t>    </a:t>
            </a:r>
            <a:r>
              <a:rPr lang="en-US" sz="3200" b="1">
                <a:latin typeface="Times New Roman" pitchFamily="18" charset="0"/>
              </a:rPr>
              <a:t>Xác định số e và số p của nguyên tử O (Z=8) và Cl (Z=17)?</a:t>
            </a:r>
            <a:endParaRPr lang="en-US" sz="2400" b="1">
              <a:latin typeface="Times New Roman" pitchFamily="18" charset="0"/>
            </a:endParaRPr>
          </a:p>
        </p:txBody>
      </p:sp>
      <p:sp>
        <p:nvSpPr>
          <p:cNvPr id="8" name="Rectangle 2"/>
          <p:cNvSpPr>
            <a:spLocks noGrp="1" noChangeArrowheads="1"/>
          </p:cNvSpPr>
          <p:nvPr>
            <p:ph type="title"/>
          </p:nvPr>
        </p:nvSpPr>
        <p:spPr>
          <a:xfrm>
            <a:off x="533400" y="76200"/>
            <a:ext cx="8305800" cy="563563"/>
          </a:xfrm>
        </p:spPr>
        <p:txBody>
          <a:bodyPr/>
          <a:lstStyle/>
          <a:p>
            <a:r>
              <a:rPr lang="en-US" sz="2000" dirty="0" smtClean="0">
                <a:latin typeface="Arial" pitchFamily="34" charset="0"/>
                <a:cs typeface="Arial" pitchFamily="34" charset="0"/>
              </a:rPr>
              <a:t>I. </a:t>
            </a:r>
            <a:r>
              <a:rPr lang="en-US" sz="2000" dirty="0" smtClean="0">
                <a:latin typeface="Times New Roman" pitchFamily="18" charset="0"/>
                <a:cs typeface="Times New Roman" pitchFamily="18" charset="0"/>
              </a:rPr>
              <a:t>SỰ CHUYỂN ĐỘNG CỦA CÁC ELECTRON TRONG NGUYÊN TỬ</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832752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32781"/>
                                        </p:tgtEl>
                                        <p:attrNameLst>
                                          <p:attrName>style.visibility</p:attrName>
                                        </p:attrNameLst>
                                      </p:cBhvr>
                                      <p:to>
                                        <p:strVal val="visible"/>
                                      </p:to>
                                    </p:set>
                                    <p:animEffect transition="in" filter="barn(inHorizontal)">
                                      <p:cBhvr>
                                        <p:cTn id="7" dur="500"/>
                                        <p:tgtEl>
                                          <p:spTgt spid="32781"/>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32770">
                                            <p:txEl>
                                              <p:pRg st="0" end="0"/>
                                            </p:txEl>
                                          </p:spTgt>
                                        </p:tgtEl>
                                        <p:attrNameLst>
                                          <p:attrName>style.visibility</p:attrName>
                                        </p:attrNameLst>
                                      </p:cBhvr>
                                      <p:to>
                                        <p:strVal val="visible"/>
                                      </p:to>
                                    </p:set>
                                    <p:anim calcmode="discrete" valueType="clr">
                                      <p:cBhvr override="childStyle">
                                        <p:cTn id="10" dur="80"/>
                                        <p:tgtEl>
                                          <p:spTgt spid="3277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32770">
                                            <p:txEl>
                                              <p:pRg st="0" end="0"/>
                                            </p:txEl>
                                          </p:spTgt>
                                        </p:tgtEl>
                                        <p:attrNameLst>
                                          <p:attrName>fillcolor</p:attrName>
                                        </p:attrNameLst>
                                      </p:cBhvr>
                                      <p:tavLst>
                                        <p:tav tm="0">
                                          <p:val>
                                            <p:clrVal>
                                              <a:schemeClr val="accent2"/>
                                            </p:clrVal>
                                          </p:val>
                                        </p:tav>
                                        <p:tav tm="50000">
                                          <p:val>
                                            <p:clrVal>
                                              <a:schemeClr val="hlink"/>
                                            </p:clrVal>
                                          </p:val>
                                        </p:tav>
                                      </p:tavLst>
                                    </p:anim>
                                    <p:set>
                                      <p:cBhvr>
                                        <p:cTn id="12" dur="80"/>
                                        <p:tgtEl>
                                          <p:spTgt spid="32770">
                                            <p:txEl>
                                              <p:pRg st="0" end="0"/>
                                            </p:txEl>
                                          </p:spTgt>
                                        </p:tgtEl>
                                        <p:attrNameLst>
                                          <p:attrName>fill.type</p:attrName>
                                        </p:attrNameLst>
                                      </p:cBhvr>
                                      <p:to>
                                        <p:strVal val="solid"/>
                                      </p:to>
                                    </p:set>
                                  </p:childTnLst>
                                </p:cTn>
                              </p:par>
                              <p:par>
                                <p:cTn id="13" presetID="27" presetClass="entr" presetSubtype="0" fill="hold" grpId="0" nodeType="withEffect">
                                  <p:stCondLst>
                                    <p:cond delay="0"/>
                                  </p:stCondLst>
                                  <p:iterate type="lt">
                                    <p:tmPct val="50000"/>
                                  </p:iterate>
                                  <p:childTnLst>
                                    <p:set>
                                      <p:cBhvr>
                                        <p:cTn id="14" dur="1" fill="hold">
                                          <p:stCondLst>
                                            <p:cond delay="0"/>
                                          </p:stCondLst>
                                        </p:cTn>
                                        <p:tgtEl>
                                          <p:spTgt spid="32770">
                                            <p:txEl>
                                              <p:pRg st="1" end="1"/>
                                            </p:txEl>
                                          </p:spTgt>
                                        </p:tgtEl>
                                        <p:attrNameLst>
                                          <p:attrName>style.visibility</p:attrName>
                                        </p:attrNameLst>
                                      </p:cBhvr>
                                      <p:to>
                                        <p:strVal val="visible"/>
                                      </p:to>
                                    </p:set>
                                    <p:anim calcmode="discrete" valueType="clr">
                                      <p:cBhvr override="childStyle">
                                        <p:cTn id="15" dur="80"/>
                                        <p:tgtEl>
                                          <p:spTgt spid="3277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2770">
                                            <p:txEl>
                                              <p:pRg st="1" end="1"/>
                                            </p:txEl>
                                          </p:spTgt>
                                        </p:tgtEl>
                                        <p:attrNameLst>
                                          <p:attrName>fillcolor</p:attrName>
                                        </p:attrNameLst>
                                      </p:cBhvr>
                                      <p:tavLst>
                                        <p:tav tm="0">
                                          <p:val>
                                            <p:clrVal>
                                              <a:schemeClr val="accent2"/>
                                            </p:clrVal>
                                          </p:val>
                                        </p:tav>
                                        <p:tav tm="50000">
                                          <p:val>
                                            <p:clrVal>
                                              <a:schemeClr val="hlink"/>
                                            </p:clrVal>
                                          </p:val>
                                        </p:tav>
                                      </p:tavLst>
                                    </p:anim>
                                    <p:set>
                                      <p:cBhvr>
                                        <p:cTn id="17" dur="80"/>
                                        <p:tgtEl>
                                          <p:spTgt spid="32770">
                                            <p:txEl>
                                              <p:pRg st="1" end="1"/>
                                            </p:txEl>
                                          </p:spTgt>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2783"/>
                                        </p:tgtEl>
                                        <p:attrNameLst>
                                          <p:attrName>style.visibility</p:attrName>
                                        </p:attrNameLst>
                                      </p:cBhvr>
                                      <p:to>
                                        <p:strVal val="visible"/>
                                      </p:to>
                                    </p:set>
                                    <p:animEffect transition="in" filter="dissolve">
                                      <p:cBhvr>
                                        <p:cTn id="22" dur="500"/>
                                        <p:tgtEl>
                                          <p:spTgt spid="327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32784"/>
                                        </p:tgtEl>
                                        <p:attrNameLst>
                                          <p:attrName>style.visibility</p:attrName>
                                        </p:attrNameLst>
                                      </p:cBhvr>
                                      <p:to>
                                        <p:strVal val="visible"/>
                                      </p:to>
                                    </p:set>
                                    <p:anim calcmode="discrete" valueType="clr">
                                      <p:cBhvr override="childStyle">
                                        <p:cTn id="27" dur="80"/>
                                        <p:tgtEl>
                                          <p:spTgt spid="32784"/>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2784"/>
                                        </p:tgtEl>
                                        <p:attrNameLst>
                                          <p:attrName>fillcolor</p:attrName>
                                        </p:attrNameLst>
                                      </p:cBhvr>
                                      <p:tavLst>
                                        <p:tav tm="0">
                                          <p:val>
                                            <p:clrVal>
                                              <a:schemeClr val="accent2"/>
                                            </p:clrVal>
                                          </p:val>
                                        </p:tav>
                                        <p:tav tm="50000">
                                          <p:val>
                                            <p:clrVal>
                                              <a:schemeClr val="hlink"/>
                                            </p:clrVal>
                                          </p:val>
                                        </p:tav>
                                      </p:tavLst>
                                    </p:anim>
                                    <p:set>
                                      <p:cBhvr>
                                        <p:cTn id="29" dur="80"/>
                                        <p:tgtEl>
                                          <p:spTgt spid="32784"/>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32771"/>
                                        </p:tgtEl>
                                        <p:attrNameLst>
                                          <p:attrName>style.visibility</p:attrName>
                                        </p:attrNameLst>
                                      </p:cBhvr>
                                      <p:to>
                                        <p:strVal val="visible"/>
                                      </p:to>
                                    </p:set>
                                    <p:anim calcmode="discrete" valueType="clr">
                                      <p:cBhvr override="childStyle">
                                        <p:cTn id="34" dur="80"/>
                                        <p:tgtEl>
                                          <p:spTgt spid="32771"/>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32771"/>
                                        </p:tgtEl>
                                        <p:attrNameLst>
                                          <p:attrName>fillcolor</p:attrName>
                                        </p:attrNameLst>
                                      </p:cBhvr>
                                      <p:tavLst>
                                        <p:tav tm="0">
                                          <p:val>
                                            <p:clrVal>
                                              <a:schemeClr val="accent2"/>
                                            </p:clrVal>
                                          </p:val>
                                        </p:tav>
                                        <p:tav tm="50000">
                                          <p:val>
                                            <p:clrVal>
                                              <a:schemeClr val="hlink"/>
                                            </p:clrVal>
                                          </p:val>
                                        </p:tav>
                                      </p:tavLst>
                                    </p:anim>
                                    <p:set>
                                      <p:cBhvr>
                                        <p:cTn id="36" dur="80"/>
                                        <p:tgtEl>
                                          <p:spTgt spid="327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P spid="32771" grpId="0"/>
      <p:bldP spid="32781" grpId="0" animBg="1"/>
      <p:bldP spid="3278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ext Box 5"/>
          <p:cNvSpPr txBox="1">
            <a:spLocks noChangeArrowheads="1"/>
          </p:cNvSpPr>
          <p:nvPr/>
        </p:nvSpPr>
        <p:spPr bwMode="auto">
          <a:xfrm>
            <a:off x="457200" y="5943600"/>
            <a:ext cx="8153400" cy="830997"/>
          </a:xfrm>
          <a:prstGeom prst="rect">
            <a:avLst/>
          </a:prstGeom>
          <a:noFill/>
          <a:ln w="9525">
            <a:noFill/>
            <a:miter lim="800000"/>
            <a:headEnd/>
            <a:tailEnd/>
          </a:ln>
          <a:effectLst/>
        </p:spPr>
        <p:txBody>
          <a:bodyPr>
            <a:spAutoFit/>
          </a:bodyPr>
          <a:lstStyle/>
          <a:p>
            <a:pPr marL="342900" indent="-342900">
              <a:spcBef>
                <a:spcPct val="50000"/>
              </a:spcBef>
            </a:pPr>
            <a:r>
              <a:rPr lang="en-US" sz="2400" i="1" dirty="0"/>
              <a:t>     </a:t>
            </a:r>
            <a:r>
              <a:rPr lang="en-US" sz="2400" i="1" dirty="0" err="1"/>
              <a:t>Sơ</a:t>
            </a:r>
            <a:r>
              <a:rPr lang="en-US" sz="2400" i="1" dirty="0"/>
              <a:t> </a:t>
            </a:r>
            <a:r>
              <a:rPr lang="en-US" sz="2400" i="1" dirty="0" err="1"/>
              <a:t>đồ</a:t>
            </a:r>
            <a:r>
              <a:rPr lang="en-US" sz="2400" i="1" dirty="0"/>
              <a:t> </a:t>
            </a:r>
            <a:r>
              <a:rPr lang="en-US" sz="2400" i="1" dirty="0" err="1"/>
              <a:t>sự</a:t>
            </a:r>
            <a:r>
              <a:rPr lang="en-US" sz="2400" i="1" dirty="0"/>
              <a:t> </a:t>
            </a:r>
            <a:r>
              <a:rPr lang="en-US" sz="2400" i="1" dirty="0" err="1"/>
              <a:t>phân</a:t>
            </a:r>
            <a:r>
              <a:rPr lang="en-US" sz="2400" i="1" dirty="0"/>
              <a:t> </a:t>
            </a:r>
            <a:r>
              <a:rPr lang="en-US" sz="2400" i="1" dirty="0" err="1"/>
              <a:t>bố</a:t>
            </a:r>
            <a:r>
              <a:rPr lang="en-US" sz="2400" i="1" dirty="0"/>
              <a:t> electron </a:t>
            </a:r>
            <a:r>
              <a:rPr lang="en-US" sz="2400" i="1" dirty="0" err="1"/>
              <a:t>trên</a:t>
            </a:r>
            <a:r>
              <a:rPr lang="en-US" sz="2400" i="1" dirty="0"/>
              <a:t> </a:t>
            </a:r>
            <a:r>
              <a:rPr lang="en-US" sz="2400" i="1" dirty="0" err="1"/>
              <a:t>các</a:t>
            </a:r>
            <a:r>
              <a:rPr lang="en-US" sz="2400" i="1" dirty="0"/>
              <a:t> </a:t>
            </a:r>
            <a:r>
              <a:rPr lang="en-US" sz="2400" i="1" dirty="0" err="1"/>
              <a:t>lớp</a:t>
            </a:r>
            <a:r>
              <a:rPr lang="en-US" sz="2400" i="1" dirty="0"/>
              <a:t> </a:t>
            </a:r>
            <a:r>
              <a:rPr lang="en-US" sz="2400" i="1" dirty="0" err="1"/>
              <a:t>của</a:t>
            </a:r>
            <a:r>
              <a:rPr lang="en-US" sz="2400" i="1" dirty="0"/>
              <a:t> </a:t>
            </a:r>
            <a:r>
              <a:rPr lang="en-US" sz="2400" i="1" dirty="0" err="1"/>
              <a:t>nguyên</a:t>
            </a:r>
            <a:r>
              <a:rPr lang="en-US" sz="2400" i="1" dirty="0"/>
              <a:t> </a:t>
            </a:r>
            <a:r>
              <a:rPr lang="en-US" sz="2400" i="1" dirty="0" err="1" smtClean="0"/>
              <a:t>tử</a:t>
            </a:r>
            <a:r>
              <a:rPr lang="en-US" sz="2400" i="1" dirty="0" smtClean="0"/>
              <a:t> O hay </a:t>
            </a:r>
            <a:r>
              <a:rPr lang="en-US" sz="2400" i="1" dirty="0" err="1" smtClean="0"/>
              <a:t>Cl</a:t>
            </a:r>
            <a:r>
              <a:rPr lang="en-US" sz="2400" i="1" dirty="0" smtClean="0"/>
              <a:t>?</a:t>
            </a:r>
            <a:endParaRPr lang="en-US" sz="2400" i="1" dirty="0"/>
          </a:p>
        </p:txBody>
      </p:sp>
      <p:sp>
        <p:nvSpPr>
          <p:cNvPr id="24583" name="AutoShape 7"/>
          <p:cNvSpPr>
            <a:spLocks noChangeArrowheads="1"/>
          </p:cNvSpPr>
          <p:nvPr/>
        </p:nvSpPr>
        <p:spPr bwMode="auto">
          <a:xfrm>
            <a:off x="0" y="0"/>
            <a:ext cx="9144000" cy="838200"/>
          </a:xfrm>
          <a:prstGeom prst="roundRect">
            <a:avLst>
              <a:gd name="adj" fmla="val 16667"/>
            </a:avLst>
          </a:prstGeom>
          <a:gradFill rotWithShape="1">
            <a:gsLst>
              <a:gs pos="0">
                <a:srgbClr val="66CCFF"/>
              </a:gs>
              <a:gs pos="100000">
                <a:srgbClr val="CCFFFF"/>
              </a:gs>
            </a:gsLst>
            <a:lin ang="0" scaled="1"/>
          </a:gradFill>
          <a:ln w="9525">
            <a:noFill/>
            <a:round/>
            <a:headEnd/>
            <a:tailEnd/>
          </a:ln>
          <a:effectLst/>
        </p:spPr>
        <p:txBody>
          <a:bodyPr wrap="none" anchor="ctr"/>
          <a:lstStyle/>
          <a:p>
            <a:r>
              <a:rPr lang="en-US" sz="3000" b="1" dirty="0">
                <a:solidFill>
                  <a:srgbClr val="FF0000"/>
                </a:solidFill>
                <a:latin typeface="Times New Roman" pitchFamily="18" charset="0"/>
              </a:rPr>
              <a:t>II. LỚP </a:t>
            </a:r>
            <a:r>
              <a:rPr lang="en-US" sz="3000" b="1" dirty="0" smtClean="0">
                <a:solidFill>
                  <a:srgbClr val="FF0000"/>
                </a:solidFill>
                <a:latin typeface="Times New Roman" pitchFamily="18" charset="0"/>
              </a:rPr>
              <a:t>VÀ </a:t>
            </a:r>
            <a:r>
              <a:rPr lang="en-US" sz="3000" b="1" dirty="0">
                <a:solidFill>
                  <a:srgbClr val="FF0000"/>
                </a:solidFill>
                <a:latin typeface="Times New Roman" pitchFamily="18" charset="0"/>
              </a:rPr>
              <a:t>PHÂN LỚP ELECTRON</a:t>
            </a:r>
          </a:p>
        </p:txBody>
      </p:sp>
      <p:sp>
        <p:nvSpPr>
          <p:cNvPr id="24584" name="Text Box 8"/>
          <p:cNvSpPr txBox="1">
            <a:spLocks noChangeArrowheads="1"/>
          </p:cNvSpPr>
          <p:nvPr/>
        </p:nvSpPr>
        <p:spPr bwMode="auto">
          <a:xfrm>
            <a:off x="228600" y="838200"/>
            <a:ext cx="6934200" cy="579438"/>
          </a:xfrm>
          <a:prstGeom prst="rect">
            <a:avLst/>
          </a:prstGeom>
          <a:noFill/>
          <a:ln w="9525">
            <a:noFill/>
            <a:miter lim="800000"/>
            <a:headEnd/>
            <a:tailEnd/>
          </a:ln>
          <a:effectLst/>
        </p:spPr>
        <p:txBody>
          <a:bodyPr>
            <a:spAutoFit/>
          </a:bodyPr>
          <a:lstStyle/>
          <a:p>
            <a:pPr eaLnBrk="0" hangingPunct="0">
              <a:spcBef>
                <a:spcPct val="50000"/>
              </a:spcBef>
            </a:pPr>
            <a:r>
              <a:rPr lang="en-US" sz="3200" b="1" dirty="0">
                <a:solidFill>
                  <a:srgbClr val="C00000"/>
                </a:solidFill>
                <a:latin typeface="Times New Roman" pitchFamily="18" charset="0"/>
              </a:rPr>
              <a:t>1. </a:t>
            </a:r>
            <a:r>
              <a:rPr lang="en-US" sz="3200" b="1" dirty="0" err="1">
                <a:solidFill>
                  <a:srgbClr val="C00000"/>
                </a:solidFill>
                <a:latin typeface="Times New Roman" pitchFamily="18" charset="0"/>
              </a:rPr>
              <a:t>Lớp</a:t>
            </a:r>
            <a:r>
              <a:rPr lang="en-US" sz="3200" b="1" dirty="0">
                <a:solidFill>
                  <a:srgbClr val="C00000"/>
                </a:solidFill>
                <a:latin typeface="Times New Roman" pitchFamily="18" charset="0"/>
              </a:rPr>
              <a:t> electron</a:t>
            </a:r>
          </a:p>
        </p:txBody>
      </p:sp>
      <p:pic>
        <p:nvPicPr>
          <p:cNvPr id="24585" name="Picture 9" descr="Hinh1"/>
          <p:cNvPicPr>
            <a:picLocks noChangeAspect="1" noChangeArrowheads="1"/>
          </p:cNvPicPr>
          <p:nvPr/>
        </p:nvPicPr>
        <p:blipFill>
          <a:blip r:embed="rId2" cstate="print"/>
          <a:srcRect/>
          <a:stretch>
            <a:fillRect/>
          </a:stretch>
        </p:blipFill>
        <p:spPr bwMode="auto">
          <a:xfrm>
            <a:off x="1752600" y="1676400"/>
            <a:ext cx="4267200" cy="4011613"/>
          </a:xfrm>
          <a:prstGeom prst="rect">
            <a:avLst/>
          </a:prstGeom>
          <a:noFill/>
          <a:ln w="28575">
            <a:solidFill>
              <a:srgbClr val="FF0000"/>
            </a:solidFill>
            <a:miter lim="800000"/>
            <a:headEnd/>
            <a:tailEnd/>
          </a:ln>
        </p:spPr>
      </p:pic>
      <p:sp>
        <p:nvSpPr>
          <p:cNvPr id="2" name="Rounded Rectangle 1"/>
          <p:cNvSpPr/>
          <p:nvPr/>
        </p:nvSpPr>
        <p:spPr>
          <a:xfrm>
            <a:off x="6156176" y="1772816"/>
            <a:ext cx="2808312" cy="331236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r>
              <a:rPr lang="en-US" sz="3000" dirty="0" err="1" smtClean="0">
                <a:solidFill>
                  <a:srgbClr val="2B166E"/>
                </a:solidFill>
                <a:latin typeface="Times New Roman" pitchFamily="18" charset="0"/>
                <a:cs typeface="Times New Roman" pitchFamily="18" charset="0"/>
              </a:rPr>
              <a:t>Dựa</a:t>
            </a:r>
            <a:r>
              <a:rPr lang="en-US" sz="3000" dirty="0" smtClean="0">
                <a:solidFill>
                  <a:srgbClr val="2B166E"/>
                </a:solidFill>
                <a:latin typeface="Times New Roman" pitchFamily="18" charset="0"/>
                <a:cs typeface="Times New Roman" pitchFamily="18" charset="0"/>
              </a:rPr>
              <a:t> </a:t>
            </a:r>
            <a:r>
              <a:rPr lang="en-US" sz="3000" dirty="0" err="1" smtClean="0">
                <a:solidFill>
                  <a:srgbClr val="2B166E"/>
                </a:solidFill>
                <a:latin typeface="Times New Roman" pitchFamily="18" charset="0"/>
                <a:cs typeface="Times New Roman" pitchFamily="18" charset="0"/>
              </a:rPr>
              <a:t>vào</a:t>
            </a:r>
            <a:r>
              <a:rPr lang="en-US" sz="3000" dirty="0" smtClean="0">
                <a:solidFill>
                  <a:srgbClr val="2B166E"/>
                </a:solidFill>
                <a:latin typeface="Times New Roman" pitchFamily="18" charset="0"/>
                <a:cs typeface="Times New Roman" pitchFamily="18" charset="0"/>
              </a:rPr>
              <a:t> </a:t>
            </a:r>
            <a:r>
              <a:rPr lang="en-US" sz="3000" dirty="0" err="1" smtClean="0">
                <a:solidFill>
                  <a:srgbClr val="2B166E"/>
                </a:solidFill>
                <a:latin typeface="Times New Roman" pitchFamily="18" charset="0"/>
                <a:cs typeface="Times New Roman" pitchFamily="18" charset="0"/>
              </a:rPr>
              <a:t>điều</a:t>
            </a:r>
            <a:r>
              <a:rPr lang="en-US" sz="3000" dirty="0" smtClean="0">
                <a:solidFill>
                  <a:srgbClr val="2B166E"/>
                </a:solidFill>
                <a:latin typeface="Times New Roman" pitchFamily="18" charset="0"/>
                <a:cs typeface="Times New Roman" pitchFamily="18" charset="0"/>
              </a:rPr>
              <a:t> </a:t>
            </a:r>
            <a:r>
              <a:rPr lang="en-US" sz="3000" dirty="0" err="1" smtClean="0">
                <a:solidFill>
                  <a:srgbClr val="2B166E"/>
                </a:solidFill>
                <a:latin typeface="Times New Roman" pitchFamily="18" charset="0"/>
                <a:cs typeface="Times New Roman" pitchFamily="18" charset="0"/>
              </a:rPr>
              <a:t>kiện</a:t>
            </a:r>
            <a:r>
              <a:rPr lang="en-US" sz="3000" dirty="0" smtClean="0">
                <a:solidFill>
                  <a:srgbClr val="2B166E"/>
                </a:solidFill>
                <a:latin typeface="Times New Roman" pitchFamily="18" charset="0"/>
                <a:cs typeface="Times New Roman" pitchFamily="18" charset="0"/>
              </a:rPr>
              <a:t> </a:t>
            </a:r>
            <a:r>
              <a:rPr lang="en-US" sz="3000" dirty="0" err="1" smtClean="0">
                <a:solidFill>
                  <a:srgbClr val="2B166E"/>
                </a:solidFill>
                <a:latin typeface="Times New Roman" pitchFamily="18" charset="0"/>
                <a:cs typeface="Times New Roman" pitchFamily="18" charset="0"/>
              </a:rPr>
              <a:t>nào</a:t>
            </a:r>
            <a:r>
              <a:rPr lang="en-US" sz="3000" dirty="0" smtClean="0">
                <a:solidFill>
                  <a:srgbClr val="2B166E"/>
                </a:solidFill>
                <a:latin typeface="Times New Roman" pitchFamily="18" charset="0"/>
                <a:cs typeface="Times New Roman" pitchFamily="18" charset="0"/>
              </a:rPr>
              <a:t> </a:t>
            </a:r>
            <a:r>
              <a:rPr lang="en-US" sz="3000" dirty="0" err="1" smtClean="0">
                <a:solidFill>
                  <a:srgbClr val="2B166E"/>
                </a:solidFill>
                <a:latin typeface="Times New Roman" pitchFamily="18" charset="0"/>
                <a:cs typeface="Times New Roman" pitchFamily="18" charset="0"/>
              </a:rPr>
              <a:t>để</a:t>
            </a:r>
            <a:r>
              <a:rPr lang="en-US" sz="3000" dirty="0" smtClean="0">
                <a:solidFill>
                  <a:srgbClr val="2B166E"/>
                </a:solidFill>
                <a:latin typeface="Times New Roman" pitchFamily="18" charset="0"/>
                <a:cs typeface="Times New Roman" pitchFamily="18" charset="0"/>
              </a:rPr>
              <a:t> </a:t>
            </a:r>
            <a:r>
              <a:rPr lang="en-US" sz="3000" dirty="0" err="1" smtClean="0">
                <a:solidFill>
                  <a:srgbClr val="2B166E"/>
                </a:solidFill>
                <a:latin typeface="Times New Roman" pitchFamily="18" charset="0"/>
                <a:cs typeface="Times New Roman" pitchFamily="18" charset="0"/>
              </a:rPr>
              <a:t>sắp</a:t>
            </a:r>
            <a:r>
              <a:rPr lang="en-US" sz="3000" dirty="0" smtClean="0">
                <a:solidFill>
                  <a:srgbClr val="2B166E"/>
                </a:solidFill>
                <a:latin typeface="Times New Roman" pitchFamily="18" charset="0"/>
                <a:cs typeface="Times New Roman" pitchFamily="18" charset="0"/>
              </a:rPr>
              <a:t> </a:t>
            </a:r>
            <a:r>
              <a:rPr lang="en-US" sz="3000" dirty="0" err="1" smtClean="0">
                <a:solidFill>
                  <a:srgbClr val="2B166E"/>
                </a:solidFill>
                <a:latin typeface="Times New Roman" pitchFamily="18" charset="0"/>
                <a:cs typeface="Times New Roman" pitchFamily="18" charset="0"/>
              </a:rPr>
              <a:t>xếp</a:t>
            </a:r>
            <a:r>
              <a:rPr lang="en-US" sz="3000" dirty="0" smtClean="0">
                <a:solidFill>
                  <a:srgbClr val="2B166E"/>
                </a:solidFill>
                <a:latin typeface="Times New Roman" pitchFamily="18" charset="0"/>
                <a:cs typeface="Times New Roman" pitchFamily="18" charset="0"/>
              </a:rPr>
              <a:t> </a:t>
            </a:r>
            <a:r>
              <a:rPr lang="en-US" sz="3000" dirty="0" err="1" smtClean="0">
                <a:solidFill>
                  <a:srgbClr val="2B166E"/>
                </a:solidFill>
                <a:latin typeface="Times New Roman" pitchFamily="18" charset="0"/>
                <a:cs typeface="Times New Roman" pitchFamily="18" charset="0"/>
              </a:rPr>
              <a:t>các</a:t>
            </a:r>
            <a:r>
              <a:rPr lang="en-US" sz="3000" dirty="0" smtClean="0">
                <a:solidFill>
                  <a:srgbClr val="2B166E"/>
                </a:solidFill>
                <a:latin typeface="Times New Roman" pitchFamily="18" charset="0"/>
                <a:cs typeface="Times New Roman" pitchFamily="18" charset="0"/>
              </a:rPr>
              <a:t> electron </a:t>
            </a:r>
            <a:r>
              <a:rPr lang="en-US" sz="3000" dirty="0" err="1" smtClean="0">
                <a:solidFill>
                  <a:srgbClr val="2B166E"/>
                </a:solidFill>
                <a:latin typeface="Times New Roman" pitchFamily="18" charset="0"/>
                <a:cs typeface="Times New Roman" pitchFamily="18" charset="0"/>
              </a:rPr>
              <a:t>thành</a:t>
            </a:r>
            <a:r>
              <a:rPr lang="en-US" sz="3000" dirty="0" smtClean="0">
                <a:solidFill>
                  <a:srgbClr val="2B166E"/>
                </a:solidFill>
                <a:latin typeface="Times New Roman" pitchFamily="18" charset="0"/>
                <a:cs typeface="Times New Roman" pitchFamily="18" charset="0"/>
              </a:rPr>
              <a:t> </a:t>
            </a:r>
            <a:r>
              <a:rPr lang="en-US" sz="3000" dirty="0" err="1" smtClean="0">
                <a:solidFill>
                  <a:srgbClr val="2B166E"/>
                </a:solidFill>
                <a:latin typeface="Times New Roman" pitchFamily="18" charset="0"/>
                <a:cs typeface="Times New Roman" pitchFamily="18" charset="0"/>
              </a:rPr>
              <a:t>từng</a:t>
            </a:r>
            <a:r>
              <a:rPr lang="en-US" sz="3000" dirty="0" smtClean="0">
                <a:solidFill>
                  <a:srgbClr val="2B166E"/>
                </a:solidFill>
                <a:latin typeface="Times New Roman" pitchFamily="18" charset="0"/>
                <a:cs typeface="Times New Roman" pitchFamily="18" charset="0"/>
              </a:rPr>
              <a:t> </a:t>
            </a:r>
            <a:r>
              <a:rPr lang="en-US" sz="3000" dirty="0" err="1" smtClean="0">
                <a:solidFill>
                  <a:srgbClr val="2B166E"/>
                </a:solidFill>
                <a:latin typeface="Times New Roman" pitchFamily="18" charset="0"/>
                <a:cs typeface="Times New Roman" pitchFamily="18" charset="0"/>
              </a:rPr>
              <a:t>lớp</a:t>
            </a:r>
            <a:r>
              <a:rPr lang="en-US" sz="3000" dirty="0" smtClean="0">
                <a:solidFill>
                  <a:srgbClr val="2B166E"/>
                </a:solidFill>
                <a:latin typeface="Times New Roman" pitchFamily="18" charset="0"/>
                <a:cs typeface="Times New Roman" pitchFamily="18" charset="0"/>
              </a:rPr>
              <a:t>?</a:t>
            </a:r>
            <a:endParaRPr lang="en-US" sz="3000" dirty="0">
              <a:solidFill>
                <a:srgbClr val="2B166E"/>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4583"/>
                                        </p:tgtEl>
                                        <p:attrNameLst>
                                          <p:attrName>style.visibility</p:attrName>
                                        </p:attrNameLst>
                                      </p:cBhvr>
                                      <p:to>
                                        <p:strVal val="visible"/>
                                      </p:to>
                                    </p:set>
                                    <p:anim calcmode="discrete" valueType="clr">
                                      <p:cBhvr override="childStyle">
                                        <p:cTn id="7" dur="80"/>
                                        <p:tgtEl>
                                          <p:spTgt spid="2458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583"/>
                                        </p:tgtEl>
                                        <p:attrNameLst>
                                          <p:attrName>fillcolor</p:attrName>
                                        </p:attrNameLst>
                                      </p:cBhvr>
                                      <p:tavLst>
                                        <p:tav tm="0">
                                          <p:val>
                                            <p:clrVal>
                                              <a:schemeClr val="accent2"/>
                                            </p:clrVal>
                                          </p:val>
                                        </p:tav>
                                        <p:tav tm="50000">
                                          <p:val>
                                            <p:clrVal>
                                              <a:schemeClr val="hlink"/>
                                            </p:clrVal>
                                          </p:val>
                                        </p:tav>
                                      </p:tavLst>
                                    </p:anim>
                                    <p:set>
                                      <p:cBhvr>
                                        <p:cTn id="9" dur="80"/>
                                        <p:tgtEl>
                                          <p:spTgt spid="2458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4584"/>
                                        </p:tgtEl>
                                        <p:attrNameLst>
                                          <p:attrName>style.visibility</p:attrName>
                                        </p:attrNameLst>
                                      </p:cBhvr>
                                      <p:to>
                                        <p:strVal val="visible"/>
                                      </p:to>
                                    </p:set>
                                    <p:anim calcmode="discrete" valueType="clr">
                                      <p:cBhvr override="childStyle">
                                        <p:cTn id="14" dur="80"/>
                                        <p:tgtEl>
                                          <p:spTgt spid="2458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4584"/>
                                        </p:tgtEl>
                                        <p:attrNameLst>
                                          <p:attrName>fillcolor</p:attrName>
                                        </p:attrNameLst>
                                      </p:cBhvr>
                                      <p:tavLst>
                                        <p:tav tm="0">
                                          <p:val>
                                            <p:clrVal>
                                              <a:schemeClr val="accent2"/>
                                            </p:clrVal>
                                          </p:val>
                                        </p:tav>
                                        <p:tav tm="50000">
                                          <p:val>
                                            <p:clrVal>
                                              <a:schemeClr val="hlink"/>
                                            </p:clrVal>
                                          </p:val>
                                        </p:tav>
                                      </p:tavLst>
                                    </p:anim>
                                    <p:set>
                                      <p:cBhvr>
                                        <p:cTn id="16" dur="80"/>
                                        <p:tgtEl>
                                          <p:spTgt spid="2458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24585"/>
                                        </p:tgtEl>
                                        <p:attrNameLst>
                                          <p:attrName>style.visibility</p:attrName>
                                        </p:attrNameLst>
                                      </p:cBhvr>
                                      <p:to>
                                        <p:strVal val="visible"/>
                                      </p:to>
                                    </p:set>
                                    <p:animEffect transition="in" filter="diamond(in)">
                                      <p:cBhvr>
                                        <p:cTn id="21" dur="2000"/>
                                        <p:tgtEl>
                                          <p:spTgt spid="24585"/>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24581"/>
                                        </p:tgtEl>
                                        <p:attrNameLst>
                                          <p:attrName>style.visibility</p:attrName>
                                        </p:attrNameLst>
                                      </p:cBhvr>
                                      <p:to>
                                        <p:strVal val="visible"/>
                                      </p:to>
                                    </p:set>
                                    <p:animEffect transition="in" filter="diamond(in)">
                                      <p:cBhvr>
                                        <p:cTn id="24" dur="2000"/>
                                        <p:tgtEl>
                                          <p:spTgt spid="2458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4581"/>
                                        </p:tgtEl>
                                      </p:cBhvr>
                                    </p:animEffect>
                                    <p:set>
                                      <p:cBhvr>
                                        <p:cTn id="29" dur="1" fill="hold">
                                          <p:stCondLst>
                                            <p:cond delay="499"/>
                                          </p:stCondLst>
                                        </p:cTn>
                                        <p:tgtEl>
                                          <p:spTgt spid="2458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heel(1)">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1" grpId="1"/>
      <p:bldP spid="24583" grpId="0" animBg="1"/>
      <p:bldP spid="24584"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Company Logo</a:t>
            </a:r>
            <a:endParaRPr lang="en-US"/>
          </a:p>
        </p:txBody>
      </p:sp>
      <p:pic>
        <p:nvPicPr>
          <p:cNvPr id="3" name="Hình ảnh 6">
            <a:extLst>
              <a:ext uri="{FF2B5EF4-FFF2-40B4-BE49-F238E27FC236}">
                <a16:creationId xmlns:a16="http://schemas.microsoft.com/office/drawing/2014/main" xmlns="" id="{35B16F4C-D085-15EF-1B33-9B2C24151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901" y="-891480"/>
            <a:ext cx="8712968" cy="7920880"/>
          </a:xfrm>
          <a:prstGeom prst="rect">
            <a:avLst/>
          </a:prstGeom>
        </p:spPr>
      </p:pic>
      <p:sp>
        <p:nvSpPr>
          <p:cNvPr id="4" name="Rounded Rectangle 3"/>
          <p:cNvSpPr/>
          <p:nvPr/>
        </p:nvSpPr>
        <p:spPr>
          <a:xfrm>
            <a:off x="1187624" y="6048672"/>
            <a:ext cx="7560840" cy="9087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600" dirty="0" err="1" smtClean="0">
                <a:latin typeface="Times New Roman" pitchFamily="18" charset="0"/>
                <a:cs typeface="Times New Roman" pitchFamily="18" charset="0"/>
              </a:rPr>
              <a:t>Hình</a:t>
            </a:r>
            <a:r>
              <a:rPr lang="en-US" sz="2600" dirty="0" smtClean="0">
                <a:latin typeface="Times New Roman" pitchFamily="18" charset="0"/>
                <a:cs typeface="Times New Roman" pitchFamily="18" charset="0"/>
              </a:rPr>
              <a:t> 4.5. Minh </a:t>
            </a:r>
            <a:r>
              <a:rPr lang="en-US" sz="2600" dirty="0" err="1" smtClean="0">
                <a:latin typeface="Times New Roman" pitchFamily="18" charset="0"/>
                <a:cs typeface="Times New Roman" pitchFamily="18" charset="0"/>
              </a:rPr>
              <a:t>họa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các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lớp</a:t>
            </a:r>
            <a:r>
              <a:rPr lang="en-US" sz="2600" dirty="0" smtClean="0">
                <a:latin typeface="Times New Roman" pitchFamily="18" charset="0"/>
                <a:cs typeface="Times New Roman" pitchFamily="18" charset="0"/>
              </a:rPr>
              <a:t> electron ở </a:t>
            </a:r>
            <a:r>
              <a:rPr lang="en-US" sz="2600" dirty="0" err="1" smtClean="0">
                <a:latin typeface="Times New Roman" pitchFamily="18" charset="0"/>
                <a:cs typeface="Times New Roman" pitchFamily="18" charset="0"/>
              </a:rPr>
              <a:t>vỏ</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nguyên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tử</a:t>
            </a:r>
            <a:endParaRPr lang="en-US" sz="2600" dirty="0">
              <a:latin typeface="Times New Roman" pitchFamily="18" charset="0"/>
              <a:cs typeface="Times New Roman" pitchFamily="18" charset="0"/>
            </a:endParaRPr>
          </a:p>
        </p:txBody>
      </p:sp>
      <p:sp>
        <p:nvSpPr>
          <p:cNvPr id="5" name="AutoShape 7"/>
          <p:cNvSpPr>
            <a:spLocks noChangeArrowheads="1"/>
          </p:cNvSpPr>
          <p:nvPr/>
        </p:nvSpPr>
        <p:spPr bwMode="auto">
          <a:xfrm>
            <a:off x="0" y="0"/>
            <a:ext cx="9144000" cy="838200"/>
          </a:xfrm>
          <a:prstGeom prst="roundRect">
            <a:avLst>
              <a:gd name="adj" fmla="val 16667"/>
            </a:avLst>
          </a:prstGeom>
          <a:gradFill rotWithShape="1">
            <a:gsLst>
              <a:gs pos="0">
                <a:srgbClr val="66CCFF"/>
              </a:gs>
              <a:gs pos="100000">
                <a:srgbClr val="CCFFFF"/>
              </a:gs>
            </a:gsLst>
            <a:lin ang="0" scaled="1"/>
          </a:gradFill>
          <a:ln w="9525">
            <a:noFill/>
            <a:round/>
            <a:headEnd/>
            <a:tailEnd/>
          </a:ln>
          <a:effectLst/>
        </p:spPr>
        <p:txBody>
          <a:bodyPr wrap="none" anchor="ctr"/>
          <a:lstStyle/>
          <a:p>
            <a:r>
              <a:rPr lang="en-US" sz="3000" b="1" dirty="0">
                <a:solidFill>
                  <a:srgbClr val="FF0000"/>
                </a:solidFill>
                <a:latin typeface="Times New Roman" pitchFamily="18" charset="0"/>
              </a:rPr>
              <a:t>II. LỚP </a:t>
            </a:r>
            <a:r>
              <a:rPr lang="en-US" sz="3000" b="1" dirty="0" smtClean="0">
                <a:solidFill>
                  <a:srgbClr val="FF0000"/>
                </a:solidFill>
                <a:latin typeface="Times New Roman" pitchFamily="18" charset="0"/>
              </a:rPr>
              <a:t>VÀ </a:t>
            </a:r>
            <a:r>
              <a:rPr lang="en-US" sz="3000" b="1" dirty="0">
                <a:solidFill>
                  <a:srgbClr val="FF0000"/>
                </a:solidFill>
                <a:latin typeface="Times New Roman" pitchFamily="18" charset="0"/>
              </a:rPr>
              <a:t>PHÂN LỚP ELECTRON</a:t>
            </a:r>
          </a:p>
        </p:txBody>
      </p:sp>
      <p:sp>
        <p:nvSpPr>
          <p:cNvPr id="6" name="Rectangle 5"/>
          <p:cNvSpPr/>
          <p:nvPr/>
        </p:nvSpPr>
        <p:spPr>
          <a:xfrm>
            <a:off x="5652120" y="1124744"/>
            <a:ext cx="3384376" cy="47525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sz="2600" dirty="0" smtClean="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a:p>
            <a:r>
              <a:rPr lang="en-US" sz="2600" b="1" dirty="0" smtClean="0">
                <a:solidFill>
                  <a:srgbClr val="FF0000"/>
                </a:solidFill>
                <a:latin typeface="Times New Roman" pitchFamily="18" charset="0"/>
                <a:cs typeface="Times New Roman" pitchFamily="18" charset="0"/>
              </a:rPr>
              <a:t>5. </a:t>
            </a:r>
            <a:r>
              <a:rPr lang="vi-VN" sz="2600" dirty="0" smtClean="0">
                <a:latin typeface="Times New Roman" pitchFamily="18" charset="0"/>
                <a:cs typeface="Times New Roman" pitchFamily="18" charset="0"/>
              </a:rPr>
              <a:t>Quan </a:t>
            </a:r>
            <a:r>
              <a:rPr lang="vi-VN" sz="2600" dirty="0">
                <a:latin typeface="Times New Roman" pitchFamily="18" charset="0"/>
                <a:cs typeface="Times New Roman" pitchFamily="18" charset="0"/>
              </a:rPr>
              <a:t>sát hình 4.5, nhận xét cách gọi tên các lớp electron bằng các chữ cái tương ứng với các lớp từ 1 đến </a:t>
            </a:r>
            <a:r>
              <a:rPr lang="vi-VN" sz="2600" dirty="0" smtClean="0">
                <a:latin typeface="Times New Roman" pitchFamily="18" charset="0"/>
                <a:cs typeface="Times New Roman" pitchFamily="18" charset="0"/>
              </a:rPr>
              <a:t>7</a:t>
            </a:r>
            <a:r>
              <a:rPr lang="en-US" sz="2600" dirty="0" smtClean="0">
                <a:latin typeface="Times New Roman" pitchFamily="18" charset="0"/>
                <a:cs typeface="Times New Roman" pitchFamily="18" charset="0"/>
              </a:rPr>
              <a:t>.</a:t>
            </a:r>
          </a:p>
          <a:p>
            <a:endParaRPr lang="en-US" sz="2600" dirty="0" smtClean="0">
              <a:latin typeface="Times New Roman" pitchFamily="18" charset="0"/>
              <a:cs typeface="Times New Roman" pitchFamily="18" charset="0"/>
            </a:endParaRPr>
          </a:p>
          <a:p>
            <a:r>
              <a:rPr lang="en-US" sz="2600" b="1" dirty="0" smtClean="0">
                <a:solidFill>
                  <a:srgbClr val="FF0000"/>
                </a:solidFill>
                <a:latin typeface="Times New Roman" pitchFamily="18" charset="0"/>
                <a:cs typeface="Times New Roman" pitchFamily="18" charset="0"/>
              </a:rPr>
              <a:t>6. </a:t>
            </a:r>
            <a:r>
              <a:rPr lang="en-US" sz="2600" dirty="0" err="1" smtClean="0">
                <a:latin typeface="Times New Roman" pitchFamily="18" charset="0"/>
                <a:cs typeface="Times New Roman" pitchFamily="18" charset="0"/>
              </a:rPr>
              <a:t>Từ</a:t>
            </a:r>
            <a:r>
              <a:rPr lang="en-US" sz="2600" dirty="0" smtClean="0">
                <a:latin typeface="Times New Roman" pitchFamily="18" charset="0"/>
                <a:cs typeface="Times New Roman" pitchFamily="18" charset="0"/>
              </a:rPr>
              <a:t> </a:t>
            </a:r>
            <a:r>
              <a:rPr lang="en-US" sz="2600" dirty="0" err="1">
                <a:latin typeface="Times New Roman" pitchFamily="18" charset="0"/>
                <a:cs typeface="Times New Roman" pitchFamily="18" charset="0"/>
              </a:rPr>
              <a:t>hình</a:t>
            </a:r>
            <a:r>
              <a:rPr lang="en-US" sz="2600" dirty="0">
                <a:latin typeface="Times New Roman" pitchFamily="18" charset="0"/>
                <a:cs typeface="Times New Roman" pitchFamily="18" charset="0"/>
              </a:rPr>
              <a:t> 4.5, </a:t>
            </a:r>
            <a:r>
              <a:rPr lang="en-US" sz="2600" dirty="0" err="1">
                <a:latin typeface="Times New Roman" pitchFamily="18" charset="0"/>
                <a:cs typeface="Times New Roman" pitchFamily="18" charset="0"/>
              </a:rPr>
              <a:t>cho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biết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lực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hút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hạt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nhân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với</a:t>
            </a:r>
            <a:r>
              <a:rPr lang="en-US" sz="2600" dirty="0">
                <a:latin typeface="Times New Roman" pitchFamily="18" charset="0"/>
                <a:cs typeface="Times New Roman" pitchFamily="18" charset="0"/>
              </a:rPr>
              <a:t> electron ở </a:t>
            </a:r>
            <a:r>
              <a:rPr lang="en-US" sz="2600" dirty="0" err="1">
                <a:latin typeface="Times New Roman" pitchFamily="18" charset="0"/>
                <a:cs typeface="Times New Roman" pitchFamily="18" charset="0"/>
              </a:rPr>
              <a:t>lớp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nào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lớn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lớp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nào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nhỏ</a:t>
            </a:r>
            <a:r>
              <a:rPr lang="en-US" sz="2600" dirty="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nhất</a:t>
            </a:r>
            <a:r>
              <a:rPr lang="en-US" sz="26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a:p>
            <a:r>
              <a:rPr lang="en-US" sz="2800" dirty="0"/>
              <a:t/>
            </a:r>
            <a:br>
              <a:rPr lang="en-US" sz="2800" dirty="0"/>
            </a:br>
            <a:endParaRPr lang="en-US" sz="2600" dirty="0">
              <a:latin typeface="Times New Roman" pitchFamily="18" charset="0"/>
              <a:cs typeface="Times New Roman" pitchFamily="18" charset="0"/>
            </a:endParaRPr>
          </a:p>
          <a:p>
            <a:endParaRPr lang="en-US" sz="2600" dirty="0" smtClean="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a:p>
            <a:endParaRPr lang="vi-VN" sz="2600" dirty="0">
              <a:latin typeface="Times New Roman" pitchFamily="18" charset="0"/>
              <a:cs typeface="Times New Roman" pitchFamily="18" charset="0"/>
            </a:endParaRPr>
          </a:p>
          <a:p>
            <a:r>
              <a:rPr lang="vi-VN" dirty="0"/>
              <a:t/>
            </a:r>
            <a:br>
              <a:rPr lang="vi-VN" dirty="0"/>
            </a:br>
            <a:endParaRPr lang="en-US" dirty="0"/>
          </a:p>
        </p:txBody>
      </p:sp>
      <p:sp>
        <p:nvSpPr>
          <p:cNvPr id="7" name="Rounded Rectangle 6"/>
          <p:cNvSpPr/>
          <p:nvPr/>
        </p:nvSpPr>
        <p:spPr>
          <a:xfrm>
            <a:off x="755576" y="1340768"/>
            <a:ext cx="8456185" cy="508518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just"/>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Trong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nguyên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tử</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các</a:t>
            </a:r>
            <a:r>
              <a:rPr lang="en-US" sz="2600" dirty="0" smtClean="0">
                <a:latin typeface="Times New Roman" pitchFamily="18" charset="0"/>
                <a:cs typeface="Times New Roman" pitchFamily="18" charset="0"/>
              </a:rPr>
              <a:t> electron </a:t>
            </a:r>
            <a:r>
              <a:rPr lang="en-US" sz="2600" dirty="0" err="1" smtClean="0">
                <a:latin typeface="Times New Roman" pitchFamily="18" charset="0"/>
                <a:cs typeface="Times New Roman" pitchFamily="18" charset="0"/>
              </a:rPr>
              <a:t>được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sắp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xếp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thành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từng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lớp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và</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lớp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theo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năng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lượng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từ</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thấp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đến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cao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từ</a:t>
            </a:r>
            <a:r>
              <a:rPr lang="en-US" sz="2600" dirty="0" smtClean="0">
                <a:latin typeface="Times New Roman" pitchFamily="18" charset="0"/>
                <a:cs typeface="Times New Roman" pitchFamily="18" charset="0"/>
              </a:rPr>
              <a:t> </a:t>
            </a:r>
            <a:r>
              <a:rPr lang="en-US" sz="2600" dirty="0" err="1">
                <a:latin typeface="Times New Roman" pitchFamily="18" charset="0"/>
                <a:cs typeface="Times New Roman" pitchFamily="18" charset="0"/>
              </a:rPr>
              <a:t>gần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xa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hạt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nhân</a:t>
            </a:r>
            <a:endParaRPr lang="en-US" sz="2600" dirty="0">
              <a:latin typeface="Times New Roman" pitchFamily="18" charset="0"/>
              <a:cs typeface="Times New Roman" pitchFamily="18" charset="0"/>
            </a:endParaRPr>
          </a:p>
          <a:p>
            <a:pPr lvl="0" algn="just"/>
            <a:r>
              <a:rPr lang="en-US" sz="2600" dirty="0" smtClean="0">
                <a:latin typeface="Times New Roman" pitchFamily="18" charset="0"/>
                <a:cs typeface="Times New Roman" pitchFamily="18" charset="0"/>
              </a:rPr>
              <a:t> - </a:t>
            </a:r>
            <a:r>
              <a:rPr lang="en-US" sz="2600" dirty="0" err="1" smtClean="0">
                <a:latin typeface="Times New Roman" pitchFamily="18" charset="0"/>
                <a:cs typeface="Times New Roman" pitchFamily="18" charset="0"/>
              </a:rPr>
              <a:t>Có</a:t>
            </a:r>
            <a:r>
              <a:rPr lang="en-US" sz="2600" dirty="0" smtClean="0">
                <a:latin typeface="Times New Roman" pitchFamily="18" charset="0"/>
                <a:cs typeface="Times New Roman" pitchFamily="18" charset="0"/>
              </a:rPr>
              <a:t> 7 </a:t>
            </a:r>
            <a:r>
              <a:rPr lang="en-US" sz="2600" dirty="0" err="1" smtClean="0">
                <a:latin typeface="Times New Roman" pitchFamily="18" charset="0"/>
                <a:cs typeface="Times New Roman" pitchFamily="18" charset="0"/>
              </a:rPr>
              <a:t>lớp</a:t>
            </a:r>
            <a:r>
              <a:rPr lang="en-US" sz="2600" dirty="0" smtClean="0">
                <a:latin typeface="Times New Roman" pitchFamily="18" charset="0"/>
                <a:cs typeface="Times New Roman" pitchFamily="18" charset="0"/>
              </a:rPr>
              <a:t> electron</a:t>
            </a:r>
          </a:p>
          <a:p>
            <a:pPr lvl="0" algn="just"/>
            <a:endParaRPr lang="en-US" sz="2600" dirty="0" smtClean="0">
              <a:latin typeface="Times New Roman" pitchFamily="18" charset="0"/>
              <a:cs typeface="Times New Roman" pitchFamily="18" charset="0"/>
            </a:endParaRPr>
          </a:p>
          <a:p>
            <a:pPr lvl="0" algn="just"/>
            <a:endParaRPr lang="en-US" sz="2600" dirty="0" smtClean="0">
              <a:latin typeface="Times New Roman" pitchFamily="18" charset="0"/>
              <a:cs typeface="Times New Roman" pitchFamily="18" charset="0"/>
            </a:endParaRPr>
          </a:p>
          <a:p>
            <a:pPr lvl="0" algn="just"/>
            <a:endParaRPr lang="en-US" sz="2600" dirty="0" smtClean="0">
              <a:latin typeface="Times New Roman" pitchFamily="18" charset="0"/>
              <a:cs typeface="Times New Roman" pitchFamily="18" charset="0"/>
            </a:endParaRPr>
          </a:p>
          <a:p>
            <a:pPr lvl="0" algn="just"/>
            <a:endParaRPr lang="en-US" sz="2600" dirty="0">
              <a:latin typeface="Times New Roman" pitchFamily="18" charset="0"/>
              <a:cs typeface="Times New Roman" pitchFamily="18" charset="0"/>
            </a:endParaRPr>
          </a:p>
          <a:p>
            <a:pPr lvl="0" algn="just"/>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Các</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electron </a:t>
            </a:r>
            <a:r>
              <a:rPr lang="en-US" sz="2600" dirty="0" err="1" smtClean="0">
                <a:latin typeface="Times New Roman" pitchFamily="18" charset="0"/>
                <a:cs typeface="Times New Roman" pitchFamily="18" charset="0"/>
              </a:rPr>
              <a:t>trên</a:t>
            </a:r>
            <a:r>
              <a:rPr lang="en-US" sz="2600" dirty="0" smtClean="0">
                <a:latin typeface="Times New Roman" pitchFamily="18" charset="0"/>
                <a:cs typeface="Times New Roman" pitchFamily="18" charset="0"/>
              </a:rPr>
              <a:t> </a:t>
            </a:r>
            <a:r>
              <a:rPr lang="en-US" sz="2600" dirty="0" err="1">
                <a:latin typeface="Times New Roman" pitchFamily="18" charset="0"/>
                <a:cs typeface="Times New Roman" pitchFamily="18" charset="0"/>
              </a:rPr>
              <a:t>cùng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một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lớp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năng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lượng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gần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bằng</a:t>
            </a:r>
            <a:endParaRPr lang="en-US" sz="2600" dirty="0">
              <a:latin typeface="Times New Roman" pitchFamily="18" charset="0"/>
              <a:cs typeface="Times New Roman" pitchFamily="18" charset="0"/>
            </a:endParaRPr>
          </a:p>
          <a:p>
            <a:pPr algn="just"/>
            <a:r>
              <a:rPr lang="en-US" sz="2600" dirty="0" err="1">
                <a:latin typeface="Times New Roman" pitchFamily="18" charset="0"/>
                <a:cs typeface="Times New Roman" pitchFamily="18" charset="0"/>
              </a:rPr>
              <a:t>nhau</a:t>
            </a:r>
            <a:r>
              <a:rPr lang="en-US" sz="2600" dirty="0">
                <a:latin typeface="Times New Roman" pitchFamily="18" charset="0"/>
                <a:cs typeface="Times New Roman" pitchFamily="18" charset="0"/>
              </a:rPr>
              <a:t>.</a:t>
            </a:r>
          </a:p>
        </p:txBody>
      </p:sp>
      <p:sp>
        <p:nvSpPr>
          <p:cNvPr id="8" name="TextBox 7">
            <a:extLst>
              <a:ext uri="{FF2B5EF4-FFF2-40B4-BE49-F238E27FC236}">
                <a16:creationId xmlns="" xmlns:a16="http://schemas.microsoft.com/office/drawing/2014/main" id="{93F180B8-A96A-43A2-AB87-9C1F2A42C93E}"/>
              </a:ext>
            </a:extLst>
          </p:cNvPr>
          <p:cNvSpPr txBox="1"/>
          <p:nvPr/>
        </p:nvSpPr>
        <p:spPr>
          <a:xfrm>
            <a:off x="755576" y="1124744"/>
            <a:ext cx="815009" cy="1015663"/>
          </a:xfrm>
          <a:prstGeom prst="rect">
            <a:avLst/>
          </a:prstGeom>
          <a:noFill/>
        </p:spPr>
        <p:txBody>
          <a:bodyPr wrap="square" rtlCol="0">
            <a:spAutoFit/>
          </a:bodyPr>
          <a:lstStyle/>
          <a:p>
            <a:r>
              <a:rPr lang="vi-VN" sz="6000" b="1" dirty="0" smtClean="0">
                <a:solidFill>
                  <a:srgbClr val="7030A0"/>
                </a:solidFill>
                <a:sym typeface="Wingdings" panose="05000000000000000000" pitchFamily="2" charset="2"/>
              </a:rPr>
              <a:t></a:t>
            </a:r>
            <a:endParaRPr lang="vi-VN" sz="6000" b="1" dirty="0">
              <a:solidFill>
                <a:srgbClr val="7030A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203" y="3491009"/>
            <a:ext cx="8114293" cy="1499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79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5"/>
                                        </p:tgtEl>
                                        <p:attrNameLst>
                                          <p:attrName>style.visibility</p:attrName>
                                        </p:attrNameLst>
                                      </p:cBhvr>
                                      <p:to>
                                        <p:strVal val="visible"/>
                                      </p:to>
                                    </p:set>
                                    <p:anim calcmode="discrete" valueType="clr">
                                      <p:cBhvr override="childStyle">
                                        <p:cTn id="1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
                                        </p:tgtEl>
                                        <p:attrNameLst>
                                          <p:attrName>fillcolor</p:attrName>
                                        </p:attrNameLst>
                                      </p:cBhvr>
                                      <p:tavLst>
                                        <p:tav tm="0">
                                          <p:val>
                                            <p:clrVal>
                                              <a:schemeClr val="accent2"/>
                                            </p:clrVal>
                                          </p:val>
                                        </p:tav>
                                        <p:tav tm="50000">
                                          <p:val>
                                            <p:clrVal>
                                              <a:schemeClr val="hlink"/>
                                            </p:clrVal>
                                          </p:val>
                                        </p:tav>
                                      </p:tavLst>
                                    </p:anim>
                                    <p:set>
                                      <p:cBhvr>
                                        <p:cTn id="19" dur="80"/>
                                        <p:tgtEl>
                                          <p:spTgt spid="5"/>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xit" presetSubtype="10" fill="hold" grpId="1" nodeType="clickEffect">
                                  <p:stCondLst>
                                    <p:cond delay="0"/>
                                  </p:stCondLst>
                                  <p:childTnLst>
                                    <p:animEffect transition="out" filter="checkerboard(across)">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0" presetClass="exit" presetSubtype="0" fill="hold" grpId="1" nodeType="clickEffect">
                                  <p:stCondLst>
                                    <p:cond delay="0"/>
                                  </p:stCondLst>
                                  <p:childTnLst>
                                    <p:animEffect transition="out" filter="wedge">
                                      <p:cBhvr>
                                        <p:cTn id="33" dur="2000"/>
                                        <p:tgtEl>
                                          <p:spTgt spid="6"/>
                                        </p:tgtEl>
                                      </p:cBhvr>
                                    </p:animEffect>
                                    <p:set>
                                      <p:cBhvr>
                                        <p:cTn id="34" dur="1" fill="hold">
                                          <p:stCondLst>
                                            <p:cond delay="19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heel(1)">
                                      <p:cBhvr>
                                        <p:cTn id="46" dur="20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050"/>
                                        </p:tgtEl>
                                        <p:attrNameLst>
                                          <p:attrName>style.visibility</p:attrName>
                                        </p:attrNameLst>
                                      </p:cBhvr>
                                      <p:to>
                                        <p:strVal val="visible"/>
                                      </p:to>
                                    </p:set>
                                    <p:anim calcmode="lin" valueType="num">
                                      <p:cBhvr additive="base">
                                        <p:cTn id="51" dur="500" fill="hold"/>
                                        <p:tgtEl>
                                          <p:spTgt spid="2050"/>
                                        </p:tgtEl>
                                        <p:attrNameLst>
                                          <p:attrName>ppt_x</p:attrName>
                                        </p:attrNameLst>
                                      </p:cBhvr>
                                      <p:tavLst>
                                        <p:tav tm="0">
                                          <p:val>
                                            <p:strVal val="#ppt_x"/>
                                          </p:val>
                                        </p:tav>
                                        <p:tav tm="100000">
                                          <p:val>
                                            <p:strVal val="#ppt_x"/>
                                          </p:val>
                                        </p:tav>
                                      </p:tavLst>
                                    </p:anim>
                                    <p:anim calcmode="lin" valueType="num">
                                      <p:cBhvr additive="base">
                                        <p:cTn id="5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6" grpId="1" animBg="1"/>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7"/>
          <p:cNvSpPr>
            <a:spLocks noChangeArrowheads="1"/>
          </p:cNvSpPr>
          <p:nvPr/>
        </p:nvSpPr>
        <p:spPr bwMode="auto">
          <a:xfrm>
            <a:off x="0" y="0"/>
            <a:ext cx="9144000" cy="838200"/>
          </a:xfrm>
          <a:prstGeom prst="roundRect">
            <a:avLst>
              <a:gd name="adj" fmla="val 16667"/>
            </a:avLst>
          </a:prstGeom>
          <a:gradFill rotWithShape="1">
            <a:gsLst>
              <a:gs pos="0">
                <a:srgbClr val="66CCFF"/>
              </a:gs>
              <a:gs pos="100000">
                <a:srgbClr val="CCFFFF"/>
              </a:gs>
            </a:gsLst>
            <a:lin ang="0" scaled="1"/>
          </a:gradFill>
          <a:ln w="9525">
            <a:noFill/>
            <a:round/>
            <a:headEnd/>
            <a:tailEnd/>
          </a:ln>
          <a:effectLst/>
        </p:spPr>
        <p:txBody>
          <a:bodyPr wrap="none" anchor="ctr"/>
          <a:lstStyle/>
          <a:p>
            <a:r>
              <a:rPr lang="en-US" sz="3000" b="1" dirty="0">
                <a:solidFill>
                  <a:srgbClr val="FF0000"/>
                </a:solidFill>
                <a:latin typeface="Times New Roman" pitchFamily="18" charset="0"/>
              </a:rPr>
              <a:t>II. LỚP </a:t>
            </a:r>
            <a:r>
              <a:rPr lang="en-US" sz="3000" b="1" dirty="0" smtClean="0">
                <a:solidFill>
                  <a:srgbClr val="FF0000"/>
                </a:solidFill>
                <a:latin typeface="Times New Roman" pitchFamily="18" charset="0"/>
              </a:rPr>
              <a:t>VÀ </a:t>
            </a:r>
            <a:r>
              <a:rPr lang="en-US" sz="3000" b="1" dirty="0">
                <a:solidFill>
                  <a:srgbClr val="FF0000"/>
                </a:solidFill>
                <a:latin typeface="Times New Roman" pitchFamily="18" charset="0"/>
              </a:rPr>
              <a:t>PHÂN LỚP ELECTRON</a:t>
            </a:r>
          </a:p>
        </p:txBody>
      </p:sp>
    </p:spTree>
    <p:extLst>
      <p:ext uri="{BB962C8B-B14F-4D97-AF65-F5344CB8AC3E}">
        <p14:creationId xmlns:p14="http://schemas.microsoft.com/office/powerpoint/2010/main" val="242962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0728"/>
            <a:ext cx="7267588" cy="518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103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barn(inVertical)">
                                      <p:cBhvr>
                                        <p:cTn id="7" dur="5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30855" y="500186"/>
            <a:ext cx="46291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fontAlgn="base">
              <a:spcBef>
                <a:spcPct val="0"/>
              </a:spcBef>
              <a:spcAft>
                <a:spcPct val="0"/>
              </a:spcAft>
              <a:defRPr sz="3600">
                <a:solidFill>
                  <a:schemeClr val="tx2"/>
                </a:solidFill>
                <a:latin typeface="Arial" panose="020B0604020202020204" pitchFamily="34" charset="0"/>
              </a:defRPr>
            </a:lvl6pPr>
            <a:lvl7pPr marL="914400" fontAlgn="base">
              <a:spcBef>
                <a:spcPct val="0"/>
              </a:spcBef>
              <a:spcAft>
                <a:spcPct val="0"/>
              </a:spcAft>
              <a:defRPr sz="3600">
                <a:solidFill>
                  <a:schemeClr val="tx2"/>
                </a:solidFill>
                <a:latin typeface="Arial" panose="020B0604020202020204" pitchFamily="34" charset="0"/>
              </a:defRPr>
            </a:lvl7pPr>
            <a:lvl8pPr marL="1371600" fontAlgn="base">
              <a:spcBef>
                <a:spcPct val="0"/>
              </a:spcBef>
              <a:spcAft>
                <a:spcPct val="0"/>
              </a:spcAft>
              <a:defRPr sz="3600">
                <a:solidFill>
                  <a:schemeClr val="tx2"/>
                </a:solidFill>
                <a:latin typeface="Arial" panose="020B0604020202020204" pitchFamily="34" charset="0"/>
              </a:defRPr>
            </a:lvl8pPr>
            <a:lvl9pPr marL="1828800" fontAlgn="base">
              <a:spcBef>
                <a:spcPct val="0"/>
              </a:spcBef>
              <a:spcAft>
                <a:spcPct val="0"/>
              </a:spcAft>
              <a:defRPr sz="3600">
                <a:solidFill>
                  <a:schemeClr val="tx2"/>
                </a:solidFill>
                <a:latin typeface="Arial" panose="020B0604020202020204" pitchFamily="34" charset="0"/>
              </a:defRPr>
            </a:lvl9pPr>
          </a:lstStyle>
          <a:p>
            <a:pPr eaLnBrk="1" hangingPunct="1"/>
            <a:r>
              <a:rPr lang="en-US" altLang="vi-VN" sz="2800" b="1" dirty="0">
                <a:solidFill>
                  <a:srgbClr val="FF0000"/>
                </a:solidFill>
                <a:latin typeface="Times New Roman" panose="02020603050405020304" pitchFamily="18" charset="0"/>
                <a:cs typeface="Times New Roman" panose="02020603050405020304" pitchFamily="18" charset="0"/>
              </a:rPr>
              <a:t>2. </a:t>
            </a:r>
            <a:r>
              <a:rPr lang="en-US" altLang="vi-VN" sz="2800" b="1" dirty="0" err="1" smtClean="0">
                <a:solidFill>
                  <a:srgbClr val="FF0000"/>
                </a:solidFill>
                <a:latin typeface="Times New Roman" panose="02020603050405020304" pitchFamily="18" charset="0"/>
                <a:cs typeface="Times New Roman" panose="02020603050405020304" pitchFamily="18" charset="0"/>
              </a:rPr>
              <a:t>Phân</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lớp</a:t>
            </a:r>
            <a:r>
              <a:rPr lang="en-US" altLang="vi-VN" sz="2800" b="1" dirty="0" smtClean="0">
                <a:solidFill>
                  <a:srgbClr val="FF0000"/>
                </a:solidFill>
                <a:latin typeface="Times New Roman" panose="02020603050405020304" pitchFamily="18" charset="0"/>
                <a:cs typeface="Times New Roman" panose="02020603050405020304" pitchFamily="18" charset="0"/>
              </a:rPr>
              <a:t> </a:t>
            </a:r>
            <a:r>
              <a:rPr lang="en-US" altLang="vi-VN" sz="2800" b="1" dirty="0">
                <a:solidFill>
                  <a:srgbClr val="FF0000"/>
                </a:solidFill>
                <a:latin typeface="Times New Roman" panose="02020603050405020304" pitchFamily="18" charset="0"/>
                <a:cs typeface="Times New Roman" panose="02020603050405020304" pitchFamily="18" charset="0"/>
              </a:rPr>
              <a:t>electron:</a:t>
            </a:r>
            <a:br>
              <a:rPr lang="en-US" altLang="vi-VN" sz="2800" b="1" dirty="0">
                <a:solidFill>
                  <a:srgbClr val="FF0000"/>
                </a:solidFill>
                <a:latin typeface="Times New Roman" panose="02020603050405020304" pitchFamily="18" charset="0"/>
                <a:cs typeface="Times New Roman" panose="02020603050405020304" pitchFamily="18" charset="0"/>
              </a:rPr>
            </a:br>
            <a:endParaRPr lang="en-US" altLang="vi-VN" sz="2800" b="1" i="1" dirty="0">
              <a:solidFill>
                <a:srgbClr val="FF0000"/>
              </a:solidFill>
              <a:latin typeface="Times New Roman" panose="02020603050405020304" pitchFamily="18" charset="0"/>
              <a:cs typeface="Times New Roman" panose="02020603050405020304" pitchFamily="18" charset="0"/>
            </a:endParaRPr>
          </a:p>
        </p:txBody>
      </p:sp>
      <p:sp>
        <p:nvSpPr>
          <p:cNvPr id="63491" name="Rectangle 3"/>
          <p:cNvSpPr>
            <a:spLocks noChangeArrowheads="1"/>
          </p:cNvSpPr>
          <p:nvPr/>
        </p:nvSpPr>
        <p:spPr bwMode="auto">
          <a:xfrm>
            <a:off x="-45032" y="2286000"/>
            <a:ext cx="771005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fontAlgn="base">
              <a:spcBef>
                <a:spcPct val="0"/>
              </a:spcBef>
              <a:spcAft>
                <a:spcPct val="0"/>
              </a:spcAft>
              <a:defRPr sz="3600">
                <a:solidFill>
                  <a:schemeClr val="tx2"/>
                </a:solidFill>
                <a:latin typeface="Arial" panose="020B0604020202020204" pitchFamily="34" charset="0"/>
              </a:defRPr>
            </a:lvl6pPr>
            <a:lvl7pPr marL="914400" fontAlgn="base">
              <a:spcBef>
                <a:spcPct val="0"/>
              </a:spcBef>
              <a:spcAft>
                <a:spcPct val="0"/>
              </a:spcAft>
              <a:defRPr sz="3600">
                <a:solidFill>
                  <a:schemeClr val="tx2"/>
                </a:solidFill>
                <a:latin typeface="Arial" panose="020B0604020202020204" pitchFamily="34" charset="0"/>
              </a:defRPr>
            </a:lvl7pPr>
            <a:lvl8pPr marL="1371600" fontAlgn="base">
              <a:spcBef>
                <a:spcPct val="0"/>
              </a:spcBef>
              <a:spcAft>
                <a:spcPct val="0"/>
              </a:spcAft>
              <a:defRPr sz="3600">
                <a:solidFill>
                  <a:schemeClr val="tx2"/>
                </a:solidFill>
                <a:latin typeface="Arial" panose="020B0604020202020204" pitchFamily="34" charset="0"/>
              </a:defRPr>
            </a:lvl8pPr>
            <a:lvl9pPr marL="1828800" fontAlgn="base">
              <a:spcBef>
                <a:spcPct val="0"/>
              </a:spcBef>
              <a:spcAft>
                <a:spcPct val="0"/>
              </a:spcAft>
              <a:defRPr sz="3600">
                <a:solidFill>
                  <a:schemeClr val="tx2"/>
                </a:solidFill>
                <a:latin typeface="Arial" panose="020B0604020202020204" pitchFamily="34" charset="0"/>
              </a:defRPr>
            </a:lvl9pPr>
          </a:lstStyle>
          <a:p>
            <a:pPr algn="just" eaLnBrk="1" hangingPunct="1"/>
            <a:r>
              <a:rPr lang="en-US" altLang="vi-VN" sz="2400" b="1" dirty="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Các</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phân</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lớp</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kí</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hiệu</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bằng</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các</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ch</a:t>
            </a:r>
            <a:r>
              <a:rPr lang="en-US" altLang="vi-VN" sz="2400" b="1" dirty="0" err="1">
                <a:solidFill>
                  <a:srgbClr val="0070C0"/>
                </a:solidFill>
                <a:latin typeface="Times New Roman" panose="02020603050405020304" pitchFamily="18" charset="0"/>
                <a:cs typeface="Times New Roman" panose="02020603050405020304" pitchFamily="18" charset="0"/>
              </a:rPr>
              <a:t>ữ</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cái</a:t>
            </a:r>
            <a:r>
              <a:rPr lang="en-US" altLang="vi-VN" sz="2400" b="1" dirty="0">
                <a:solidFill>
                  <a:srgbClr val="0070C0"/>
                </a:solidFill>
                <a:latin typeface="Times New Roman" panose="02020603050405020304" pitchFamily="18" charset="0"/>
                <a:cs typeface="Times New Roman" panose="02020603050405020304" pitchFamily="18" charset="0"/>
              </a:rPr>
              <a:t>: s, p, d, f.</a:t>
            </a:r>
          </a:p>
        </p:txBody>
      </p:sp>
      <p:sp>
        <p:nvSpPr>
          <p:cNvPr id="63492" name="Rectangle 4"/>
          <p:cNvSpPr>
            <a:spLocks noChangeArrowheads="1"/>
          </p:cNvSpPr>
          <p:nvPr/>
        </p:nvSpPr>
        <p:spPr bwMode="auto">
          <a:xfrm>
            <a:off x="440804" y="2800663"/>
            <a:ext cx="8534400" cy="47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fontAlgn="base">
              <a:spcBef>
                <a:spcPct val="0"/>
              </a:spcBef>
              <a:spcAft>
                <a:spcPct val="0"/>
              </a:spcAft>
              <a:defRPr sz="3600">
                <a:solidFill>
                  <a:schemeClr val="tx2"/>
                </a:solidFill>
                <a:latin typeface="Arial" panose="020B0604020202020204" pitchFamily="34" charset="0"/>
              </a:defRPr>
            </a:lvl6pPr>
            <a:lvl7pPr marL="914400" fontAlgn="base">
              <a:spcBef>
                <a:spcPct val="0"/>
              </a:spcBef>
              <a:spcAft>
                <a:spcPct val="0"/>
              </a:spcAft>
              <a:defRPr sz="3600">
                <a:solidFill>
                  <a:schemeClr val="tx2"/>
                </a:solidFill>
                <a:latin typeface="Arial" panose="020B0604020202020204" pitchFamily="34" charset="0"/>
              </a:defRPr>
            </a:lvl7pPr>
            <a:lvl8pPr marL="1371600" fontAlgn="base">
              <a:spcBef>
                <a:spcPct val="0"/>
              </a:spcBef>
              <a:spcAft>
                <a:spcPct val="0"/>
              </a:spcAft>
              <a:defRPr sz="3600">
                <a:solidFill>
                  <a:schemeClr val="tx2"/>
                </a:solidFill>
                <a:latin typeface="Arial" panose="020B0604020202020204" pitchFamily="34" charset="0"/>
              </a:defRPr>
            </a:lvl8pPr>
            <a:lvl9pPr marL="1828800" fontAlgn="base">
              <a:spcBef>
                <a:spcPct val="0"/>
              </a:spcBef>
              <a:spcAft>
                <a:spcPct val="0"/>
              </a:spcAft>
              <a:defRPr sz="3600">
                <a:solidFill>
                  <a:schemeClr val="tx2"/>
                </a:solidFill>
                <a:latin typeface="Arial" panose="020B0604020202020204" pitchFamily="34" charset="0"/>
              </a:defRPr>
            </a:lvl9pPr>
          </a:lstStyle>
          <a:p>
            <a:pPr algn="just" eaLnBrk="1" hangingPunct="1"/>
            <a:r>
              <a:rPr lang="en-US" altLang="vi-VN" sz="2400" b="1" dirty="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Mức</a:t>
            </a:r>
            <a:r>
              <a:rPr lang="en-US" altLang="vi-VN" sz="2400" b="1" dirty="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năng</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l­ượng</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của</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các</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phân</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lớp</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trên</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cùng</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một</a:t>
            </a:r>
            <a:r>
              <a:rPr lang="en-US" altLang="vi-VN" sz="2400" b="1" dirty="0" smtClean="0">
                <a:solidFill>
                  <a:srgbClr val="0070C0"/>
                </a:solidFill>
                <a:latin typeface="Times New Roman" panose="02020603050405020304" pitchFamily="18" charset="0"/>
                <a:cs typeface="Times New Roman" panose="02020603050405020304" pitchFamily="18" charset="0"/>
              </a:rPr>
              <a:t> </a:t>
            </a:r>
            <a:r>
              <a:rPr lang="en-US" altLang="vi-VN" sz="2400" b="1" dirty="0" err="1" smtClean="0">
                <a:solidFill>
                  <a:srgbClr val="0070C0"/>
                </a:solidFill>
                <a:latin typeface="Times New Roman" panose="02020603050405020304" pitchFamily="18" charset="0"/>
                <a:cs typeface="Times New Roman" panose="02020603050405020304" pitchFamily="18" charset="0"/>
              </a:rPr>
              <a:t>lớp</a:t>
            </a:r>
            <a:r>
              <a:rPr lang="en-US" altLang="vi-VN" sz="2400" b="1" dirty="0">
                <a:solidFill>
                  <a:srgbClr val="0070C0"/>
                </a:solidFill>
                <a:latin typeface="Times New Roman" panose="02020603050405020304" pitchFamily="18" charset="0"/>
                <a:cs typeface="Times New Roman" panose="02020603050405020304" pitchFamily="18" charset="0"/>
              </a:rPr>
              <a:t>: s&lt;p&lt;d&lt;f.</a:t>
            </a:r>
          </a:p>
        </p:txBody>
      </p:sp>
      <p:sp>
        <p:nvSpPr>
          <p:cNvPr id="63493" name="Rectangle 5"/>
          <p:cNvSpPr>
            <a:spLocks noChangeArrowheads="1"/>
          </p:cNvSpPr>
          <p:nvPr/>
        </p:nvSpPr>
        <p:spPr bwMode="auto">
          <a:xfrm>
            <a:off x="425615" y="1109786"/>
            <a:ext cx="8229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fontAlgn="base">
              <a:spcBef>
                <a:spcPct val="0"/>
              </a:spcBef>
              <a:spcAft>
                <a:spcPct val="0"/>
              </a:spcAft>
              <a:defRPr sz="3600">
                <a:solidFill>
                  <a:schemeClr val="tx2"/>
                </a:solidFill>
                <a:latin typeface="Arial" panose="020B0604020202020204" pitchFamily="34" charset="0"/>
              </a:defRPr>
            </a:lvl6pPr>
            <a:lvl7pPr marL="914400" fontAlgn="base">
              <a:spcBef>
                <a:spcPct val="0"/>
              </a:spcBef>
              <a:spcAft>
                <a:spcPct val="0"/>
              </a:spcAft>
              <a:defRPr sz="3600">
                <a:solidFill>
                  <a:schemeClr val="tx2"/>
                </a:solidFill>
                <a:latin typeface="Arial" panose="020B0604020202020204" pitchFamily="34" charset="0"/>
              </a:defRPr>
            </a:lvl7pPr>
            <a:lvl8pPr marL="1371600" fontAlgn="base">
              <a:spcBef>
                <a:spcPct val="0"/>
              </a:spcBef>
              <a:spcAft>
                <a:spcPct val="0"/>
              </a:spcAft>
              <a:defRPr sz="3600">
                <a:solidFill>
                  <a:schemeClr val="tx2"/>
                </a:solidFill>
                <a:latin typeface="Arial" panose="020B0604020202020204" pitchFamily="34" charset="0"/>
              </a:defRPr>
            </a:lvl8pPr>
            <a:lvl9pPr marL="1828800" fontAlgn="base">
              <a:spcBef>
                <a:spcPct val="0"/>
              </a:spcBef>
              <a:spcAft>
                <a:spcPct val="0"/>
              </a:spcAft>
              <a:defRPr sz="3600">
                <a:solidFill>
                  <a:schemeClr val="tx2"/>
                </a:solidFill>
                <a:latin typeface="Arial" panose="020B0604020202020204" pitchFamily="34" charset="0"/>
              </a:defRPr>
            </a:lvl9pPr>
          </a:lstStyle>
          <a:p>
            <a:pPr algn="just"/>
            <a:r>
              <a:rPr lang="en-US" altLang="vi-VN" sz="2800" b="1" dirty="0" err="1" smtClean="0">
                <a:solidFill>
                  <a:srgbClr val="0070C0"/>
                </a:solidFill>
                <a:latin typeface="Times New Roman" panose="02020603050405020304" pitchFamily="18" charset="0"/>
                <a:cs typeface="Times New Roman" panose="02020603050405020304" pitchFamily="18" charset="0"/>
              </a:rPr>
              <a:t>Các</a:t>
            </a:r>
            <a:r>
              <a:rPr lang="en-US" altLang="vi-VN" sz="2800" b="1" dirty="0" smtClean="0">
                <a:solidFill>
                  <a:srgbClr val="0070C0"/>
                </a:solidFill>
                <a:latin typeface="Times New Roman" panose="02020603050405020304" pitchFamily="18" charset="0"/>
                <a:cs typeface="Times New Roman" panose="02020603050405020304" pitchFamily="18" charset="0"/>
              </a:rPr>
              <a:t> e </a:t>
            </a:r>
            <a:r>
              <a:rPr lang="en-US" sz="2800" b="1" dirty="0" err="1">
                <a:solidFill>
                  <a:srgbClr val="0070C0"/>
                </a:solidFill>
                <a:latin typeface="Times New Roman" pitchFamily="18" charset="0"/>
                <a:cs typeface="Times New Roman" pitchFamily="18" charset="0"/>
              </a:rPr>
              <a:t>có</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mức</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năng</a:t>
            </a:r>
            <a:r>
              <a:rPr lang="en-US" sz="2800" b="1" dirty="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lượng</a:t>
            </a:r>
            <a:r>
              <a:rPr lang="en-US" sz="2800" b="1" dirty="0" smtClean="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bằng</a:t>
            </a:r>
            <a:r>
              <a:rPr lang="en-US" sz="2800" b="1" dirty="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nhau</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được</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xếp</a:t>
            </a:r>
            <a:r>
              <a:rPr lang="en-US" sz="2800" b="1" dirty="0" smtClean="0">
                <a:solidFill>
                  <a:srgbClr val="0070C0"/>
                </a:solidFill>
                <a:latin typeface="Times New Roman" pitchFamily="18" charset="0"/>
                <a:cs typeface="Times New Roman" pitchFamily="18" charset="0"/>
              </a:rPr>
              <a:t> </a:t>
            </a:r>
            <a:r>
              <a:rPr lang="en-US" sz="2800" b="1" dirty="0" err="1" smtClean="0">
                <a:solidFill>
                  <a:srgbClr val="0070C0"/>
                </a:solidFill>
                <a:latin typeface="Times New Roman" pitchFamily="18" charset="0"/>
                <a:cs typeface="Times New Roman" pitchFamily="18" charset="0"/>
              </a:rPr>
              <a:t>vào</a:t>
            </a:r>
            <a:r>
              <a:rPr lang="en-US" sz="2800" b="1" dirty="0">
                <a:solidFill>
                  <a:srgbClr val="0070C0"/>
                </a:solidFill>
                <a:latin typeface="Times New Roman" pitchFamily="18" charset="0"/>
                <a:cs typeface="Times New Roman" pitchFamily="18" charset="0"/>
              </a:rPr>
              <a:t> </a:t>
            </a:r>
            <a:r>
              <a:rPr lang="en-US" altLang="vi-VN" sz="2800" b="1" dirty="0" err="1" smtClean="0">
                <a:solidFill>
                  <a:srgbClr val="0070C0"/>
                </a:solidFill>
                <a:latin typeface="Times New Roman" panose="02020603050405020304" pitchFamily="18" charset="0"/>
                <a:cs typeface="Times New Roman" panose="02020603050405020304" pitchFamily="18" charset="0"/>
              </a:rPr>
              <a:t>cùng</a:t>
            </a:r>
            <a:r>
              <a:rPr lang="en-US" altLang="vi-VN" sz="2800" b="1" dirty="0" smtClean="0">
                <a:solidFill>
                  <a:srgbClr val="0070C0"/>
                </a:solidFill>
                <a:latin typeface="Times New Roman" panose="02020603050405020304" pitchFamily="18" charset="0"/>
                <a:cs typeface="Times New Roman" panose="02020603050405020304" pitchFamily="18" charset="0"/>
              </a:rPr>
              <a:t> 1 </a:t>
            </a:r>
            <a:r>
              <a:rPr lang="en-US" altLang="vi-VN" sz="2800" b="1" dirty="0" err="1" smtClean="0">
                <a:solidFill>
                  <a:srgbClr val="0070C0"/>
                </a:solidFill>
                <a:latin typeface="Times New Roman" panose="02020603050405020304" pitchFamily="18" charset="0"/>
                <a:cs typeface="Times New Roman" panose="02020603050405020304" pitchFamily="18" charset="0"/>
              </a:rPr>
              <a:t>phân</a:t>
            </a:r>
            <a:r>
              <a:rPr lang="en-US" altLang="vi-VN" sz="2800" b="1" dirty="0" smtClean="0">
                <a:solidFill>
                  <a:srgbClr val="0070C0"/>
                </a:solidFill>
                <a:latin typeface="Times New Roman" panose="02020603050405020304" pitchFamily="18" charset="0"/>
                <a:cs typeface="Times New Roman" panose="02020603050405020304" pitchFamily="18" charset="0"/>
              </a:rPr>
              <a:t> </a:t>
            </a:r>
            <a:r>
              <a:rPr lang="en-US" altLang="vi-VN" sz="2800" b="1" dirty="0" err="1" smtClean="0">
                <a:solidFill>
                  <a:srgbClr val="0070C0"/>
                </a:solidFill>
                <a:latin typeface="Times New Roman" panose="02020603050405020304" pitchFamily="18" charset="0"/>
                <a:cs typeface="Times New Roman" panose="02020603050405020304" pitchFamily="18" charset="0"/>
              </a:rPr>
              <a:t>lớp</a:t>
            </a:r>
            <a:r>
              <a:rPr lang="en-US" altLang="vi-VN" sz="2800" b="1" dirty="0" smtClean="0">
                <a:solidFill>
                  <a:srgbClr val="0070C0"/>
                </a:solidFill>
                <a:latin typeface="Times New Roman" panose="02020603050405020304" pitchFamily="18" charset="0"/>
                <a:cs typeface="Times New Roman" panose="02020603050405020304" pitchFamily="18" charset="0"/>
              </a:rPr>
              <a:t>.</a:t>
            </a:r>
            <a:endParaRPr lang="en-US" altLang="vi-VN" sz="2800" b="1" dirty="0">
              <a:solidFill>
                <a:srgbClr val="0070C0"/>
              </a:solidFill>
              <a:latin typeface="Times New Roman" panose="02020603050405020304" pitchFamily="18" charset="0"/>
              <a:cs typeface="Times New Roman" panose="02020603050405020304" pitchFamily="18" charset="0"/>
            </a:endParaRPr>
          </a:p>
        </p:txBody>
      </p:sp>
      <p:sp>
        <p:nvSpPr>
          <p:cNvPr id="63494" name="Rectangle 6"/>
          <p:cNvSpPr>
            <a:spLocks noChangeArrowheads="1"/>
          </p:cNvSpPr>
          <p:nvPr/>
        </p:nvSpPr>
        <p:spPr bwMode="auto">
          <a:xfrm>
            <a:off x="722003" y="4365104"/>
            <a:ext cx="7972002" cy="2347210"/>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fontAlgn="base">
              <a:spcBef>
                <a:spcPct val="0"/>
              </a:spcBef>
              <a:spcAft>
                <a:spcPct val="0"/>
              </a:spcAft>
              <a:defRPr sz="3600">
                <a:solidFill>
                  <a:schemeClr val="tx2"/>
                </a:solidFill>
                <a:latin typeface="Arial" panose="020B0604020202020204" pitchFamily="34" charset="0"/>
              </a:defRPr>
            </a:lvl6pPr>
            <a:lvl7pPr marL="914400" fontAlgn="base">
              <a:spcBef>
                <a:spcPct val="0"/>
              </a:spcBef>
              <a:spcAft>
                <a:spcPct val="0"/>
              </a:spcAft>
              <a:defRPr sz="3600">
                <a:solidFill>
                  <a:schemeClr val="tx2"/>
                </a:solidFill>
                <a:latin typeface="Arial" panose="020B0604020202020204" pitchFamily="34" charset="0"/>
              </a:defRPr>
            </a:lvl7pPr>
            <a:lvl8pPr marL="1371600" fontAlgn="base">
              <a:spcBef>
                <a:spcPct val="0"/>
              </a:spcBef>
              <a:spcAft>
                <a:spcPct val="0"/>
              </a:spcAft>
              <a:defRPr sz="3600">
                <a:solidFill>
                  <a:schemeClr val="tx2"/>
                </a:solidFill>
                <a:latin typeface="Arial" panose="020B0604020202020204" pitchFamily="34" charset="0"/>
              </a:defRPr>
            </a:lvl8pPr>
            <a:lvl9pPr marL="1828800" fontAlgn="base">
              <a:spcBef>
                <a:spcPct val="0"/>
              </a:spcBef>
              <a:spcAft>
                <a:spcPct val="0"/>
              </a:spcAft>
              <a:defRPr sz="3600">
                <a:solidFill>
                  <a:schemeClr val="tx2"/>
                </a:solidFill>
                <a:latin typeface="Arial" panose="020B0604020202020204" pitchFamily="34" charset="0"/>
              </a:defRPr>
            </a:lvl9pPr>
          </a:lstStyle>
          <a:p>
            <a:pPr eaLnBrk="1" hangingPunct="1"/>
            <a:r>
              <a:rPr lang="pt-BR" altLang="vi-VN" sz="2400" b="1" dirty="0" smtClean="0">
                <a:solidFill>
                  <a:srgbClr val="FF0000"/>
                </a:solidFill>
                <a:latin typeface="Times New Roman" panose="02020603050405020304" pitchFamily="18" charset="0"/>
                <a:cs typeface="Times New Roman" panose="02020603050405020304" pitchFamily="18" charset="0"/>
              </a:rPr>
              <a:t>Lớp </a:t>
            </a:r>
            <a:r>
              <a:rPr lang="pt-BR" altLang="vi-VN" sz="2400" b="1" dirty="0">
                <a:solidFill>
                  <a:srgbClr val="FF0000"/>
                </a:solidFill>
                <a:latin typeface="Times New Roman" panose="02020603050405020304" pitchFamily="18" charset="0"/>
                <a:cs typeface="Times New Roman" panose="02020603050405020304" pitchFamily="18" charset="0"/>
              </a:rPr>
              <a:t>K(n=1) </a:t>
            </a:r>
            <a:r>
              <a:rPr lang="pt-BR" altLang="vi-VN" sz="2400" b="1" dirty="0" smtClean="0">
                <a:solidFill>
                  <a:srgbClr val="FF0000"/>
                </a:solidFill>
                <a:latin typeface="Times New Roman" panose="02020603050405020304" pitchFamily="18" charset="0"/>
                <a:cs typeface="Times New Roman" panose="02020603050405020304" pitchFamily="18" charset="0"/>
              </a:rPr>
              <a:t>có </a:t>
            </a:r>
            <a:r>
              <a:rPr lang="pt-BR" altLang="vi-VN" sz="2400" b="1" dirty="0">
                <a:solidFill>
                  <a:srgbClr val="FF0000"/>
                </a:solidFill>
                <a:latin typeface="Times New Roman" panose="02020603050405020304" pitchFamily="18" charset="0"/>
                <a:cs typeface="Times New Roman" panose="02020603050405020304" pitchFamily="18" charset="0"/>
              </a:rPr>
              <a:t>1 </a:t>
            </a:r>
            <a:r>
              <a:rPr lang="pt-BR" altLang="vi-VN" sz="2400" b="1" dirty="0" smtClean="0">
                <a:solidFill>
                  <a:srgbClr val="FF0000"/>
                </a:solidFill>
                <a:latin typeface="Times New Roman" panose="02020603050405020304" pitchFamily="18" charset="0"/>
                <a:cs typeface="Times New Roman" panose="02020603050405020304" pitchFamily="18" charset="0"/>
              </a:rPr>
              <a:t>phân lớp </a:t>
            </a:r>
            <a:r>
              <a:rPr lang="pt-BR" altLang="vi-VN" sz="2400" b="1" dirty="0">
                <a:solidFill>
                  <a:srgbClr val="FF0000"/>
                </a:solidFill>
                <a:latin typeface="Times New Roman" panose="02020603050405020304" pitchFamily="18" charset="0"/>
                <a:cs typeface="Times New Roman" panose="02020603050405020304" pitchFamily="18" charset="0"/>
              </a:rPr>
              <a:t>(1s).</a:t>
            </a:r>
            <a:br>
              <a:rPr lang="pt-BR" altLang="vi-VN" sz="2400" b="1" dirty="0">
                <a:solidFill>
                  <a:srgbClr val="FF0000"/>
                </a:solidFill>
                <a:latin typeface="Times New Roman" panose="02020603050405020304" pitchFamily="18" charset="0"/>
                <a:cs typeface="Times New Roman" panose="02020603050405020304" pitchFamily="18" charset="0"/>
              </a:rPr>
            </a:br>
            <a:r>
              <a:rPr lang="pt-BR" altLang="vi-VN" sz="2400" b="1" dirty="0" smtClean="0">
                <a:solidFill>
                  <a:srgbClr val="FF0000"/>
                </a:solidFill>
                <a:latin typeface="Times New Roman" panose="02020603050405020304" pitchFamily="18" charset="0"/>
                <a:cs typeface="Times New Roman" panose="02020603050405020304" pitchFamily="18" charset="0"/>
              </a:rPr>
              <a:t>Lớp </a:t>
            </a:r>
            <a:r>
              <a:rPr lang="pt-BR" altLang="vi-VN" sz="2400" b="1" dirty="0">
                <a:solidFill>
                  <a:srgbClr val="FF0000"/>
                </a:solidFill>
                <a:latin typeface="Times New Roman" panose="02020603050405020304" pitchFamily="18" charset="0"/>
                <a:cs typeface="Times New Roman" panose="02020603050405020304" pitchFamily="18" charset="0"/>
              </a:rPr>
              <a:t>L(n=2) </a:t>
            </a:r>
            <a:r>
              <a:rPr lang="pt-BR" altLang="vi-VN" sz="2400" b="1" dirty="0" smtClean="0">
                <a:solidFill>
                  <a:srgbClr val="FF0000"/>
                </a:solidFill>
                <a:latin typeface="Times New Roman" panose="02020603050405020304" pitchFamily="18" charset="0"/>
                <a:cs typeface="Times New Roman" panose="02020603050405020304" pitchFamily="18" charset="0"/>
              </a:rPr>
              <a:t>có </a:t>
            </a:r>
            <a:r>
              <a:rPr lang="pt-BR" altLang="vi-VN" sz="2400" b="1" dirty="0">
                <a:solidFill>
                  <a:srgbClr val="FF0000"/>
                </a:solidFill>
                <a:latin typeface="Times New Roman" panose="02020603050405020304" pitchFamily="18" charset="0"/>
                <a:cs typeface="Times New Roman" panose="02020603050405020304" pitchFamily="18" charset="0"/>
              </a:rPr>
              <a:t>2 </a:t>
            </a:r>
            <a:r>
              <a:rPr lang="pt-BR" altLang="vi-VN" sz="2400" b="1" dirty="0" smtClean="0">
                <a:solidFill>
                  <a:srgbClr val="FF0000"/>
                </a:solidFill>
                <a:latin typeface="Times New Roman" panose="02020603050405020304" pitchFamily="18" charset="0"/>
                <a:cs typeface="Times New Roman" panose="02020603050405020304" pitchFamily="18" charset="0"/>
              </a:rPr>
              <a:t>phân lớp </a:t>
            </a:r>
            <a:r>
              <a:rPr lang="pt-BR" altLang="vi-VN" sz="2400" b="1" dirty="0">
                <a:solidFill>
                  <a:srgbClr val="FF0000"/>
                </a:solidFill>
                <a:latin typeface="Times New Roman" panose="02020603050405020304" pitchFamily="18" charset="0"/>
                <a:cs typeface="Times New Roman" panose="02020603050405020304" pitchFamily="18" charset="0"/>
              </a:rPr>
              <a:t>(2s,2p).</a:t>
            </a:r>
            <a:br>
              <a:rPr lang="pt-BR" altLang="vi-VN" sz="2400" b="1" dirty="0">
                <a:solidFill>
                  <a:srgbClr val="FF0000"/>
                </a:solidFill>
                <a:latin typeface="Times New Roman" panose="02020603050405020304" pitchFamily="18" charset="0"/>
                <a:cs typeface="Times New Roman" panose="02020603050405020304" pitchFamily="18" charset="0"/>
              </a:rPr>
            </a:br>
            <a:r>
              <a:rPr lang="pt-BR" altLang="vi-VN" sz="2400" b="1" dirty="0" smtClean="0">
                <a:solidFill>
                  <a:srgbClr val="FF0000"/>
                </a:solidFill>
                <a:latin typeface="Times New Roman" panose="02020603050405020304" pitchFamily="18" charset="0"/>
                <a:cs typeface="Times New Roman" panose="02020603050405020304" pitchFamily="18" charset="0"/>
              </a:rPr>
              <a:t>Lớp </a:t>
            </a:r>
            <a:r>
              <a:rPr lang="pt-BR" altLang="vi-VN" sz="2400" b="1" dirty="0">
                <a:solidFill>
                  <a:srgbClr val="FF0000"/>
                </a:solidFill>
                <a:latin typeface="Times New Roman" panose="02020603050405020304" pitchFamily="18" charset="0"/>
                <a:cs typeface="Times New Roman" panose="02020603050405020304" pitchFamily="18" charset="0"/>
              </a:rPr>
              <a:t>M(n=3) </a:t>
            </a:r>
            <a:r>
              <a:rPr lang="pt-BR" altLang="vi-VN" sz="2400" b="1" dirty="0" smtClean="0">
                <a:solidFill>
                  <a:srgbClr val="FF0000"/>
                </a:solidFill>
                <a:latin typeface="Times New Roman" panose="02020603050405020304" pitchFamily="18" charset="0"/>
                <a:cs typeface="Times New Roman" panose="02020603050405020304" pitchFamily="18" charset="0"/>
              </a:rPr>
              <a:t>có </a:t>
            </a:r>
            <a:r>
              <a:rPr lang="pt-BR" altLang="vi-VN" sz="2400" b="1" dirty="0">
                <a:solidFill>
                  <a:srgbClr val="FF0000"/>
                </a:solidFill>
                <a:latin typeface="Times New Roman" panose="02020603050405020304" pitchFamily="18" charset="0"/>
                <a:cs typeface="Times New Roman" panose="02020603050405020304" pitchFamily="18" charset="0"/>
              </a:rPr>
              <a:t>3 </a:t>
            </a:r>
            <a:r>
              <a:rPr lang="pt-BR" altLang="vi-VN" sz="2400" b="1" dirty="0" smtClean="0">
                <a:solidFill>
                  <a:srgbClr val="FF0000"/>
                </a:solidFill>
                <a:latin typeface="Times New Roman" panose="02020603050405020304" pitchFamily="18" charset="0"/>
                <a:cs typeface="Times New Roman" panose="02020603050405020304" pitchFamily="18" charset="0"/>
              </a:rPr>
              <a:t>phân lớp </a:t>
            </a:r>
            <a:r>
              <a:rPr lang="pt-BR" altLang="vi-VN" sz="2400" b="1" dirty="0">
                <a:solidFill>
                  <a:srgbClr val="FF0000"/>
                </a:solidFill>
                <a:latin typeface="Times New Roman" panose="02020603050405020304" pitchFamily="18" charset="0"/>
                <a:cs typeface="Times New Roman" panose="02020603050405020304" pitchFamily="18" charset="0"/>
              </a:rPr>
              <a:t>( 3s,3p,3d). </a:t>
            </a:r>
            <a:br>
              <a:rPr lang="pt-BR" altLang="vi-VN" sz="2400" b="1" dirty="0">
                <a:solidFill>
                  <a:srgbClr val="FF0000"/>
                </a:solidFill>
                <a:latin typeface="Times New Roman" panose="02020603050405020304" pitchFamily="18" charset="0"/>
                <a:cs typeface="Times New Roman" panose="02020603050405020304" pitchFamily="18" charset="0"/>
              </a:rPr>
            </a:br>
            <a:r>
              <a:rPr lang="pt-BR" altLang="vi-VN" sz="2400" b="1" dirty="0" smtClean="0">
                <a:solidFill>
                  <a:srgbClr val="FF0000"/>
                </a:solidFill>
                <a:latin typeface="Times New Roman" panose="02020603050405020304" pitchFamily="18" charset="0"/>
                <a:cs typeface="Times New Roman" panose="02020603050405020304" pitchFamily="18" charset="0"/>
              </a:rPr>
              <a:t>Lớp </a:t>
            </a:r>
            <a:r>
              <a:rPr lang="pt-BR" altLang="vi-VN" sz="2400" b="1" dirty="0">
                <a:solidFill>
                  <a:srgbClr val="FF0000"/>
                </a:solidFill>
                <a:latin typeface="Times New Roman" panose="02020603050405020304" pitchFamily="18" charset="0"/>
                <a:cs typeface="Times New Roman" panose="02020603050405020304" pitchFamily="18" charset="0"/>
              </a:rPr>
              <a:t>N(n=4) </a:t>
            </a:r>
            <a:r>
              <a:rPr lang="pt-BR" altLang="vi-VN" sz="2400" b="1" dirty="0" smtClean="0">
                <a:solidFill>
                  <a:srgbClr val="FF0000"/>
                </a:solidFill>
                <a:latin typeface="Times New Roman" panose="02020603050405020304" pitchFamily="18" charset="0"/>
                <a:cs typeface="Times New Roman" panose="02020603050405020304" pitchFamily="18" charset="0"/>
              </a:rPr>
              <a:t>có </a:t>
            </a:r>
            <a:r>
              <a:rPr lang="pt-BR" altLang="vi-VN" sz="2400" b="1" dirty="0">
                <a:solidFill>
                  <a:srgbClr val="FF0000"/>
                </a:solidFill>
                <a:latin typeface="Times New Roman" panose="02020603050405020304" pitchFamily="18" charset="0"/>
                <a:cs typeface="Times New Roman" panose="02020603050405020304" pitchFamily="18" charset="0"/>
              </a:rPr>
              <a:t>4 </a:t>
            </a:r>
            <a:r>
              <a:rPr lang="pt-BR" altLang="vi-VN" sz="2400" b="1" dirty="0" smtClean="0">
                <a:solidFill>
                  <a:srgbClr val="FF0000"/>
                </a:solidFill>
                <a:latin typeface="Times New Roman" panose="02020603050405020304" pitchFamily="18" charset="0"/>
                <a:cs typeface="Times New Roman" panose="02020603050405020304" pitchFamily="18" charset="0"/>
              </a:rPr>
              <a:t>phân lớp </a:t>
            </a:r>
            <a:r>
              <a:rPr lang="pt-BR" altLang="vi-VN" sz="2400" b="1" dirty="0">
                <a:solidFill>
                  <a:srgbClr val="FF0000"/>
                </a:solidFill>
                <a:latin typeface="Times New Roman" panose="02020603050405020304" pitchFamily="18" charset="0"/>
                <a:cs typeface="Times New Roman" panose="02020603050405020304" pitchFamily="18" charset="0"/>
              </a:rPr>
              <a:t>( 4s,4p,4d,4f</a:t>
            </a:r>
            <a:r>
              <a:rPr lang="pt-BR" altLang="vi-VN" sz="2400" b="1" dirty="0" smtClean="0">
                <a:solidFill>
                  <a:srgbClr val="FF0000"/>
                </a:solidFill>
                <a:latin typeface="Times New Roman" panose="02020603050405020304" pitchFamily="18" charset="0"/>
                <a:cs typeface="Times New Roman" panose="02020603050405020304" pitchFamily="18" charset="0"/>
              </a:rPr>
              <a:t>).</a:t>
            </a:r>
          </a:p>
          <a:p>
            <a:r>
              <a:rPr lang="pt-BR" altLang="vi-VN" sz="2400" b="1" dirty="0" smtClean="0">
                <a:solidFill>
                  <a:srgbClr val="FF0000"/>
                </a:solidFill>
                <a:latin typeface="Times New Roman" panose="02020603050405020304" pitchFamily="18" charset="0"/>
                <a:cs typeface="Times New Roman" panose="02020603050405020304" pitchFamily="18" charset="0"/>
              </a:rPr>
              <a:t>Chú ý: từ lớp O</a:t>
            </a:r>
            <a:r>
              <a:rPr lang="pt-BR" altLang="vi-VN" sz="24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Q mỗi lớp đều có 4 phân lớp là:</a:t>
            </a:r>
            <a:r>
              <a:rPr lang="pt-BR" altLang="vi-VN" sz="2400" b="1" dirty="0">
                <a:solidFill>
                  <a:srgbClr val="FF0000"/>
                </a:solidFill>
                <a:latin typeface="Times New Roman" panose="02020603050405020304" pitchFamily="18" charset="0"/>
                <a:cs typeface="Times New Roman" panose="02020603050405020304" pitchFamily="18" charset="0"/>
              </a:rPr>
              <a:t> </a:t>
            </a:r>
            <a:endParaRPr lang="pt-BR" altLang="vi-VN" sz="2400" b="1" dirty="0" smtClean="0">
              <a:solidFill>
                <a:srgbClr val="FF0000"/>
              </a:solidFill>
              <a:latin typeface="Times New Roman" panose="02020603050405020304" pitchFamily="18" charset="0"/>
              <a:cs typeface="Times New Roman" panose="02020603050405020304" pitchFamily="18" charset="0"/>
            </a:endParaRPr>
          </a:p>
          <a:p>
            <a:r>
              <a:rPr lang="pt-BR" altLang="vi-VN" sz="2400" b="1" dirty="0" smtClean="0">
                <a:solidFill>
                  <a:srgbClr val="FF0000"/>
                </a:solidFill>
                <a:latin typeface="Times New Roman" panose="02020603050405020304" pitchFamily="18" charset="0"/>
                <a:cs typeface="Times New Roman" panose="02020603050405020304" pitchFamily="18" charset="0"/>
              </a:rPr>
              <a:t>( ns,np,nd,nf</a:t>
            </a:r>
            <a:r>
              <a:rPr lang="pt-BR" altLang="vi-VN" sz="2400" b="1" dirty="0">
                <a:solidFill>
                  <a:srgbClr val="FF0000"/>
                </a:solidFill>
                <a:latin typeface="Times New Roman" panose="02020603050405020304" pitchFamily="18" charset="0"/>
                <a:cs typeface="Times New Roman" panose="02020603050405020304" pitchFamily="18" charset="0"/>
              </a:rPr>
              <a:t>).</a:t>
            </a:r>
            <a:endParaRPr lang="en-US" altLang="vi-VN" sz="2400" dirty="0">
              <a:solidFill>
                <a:srgbClr val="FF000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672435" y="76200"/>
            <a:ext cx="8305800" cy="5763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rgbClr val="FF0000"/>
                </a:solidFill>
                <a:latin typeface="Times New Roman" pitchFamily="18" charset="0"/>
                <a:cs typeface="Times New Roman" pitchFamily="18" charset="0"/>
              </a:rPr>
              <a:t>II. </a:t>
            </a:r>
            <a:r>
              <a:rPr lang="en-US" sz="3600" b="1" dirty="0" err="1" smtClean="0">
                <a:solidFill>
                  <a:srgbClr val="FF0000"/>
                </a:solidFill>
                <a:latin typeface="Times New Roman" pitchFamily="18" charset="0"/>
                <a:cs typeface="Times New Roman" pitchFamily="18" charset="0"/>
              </a:rPr>
              <a:t>Lớp</a:t>
            </a:r>
            <a:r>
              <a:rPr lang="en-US" sz="3600" b="1" dirty="0" smtClean="0">
                <a:solidFill>
                  <a:srgbClr val="FF0000"/>
                </a:solidFill>
                <a:latin typeface="Times New Roman" pitchFamily="18" charset="0"/>
                <a:cs typeface="Times New Roman" pitchFamily="18" charset="0"/>
              </a:rPr>
              <a:t> electron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phân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lớp</a:t>
            </a:r>
            <a:r>
              <a:rPr lang="en-US" sz="3600" b="1" dirty="0" smtClean="0">
                <a:solidFill>
                  <a:srgbClr val="FF0000"/>
                </a:solidFill>
                <a:latin typeface="Times New Roman" pitchFamily="18" charset="0"/>
                <a:cs typeface="Times New Roman" pitchFamily="18" charset="0"/>
              </a:rPr>
              <a:t> electron</a:t>
            </a:r>
            <a:endParaRPr lang="en-US" sz="3600" b="1" dirty="0">
              <a:solidFill>
                <a:srgbClr val="FF0000"/>
              </a:solidFill>
              <a:latin typeface="Times New Roman" pitchFamily="18" charset="0"/>
              <a:cs typeface="Times New Roman" pitchFamily="18" charset="0"/>
            </a:endParaRPr>
          </a:p>
        </p:txBody>
      </p:sp>
      <p:sp>
        <p:nvSpPr>
          <p:cNvPr id="9" name="Rectangle 4"/>
          <p:cNvSpPr>
            <a:spLocks noChangeArrowheads="1"/>
          </p:cNvSpPr>
          <p:nvPr/>
        </p:nvSpPr>
        <p:spPr bwMode="auto">
          <a:xfrm>
            <a:off x="2971644" y="3282306"/>
            <a:ext cx="3472720" cy="47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defRPr sz="3600">
                <a:solidFill>
                  <a:schemeClr val="tx2"/>
                </a:solidFill>
                <a:latin typeface="Arial" panose="020B0604020202020204" pitchFamily="34" charset="0"/>
              </a:defRPr>
            </a:lvl1pPr>
            <a:lvl2pPr>
              <a:defRPr sz="3600">
                <a:solidFill>
                  <a:schemeClr val="tx2"/>
                </a:solidFill>
                <a:latin typeface="Arial" panose="020B0604020202020204" pitchFamily="34" charset="0"/>
              </a:defRPr>
            </a:lvl2pPr>
            <a:lvl3pPr>
              <a:defRPr sz="3600">
                <a:solidFill>
                  <a:schemeClr val="tx2"/>
                </a:solidFill>
                <a:latin typeface="Arial" panose="020B0604020202020204" pitchFamily="34" charset="0"/>
              </a:defRPr>
            </a:lvl3pPr>
            <a:lvl4pPr>
              <a:defRPr sz="3600">
                <a:solidFill>
                  <a:schemeClr val="tx2"/>
                </a:solidFill>
                <a:latin typeface="Arial" panose="020B0604020202020204" pitchFamily="34" charset="0"/>
              </a:defRPr>
            </a:lvl4pPr>
            <a:lvl5pPr>
              <a:defRPr sz="3600">
                <a:solidFill>
                  <a:schemeClr val="tx2"/>
                </a:solidFill>
                <a:latin typeface="Arial" panose="020B0604020202020204" pitchFamily="34" charset="0"/>
              </a:defRPr>
            </a:lvl5pPr>
            <a:lvl6pPr marL="457200" fontAlgn="base">
              <a:spcBef>
                <a:spcPct val="0"/>
              </a:spcBef>
              <a:spcAft>
                <a:spcPct val="0"/>
              </a:spcAft>
              <a:defRPr sz="3600">
                <a:solidFill>
                  <a:schemeClr val="tx2"/>
                </a:solidFill>
                <a:latin typeface="Arial" panose="020B0604020202020204" pitchFamily="34" charset="0"/>
              </a:defRPr>
            </a:lvl6pPr>
            <a:lvl7pPr marL="914400" fontAlgn="base">
              <a:spcBef>
                <a:spcPct val="0"/>
              </a:spcBef>
              <a:spcAft>
                <a:spcPct val="0"/>
              </a:spcAft>
              <a:defRPr sz="3600">
                <a:solidFill>
                  <a:schemeClr val="tx2"/>
                </a:solidFill>
                <a:latin typeface="Arial" panose="020B0604020202020204" pitchFamily="34" charset="0"/>
              </a:defRPr>
            </a:lvl7pPr>
            <a:lvl8pPr marL="1371600" fontAlgn="base">
              <a:spcBef>
                <a:spcPct val="0"/>
              </a:spcBef>
              <a:spcAft>
                <a:spcPct val="0"/>
              </a:spcAft>
              <a:defRPr sz="3600">
                <a:solidFill>
                  <a:schemeClr val="tx2"/>
                </a:solidFill>
                <a:latin typeface="Arial" panose="020B0604020202020204" pitchFamily="34" charset="0"/>
              </a:defRPr>
            </a:lvl8pPr>
            <a:lvl9pPr marL="1828800" fontAlgn="base">
              <a:spcBef>
                <a:spcPct val="0"/>
              </a:spcBef>
              <a:spcAft>
                <a:spcPct val="0"/>
              </a:spcAft>
              <a:defRPr sz="3600">
                <a:solidFill>
                  <a:schemeClr val="tx2"/>
                </a:solidFill>
                <a:latin typeface="Arial" panose="020B0604020202020204" pitchFamily="34" charset="0"/>
              </a:defRPr>
            </a:lvl9pPr>
          </a:lstStyle>
          <a:p>
            <a:pPr eaLnBrk="1" hangingPunct="1"/>
            <a:r>
              <a:rPr lang="en-US" altLang="vi-VN" sz="2400" b="1" dirty="0" smtClean="0">
                <a:solidFill>
                  <a:srgbClr val="7030A0"/>
                </a:solidFill>
                <a:latin typeface="Times New Roman" panose="02020603050405020304" pitchFamily="18" charset="0"/>
                <a:cs typeface="Times New Roman" panose="02020603050405020304" pitchFamily="18" charset="0"/>
              </a:rPr>
              <a:t>* </a:t>
            </a:r>
            <a:r>
              <a:rPr lang="en-US" altLang="vi-VN" sz="2400" b="1" dirty="0" err="1" smtClean="0">
                <a:solidFill>
                  <a:srgbClr val="7030A0"/>
                </a:solidFill>
                <a:latin typeface="Times New Roman" panose="02020603050405020304" pitchFamily="18" charset="0"/>
                <a:cs typeface="Times New Roman" panose="02020603050405020304" pitchFamily="18" charset="0"/>
              </a:rPr>
              <a:t>Số</a:t>
            </a:r>
            <a:r>
              <a:rPr lang="en-US" altLang="vi-VN" sz="2400" b="1" dirty="0" smtClean="0">
                <a:solidFill>
                  <a:srgbClr val="7030A0"/>
                </a:solidFill>
                <a:latin typeface="Times New Roman" panose="02020603050405020304" pitchFamily="18" charset="0"/>
                <a:cs typeface="Times New Roman" panose="02020603050405020304" pitchFamily="18" charset="0"/>
              </a:rPr>
              <a:t> </a:t>
            </a:r>
            <a:r>
              <a:rPr lang="en-US" altLang="vi-VN" sz="2400" b="1" dirty="0" err="1" smtClean="0">
                <a:solidFill>
                  <a:srgbClr val="7030A0"/>
                </a:solidFill>
                <a:latin typeface="Times New Roman" panose="02020603050405020304" pitchFamily="18" charset="0"/>
                <a:cs typeface="Times New Roman" panose="02020603050405020304" pitchFamily="18" charset="0"/>
              </a:rPr>
              <a:t>phân</a:t>
            </a:r>
            <a:r>
              <a:rPr lang="en-US" altLang="vi-VN" sz="2400" b="1" dirty="0" smtClean="0">
                <a:solidFill>
                  <a:srgbClr val="7030A0"/>
                </a:solidFill>
                <a:latin typeface="Times New Roman" panose="02020603050405020304" pitchFamily="18" charset="0"/>
                <a:cs typeface="Times New Roman" panose="02020603050405020304" pitchFamily="18" charset="0"/>
              </a:rPr>
              <a:t> </a:t>
            </a:r>
            <a:r>
              <a:rPr lang="en-US" altLang="vi-VN" sz="2400" b="1" dirty="0" err="1" smtClean="0">
                <a:solidFill>
                  <a:srgbClr val="7030A0"/>
                </a:solidFill>
                <a:latin typeface="Times New Roman" panose="02020603050405020304" pitchFamily="18" charset="0"/>
                <a:cs typeface="Times New Roman" panose="02020603050405020304" pitchFamily="18" charset="0"/>
              </a:rPr>
              <a:t>lớp</a:t>
            </a:r>
            <a:r>
              <a:rPr lang="en-US" altLang="vi-VN" sz="2400" b="1" dirty="0" smtClean="0">
                <a:solidFill>
                  <a:srgbClr val="7030A0"/>
                </a:solidFill>
                <a:latin typeface="Times New Roman" panose="02020603050405020304" pitchFamily="18" charset="0"/>
                <a:cs typeface="Times New Roman" panose="02020603050405020304" pitchFamily="18" charset="0"/>
              </a:rPr>
              <a:t> </a:t>
            </a:r>
            <a:r>
              <a:rPr lang="en-US" altLang="vi-VN" sz="2400" b="1" dirty="0" err="1" smtClean="0">
                <a:solidFill>
                  <a:srgbClr val="7030A0"/>
                </a:solidFill>
                <a:latin typeface="Times New Roman" panose="02020603050405020304" pitchFamily="18" charset="0"/>
                <a:cs typeface="Times New Roman" panose="02020603050405020304" pitchFamily="18" charset="0"/>
              </a:rPr>
              <a:t>trên</a:t>
            </a:r>
            <a:r>
              <a:rPr lang="en-US" altLang="vi-VN" sz="2400" b="1" dirty="0" smtClean="0">
                <a:solidFill>
                  <a:srgbClr val="7030A0"/>
                </a:solidFill>
                <a:latin typeface="Times New Roman" panose="02020603050405020304" pitchFamily="18" charset="0"/>
                <a:cs typeface="Times New Roman" panose="02020603050405020304" pitchFamily="18" charset="0"/>
              </a:rPr>
              <a:t> 1 </a:t>
            </a:r>
            <a:r>
              <a:rPr lang="en-US" altLang="vi-VN" sz="2400" b="1" dirty="0" err="1" smtClean="0">
                <a:solidFill>
                  <a:srgbClr val="7030A0"/>
                </a:solidFill>
                <a:latin typeface="Times New Roman" panose="02020603050405020304" pitchFamily="18" charset="0"/>
                <a:cs typeface="Times New Roman" panose="02020603050405020304" pitchFamily="18" charset="0"/>
              </a:rPr>
              <a:t>lớp</a:t>
            </a:r>
            <a:endParaRPr lang="en-US" altLang="vi-VN" sz="2400" b="1" dirty="0">
              <a:solidFill>
                <a:srgbClr val="7030A0"/>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 xmlns:a16="http://schemas.microsoft.com/office/drawing/2014/main" id="{22055F5D-1B93-574D-9EF5-6CECAB89352A}"/>
              </a:ext>
            </a:extLst>
          </p:cNvPr>
          <p:cNvPicPr>
            <a:picLocks noChangeAspect="1"/>
          </p:cNvPicPr>
          <p:nvPr/>
        </p:nvPicPr>
        <p:blipFill rotWithShape="1">
          <a:blip r:embed="rId2" cstate="print"/>
          <a:srcRect l="12948"/>
          <a:stretch/>
        </p:blipFill>
        <p:spPr>
          <a:xfrm>
            <a:off x="301280" y="13445"/>
            <a:ext cx="8854389" cy="4207643"/>
          </a:xfrm>
          <a:prstGeom prst="rect">
            <a:avLst/>
          </a:prstGeom>
        </p:spPr>
      </p:pic>
    </p:spTree>
    <p:extLst>
      <p:ext uri="{BB962C8B-B14F-4D97-AF65-F5344CB8AC3E}">
        <p14:creationId xmlns:p14="http://schemas.microsoft.com/office/powerpoint/2010/main" val="556345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blinds(horizontal)">
                                      <p:cBhvr>
                                        <p:cTn id="7" dur="500"/>
                                        <p:tgtEl>
                                          <p:spTgt spid="634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3491"/>
                                        </p:tgtEl>
                                        <p:attrNameLst>
                                          <p:attrName>style.visibility</p:attrName>
                                        </p:attrNameLst>
                                      </p:cBhvr>
                                      <p:to>
                                        <p:strVal val="visible"/>
                                      </p:to>
                                    </p:set>
                                    <p:animEffect transition="in" filter="blinds(horizontal)">
                                      <p:cBhvr>
                                        <p:cTn id="12" dur="500"/>
                                        <p:tgtEl>
                                          <p:spTgt spid="634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3492"/>
                                        </p:tgtEl>
                                        <p:attrNameLst>
                                          <p:attrName>style.visibility</p:attrName>
                                        </p:attrNameLst>
                                      </p:cBhvr>
                                      <p:to>
                                        <p:strVal val="visible"/>
                                      </p:to>
                                    </p:set>
                                    <p:animEffect transition="in" filter="blinds(horizontal)">
                                      <p:cBhvr>
                                        <p:cTn id="17" dur="500"/>
                                        <p:tgtEl>
                                          <p:spTgt spid="6349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3494"/>
                                        </p:tgtEl>
                                        <p:attrNameLst>
                                          <p:attrName>style.visibility</p:attrName>
                                        </p:attrNameLst>
                                      </p:cBhvr>
                                      <p:to>
                                        <p:strVal val="visible"/>
                                      </p:to>
                                    </p:set>
                                    <p:animEffect transition="in" filter="blinds(horizontal)">
                                      <p:cBhvr>
                                        <p:cTn id="32" dur="500"/>
                                        <p:tgtEl>
                                          <p:spTgt spid="63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p:bldP spid="63492" grpId="0"/>
      <p:bldP spid="63493" grpId="0"/>
      <p:bldP spid="63494"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b="1" u="sng" dirty="0" err="1" smtClean="0"/>
              <a:t>Sè</a:t>
            </a:r>
            <a:r>
              <a:rPr lang="en-US" b="1" u="sng" dirty="0" smtClean="0"/>
              <a:t> </a:t>
            </a:r>
            <a:r>
              <a:rPr lang="en-US" b="1" u="sng" dirty="0" err="1"/>
              <a:t>obitan</a:t>
            </a:r>
            <a:r>
              <a:rPr lang="en-US" b="1" u="sng" dirty="0"/>
              <a:t> </a:t>
            </a:r>
            <a:r>
              <a:rPr lang="en-US" b="1" u="sng" dirty="0" err="1"/>
              <a:t>trong</a:t>
            </a:r>
            <a:r>
              <a:rPr lang="en-US" b="1" u="sng" dirty="0"/>
              <a:t> </a:t>
            </a:r>
            <a:r>
              <a:rPr lang="en-US" b="1" u="sng" dirty="0" err="1"/>
              <a:t>mét</a:t>
            </a:r>
            <a:r>
              <a:rPr lang="en-US" b="1" u="sng" dirty="0"/>
              <a:t> </a:t>
            </a:r>
            <a:r>
              <a:rPr lang="en-US" b="1" u="sng" dirty="0" err="1"/>
              <a:t>ph©n</a:t>
            </a:r>
            <a:r>
              <a:rPr lang="en-US" b="1" u="sng" dirty="0"/>
              <a:t> </a:t>
            </a:r>
            <a:r>
              <a:rPr lang="en-US" b="1" u="sng" dirty="0" err="1"/>
              <a:t>líp</a:t>
            </a:r>
            <a:r>
              <a:rPr lang="en-US" b="1" u="sng" dirty="0"/>
              <a:t> electron.</a:t>
            </a:r>
          </a:p>
        </p:txBody>
      </p:sp>
      <p:sp>
        <p:nvSpPr>
          <p:cNvPr id="35843" name="Rectangle 3"/>
          <p:cNvSpPr>
            <a:spLocks noGrp="1" noChangeArrowheads="1"/>
          </p:cNvSpPr>
          <p:nvPr>
            <p:ph type="body" idx="1"/>
          </p:nvPr>
        </p:nvSpPr>
        <p:spPr>
          <a:xfrm>
            <a:off x="457200" y="1717675"/>
            <a:ext cx="8229600" cy="4530725"/>
          </a:xfrm>
        </p:spPr>
        <p:txBody>
          <a:bodyPr/>
          <a:lstStyle/>
          <a:p>
            <a:pPr>
              <a:buFont typeface="Wingdings" pitchFamily="2" charset="2"/>
              <a:buNone/>
            </a:pPr>
            <a:r>
              <a:rPr lang="en-US" dirty="0" err="1"/>
              <a:t>Sè</a:t>
            </a:r>
            <a:r>
              <a:rPr lang="en-US" dirty="0"/>
              <a:t> </a:t>
            </a:r>
            <a:r>
              <a:rPr lang="en-US" dirty="0" err="1" smtClean="0"/>
              <a:t>l­ượng</a:t>
            </a:r>
            <a:r>
              <a:rPr lang="en-US" dirty="0" smtClean="0"/>
              <a:t> </a:t>
            </a:r>
            <a:r>
              <a:rPr lang="en-US" dirty="0"/>
              <a:t>vµ </a:t>
            </a:r>
            <a:r>
              <a:rPr lang="en-US" dirty="0" err="1"/>
              <a:t>h×nh</a:t>
            </a:r>
            <a:r>
              <a:rPr lang="en-US" dirty="0"/>
              <a:t> d¹ng </a:t>
            </a:r>
            <a:r>
              <a:rPr lang="en-US" dirty="0" err="1"/>
              <a:t>cña</a:t>
            </a:r>
            <a:r>
              <a:rPr lang="en-US" dirty="0"/>
              <a:t> </a:t>
            </a:r>
            <a:r>
              <a:rPr lang="en-US" dirty="0" err="1" smtClean="0"/>
              <a:t>obitan</a:t>
            </a:r>
            <a:r>
              <a:rPr lang="en-US" dirty="0" smtClean="0"/>
              <a:t> </a:t>
            </a:r>
            <a:r>
              <a:rPr lang="en-US" dirty="0" err="1"/>
              <a:t>phô</a:t>
            </a:r>
            <a:r>
              <a:rPr lang="en-US" dirty="0"/>
              <a:t> </a:t>
            </a:r>
            <a:r>
              <a:rPr lang="en-US" dirty="0" err="1"/>
              <a:t>thuéc</a:t>
            </a:r>
            <a:r>
              <a:rPr lang="en-US" dirty="0"/>
              <a:t> </a:t>
            </a:r>
            <a:r>
              <a:rPr lang="en-US" dirty="0" err="1"/>
              <a:t>vµo</a:t>
            </a:r>
            <a:r>
              <a:rPr lang="en-US" dirty="0"/>
              <a:t> ®</a:t>
            </a:r>
            <a:r>
              <a:rPr lang="en-US" dirty="0" err="1"/>
              <a:t>Æc</a:t>
            </a:r>
            <a:r>
              <a:rPr lang="en-US" dirty="0"/>
              <a:t> ®</a:t>
            </a:r>
            <a:r>
              <a:rPr lang="en-US" dirty="0" err="1"/>
              <a:t>iÓm</a:t>
            </a:r>
            <a:r>
              <a:rPr lang="en-US" dirty="0"/>
              <a:t> </a:t>
            </a:r>
            <a:r>
              <a:rPr lang="en-US" dirty="0" err="1"/>
              <a:t>cña</a:t>
            </a:r>
            <a:r>
              <a:rPr lang="en-US" dirty="0"/>
              <a:t> </a:t>
            </a:r>
            <a:r>
              <a:rPr lang="en-US" dirty="0" err="1"/>
              <a:t>mçi</a:t>
            </a:r>
            <a:r>
              <a:rPr lang="en-US" dirty="0"/>
              <a:t> </a:t>
            </a:r>
            <a:r>
              <a:rPr lang="en-US" dirty="0" err="1"/>
              <a:t>ph©n</a:t>
            </a:r>
            <a:r>
              <a:rPr lang="en-US" dirty="0"/>
              <a:t> </a:t>
            </a:r>
            <a:r>
              <a:rPr lang="en-US" dirty="0" err="1"/>
              <a:t>líp</a:t>
            </a:r>
            <a:r>
              <a:rPr lang="en-US" dirty="0"/>
              <a:t> electron:</a:t>
            </a:r>
          </a:p>
          <a:p>
            <a:r>
              <a:rPr lang="en-US" dirty="0"/>
              <a:t>- </a:t>
            </a:r>
            <a:r>
              <a:rPr lang="en-US" dirty="0" err="1"/>
              <a:t>Ph©n</a:t>
            </a:r>
            <a:r>
              <a:rPr lang="en-US" dirty="0"/>
              <a:t> </a:t>
            </a:r>
            <a:r>
              <a:rPr lang="en-US" dirty="0" err="1"/>
              <a:t>líp</a:t>
            </a:r>
            <a:r>
              <a:rPr lang="en-US" dirty="0"/>
              <a:t> s: </a:t>
            </a:r>
            <a:r>
              <a:rPr lang="en-US" b="1" dirty="0" err="1">
                <a:solidFill>
                  <a:srgbClr val="FF0000"/>
                </a:solidFill>
              </a:rPr>
              <a:t>cã</a:t>
            </a:r>
            <a:r>
              <a:rPr lang="en-US" b="1" dirty="0">
                <a:solidFill>
                  <a:srgbClr val="FF0000"/>
                </a:solidFill>
              </a:rPr>
              <a:t> 1 </a:t>
            </a:r>
            <a:r>
              <a:rPr lang="en-US" b="1" dirty="0" err="1" smtClean="0">
                <a:solidFill>
                  <a:srgbClr val="FF0000"/>
                </a:solidFill>
              </a:rPr>
              <a:t>orbital_h×nh</a:t>
            </a:r>
            <a:r>
              <a:rPr lang="en-US" b="1" dirty="0" smtClean="0">
                <a:solidFill>
                  <a:srgbClr val="FF0000"/>
                </a:solidFill>
              </a:rPr>
              <a:t> </a:t>
            </a:r>
            <a:r>
              <a:rPr lang="en-US" b="1" dirty="0" err="1" smtClean="0">
                <a:solidFill>
                  <a:srgbClr val="FF0000"/>
                </a:solidFill>
              </a:rPr>
              <a:t>cÇu</a:t>
            </a:r>
            <a:r>
              <a:rPr lang="en-US" dirty="0" smtClean="0"/>
              <a:t>.</a:t>
            </a:r>
            <a:endParaRPr lang="en-US" sz="2400" dirty="0" smtClean="0"/>
          </a:p>
          <a:p>
            <a:r>
              <a:rPr lang="en-US" dirty="0" smtClean="0"/>
              <a:t>- </a:t>
            </a:r>
            <a:r>
              <a:rPr lang="en-US" dirty="0" err="1" smtClean="0"/>
              <a:t>Ph©n</a:t>
            </a:r>
            <a:r>
              <a:rPr lang="en-US" dirty="0" smtClean="0"/>
              <a:t> </a:t>
            </a:r>
            <a:r>
              <a:rPr lang="en-US" dirty="0" err="1" smtClean="0"/>
              <a:t>líp</a:t>
            </a:r>
            <a:r>
              <a:rPr lang="en-US" dirty="0" smtClean="0"/>
              <a:t> p: </a:t>
            </a:r>
            <a:r>
              <a:rPr lang="en-US" b="1" dirty="0" err="1" smtClean="0">
                <a:solidFill>
                  <a:srgbClr val="FF0000"/>
                </a:solidFill>
              </a:rPr>
              <a:t>cã</a:t>
            </a:r>
            <a:r>
              <a:rPr lang="en-US" b="1" dirty="0" smtClean="0">
                <a:solidFill>
                  <a:srgbClr val="FF0000"/>
                </a:solidFill>
              </a:rPr>
              <a:t> 3 </a:t>
            </a:r>
            <a:r>
              <a:rPr lang="en-US" b="1" dirty="0" err="1" smtClean="0">
                <a:solidFill>
                  <a:srgbClr val="FF0000"/>
                </a:solidFill>
              </a:rPr>
              <a:t>orbital_h×nh</a:t>
            </a:r>
            <a:r>
              <a:rPr lang="en-US" b="1" dirty="0" smtClean="0">
                <a:solidFill>
                  <a:srgbClr val="FF0000"/>
                </a:solidFill>
              </a:rPr>
              <a:t> </a:t>
            </a:r>
            <a:r>
              <a:rPr lang="en-US" b="1" dirty="0" err="1" smtClean="0">
                <a:solidFill>
                  <a:srgbClr val="FF0000"/>
                </a:solidFill>
              </a:rPr>
              <a:t>sè</a:t>
            </a:r>
            <a:r>
              <a:rPr lang="en-US" b="1" dirty="0" smtClean="0">
                <a:solidFill>
                  <a:srgbClr val="FF0000"/>
                </a:solidFill>
              </a:rPr>
              <a:t> 8 </a:t>
            </a:r>
            <a:r>
              <a:rPr lang="en-US" b="1" dirty="0" err="1" smtClean="0">
                <a:solidFill>
                  <a:srgbClr val="FF0000"/>
                </a:solidFill>
              </a:rPr>
              <a:t>næi</a:t>
            </a:r>
            <a:endParaRPr lang="en-US" b="1" dirty="0" smtClean="0">
              <a:solidFill>
                <a:srgbClr val="FF0000"/>
              </a:solidFill>
            </a:endParaRPr>
          </a:p>
          <a:p>
            <a:r>
              <a:rPr lang="en-US" dirty="0" smtClean="0"/>
              <a:t>- </a:t>
            </a:r>
            <a:r>
              <a:rPr lang="en-US" dirty="0" err="1"/>
              <a:t>Ph©n</a:t>
            </a:r>
            <a:r>
              <a:rPr lang="en-US" dirty="0"/>
              <a:t> </a:t>
            </a:r>
            <a:r>
              <a:rPr lang="en-US" dirty="0" err="1"/>
              <a:t>líp</a:t>
            </a:r>
            <a:r>
              <a:rPr lang="en-US" dirty="0"/>
              <a:t> d: </a:t>
            </a:r>
            <a:r>
              <a:rPr lang="en-US" b="1" dirty="0" err="1">
                <a:solidFill>
                  <a:srgbClr val="FF0000"/>
                </a:solidFill>
              </a:rPr>
              <a:t>cã</a:t>
            </a:r>
            <a:r>
              <a:rPr lang="en-US" b="1" dirty="0">
                <a:solidFill>
                  <a:srgbClr val="FF0000"/>
                </a:solidFill>
              </a:rPr>
              <a:t> 5 </a:t>
            </a:r>
            <a:r>
              <a:rPr lang="en-US" b="1" dirty="0" smtClean="0">
                <a:solidFill>
                  <a:srgbClr val="FF0000"/>
                </a:solidFill>
              </a:rPr>
              <a:t>orbital</a:t>
            </a:r>
            <a:endParaRPr lang="en-US" b="1" dirty="0">
              <a:solidFill>
                <a:srgbClr val="FF0000"/>
              </a:solidFill>
            </a:endParaRPr>
          </a:p>
          <a:p>
            <a:r>
              <a:rPr lang="en-US" dirty="0"/>
              <a:t>- </a:t>
            </a:r>
            <a:r>
              <a:rPr lang="en-US" dirty="0" err="1"/>
              <a:t>Ph©n</a:t>
            </a:r>
            <a:r>
              <a:rPr lang="en-US" dirty="0"/>
              <a:t> </a:t>
            </a:r>
            <a:r>
              <a:rPr lang="en-US" dirty="0" err="1"/>
              <a:t>líp</a:t>
            </a:r>
            <a:r>
              <a:rPr lang="en-US" dirty="0"/>
              <a:t> f: </a:t>
            </a:r>
            <a:r>
              <a:rPr lang="en-US" b="1" dirty="0" err="1">
                <a:solidFill>
                  <a:srgbClr val="FF0000"/>
                </a:solidFill>
              </a:rPr>
              <a:t>cã</a:t>
            </a:r>
            <a:r>
              <a:rPr lang="en-US" b="1" dirty="0">
                <a:solidFill>
                  <a:srgbClr val="FF0000"/>
                </a:solidFill>
              </a:rPr>
              <a:t> 7 </a:t>
            </a:r>
            <a:r>
              <a:rPr lang="en-US" b="1" dirty="0" smtClean="0">
                <a:solidFill>
                  <a:srgbClr val="FF0000"/>
                </a:solidFill>
              </a:rPr>
              <a:t>orbital</a:t>
            </a:r>
            <a:endParaRPr lang="en-US" b="1" dirty="0">
              <a:solidFill>
                <a:srgbClr val="FF0000"/>
              </a:solidFill>
            </a:endParaRPr>
          </a:p>
        </p:txBody>
      </p:sp>
      <p:sp>
        <p:nvSpPr>
          <p:cNvPr id="35844" name="Rectangle 4"/>
          <p:cNvSpPr>
            <a:spLocks noChangeArrowheads="1"/>
          </p:cNvSpPr>
          <p:nvPr/>
        </p:nvSpPr>
        <p:spPr bwMode="auto">
          <a:xfrm>
            <a:off x="5822950" y="4027394"/>
            <a:ext cx="30162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rgbClr val="666600"/>
              </a:buClr>
              <a:buSzPct val="75000"/>
              <a:buFont typeface="Wingdings" pitchFamily="2" charset="2"/>
              <a:buNone/>
            </a:pPr>
            <a:r>
              <a:rPr lang="en-US" sz="3200" b="1" dirty="0" err="1" smtClean="0">
                <a:solidFill>
                  <a:srgbClr val="FF0000"/>
                </a:solidFill>
                <a:latin typeface=".VnArial" pitchFamily="34" charset="0"/>
              </a:rPr>
              <a:t>H×nh</a:t>
            </a:r>
            <a:r>
              <a:rPr lang="en-US" sz="3200" b="1" dirty="0" smtClean="0">
                <a:solidFill>
                  <a:srgbClr val="FF0000"/>
                </a:solidFill>
                <a:latin typeface=".VnArial" pitchFamily="34" charset="0"/>
              </a:rPr>
              <a:t> d¹ng </a:t>
            </a:r>
            <a:r>
              <a:rPr lang="en-US" sz="3200" b="1" dirty="0" err="1" smtClean="0">
                <a:solidFill>
                  <a:srgbClr val="FF0000"/>
                </a:solidFill>
                <a:latin typeface=".VnArial" pitchFamily="34" charset="0"/>
              </a:rPr>
              <a:t>phøc</a:t>
            </a:r>
            <a:r>
              <a:rPr lang="en-US" sz="3200" b="1" dirty="0" smtClean="0">
                <a:solidFill>
                  <a:srgbClr val="FF0000"/>
                </a:solidFill>
                <a:latin typeface=".VnArial" pitchFamily="34" charset="0"/>
              </a:rPr>
              <a:t> t¹p</a:t>
            </a:r>
          </a:p>
        </p:txBody>
      </p:sp>
      <p:sp>
        <p:nvSpPr>
          <p:cNvPr id="35845" name="AutoShape 5"/>
          <p:cNvSpPr>
            <a:spLocks/>
          </p:cNvSpPr>
          <p:nvPr/>
        </p:nvSpPr>
        <p:spPr bwMode="auto">
          <a:xfrm>
            <a:off x="5526741" y="4141694"/>
            <a:ext cx="76200" cy="838200"/>
          </a:xfrm>
          <a:prstGeom prst="rightBrace">
            <a:avLst>
              <a:gd name="adj1" fmla="val 91667"/>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3200" smtClean="0">
              <a:solidFill>
                <a:srgbClr val="FF0000"/>
              </a:solidFill>
              <a:latin typeface=".VnArial" pitchFamily="34" charset="0"/>
            </a:endParaRPr>
          </a:p>
        </p:txBody>
      </p:sp>
    </p:spTree>
    <p:extLst>
      <p:ext uri="{BB962C8B-B14F-4D97-AF65-F5344CB8AC3E}">
        <p14:creationId xmlns:p14="http://schemas.microsoft.com/office/powerpoint/2010/main" val="280385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533400" y="1981200"/>
            <a:ext cx="8229600" cy="4530725"/>
          </a:xfrm>
        </p:spPr>
        <p:txBody>
          <a:bodyPr/>
          <a:lstStyle/>
          <a:p>
            <a:endParaRPr lang="en-US" dirty="0"/>
          </a:p>
          <a:p>
            <a:r>
              <a:rPr lang="en-US" dirty="0" err="1"/>
              <a:t>Trong</a:t>
            </a:r>
            <a:r>
              <a:rPr lang="en-US" dirty="0"/>
              <a:t> </a:t>
            </a:r>
            <a:r>
              <a:rPr lang="en-US" dirty="0" err="1"/>
              <a:t>nguyên</a:t>
            </a:r>
            <a:r>
              <a:rPr lang="en-US" dirty="0"/>
              <a:t> </a:t>
            </a:r>
            <a:r>
              <a:rPr lang="en-US" dirty="0" err="1"/>
              <a:t>tử</a:t>
            </a:r>
            <a:r>
              <a:rPr lang="en-US" dirty="0"/>
              <a:t>, </a:t>
            </a:r>
            <a:r>
              <a:rPr lang="en-US" dirty="0" err="1"/>
              <a:t>các</a:t>
            </a:r>
            <a:r>
              <a:rPr lang="en-US" dirty="0"/>
              <a:t> electron </a:t>
            </a:r>
            <a:r>
              <a:rPr lang="en-US" dirty="0" err="1"/>
              <a:t>trên</a:t>
            </a:r>
            <a:r>
              <a:rPr lang="en-US" dirty="0"/>
              <a:t> </a:t>
            </a:r>
            <a:r>
              <a:rPr lang="en-US" dirty="0" err="1"/>
              <a:t>mỗi</a:t>
            </a:r>
            <a:r>
              <a:rPr lang="en-US" dirty="0"/>
              <a:t> </a:t>
            </a:r>
            <a:r>
              <a:rPr lang="en-US" dirty="0" err="1"/>
              <a:t>obital</a:t>
            </a:r>
            <a:r>
              <a:rPr lang="en-US" dirty="0"/>
              <a:t> </a:t>
            </a:r>
            <a:r>
              <a:rPr lang="en-US" dirty="0" err="1"/>
              <a:t>có</a:t>
            </a:r>
            <a:r>
              <a:rPr lang="en-US" dirty="0"/>
              <a:t> 1 </a:t>
            </a:r>
            <a:r>
              <a:rPr lang="en-US" dirty="0" err="1"/>
              <a:t>mức</a:t>
            </a:r>
            <a:r>
              <a:rPr lang="en-US" dirty="0"/>
              <a:t> </a:t>
            </a:r>
            <a:r>
              <a:rPr lang="en-US" dirty="0" err="1"/>
              <a:t>năng</a:t>
            </a:r>
            <a:r>
              <a:rPr lang="en-US" dirty="0"/>
              <a:t> </a:t>
            </a:r>
            <a:r>
              <a:rPr lang="en-US" dirty="0" err="1"/>
              <a:t>lượng</a:t>
            </a:r>
            <a:r>
              <a:rPr lang="en-US" dirty="0"/>
              <a:t> </a:t>
            </a:r>
            <a:r>
              <a:rPr lang="en-US" dirty="0" err="1"/>
              <a:t>xác</a:t>
            </a:r>
            <a:r>
              <a:rPr lang="en-US" dirty="0"/>
              <a:t> </a:t>
            </a:r>
            <a:r>
              <a:rPr lang="en-US" dirty="0" err="1"/>
              <a:t>định</a:t>
            </a:r>
            <a:r>
              <a:rPr lang="en-US" dirty="0"/>
              <a:t>. </a:t>
            </a:r>
            <a:r>
              <a:rPr lang="en-US" dirty="0" err="1"/>
              <a:t>Người</a:t>
            </a:r>
            <a:r>
              <a:rPr lang="en-US" dirty="0"/>
              <a:t> ta </a:t>
            </a:r>
            <a:r>
              <a:rPr lang="en-US" dirty="0" err="1"/>
              <a:t>gọi</a:t>
            </a:r>
            <a:r>
              <a:rPr lang="en-US" dirty="0"/>
              <a:t> </a:t>
            </a:r>
            <a:r>
              <a:rPr lang="en-US" dirty="0" err="1"/>
              <a:t>mức</a:t>
            </a:r>
            <a:r>
              <a:rPr lang="en-US" dirty="0"/>
              <a:t> </a:t>
            </a:r>
            <a:r>
              <a:rPr lang="en-US" dirty="0" err="1"/>
              <a:t>năng</a:t>
            </a:r>
            <a:r>
              <a:rPr lang="en-US" dirty="0"/>
              <a:t> </a:t>
            </a:r>
            <a:r>
              <a:rPr lang="en-US" dirty="0" err="1"/>
              <a:t>lượng</a:t>
            </a:r>
            <a:r>
              <a:rPr lang="en-US" dirty="0"/>
              <a:t> </a:t>
            </a:r>
            <a:r>
              <a:rPr lang="en-US" dirty="0" err="1"/>
              <a:t>này</a:t>
            </a:r>
            <a:r>
              <a:rPr lang="en-US" dirty="0"/>
              <a:t> </a:t>
            </a:r>
            <a:r>
              <a:rPr lang="en-US" dirty="0" err="1"/>
              <a:t>là</a:t>
            </a:r>
            <a:r>
              <a:rPr lang="en-US" dirty="0"/>
              <a:t> </a:t>
            </a:r>
            <a:r>
              <a:rPr lang="en-US" dirty="0" err="1">
                <a:solidFill>
                  <a:srgbClr val="FF0000"/>
                </a:solidFill>
              </a:rPr>
              <a:t>mức</a:t>
            </a:r>
            <a:r>
              <a:rPr lang="en-US" dirty="0">
                <a:solidFill>
                  <a:srgbClr val="FF0000"/>
                </a:solidFill>
              </a:rPr>
              <a:t> </a:t>
            </a:r>
            <a:r>
              <a:rPr lang="en-US" dirty="0" err="1">
                <a:solidFill>
                  <a:srgbClr val="FF0000"/>
                </a:solidFill>
              </a:rPr>
              <a:t>năng</a:t>
            </a:r>
            <a:r>
              <a:rPr lang="en-US" dirty="0">
                <a:solidFill>
                  <a:srgbClr val="FF0000"/>
                </a:solidFill>
              </a:rPr>
              <a:t> </a:t>
            </a:r>
            <a:r>
              <a:rPr lang="en-US" dirty="0" err="1">
                <a:solidFill>
                  <a:srgbClr val="FF0000"/>
                </a:solidFill>
              </a:rPr>
              <a:t>lượng</a:t>
            </a:r>
            <a:r>
              <a:rPr lang="en-US" dirty="0">
                <a:solidFill>
                  <a:srgbClr val="FF0000"/>
                </a:solidFill>
              </a:rPr>
              <a:t> </a:t>
            </a:r>
            <a:r>
              <a:rPr lang="en-US" dirty="0" err="1">
                <a:solidFill>
                  <a:srgbClr val="FF0000"/>
                </a:solidFill>
              </a:rPr>
              <a:t>obital</a:t>
            </a:r>
            <a:r>
              <a:rPr lang="en-US" dirty="0">
                <a:solidFill>
                  <a:srgbClr val="FF0000"/>
                </a:solidFill>
              </a:rPr>
              <a:t> </a:t>
            </a:r>
            <a:r>
              <a:rPr lang="en-US" dirty="0" err="1">
                <a:solidFill>
                  <a:srgbClr val="FF0000"/>
                </a:solidFill>
              </a:rPr>
              <a:t>nguyên</a:t>
            </a:r>
            <a:r>
              <a:rPr lang="en-US" dirty="0">
                <a:solidFill>
                  <a:srgbClr val="FF0000"/>
                </a:solidFill>
              </a:rPr>
              <a:t> </a:t>
            </a:r>
            <a:r>
              <a:rPr lang="en-US" dirty="0" err="1">
                <a:solidFill>
                  <a:srgbClr val="FF0000"/>
                </a:solidFill>
              </a:rPr>
              <a:t>tử</a:t>
            </a:r>
            <a:r>
              <a:rPr lang="en-US" dirty="0"/>
              <a:t> (</a:t>
            </a:r>
            <a:r>
              <a:rPr lang="en-US" dirty="0" err="1"/>
              <a:t>mức</a:t>
            </a:r>
            <a:r>
              <a:rPr lang="en-US" dirty="0"/>
              <a:t> </a:t>
            </a:r>
            <a:r>
              <a:rPr lang="en-US" dirty="0" err="1"/>
              <a:t>năng</a:t>
            </a:r>
            <a:r>
              <a:rPr lang="en-US" dirty="0"/>
              <a:t> </a:t>
            </a:r>
            <a:r>
              <a:rPr lang="en-US" dirty="0" err="1"/>
              <a:t>lượng</a:t>
            </a:r>
            <a:r>
              <a:rPr lang="en-US" dirty="0"/>
              <a:t> AO)</a:t>
            </a:r>
          </a:p>
        </p:txBody>
      </p:sp>
      <p:sp>
        <p:nvSpPr>
          <p:cNvPr id="7172" name="AutoShape 17"/>
          <p:cNvSpPr>
            <a:spLocks noChangeArrowheads="1"/>
          </p:cNvSpPr>
          <p:nvPr/>
        </p:nvSpPr>
        <p:spPr bwMode="gray">
          <a:xfrm>
            <a:off x="1219200" y="76200"/>
            <a:ext cx="6705600" cy="1676400"/>
          </a:xfrm>
          <a:prstGeom prst="roundRect">
            <a:avLst>
              <a:gd name="adj" fmla="val 49106"/>
            </a:avLst>
          </a:prstGeom>
          <a:gradFill rotWithShape="1">
            <a:gsLst>
              <a:gs pos="0">
                <a:srgbClr val="005E47"/>
              </a:gs>
              <a:gs pos="50000">
                <a:srgbClr val="00CC99"/>
              </a:gs>
              <a:gs pos="100000">
                <a:srgbClr val="005E47"/>
              </a:gs>
            </a:gsLst>
            <a:lin ang="5400000" scaled="1"/>
          </a:gradFill>
          <a:ln w="28575">
            <a:solidFill>
              <a:schemeClr val="bg1"/>
            </a:solidFill>
            <a:round/>
            <a:headEnd/>
            <a:tailEnd/>
          </a:ln>
        </p:spPr>
        <p:txBody>
          <a:bodyPr wrap="none" anchor="ctr"/>
          <a:lstStyle/>
          <a:p>
            <a:pPr algn="ctr"/>
            <a:r>
              <a:rPr lang="en-US" sz="3600" b="1" dirty="0" err="1" smtClean="0">
                <a:solidFill>
                  <a:schemeClr val="bg1"/>
                </a:solidFill>
              </a:rPr>
              <a:t>Cấu</a:t>
            </a:r>
            <a:r>
              <a:rPr lang="en-US" sz="3600" b="1" dirty="0" smtClean="0">
                <a:solidFill>
                  <a:schemeClr val="bg1"/>
                </a:solidFill>
              </a:rPr>
              <a:t> </a:t>
            </a:r>
            <a:r>
              <a:rPr lang="en-US" sz="3600" b="1" dirty="0" err="1" smtClean="0">
                <a:solidFill>
                  <a:schemeClr val="bg1"/>
                </a:solidFill>
              </a:rPr>
              <a:t>hình</a:t>
            </a:r>
            <a:r>
              <a:rPr lang="en-US" sz="3600" b="1" dirty="0" smtClean="0">
                <a:solidFill>
                  <a:schemeClr val="bg1"/>
                </a:solidFill>
              </a:rPr>
              <a:t> electron </a:t>
            </a:r>
            <a:r>
              <a:rPr lang="en-US" sz="3600" b="1" dirty="0" err="1" smtClean="0">
                <a:solidFill>
                  <a:schemeClr val="bg1"/>
                </a:solidFill>
              </a:rPr>
              <a:t>nguyên</a:t>
            </a:r>
            <a:r>
              <a:rPr lang="en-US" sz="3600" b="1" dirty="0" smtClean="0">
                <a:solidFill>
                  <a:schemeClr val="bg1"/>
                </a:solidFill>
              </a:rPr>
              <a:t> </a:t>
            </a:r>
            <a:r>
              <a:rPr lang="en-US" sz="3600" b="1" dirty="0" err="1" smtClean="0">
                <a:solidFill>
                  <a:schemeClr val="bg1"/>
                </a:solidFill>
              </a:rPr>
              <a:t>tử</a:t>
            </a:r>
            <a:r>
              <a:rPr lang="en-US" sz="3600" b="1" dirty="0" smtClean="0">
                <a:solidFill>
                  <a:schemeClr val="bg1"/>
                </a:solidFill>
              </a:rPr>
              <a:t> </a:t>
            </a:r>
            <a:endParaRPr lang="en-US" sz="3600" b="1" dirty="0">
              <a:solidFill>
                <a:schemeClr val="bg1"/>
              </a:solidFill>
            </a:endParaRPr>
          </a:p>
        </p:txBody>
      </p:sp>
    </p:spTree>
    <p:extLst>
      <p:ext uri="{BB962C8B-B14F-4D97-AF65-F5344CB8AC3E}">
        <p14:creationId xmlns:p14="http://schemas.microsoft.com/office/powerpoint/2010/main" val="2057919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0-#ppt_w/2"/>
                                          </p:val>
                                        </p:tav>
                                        <p:tav tm="100000">
                                          <p:val>
                                            <p:strVal val="#ppt_x"/>
                                          </p:val>
                                        </p:tav>
                                      </p:tavLst>
                                    </p:anim>
                                    <p:anim calcmode="lin" valueType="num">
                                      <p:cBhvr additive="base">
                                        <p:cTn id="8" dur="500" fill="hold"/>
                                        <p:tgtEl>
                                          <p:spTgt spid="717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p:cTn id="13" dur="500" fill="hold"/>
                                        <p:tgtEl>
                                          <p:spTgt spid="717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7171">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71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5DDD071D-E653-4CE5-A99F-4500777E0688}"/>
              </a:ext>
            </a:extLst>
          </p:cNvPr>
          <p:cNvSpPr>
            <a:spLocks noGrp="1"/>
          </p:cNvSpPr>
          <p:nvPr>
            <p:ph type="title"/>
          </p:nvPr>
        </p:nvSpPr>
        <p:spPr/>
        <p:txBody>
          <a:bodyPr/>
          <a:lstStyle/>
          <a:p>
            <a:endParaRPr lang="en-US"/>
          </a:p>
        </p:txBody>
      </p:sp>
      <p:sp>
        <p:nvSpPr>
          <p:cNvPr id="4" name="Rectangle 3"/>
          <p:cNvSpPr/>
          <p:nvPr/>
        </p:nvSpPr>
        <p:spPr>
          <a:xfrm>
            <a:off x="681470" y="1484784"/>
            <a:ext cx="8225650" cy="1446550"/>
          </a:xfrm>
          <a:prstGeom prst="rect">
            <a:avLst/>
          </a:prstGeom>
        </p:spPr>
        <p:txBody>
          <a:bodyPr wrap="none">
            <a:spAutoFit/>
          </a:bodyPr>
          <a:lstStyle/>
          <a:p>
            <a:pPr algn="ctr"/>
            <a:r>
              <a:rPr lang="en-US" sz="4400" b="1" dirty="0" smtClean="0">
                <a:solidFill>
                  <a:srgbClr val="FF0000"/>
                </a:solidFill>
                <a:latin typeface="Times New Roman" pitchFamily="18" charset="0"/>
              </a:rPr>
              <a:t>BÀI 4: CẤU TRÚC LỚP VỎ </a:t>
            </a:r>
          </a:p>
          <a:p>
            <a:pPr algn="ctr"/>
            <a:r>
              <a:rPr lang="en-US" sz="4400" b="1" dirty="0" smtClean="0">
                <a:solidFill>
                  <a:srgbClr val="FF0000"/>
                </a:solidFill>
                <a:latin typeface="Times New Roman" pitchFamily="18" charset="0"/>
              </a:rPr>
              <a:t>ELECTRON CỦA NGUYÊN TỬ</a:t>
            </a:r>
            <a:endParaRPr lang="en-US" sz="4400" b="1" dirty="0">
              <a:solidFill>
                <a:srgbClr val="FF0000"/>
              </a:solidFill>
              <a:latin typeface="Times New Roman" pitchFamily="18" charset="0"/>
            </a:endParaRPr>
          </a:p>
        </p:txBody>
      </p:sp>
      <p:grpSp>
        <p:nvGrpSpPr>
          <p:cNvPr id="3" name="Group 2"/>
          <p:cNvGrpSpPr/>
          <p:nvPr/>
        </p:nvGrpSpPr>
        <p:grpSpPr>
          <a:xfrm>
            <a:off x="681470" y="3435389"/>
            <a:ext cx="7772400" cy="3265454"/>
            <a:chOff x="681470" y="3435389"/>
            <a:chExt cx="7772400" cy="3265454"/>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3435389"/>
              <a:ext cx="3743325" cy="3265454"/>
            </a:xfrm>
            <a:prstGeom prst="rect">
              <a:avLst/>
            </a:prstGeom>
          </p:spPr>
        </p:pic>
        <p:cxnSp>
          <p:nvCxnSpPr>
            <p:cNvPr id="7" name="Straight Arrow Connector 6"/>
            <p:cNvCxnSpPr/>
            <p:nvPr/>
          </p:nvCxnSpPr>
          <p:spPr>
            <a:xfrm>
              <a:off x="2815070" y="4121189"/>
              <a:ext cx="1447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872470" y="4654589"/>
              <a:ext cx="1828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81670" y="5187989"/>
              <a:ext cx="16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91070" y="3816389"/>
              <a:ext cx="1524000" cy="461665"/>
            </a:xfrm>
            <a:prstGeom prst="rect">
              <a:avLst/>
            </a:prstGeom>
            <a:noFill/>
          </p:spPr>
          <p:txBody>
            <a:bodyPr wrap="square" rtlCol="0">
              <a:spAutoFit/>
            </a:bodyPr>
            <a:lstStyle/>
            <a:p>
              <a:pPr algn="ctr"/>
              <a:r>
                <a:rPr lang="en-US" sz="2400" b="1" dirty="0" smtClean="0">
                  <a:solidFill>
                    <a:srgbClr val="0070C0"/>
                  </a:solidFill>
                  <a:latin typeface="Times New Roman" pitchFamily="18" charset="0"/>
                  <a:cs typeface="Times New Roman" pitchFamily="18" charset="0"/>
                </a:rPr>
                <a:t>Electron</a:t>
              </a:r>
              <a:endParaRPr lang="en-US" sz="2400" b="1" dirty="0">
                <a:solidFill>
                  <a:srgbClr val="0070C0"/>
                </a:solidFill>
                <a:latin typeface="Times New Roman" pitchFamily="18" charset="0"/>
                <a:cs typeface="Times New Roman" pitchFamily="18" charset="0"/>
              </a:endParaRPr>
            </a:p>
          </p:txBody>
        </p:sp>
        <p:sp>
          <p:nvSpPr>
            <p:cNvPr id="11" name="TextBox 10"/>
            <p:cNvSpPr txBox="1"/>
            <p:nvPr/>
          </p:nvSpPr>
          <p:spPr>
            <a:xfrm>
              <a:off x="6849340" y="4425989"/>
              <a:ext cx="1604530" cy="461665"/>
            </a:xfrm>
            <a:prstGeom prst="rect">
              <a:avLst/>
            </a:prstGeom>
            <a:noFill/>
          </p:spPr>
          <p:txBody>
            <a:bodyPr wrap="square" rtlCol="0">
              <a:spAutoFit/>
            </a:bodyPr>
            <a:lstStyle/>
            <a:p>
              <a:r>
                <a:rPr lang="en-US" sz="2400" b="1" smtClean="0">
                  <a:solidFill>
                    <a:srgbClr val="00B050"/>
                  </a:solidFill>
                  <a:latin typeface="Times New Roman" pitchFamily="18" charset="0"/>
                  <a:cs typeface="Times New Roman" pitchFamily="18" charset="0"/>
                </a:rPr>
                <a:t>Hạt nhân</a:t>
              </a:r>
              <a:endParaRPr lang="en-US" sz="2400" b="1">
                <a:solidFill>
                  <a:srgbClr val="00B050"/>
                </a:solidFill>
                <a:latin typeface="Times New Roman" pitchFamily="18" charset="0"/>
                <a:cs typeface="Times New Roman" pitchFamily="18" charset="0"/>
              </a:endParaRPr>
            </a:p>
          </p:txBody>
        </p:sp>
        <p:sp>
          <p:nvSpPr>
            <p:cNvPr id="12" name="TextBox 11"/>
            <p:cNvSpPr txBox="1"/>
            <p:nvPr/>
          </p:nvSpPr>
          <p:spPr>
            <a:xfrm>
              <a:off x="681470" y="4730789"/>
              <a:ext cx="1828800" cy="830997"/>
            </a:xfrm>
            <a:prstGeom prst="rect">
              <a:avLst/>
            </a:prstGeom>
            <a:noFill/>
          </p:spPr>
          <p:txBody>
            <a:bodyPr wrap="square" rtlCol="0">
              <a:spAutoFit/>
            </a:bodyPr>
            <a:lstStyle/>
            <a:p>
              <a:pPr algn="ctr"/>
              <a:r>
                <a:rPr lang="en-US" sz="2400" b="1" dirty="0" err="1" smtClean="0">
                  <a:solidFill>
                    <a:schemeClr val="accent6">
                      <a:lumMod val="75000"/>
                    </a:schemeClr>
                  </a:solidFill>
                  <a:latin typeface="Times New Roman" pitchFamily="18" charset="0"/>
                  <a:cs typeface="Times New Roman" pitchFamily="18" charset="0"/>
                </a:rPr>
                <a:t>Quỹ</a:t>
              </a:r>
              <a:r>
                <a:rPr lang="en-US" sz="2400" b="1" dirty="0" smtClean="0">
                  <a:solidFill>
                    <a:schemeClr val="accent6">
                      <a:lumMod val="75000"/>
                    </a:schemeClr>
                  </a:solidFill>
                  <a:latin typeface="Times New Roman" pitchFamily="18" charset="0"/>
                  <a:cs typeface="Times New Roman" pitchFamily="18" charset="0"/>
                </a:rPr>
                <a:t> </a:t>
              </a:r>
              <a:r>
                <a:rPr lang="en-US" sz="2400" b="1" dirty="0" err="1" smtClean="0">
                  <a:solidFill>
                    <a:schemeClr val="accent6">
                      <a:lumMod val="75000"/>
                    </a:schemeClr>
                  </a:solidFill>
                  <a:latin typeface="Times New Roman" pitchFamily="18" charset="0"/>
                  <a:cs typeface="Times New Roman" pitchFamily="18" charset="0"/>
                </a:rPr>
                <a:t>đạo</a:t>
              </a:r>
              <a:r>
                <a:rPr lang="en-US" sz="2400" b="1" dirty="0" smtClean="0">
                  <a:solidFill>
                    <a:schemeClr val="accent6">
                      <a:lumMod val="75000"/>
                    </a:schemeClr>
                  </a:solidFill>
                  <a:latin typeface="Times New Roman" pitchFamily="18" charset="0"/>
                  <a:cs typeface="Times New Roman" pitchFamily="18" charset="0"/>
                </a:rPr>
                <a:t> Electron</a:t>
              </a:r>
              <a:endParaRPr lang="en-US" sz="2400" b="1" dirty="0">
                <a:solidFill>
                  <a:schemeClr val="accent6">
                    <a:lumMod val="75000"/>
                  </a:schemeClr>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41842593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Rectangle 9"/>
          <p:cNvSpPr>
            <a:spLocks noChangeArrowheads="1"/>
          </p:cNvSpPr>
          <p:nvPr/>
        </p:nvSpPr>
        <p:spPr bwMode="auto">
          <a:xfrm>
            <a:off x="2876550" y="5704915"/>
            <a:ext cx="5029200" cy="228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6" name="Rectangle 10"/>
          <p:cNvSpPr>
            <a:spLocks noChangeArrowheads="1"/>
          </p:cNvSpPr>
          <p:nvPr/>
        </p:nvSpPr>
        <p:spPr bwMode="auto">
          <a:xfrm>
            <a:off x="2895600" y="4638115"/>
            <a:ext cx="5029200" cy="228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7" name="Rectangle 11"/>
          <p:cNvSpPr>
            <a:spLocks noChangeArrowheads="1"/>
          </p:cNvSpPr>
          <p:nvPr/>
        </p:nvSpPr>
        <p:spPr bwMode="auto">
          <a:xfrm>
            <a:off x="2895600" y="3647515"/>
            <a:ext cx="5029200" cy="228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8" name="Rectangle 12"/>
          <p:cNvSpPr>
            <a:spLocks noChangeArrowheads="1"/>
          </p:cNvSpPr>
          <p:nvPr/>
        </p:nvSpPr>
        <p:spPr bwMode="auto">
          <a:xfrm>
            <a:off x="2895600" y="2885515"/>
            <a:ext cx="5029200" cy="228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9" name="Rectangle 13"/>
          <p:cNvSpPr>
            <a:spLocks noChangeArrowheads="1"/>
          </p:cNvSpPr>
          <p:nvPr/>
        </p:nvSpPr>
        <p:spPr bwMode="auto">
          <a:xfrm>
            <a:off x="2895600" y="2123515"/>
            <a:ext cx="5029200" cy="228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0" name="Rectangle 14"/>
          <p:cNvSpPr>
            <a:spLocks noChangeArrowheads="1"/>
          </p:cNvSpPr>
          <p:nvPr/>
        </p:nvSpPr>
        <p:spPr bwMode="auto">
          <a:xfrm>
            <a:off x="2895600" y="1513915"/>
            <a:ext cx="5029200" cy="228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1" name="Rectangle 15"/>
          <p:cNvSpPr>
            <a:spLocks noChangeArrowheads="1"/>
          </p:cNvSpPr>
          <p:nvPr/>
        </p:nvSpPr>
        <p:spPr bwMode="auto">
          <a:xfrm>
            <a:off x="2895600" y="1056715"/>
            <a:ext cx="5029200" cy="228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242" name="Group 26"/>
          <p:cNvGrpSpPr>
            <a:grpSpLocks/>
          </p:cNvGrpSpPr>
          <p:nvPr/>
        </p:nvGrpSpPr>
        <p:grpSpPr bwMode="auto">
          <a:xfrm>
            <a:off x="4629150" y="1456765"/>
            <a:ext cx="1143000" cy="228600"/>
            <a:chOff x="3072" y="816"/>
            <a:chExt cx="720" cy="144"/>
          </a:xfrm>
        </p:grpSpPr>
        <p:sp>
          <p:nvSpPr>
            <p:cNvPr id="9235" name="Rectangle 19"/>
            <p:cNvSpPr>
              <a:spLocks noChangeArrowheads="1"/>
            </p:cNvSpPr>
            <p:nvPr/>
          </p:nvSpPr>
          <p:spPr bwMode="auto">
            <a:xfrm>
              <a:off x="3360" y="816"/>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2" name="Rectangle 16"/>
            <p:cNvSpPr>
              <a:spLocks noChangeArrowheads="1"/>
            </p:cNvSpPr>
            <p:nvPr/>
          </p:nvSpPr>
          <p:spPr bwMode="auto">
            <a:xfrm>
              <a:off x="3072" y="816"/>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3" name="Rectangle 17"/>
            <p:cNvSpPr>
              <a:spLocks noChangeArrowheads="1"/>
            </p:cNvSpPr>
            <p:nvPr/>
          </p:nvSpPr>
          <p:spPr bwMode="auto">
            <a:xfrm>
              <a:off x="3216" y="816"/>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4" name="Rectangle 18"/>
            <p:cNvSpPr>
              <a:spLocks noChangeArrowheads="1"/>
            </p:cNvSpPr>
            <p:nvPr/>
          </p:nvSpPr>
          <p:spPr bwMode="auto">
            <a:xfrm>
              <a:off x="3504" y="816"/>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7" name="Rectangle 21"/>
            <p:cNvSpPr>
              <a:spLocks noChangeArrowheads="1"/>
            </p:cNvSpPr>
            <p:nvPr/>
          </p:nvSpPr>
          <p:spPr bwMode="auto">
            <a:xfrm>
              <a:off x="3648" y="816"/>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43" name="Group 27"/>
          <p:cNvGrpSpPr>
            <a:grpSpLocks/>
          </p:cNvGrpSpPr>
          <p:nvPr/>
        </p:nvGrpSpPr>
        <p:grpSpPr bwMode="auto">
          <a:xfrm>
            <a:off x="3448050" y="1990165"/>
            <a:ext cx="685800" cy="228600"/>
            <a:chOff x="480" y="2688"/>
            <a:chExt cx="432" cy="144"/>
          </a:xfrm>
        </p:grpSpPr>
        <p:sp>
          <p:nvSpPr>
            <p:cNvPr id="9236" name="Rectangle 20"/>
            <p:cNvSpPr>
              <a:spLocks noChangeArrowheads="1"/>
            </p:cNvSpPr>
            <p:nvPr/>
          </p:nvSpPr>
          <p:spPr bwMode="auto">
            <a:xfrm>
              <a:off x="480" y="2688"/>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8" name="Rectangle 22"/>
            <p:cNvSpPr>
              <a:spLocks noChangeArrowheads="1"/>
            </p:cNvSpPr>
            <p:nvPr/>
          </p:nvSpPr>
          <p:spPr bwMode="auto">
            <a:xfrm>
              <a:off x="768" y="2688"/>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9" name="Rectangle 23"/>
            <p:cNvSpPr>
              <a:spLocks noChangeArrowheads="1"/>
            </p:cNvSpPr>
            <p:nvPr/>
          </p:nvSpPr>
          <p:spPr bwMode="auto">
            <a:xfrm>
              <a:off x="624" y="2688"/>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44" name="Group 28"/>
          <p:cNvGrpSpPr>
            <a:grpSpLocks/>
          </p:cNvGrpSpPr>
          <p:nvPr/>
        </p:nvGrpSpPr>
        <p:grpSpPr bwMode="auto">
          <a:xfrm>
            <a:off x="3429000" y="1380565"/>
            <a:ext cx="685800" cy="228600"/>
            <a:chOff x="480" y="2688"/>
            <a:chExt cx="432" cy="144"/>
          </a:xfrm>
        </p:grpSpPr>
        <p:sp>
          <p:nvSpPr>
            <p:cNvPr id="9245" name="Rectangle 29"/>
            <p:cNvSpPr>
              <a:spLocks noChangeArrowheads="1"/>
            </p:cNvSpPr>
            <p:nvPr/>
          </p:nvSpPr>
          <p:spPr bwMode="auto">
            <a:xfrm>
              <a:off x="480"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6" name="Rectangle 30"/>
            <p:cNvSpPr>
              <a:spLocks noChangeArrowheads="1"/>
            </p:cNvSpPr>
            <p:nvPr/>
          </p:nvSpPr>
          <p:spPr bwMode="auto">
            <a:xfrm>
              <a:off x="768"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47" name="Rectangle 31"/>
            <p:cNvSpPr>
              <a:spLocks noChangeArrowheads="1"/>
            </p:cNvSpPr>
            <p:nvPr/>
          </p:nvSpPr>
          <p:spPr bwMode="auto">
            <a:xfrm>
              <a:off x="624"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52" name="Group 36"/>
          <p:cNvGrpSpPr>
            <a:grpSpLocks/>
          </p:cNvGrpSpPr>
          <p:nvPr/>
        </p:nvGrpSpPr>
        <p:grpSpPr bwMode="auto">
          <a:xfrm>
            <a:off x="3429000" y="904315"/>
            <a:ext cx="685800" cy="228600"/>
            <a:chOff x="480" y="2688"/>
            <a:chExt cx="432" cy="144"/>
          </a:xfrm>
        </p:grpSpPr>
        <p:sp>
          <p:nvSpPr>
            <p:cNvPr id="9253" name="Rectangle 37"/>
            <p:cNvSpPr>
              <a:spLocks noChangeArrowheads="1"/>
            </p:cNvSpPr>
            <p:nvPr/>
          </p:nvSpPr>
          <p:spPr bwMode="auto">
            <a:xfrm>
              <a:off x="480" y="2688"/>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4" name="Rectangle 38"/>
            <p:cNvSpPr>
              <a:spLocks noChangeArrowheads="1"/>
            </p:cNvSpPr>
            <p:nvPr/>
          </p:nvSpPr>
          <p:spPr bwMode="auto">
            <a:xfrm>
              <a:off x="768" y="2688"/>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5" name="Rectangle 39"/>
            <p:cNvSpPr>
              <a:spLocks noChangeArrowheads="1"/>
            </p:cNvSpPr>
            <p:nvPr/>
          </p:nvSpPr>
          <p:spPr bwMode="auto">
            <a:xfrm>
              <a:off x="624" y="2688"/>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56" name="Group 40"/>
          <p:cNvGrpSpPr>
            <a:grpSpLocks/>
          </p:cNvGrpSpPr>
          <p:nvPr/>
        </p:nvGrpSpPr>
        <p:grpSpPr bwMode="auto">
          <a:xfrm>
            <a:off x="4629150" y="961465"/>
            <a:ext cx="1143000" cy="228600"/>
            <a:chOff x="3072" y="816"/>
            <a:chExt cx="720" cy="144"/>
          </a:xfrm>
        </p:grpSpPr>
        <p:sp>
          <p:nvSpPr>
            <p:cNvPr id="9257" name="Rectangle 41"/>
            <p:cNvSpPr>
              <a:spLocks noChangeArrowheads="1"/>
            </p:cNvSpPr>
            <p:nvPr/>
          </p:nvSpPr>
          <p:spPr bwMode="auto">
            <a:xfrm>
              <a:off x="3360" y="816"/>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8" name="Rectangle 42"/>
            <p:cNvSpPr>
              <a:spLocks noChangeArrowheads="1"/>
            </p:cNvSpPr>
            <p:nvPr/>
          </p:nvSpPr>
          <p:spPr bwMode="auto">
            <a:xfrm>
              <a:off x="3072" y="816"/>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9" name="Rectangle 43"/>
            <p:cNvSpPr>
              <a:spLocks noChangeArrowheads="1"/>
            </p:cNvSpPr>
            <p:nvPr/>
          </p:nvSpPr>
          <p:spPr bwMode="auto">
            <a:xfrm>
              <a:off x="3216" y="816"/>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0" name="Rectangle 44"/>
            <p:cNvSpPr>
              <a:spLocks noChangeArrowheads="1"/>
            </p:cNvSpPr>
            <p:nvPr/>
          </p:nvSpPr>
          <p:spPr bwMode="auto">
            <a:xfrm>
              <a:off x="3504" y="816"/>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1" name="Rectangle 45"/>
            <p:cNvSpPr>
              <a:spLocks noChangeArrowheads="1"/>
            </p:cNvSpPr>
            <p:nvPr/>
          </p:nvSpPr>
          <p:spPr bwMode="auto">
            <a:xfrm>
              <a:off x="3648" y="816"/>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62" name="Group 46"/>
          <p:cNvGrpSpPr>
            <a:grpSpLocks/>
          </p:cNvGrpSpPr>
          <p:nvPr/>
        </p:nvGrpSpPr>
        <p:grpSpPr bwMode="auto">
          <a:xfrm>
            <a:off x="4648200" y="2980765"/>
            <a:ext cx="1143000" cy="228600"/>
            <a:chOff x="3072" y="816"/>
            <a:chExt cx="720" cy="144"/>
          </a:xfrm>
        </p:grpSpPr>
        <p:sp>
          <p:nvSpPr>
            <p:cNvPr id="9263" name="Rectangle 47"/>
            <p:cNvSpPr>
              <a:spLocks noChangeArrowheads="1"/>
            </p:cNvSpPr>
            <p:nvPr/>
          </p:nvSpPr>
          <p:spPr bwMode="auto">
            <a:xfrm>
              <a:off x="3360" y="816"/>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4" name="Rectangle 48"/>
            <p:cNvSpPr>
              <a:spLocks noChangeArrowheads="1"/>
            </p:cNvSpPr>
            <p:nvPr/>
          </p:nvSpPr>
          <p:spPr bwMode="auto">
            <a:xfrm>
              <a:off x="3072" y="816"/>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5" name="Rectangle 49"/>
            <p:cNvSpPr>
              <a:spLocks noChangeArrowheads="1"/>
            </p:cNvSpPr>
            <p:nvPr/>
          </p:nvSpPr>
          <p:spPr bwMode="auto">
            <a:xfrm>
              <a:off x="3216" y="816"/>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6" name="Rectangle 50"/>
            <p:cNvSpPr>
              <a:spLocks noChangeArrowheads="1"/>
            </p:cNvSpPr>
            <p:nvPr/>
          </p:nvSpPr>
          <p:spPr bwMode="auto">
            <a:xfrm>
              <a:off x="3504" y="816"/>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7" name="Rectangle 51"/>
            <p:cNvSpPr>
              <a:spLocks noChangeArrowheads="1"/>
            </p:cNvSpPr>
            <p:nvPr/>
          </p:nvSpPr>
          <p:spPr bwMode="auto">
            <a:xfrm>
              <a:off x="3648" y="816"/>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74" name="Group 58"/>
          <p:cNvGrpSpPr>
            <a:grpSpLocks/>
          </p:cNvGrpSpPr>
          <p:nvPr/>
        </p:nvGrpSpPr>
        <p:grpSpPr bwMode="auto">
          <a:xfrm>
            <a:off x="6096000" y="1094815"/>
            <a:ext cx="1600200" cy="228600"/>
            <a:chOff x="528" y="1680"/>
            <a:chExt cx="1008" cy="144"/>
          </a:xfrm>
        </p:grpSpPr>
        <p:sp>
          <p:nvSpPr>
            <p:cNvPr id="9240" name="Rectangle 24"/>
            <p:cNvSpPr>
              <a:spLocks noChangeArrowheads="1"/>
            </p:cNvSpPr>
            <p:nvPr/>
          </p:nvSpPr>
          <p:spPr bwMode="auto">
            <a:xfrm>
              <a:off x="1248" y="1680"/>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248" name="Group 32"/>
            <p:cNvGrpSpPr>
              <a:grpSpLocks/>
            </p:cNvGrpSpPr>
            <p:nvPr/>
          </p:nvGrpSpPr>
          <p:grpSpPr bwMode="auto">
            <a:xfrm>
              <a:off x="816" y="1680"/>
              <a:ext cx="432" cy="144"/>
              <a:chOff x="480" y="2688"/>
              <a:chExt cx="432" cy="144"/>
            </a:xfrm>
          </p:grpSpPr>
          <p:sp>
            <p:nvSpPr>
              <p:cNvPr id="9249" name="Rectangle 33"/>
              <p:cNvSpPr>
                <a:spLocks noChangeArrowheads="1"/>
              </p:cNvSpPr>
              <p:nvPr/>
            </p:nvSpPr>
            <p:spPr bwMode="auto">
              <a:xfrm>
                <a:off x="480" y="2688"/>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0" name="Rectangle 34"/>
              <p:cNvSpPr>
                <a:spLocks noChangeArrowheads="1"/>
              </p:cNvSpPr>
              <p:nvPr/>
            </p:nvSpPr>
            <p:spPr bwMode="auto">
              <a:xfrm>
                <a:off x="768" y="2688"/>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1" name="Rectangle 35"/>
              <p:cNvSpPr>
                <a:spLocks noChangeArrowheads="1"/>
              </p:cNvSpPr>
              <p:nvPr/>
            </p:nvSpPr>
            <p:spPr bwMode="auto">
              <a:xfrm>
                <a:off x="624" y="2688"/>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268" name="Rectangle 52"/>
            <p:cNvSpPr>
              <a:spLocks noChangeArrowheads="1"/>
            </p:cNvSpPr>
            <p:nvPr/>
          </p:nvSpPr>
          <p:spPr bwMode="auto">
            <a:xfrm>
              <a:off x="672" y="1680"/>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69" name="Rectangle 53"/>
            <p:cNvSpPr>
              <a:spLocks noChangeArrowheads="1"/>
            </p:cNvSpPr>
            <p:nvPr/>
          </p:nvSpPr>
          <p:spPr bwMode="auto">
            <a:xfrm>
              <a:off x="1392" y="1680"/>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0" name="Rectangle 54"/>
            <p:cNvSpPr>
              <a:spLocks noChangeArrowheads="1"/>
            </p:cNvSpPr>
            <p:nvPr/>
          </p:nvSpPr>
          <p:spPr bwMode="auto">
            <a:xfrm>
              <a:off x="528" y="1680"/>
              <a:ext cx="144" cy="144"/>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271" name="Rectangle 55"/>
          <p:cNvSpPr>
            <a:spLocks noChangeArrowheads="1"/>
          </p:cNvSpPr>
          <p:nvPr/>
        </p:nvSpPr>
        <p:spPr bwMode="auto">
          <a:xfrm>
            <a:off x="2895600" y="2275915"/>
            <a:ext cx="228600" cy="228600"/>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2" name="Rectangle 56"/>
          <p:cNvSpPr>
            <a:spLocks noChangeArrowheads="1"/>
          </p:cNvSpPr>
          <p:nvPr/>
        </p:nvSpPr>
        <p:spPr bwMode="auto">
          <a:xfrm>
            <a:off x="2895600" y="1685365"/>
            <a:ext cx="228600" cy="228600"/>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3" name="Rectangle 57"/>
          <p:cNvSpPr>
            <a:spLocks noChangeArrowheads="1"/>
          </p:cNvSpPr>
          <p:nvPr/>
        </p:nvSpPr>
        <p:spPr bwMode="auto">
          <a:xfrm>
            <a:off x="2895600" y="1151965"/>
            <a:ext cx="228600" cy="228600"/>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275" name="Group 59"/>
          <p:cNvGrpSpPr>
            <a:grpSpLocks/>
          </p:cNvGrpSpPr>
          <p:nvPr/>
        </p:nvGrpSpPr>
        <p:grpSpPr bwMode="auto">
          <a:xfrm>
            <a:off x="6096000" y="1590115"/>
            <a:ext cx="1600200" cy="228600"/>
            <a:chOff x="528" y="1680"/>
            <a:chExt cx="1008" cy="144"/>
          </a:xfrm>
        </p:grpSpPr>
        <p:sp>
          <p:nvSpPr>
            <p:cNvPr id="9276" name="Rectangle 60"/>
            <p:cNvSpPr>
              <a:spLocks noChangeArrowheads="1"/>
            </p:cNvSpPr>
            <p:nvPr/>
          </p:nvSpPr>
          <p:spPr bwMode="auto">
            <a:xfrm>
              <a:off x="1248" y="1680"/>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277" name="Group 61"/>
            <p:cNvGrpSpPr>
              <a:grpSpLocks/>
            </p:cNvGrpSpPr>
            <p:nvPr/>
          </p:nvGrpSpPr>
          <p:grpSpPr bwMode="auto">
            <a:xfrm>
              <a:off x="816" y="1680"/>
              <a:ext cx="432" cy="144"/>
              <a:chOff x="480" y="2688"/>
              <a:chExt cx="432" cy="144"/>
            </a:xfrm>
          </p:grpSpPr>
          <p:sp>
            <p:nvSpPr>
              <p:cNvPr id="9278" name="Rectangle 62"/>
              <p:cNvSpPr>
                <a:spLocks noChangeArrowheads="1"/>
              </p:cNvSpPr>
              <p:nvPr/>
            </p:nvSpPr>
            <p:spPr bwMode="auto">
              <a:xfrm>
                <a:off x="480"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9" name="Rectangle 63"/>
              <p:cNvSpPr>
                <a:spLocks noChangeArrowheads="1"/>
              </p:cNvSpPr>
              <p:nvPr/>
            </p:nvSpPr>
            <p:spPr bwMode="auto">
              <a:xfrm>
                <a:off x="768"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0" name="Rectangle 64"/>
              <p:cNvSpPr>
                <a:spLocks noChangeArrowheads="1"/>
              </p:cNvSpPr>
              <p:nvPr/>
            </p:nvSpPr>
            <p:spPr bwMode="auto">
              <a:xfrm>
                <a:off x="624"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281" name="Rectangle 65"/>
            <p:cNvSpPr>
              <a:spLocks noChangeArrowheads="1"/>
            </p:cNvSpPr>
            <p:nvPr/>
          </p:nvSpPr>
          <p:spPr bwMode="auto">
            <a:xfrm>
              <a:off x="672" y="1680"/>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2" name="Rectangle 66"/>
            <p:cNvSpPr>
              <a:spLocks noChangeArrowheads="1"/>
            </p:cNvSpPr>
            <p:nvPr/>
          </p:nvSpPr>
          <p:spPr bwMode="auto">
            <a:xfrm>
              <a:off x="1392" y="1680"/>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3" name="Rectangle 67"/>
            <p:cNvSpPr>
              <a:spLocks noChangeArrowheads="1"/>
            </p:cNvSpPr>
            <p:nvPr/>
          </p:nvSpPr>
          <p:spPr bwMode="auto">
            <a:xfrm>
              <a:off x="528" y="1680"/>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84" name="Group 68"/>
          <p:cNvGrpSpPr>
            <a:grpSpLocks/>
          </p:cNvGrpSpPr>
          <p:nvPr/>
        </p:nvGrpSpPr>
        <p:grpSpPr bwMode="auto">
          <a:xfrm>
            <a:off x="4648200" y="2199715"/>
            <a:ext cx="1143000" cy="228600"/>
            <a:chOff x="3072" y="816"/>
            <a:chExt cx="720" cy="144"/>
          </a:xfrm>
        </p:grpSpPr>
        <p:sp>
          <p:nvSpPr>
            <p:cNvPr id="9285" name="Rectangle 69"/>
            <p:cNvSpPr>
              <a:spLocks noChangeArrowheads="1"/>
            </p:cNvSpPr>
            <p:nvPr/>
          </p:nvSpPr>
          <p:spPr bwMode="auto">
            <a:xfrm>
              <a:off x="3360" y="816"/>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6" name="Rectangle 70"/>
            <p:cNvSpPr>
              <a:spLocks noChangeArrowheads="1"/>
            </p:cNvSpPr>
            <p:nvPr/>
          </p:nvSpPr>
          <p:spPr bwMode="auto">
            <a:xfrm>
              <a:off x="3072" y="816"/>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7" name="Rectangle 71"/>
            <p:cNvSpPr>
              <a:spLocks noChangeArrowheads="1"/>
            </p:cNvSpPr>
            <p:nvPr/>
          </p:nvSpPr>
          <p:spPr bwMode="auto">
            <a:xfrm>
              <a:off x="3216" y="816"/>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8" name="Rectangle 72"/>
            <p:cNvSpPr>
              <a:spLocks noChangeArrowheads="1"/>
            </p:cNvSpPr>
            <p:nvPr/>
          </p:nvSpPr>
          <p:spPr bwMode="auto">
            <a:xfrm>
              <a:off x="3504" y="816"/>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9" name="Rectangle 73"/>
            <p:cNvSpPr>
              <a:spLocks noChangeArrowheads="1"/>
            </p:cNvSpPr>
            <p:nvPr/>
          </p:nvSpPr>
          <p:spPr bwMode="auto">
            <a:xfrm>
              <a:off x="3648" y="816"/>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290" name="Rectangle 74"/>
          <p:cNvSpPr>
            <a:spLocks noChangeArrowheads="1"/>
          </p:cNvSpPr>
          <p:nvPr/>
        </p:nvSpPr>
        <p:spPr bwMode="auto">
          <a:xfrm>
            <a:off x="2895600" y="2999815"/>
            <a:ext cx="228600" cy="228600"/>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1" name="Rectangle 75"/>
          <p:cNvSpPr>
            <a:spLocks noChangeArrowheads="1"/>
          </p:cNvSpPr>
          <p:nvPr/>
        </p:nvSpPr>
        <p:spPr bwMode="auto">
          <a:xfrm>
            <a:off x="2895600" y="3799915"/>
            <a:ext cx="228600" cy="228600"/>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2" name="Rectangle 76"/>
          <p:cNvSpPr>
            <a:spLocks noChangeArrowheads="1"/>
          </p:cNvSpPr>
          <p:nvPr/>
        </p:nvSpPr>
        <p:spPr bwMode="auto">
          <a:xfrm>
            <a:off x="2895600" y="4733365"/>
            <a:ext cx="228600" cy="228600"/>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4" name="Rectangle 78"/>
          <p:cNvSpPr>
            <a:spLocks noChangeArrowheads="1"/>
          </p:cNvSpPr>
          <p:nvPr/>
        </p:nvSpPr>
        <p:spPr bwMode="auto">
          <a:xfrm>
            <a:off x="2857500" y="5743015"/>
            <a:ext cx="228600" cy="228600"/>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295" name="Group 79"/>
          <p:cNvGrpSpPr>
            <a:grpSpLocks/>
          </p:cNvGrpSpPr>
          <p:nvPr/>
        </p:nvGrpSpPr>
        <p:grpSpPr bwMode="auto">
          <a:xfrm>
            <a:off x="3429000" y="4504765"/>
            <a:ext cx="685800" cy="228600"/>
            <a:chOff x="480" y="2688"/>
            <a:chExt cx="432" cy="144"/>
          </a:xfrm>
        </p:grpSpPr>
        <p:sp>
          <p:nvSpPr>
            <p:cNvPr id="9296" name="Rectangle 80"/>
            <p:cNvSpPr>
              <a:spLocks noChangeArrowheads="1"/>
            </p:cNvSpPr>
            <p:nvPr/>
          </p:nvSpPr>
          <p:spPr bwMode="auto">
            <a:xfrm>
              <a:off x="480"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7" name="Rectangle 81"/>
            <p:cNvSpPr>
              <a:spLocks noChangeArrowheads="1"/>
            </p:cNvSpPr>
            <p:nvPr/>
          </p:nvSpPr>
          <p:spPr bwMode="auto">
            <a:xfrm>
              <a:off x="768"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8" name="Rectangle 82"/>
            <p:cNvSpPr>
              <a:spLocks noChangeArrowheads="1"/>
            </p:cNvSpPr>
            <p:nvPr/>
          </p:nvSpPr>
          <p:spPr bwMode="auto">
            <a:xfrm>
              <a:off x="624"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299" name="Group 83"/>
          <p:cNvGrpSpPr>
            <a:grpSpLocks/>
          </p:cNvGrpSpPr>
          <p:nvPr/>
        </p:nvGrpSpPr>
        <p:grpSpPr bwMode="auto">
          <a:xfrm>
            <a:off x="3429000" y="3495115"/>
            <a:ext cx="685800" cy="228600"/>
            <a:chOff x="480" y="2688"/>
            <a:chExt cx="432" cy="144"/>
          </a:xfrm>
        </p:grpSpPr>
        <p:sp>
          <p:nvSpPr>
            <p:cNvPr id="9300" name="Rectangle 84"/>
            <p:cNvSpPr>
              <a:spLocks noChangeArrowheads="1"/>
            </p:cNvSpPr>
            <p:nvPr/>
          </p:nvSpPr>
          <p:spPr bwMode="auto">
            <a:xfrm>
              <a:off x="480"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1" name="Rectangle 85"/>
            <p:cNvSpPr>
              <a:spLocks noChangeArrowheads="1"/>
            </p:cNvSpPr>
            <p:nvPr/>
          </p:nvSpPr>
          <p:spPr bwMode="auto">
            <a:xfrm>
              <a:off x="768"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2" name="Rectangle 86"/>
            <p:cNvSpPr>
              <a:spLocks noChangeArrowheads="1"/>
            </p:cNvSpPr>
            <p:nvPr/>
          </p:nvSpPr>
          <p:spPr bwMode="auto">
            <a:xfrm>
              <a:off x="624"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305" name="Group 89"/>
          <p:cNvGrpSpPr>
            <a:grpSpLocks/>
          </p:cNvGrpSpPr>
          <p:nvPr/>
        </p:nvGrpSpPr>
        <p:grpSpPr bwMode="auto">
          <a:xfrm>
            <a:off x="3429000" y="4485715"/>
            <a:ext cx="685800" cy="228600"/>
            <a:chOff x="480" y="2688"/>
            <a:chExt cx="432" cy="144"/>
          </a:xfrm>
        </p:grpSpPr>
        <p:sp>
          <p:nvSpPr>
            <p:cNvPr id="9306" name="Rectangle 90"/>
            <p:cNvSpPr>
              <a:spLocks noChangeArrowheads="1"/>
            </p:cNvSpPr>
            <p:nvPr/>
          </p:nvSpPr>
          <p:spPr bwMode="auto">
            <a:xfrm>
              <a:off x="480"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7" name="Rectangle 91"/>
            <p:cNvSpPr>
              <a:spLocks noChangeArrowheads="1"/>
            </p:cNvSpPr>
            <p:nvPr/>
          </p:nvSpPr>
          <p:spPr bwMode="auto">
            <a:xfrm>
              <a:off x="768"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08" name="Rectangle 92"/>
            <p:cNvSpPr>
              <a:spLocks noChangeArrowheads="1"/>
            </p:cNvSpPr>
            <p:nvPr/>
          </p:nvSpPr>
          <p:spPr bwMode="auto">
            <a:xfrm>
              <a:off x="624"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309" name="Group 93"/>
          <p:cNvGrpSpPr>
            <a:grpSpLocks/>
          </p:cNvGrpSpPr>
          <p:nvPr/>
        </p:nvGrpSpPr>
        <p:grpSpPr bwMode="auto">
          <a:xfrm>
            <a:off x="3429000" y="2733115"/>
            <a:ext cx="685800" cy="228600"/>
            <a:chOff x="480" y="2688"/>
            <a:chExt cx="432" cy="144"/>
          </a:xfrm>
        </p:grpSpPr>
        <p:sp>
          <p:nvSpPr>
            <p:cNvPr id="9310" name="Rectangle 94"/>
            <p:cNvSpPr>
              <a:spLocks noChangeArrowheads="1"/>
            </p:cNvSpPr>
            <p:nvPr/>
          </p:nvSpPr>
          <p:spPr bwMode="auto">
            <a:xfrm>
              <a:off x="480"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1" name="Rectangle 95"/>
            <p:cNvSpPr>
              <a:spLocks noChangeArrowheads="1"/>
            </p:cNvSpPr>
            <p:nvPr/>
          </p:nvSpPr>
          <p:spPr bwMode="auto">
            <a:xfrm>
              <a:off x="768"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2" name="Rectangle 96"/>
            <p:cNvSpPr>
              <a:spLocks noChangeArrowheads="1"/>
            </p:cNvSpPr>
            <p:nvPr/>
          </p:nvSpPr>
          <p:spPr bwMode="auto">
            <a:xfrm>
              <a:off x="624" y="2688"/>
              <a:ext cx="144" cy="144"/>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316" name="Rectangle 100"/>
          <p:cNvSpPr>
            <a:spLocks noChangeArrowheads="1"/>
          </p:cNvSpPr>
          <p:nvPr/>
        </p:nvSpPr>
        <p:spPr bwMode="auto">
          <a:xfrm rot="16200000">
            <a:off x="-502024" y="3209365"/>
            <a:ext cx="5029200" cy="4572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2400" b="1" dirty="0" err="1">
                <a:solidFill>
                  <a:srgbClr val="FF0000"/>
                </a:solidFill>
                <a:latin typeface="Arial" pitchFamily="34" charset="0"/>
                <a:cs typeface="Arial" pitchFamily="34" charset="0"/>
              </a:rPr>
              <a:t>Chiều</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tăng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của</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mức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năng</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lượng</a:t>
            </a:r>
            <a:endParaRPr lang="en-US" sz="2400" b="1" dirty="0">
              <a:solidFill>
                <a:srgbClr val="FF0000"/>
              </a:solidFill>
              <a:latin typeface="Arial" pitchFamily="34" charset="0"/>
              <a:cs typeface="Arial" pitchFamily="34" charset="0"/>
            </a:endParaRPr>
          </a:p>
        </p:txBody>
      </p:sp>
      <p:sp>
        <p:nvSpPr>
          <p:cNvPr id="9318" name="Line 102"/>
          <p:cNvSpPr>
            <a:spLocks noChangeShapeType="1"/>
          </p:cNvSpPr>
          <p:nvPr/>
        </p:nvSpPr>
        <p:spPr bwMode="auto">
          <a:xfrm flipV="1">
            <a:off x="2590800" y="828115"/>
            <a:ext cx="0" cy="5410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 name="Rectangle 103"/>
          <p:cNvSpPr>
            <a:spLocks noChangeArrowheads="1"/>
          </p:cNvSpPr>
          <p:nvPr/>
        </p:nvSpPr>
        <p:spPr bwMode="auto">
          <a:xfrm>
            <a:off x="2762250" y="334271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Verdana" pitchFamily="34" charset="0"/>
              </a:rPr>
              <a:t>3S</a:t>
            </a:r>
          </a:p>
        </p:txBody>
      </p:sp>
      <p:sp>
        <p:nvSpPr>
          <p:cNvPr id="9320" name="Rectangle 104"/>
          <p:cNvSpPr>
            <a:spLocks noChangeArrowheads="1"/>
          </p:cNvSpPr>
          <p:nvPr/>
        </p:nvSpPr>
        <p:spPr bwMode="auto">
          <a:xfrm>
            <a:off x="2743200" y="136151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solidFill>
                  <a:srgbClr val="130373"/>
                </a:solidFill>
                <a:latin typeface="Verdana" pitchFamily="34" charset="0"/>
              </a:rPr>
              <a:t>6S</a:t>
            </a:r>
          </a:p>
        </p:txBody>
      </p:sp>
      <p:sp>
        <p:nvSpPr>
          <p:cNvPr id="9321" name="Rectangle 105"/>
          <p:cNvSpPr>
            <a:spLocks noChangeArrowheads="1"/>
          </p:cNvSpPr>
          <p:nvPr/>
        </p:nvSpPr>
        <p:spPr bwMode="auto">
          <a:xfrm>
            <a:off x="2743200" y="540011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Verdana" pitchFamily="34" charset="0"/>
              </a:rPr>
              <a:t>1S</a:t>
            </a:r>
          </a:p>
        </p:txBody>
      </p:sp>
      <p:sp>
        <p:nvSpPr>
          <p:cNvPr id="9322" name="Rectangle 106"/>
          <p:cNvSpPr>
            <a:spLocks noChangeArrowheads="1"/>
          </p:cNvSpPr>
          <p:nvPr/>
        </p:nvSpPr>
        <p:spPr bwMode="auto">
          <a:xfrm>
            <a:off x="2819400" y="197111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solidFill>
                  <a:srgbClr val="5C401A"/>
                </a:solidFill>
                <a:latin typeface="Verdana" pitchFamily="34" charset="0"/>
              </a:rPr>
              <a:t>5S</a:t>
            </a:r>
          </a:p>
        </p:txBody>
      </p:sp>
      <p:sp>
        <p:nvSpPr>
          <p:cNvPr id="9323" name="Rectangle 107"/>
          <p:cNvSpPr>
            <a:spLocks noChangeArrowheads="1"/>
          </p:cNvSpPr>
          <p:nvPr/>
        </p:nvSpPr>
        <p:spPr bwMode="auto">
          <a:xfrm>
            <a:off x="2762250" y="256166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Verdana" pitchFamily="34" charset="0"/>
              </a:rPr>
              <a:t>4S</a:t>
            </a:r>
          </a:p>
        </p:txBody>
      </p:sp>
      <p:sp>
        <p:nvSpPr>
          <p:cNvPr id="9324" name="Rectangle 108"/>
          <p:cNvSpPr>
            <a:spLocks noChangeArrowheads="1"/>
          </p:cNvSpPr>
          <p:nvPr/>
        </p:nvSpPr>
        <p:spPr bwMode="auto">
          <a:xfrm>
            <a:off x="762000" y="6019800"/>
            <a:ext cx="7543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b="1" dirty="0" err="1">
                <a:latin typeface="Verdana" pitchFamily="34" charset="0"/>
              </a:rPr>
              <a:t>Mối</a:t>
            </a:r>
            <a:r>
              <a:rPr lang="en-US" sz="2400" b="1" dirty="0">
                <a:latin typeface="Verdana" pitchFamily="34" charset="0"/>
              </a:rPr>
              <a:t> </a:t>
            </a:r>
            <a:r>
              <a:rPr lang="en-US" sz="2400" b="1" dirty="0" err="1">
                <a:latin typeface="Verdana" pitchFamily="34" charset="0"/>
              </a:rPr>
              <a:t>quan</a:t>
            </a:r>
            <a:r>
              <a:rPr lang="en-US" sz="2400" b="1" dirty="0">
                <a:latin typeface="Verdana" pitchFamily="34" charset="0"/>
              </a:rPr>
              <a:t> </a:t>
            </a:r>
            <a:r>
              <a:rPr lang="en-US" sz="2400" b="1" dirty="0" err="1">
                <a:latin typeface="Verdana" pitchFamily="34" charset="0"/>
              </a:rPr>
              <a:t>hệ</a:t>
            </a:r>
            <a:r>
              <a:rPr lang="en-US" sz="2400" b="1" dirty="0">
                <a:latin typeface="Verdana" pitchFamily="34" charset="0"/>
              </a:rPr>
              <a:t> </a:t>
            </a:r>
            <a:r>
              <a:rPr lang="en-US" sz="2400" b="1" dirty="0" err="1">
                <a:latin typeface="Verdana" pitchFamily="34" charset="0"/>
              </a:rPr>
              <a:t>về</a:t>
            </a:r>
            <a:r>
              <a:rPr lang="en-US" sz="2400" b="1" dirty="0">
                <a:latin typeface="Verdana" pitchFamily="34" charset="0"/>
              </a:rPr>
              <a:t> </a:t>
            </a:r>
            <a:r>
              <a:rPr lang="en-US" sz="2400" b="1" dirty="0" err="1">
                <a:latin typeface="Verdana" pitchFamily="34" charset="0"/>
              </a:rPr>
              <a:t>mức</a:t>
            </a:r>
            <a:r>
              <a:rPr lang="en-US" sz="2400" b="1" dirty="0">
                <a:latin typeface="Verdana" pitchFamily="34" charset="0"/>
              </a:rPr>
              <a:t> </a:t>
            </a:r>
            <a:r>
              <a:rPr lang="en-US" sz="2400" b="1" dirty="0" err="1">
                <a:latin typeface="Verdana" pitchFamily="34" charset="0"/>
              </a:rPr>
              <a:t>năng</a:t>
            </a:r>
            <a:r>
              <a:rPr lang="en-US" sz="2400" b="1" dirty="0">
                <a:latin typeface="Verdana" pitchFamily="34" charset="0"/>
              </a:rPr>
              <a:t> </a:t>
            </a:r>
            <a:r>
              <a:rPr lang="en-US" sz="2400" b="1" dirty="0" err="1">
                <a:latin typeface="Verdana" pitchFamily="34" charset="0"/>
              </a:rPr>
              <a:t>lượng</a:t>
            </a:r>
            <a:r>
              <a:rPr lang="en-US" sz="2400" b="1" dirty="0">
                <a:latin typeface="Verdana" pitchFamily="34" charset="0"/>
              </a:rPr>
              <a:t> </a:t>
            </a:r>
            <a:r>
              <a:rPr lang="en-US" sz="2400" b="1" dirty="0" err="1">
                <a:latin typeface="Verdana" pitchFamily="34" charset="0"/>
              </a:rPr>
              <a:t>của</a:t>
            </a:r>
            <a:r>
              <a:rPr lang="en-US" sz="2400" b="1" dirty="0">
                <a:latin typeface="Verdana" pitchFamily="34" charset="0"/>
              </a:rPr>
              <a:t> </a:t>
            </a:r>
            <a:r>
              <a:rPr lang="en-US" sz="2400" b="1" dirty="0" err="1">
                <a:latin typeface="Verdana" pitchFamily="34" charset="0"/>
              </a:rPr>
              <a:t>các</a:t>
            </a:r>
            <a:r>
              <a:rPr lang="en-US" sz="2400" b="1" dirty="0">
                <a:latin typeface="Verdana" pitchFamily="34" charset="0"/>
              </a:rPr>
              <a:t> </a:t>
            </a:r>
            <a:r>
              <a:rPr lang="en-US" sz="2400" b="1" dirty="0" err="1">
                <a:latin typeface="Verdana" pitchFamily="34" charset="0"/>
              </a:rPr>
              <a:t>obitan</a:t>
            </a:r>
            <a:endParaRPr lang="en-US" sz="2400" b="1" dirty="0">
              <a:latin typeface="Verdana" pitchFamily="34" charset="0"/>
            </a:endParaRPr>
          </a:p>
          <a:p>
            <a:pPr algn="ctr" eaLnBrk="0" hangingPunct="0"/>
            <a:r>
              <a:rPr lang="en-US" sz="2400" b="1" dirty="0">
                <a:latin typeface="Verdana" pitchFamily="34" charset="0"/>
              </a:rPr>
              <a:t> </a:t>
            </a:r>
            <a:r>
              <a:rPr lang="en-US" sz="2400" b="1" dirty="0" err="1">
                <a:latin typeface="Verdana" pitchFamily="34" charset="0"/>
              </a:rPr>
              <a:t>trong</a:t>
            </a:r>
            <a:r>
              <a:rPr lang="en-US" sz="2400" b="1" dirty="0">
                <a:latin typeface="Verdana" pitchFamily="34" charset="0"/>
              </a:rPr>
              <a:t> </a:t>
            </a:r>
            <a:r>
              <a:rPr lang="en-US" sz="2400" b="1" dirty="0" err="1">
                <a:latin typeface="Verdana" pitchFamily="34" charset="0"/>
              </a:rPr>
              <a:t>những</a:t>
            </a:r>
            <a:r>
              <a:rPr lang="en-US" sz="2400" b="1" dirty="0">
                <a:latin typeface="Verdana" pitchFamily="34" charset="0"/>
              </a:rPr>
              <a:t> </a:t>
            </a:r>
            <a:r>
              <a:rPr lang="en-US" sz="2400" b="1" dirty="0" err="1">
                <a:latin typeface="Verdana" pitchFamily="34" charset="0"/>
              </a:rPr>
              <a:t>phân</a:t>
            </a:r>
            <a:r>
              <a:rPr lang="en-US" sz="2400" b="1" dirty="0">
                <a:latin typeface="Verdana" pitchFamily="34" charset="0"/>
              </a:rPr>
              <a:t> </a:t>
            </a:r>
            <a:r>
              <a:rPr lang="en-US" sz="2400" b="1" dirty="0" err="1">
                <a:latin typeface="Verdana" pitchFamily="34" charset="0"/>
              </a:rPr>
              <a:t>lớp</a:t>
            </a:r>
            <a:r>
              <a:rPr lang="en-US" sz="2400" b="1" dirty="0">
                <a:latin typeface="Verdana" pitchFamily="34" charset="0"/>
              </a:rPr>
              <a:t> </a:t>
            </a:r>
            <a:r>
              <a:rPr lang="en-US" sz="2400" b="1" dirty="0" err="1">
                <a:latin typeface="Verdana" pitchFamily="34" charset="0"/>
              </a:rPr>
              <a:t>khác</a:t>
            </a:r>
            <a:r>
              <a:rPr lang="en-US" sz="2400" b="1" dirty="0">
                <a:latin typeface="Verdana" pitchFamily="34" charset="0"/>
              </a:rPr>
              <a:t> </a:t>
            </a:r>
            <a:r>
              <a:rPr lang="en-US" sz="2400" b="1" dirty="0" err="1">
                <a:latin typeface="Verdana" pitchFamily="34" charset="0"/>
              </a:rPr>
              <a:t>nhau</a:t>
            </a:r>
            <a:endParaRPr lang="en-US" sz="2400" b="1" dirty="0">
              <a:latin typeface="Verdana" pitchFamily="34" charset="0"/>
            </a:endParaRPr>
          </a:p>
        </p:txBody>
      </p:sp>
      <p:sp>
        <p:nvSpPr>
          <p:cNvPr id="9325" name="Rectangle 109"/>
          <p:cNvSpPr>
            <a:spLocks noChangeArrowheads="1"/>
          </p:cNvSpPr>
          <p:nvPr/>
        </p:nvSpPr>
        <p:spPr bwMode="auto">
          <a:xfrm>
            <a:off x="2762250" y="421901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Verdana" pitchFamily="34" charset="0"/>
              </a:rPr>
              <a:t>2S</a:t>
            </a:r>
          </a:p>
        </p:txBody>
      </p:sp>
      <p:sp>
        <p:nvSpPr>
          <p:cNvPr id="9326" name="Rectangle 110"/>
          <p:cNvSpPr>
            <a:spLocks noChangeArrowheads="1"/>
          </p:cNvSpPr>
          <p:nvPr/>
        </p:nvSpPr>
        <p:spPr bwMode="auto">
          <a:xfrm>
            <a:off x="3505200" y="412376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Verdana" pitchFamily="34" charset="0"/>
              </a:rPr>
              <a:t>2p</a:t>
            </a:r>
          </a:p>
        </p:txBody>
      </p:sp>
      <p:sp>
        <p:nvSpPr>
          <p:cNvPr id="9327" name="Rectangle 111"/>
          <p:cNvSpPr>
            <a:spLocks noChangeArrowheads="1"/>
          </p:cNvSpPr>
          <p:nvPr/>
        </p:nvSpPr>
        <p:spPr bwMode="auto">
          <a:xfrm>
            <a:off x="2743200" y="75191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Verdana" pitchFamily="34" charset="0"/>
              </a:rPr>
              <a:t>7S</a:t>
            </a:r>
          </a:p>
        </p:txBody>
      </p:sp>
      <p:sp>
        <p:nvSpPr>
          <p:cNvPr id="9328" name="Rectangle 112"/>
          <p:cNvSpPr>
            <a:spLocks noChangeArrowheads="1"/>
          </p:cNvSpPr>
          <p:nvPr/>
        </p:nvSpPr>
        <p:spPr bwMode="auto">
          <a:xfrm>
            <a:off x="3505200" y="315221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Verdana" pitchFamily="34" charset="0"/>
              </a:rPr>
              <a:t>3p</a:t>
            </a:r>
          </a:p>
        </p:txBody>
      </p:sp>
      <p:sp>
        <p:nvSpPr>
          <p:cNvPr id="9329" name="Rectangle 113"/>
          <p:cNvSpPr>
            <a:spLocks noChangeArrowheads="1"/>
          </p:cNvSpPr>
          <p:nvPr/>
        </p:nvSpPr>
        <p:spPr bwMode="auto">
          <a:xfrm>
            <a:off x="3505200" y="2352115"/>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Verdana" pitchFamily="34" charset="0"/>
              </a:rPr>
              <a:t>4p</a:t>
            </a:r>
          </a:p>
        </p:txBody>
      </p:sp>
      <p:sp>
        <p:nvSpPr>
          <p:cNvPr id="9330" name="Rectangle 114"/>
          <p:cNvSpPr>
            <a:spLocks noChangeArrowheads="1"/>
          </p:cNvSpPr>
          <p:nvPr/>
        </p:nvSpPr>
        <p:spPr bwMode="auto">
          <a:xfrm>
            <a:off x="3505200" y="166631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Verdana" pitchFamily="34" charset="0"/>
              </a:rPr>
              <a:t>5p</a:t>
            </a:r>
          </a:p>
        </p:txBody>
      </p:sp>
      <p:sp>
        <p:nvSpPr>
          <p:cNvPr id="9331" name="Rectangle 115"/>
          <p:cNvSpPr>
            <a:spLocks noChangeArrowheads="1"/>
          </p:cNvSpPr>
          <p:nvPr/>
        </p:nvSpPr>
        <p:spPr bwMode="auto">
          <a:xfrm>
            <a:off x="3505200" y="105671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solidFill>
                  <a:srgbClr val="130373"/>
                </a:solidFill>
                <a:latin typeface="Verdana" pitchFamily="34" charset="0"/>
              </a:rPr>
              <a:t>6p</a:t>
            </a:r>
          </a:p>
        </p:txBody>
      </p:sp>
      <p:sp>
        <p:nvSpPr>
          <p:cNvPr id="9332" name="Rectangle 116"/>
          <p:cNvSpPr>
            <a:spLocks noChangeArrowheads="1"/>
          </p:cNvSpPr>
          <p:nvPr/>
        </p:nvSpPr>
        <p:spPr bwMode="auto">
          <a:xfrm>
            <a:off x="3562350" y="56141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Verdana" pitchFamily="34" charset="0"/>
              </a:rPr>
              <a:t>7p</a:t>
            </a:r>
          </a:p>
        </p:txBody>
      </p:sp>
      <p:sp>
        <p:nvSpPr>
          <p:cNvPr id="9333" name="Rectangle 117"/>
          <p:cNvSpPr>
            <a:spLocks noChangeArrowheads="1"/>
          </p:cNvSpPr>
          <p:nvPr/>
        </p:nvSpPr>
        <p:spPr bwMode="auto">
          <a:xfrm>
            <a:off x="5029200" y="254261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Verdana" pitchFamily="34" charset="0"/>
              </a:rPr>
              <a:t>3d</a:t>
            </a:r>
          </a:p>
        </p:txBody>
      </p:sp>
      <p:sp>
        <p:nvSpPr>
          <p:cNvPr id="9334" name="Rectangle 118"/>
          <p:cNvSpPr>
            <a:spLocks noChangeArrowheads="1"/>
          </p:cNvSpPr>
          <p:nvPr/>
        </p:nvSpPr>
        <p:spPr bwMode="auto">
          <a:xfrm>
            <a:off x="4953000" y="113291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solidFill>
                  <a:srgbClr val="130373"/>
                </a:solidFill>
                <a:latin typeface="Verdana" pitchFamily="34" charset="0"/>
              </a:rPr>
              <a:t>5d</a:t>
            </a:r>
          </a:p>
        </p:txBody>
      </p:sp>
      <p:sp>
        <p:nvSpPr>
          <p:cNvPr id="9335" name="Rectangle 119"/>
          <p:cNvSpPr>
            <a:spLocks noChangeArrowheads="1"/>
          </p:cNvSpPr>
          <p:nvPr/>
        </p:nvSpPr>
        <p:spPr bwMode="auto">
          <a:xfrm>
            <a:off x="4953000" y="181871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Verdana" pitchFamily="34" charset="0"/>
              </a:rPr>
              <a:t>4d</a:t>
            </a:r>
          </a:p>
        </p:txBody>
      </p:sp>
      <p:sp>
        <p:nvSpPr>
          <p:cNvPr id="9336" name="Rectangle 120"/>
          <p:cNvSpPr>
            <a:spLocks noChangeArrowheads="1"/>
          </p:cNvSpPr>
          <p:nvPr/>
        </p:nvSpPr>
        <p:spPr bwMode="auto">
          <a:xfrm rot="10707875" flipV="1">
            <a:off x="4953000" y="59951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Verdana" pitchFamily="34" charset="0"/>
              </a:rPr>
              <a:t>6d</a:t>
            </a:r>
          </a:p>
        </p:txBody>
      </p:sp>
      <p:sp>
        <p:nvSpPr>
          <p:cNvPr id="9337" name="Rectangle 121"/>
          <p:cNvSpPr>
            <a:spLocks noChangeArrowheads="1"/>
          </p:cNvSpPr>
          <p:nvPr/>
        </p:nvSpPr>
        <p:spPr bwMode="auto">
          <a:xfrm>
            <a:off x="6705600" y="126626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Verdana" pitchFamily="34" charset="0"/>
              </a:rPr>
              <a:t>4f</a:t>
            </a:r>
          </a:p>
        </p:txBody>
      </p:sp>
      <p:sp>
        <p:nvSpPr>
          <p:cNvPr id="9338" name="Rectangle 122"/>
          <p:cNvSpPr>
            <a:spLocks noChangeArrowheads="1"/>
          </p:cNvSpPr>
          <p:nvPr/>
        </p:nvSpPr>
        <p:spPr bwMode="auto">
          <a:xfrm>
            <a:off x="6705600" y="73286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Verdana" pitchFamily="34" charset="0"/>
              </a:rPr>
              <a:t>5f</a:t>
            </a:r>
          </a:p>
        </p:txBody>
      </p:sp>
    </p:spTree>
    <p:extLst>
      <p:ext uri="{BB962C8B-B14F-4D97-AF65-F5344CB8AC3E}">
        <p14:creationId xmlns:p14="http://schemas.microsoft.com/office/powerpoint/2010/main" val="9273372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9225"/>
                                        </p:tgtEl>
                                        <p:attrNameLst>
                                          <p:attrName>style.visibility</p:attrName>
                                        </p:attrNameLst>
                                      </p:cBhvr>
                                      <p:to>
                                        <p:strVal val="visible"/>
                                      </p:to>
                                    </p:set>
                                    <p:anim calcmode="lin" valueType="num">
                                      <p:cBhvr>
                                        <p:cTn id="7" dur="500" fill="hold"/>
                                        <p:tgtEl>
                                          <p:spTgt spid="9225"/>
                                        </p:tgtEl>
                                        <p:attrNameLst>
                                          <p:attrName>ppt_w</p:attrName>
                                        </p:attrNameLst>
                                      </p:cBhvr>
                                      <p:tavLst>
                                        <p:tav tm="0">
                                          <p:val>
                                            <p:fltVal val="0"/>
                                          </p:val>
                                        </p:tav>
                                        <p:tav tm="100000">
                                          <p:val>
                                            <p:strVal val="#ppt_w"/>
                                          </p:val>
                                        </p:tav>
                                      </p:tavLst>
                                    </p:anim>
                                    <p:anim calcmode="lin" valueType="num">
                                      <p:cBhvr>
                                        <p:cTn id="8" dur="500" fill="hold"/>
                                        <p:tgtEl>
                                          <p:spTgt spid="9225"/>
                                        </p:tgtEl>
                                        <p:attrNameLst>
                                          <p:attrName>ppt_h</p:attrName>
                                        </p:attrNameLst>
                                      </p:cBhvr>
                                      <p:tavLst>
                                        <p:tav tm="0">
                                          <p:val>
                                            <p:fltVal val="0"/>
                                          </p:val>
                                        </p:tav>
                                        <p:tav tm="100000">
                                          <p:val>
                                            <p:strVal val="#ppt_h"/>
                                          </p:val>
                                        </p:tav>
                                      </p:tavLst>
                                    </p:anim>
                                    <p:anim calcmode="lin" valueType="num">
                                      <p:cBhvr>
                                        <p:cTn id="9" dur="500" fill="hold"/>
                                        <p:tgtEl>
                                          <p:spTgt spid="9225"/>
                                        </p:tgtEl>
                                        <p:attrNameLst>
                                          <p:attrName>style.rotation</p:attrName>
                                        </p:attrNameLst>
                                      </p:cBhvr>
                                      <p:tavLst>
                                        <p:tav tm="0">
                                          <p:val>
                                            <p:fltVal val="360"/>
                                          </p:val>
                                        </p:tav>
                                        <p:tav tm="100000">
                                          <p:val>
                                            <p:fltVal val="0"/>
                                          </p:val>
                                        </p:tav>
                                      </p:tavLst>
                                    </p:anim>
                                    <p:animEffect transition="in" filter="fade">
                                      <p:cBhvr>
                                        <p:cTn id="10" dur="500"/>
                                        <p:tgtEl>
                                          <p:spTgt spid="9225"/>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49" presetClass="entr" presetSubtype="0" decel="100000" fill="hold" grpId="0" nodeType="withEffect">
                                  <p:stCondLst>
                                    <p:cond delay="0"/>
                                  </p:stCondLst>
                                  <p:childTnLst>
                                    <p:set>
                                      <p:cBhvr>
                                        <p:cTn id="12" dur="1" fill="hold">
                                          <p:stCondLst>
                                            <p:cond delay="0"/>
                                          </p:stCondLst>
                                        </p:cTn>
                                        <p:tgtEl>
                                          <p:spTgt spid="9226"/>
                                        </p:tgtEl>
                                        <p:attrNameLst>
                                          <p:attrName>style.visibility</p:attrName>
                                        </p:attrNameLst>
                                      </p:cBhvr>
                                      <p:to>
                                        <p:strVal val="visible"/>
                                      </p:to>
                                    </p:set>
                                    <p:anim calcmode="lin" valueType="num">
                                      <p:cBhvr>
                                        <p:cTn id="13" dur="500" fill="hold"/>
                                        <p:tgtEl>
                                          <p:spTgt spid="9226"/>
                                        </p:tgtEl>
                                        <p:attrNameLst>
                                          <p:attrName>ppt_w</p:attrName>
                                        </p:attrNameLst>
                                      </p:cBhvr>
                                      <p:tavLst>
                                        <p:tav tm="0">
                                          <p:val>
                                            <p:fltVal val="0"/>
                                          </p:val>
                                        </p:tav>
                                        <p:tav tm="100000">
                                          <p:val>
                                            <p:strVal val="#ppt_w"/>
                                          </p:val>
                                        </p:tav>
                                      </p:tavLst>
                                    </p:anim>
                                    <p:anim calcmode="lin" valueType="num">
                                      <p:cBhvr>
                                        <p:cTn id="14" dur="500" fill="hold"/>
                                        <p:tgtEl>
                                          <p:spTgt spid="9226"/>
                                        </p:tgtEl>
                                        <p:attrNameLst>
                                          <p:attrName>ppt_h</p:attrName>
                                        </p:attrNameLst>
                                      </p:cBhvr>
                                      <p:tavLst>
                                        <p:tav tm="0">
                                          <p:val>
                                            <p:fltVal val="0"/>
                                          </p:val>
                                        </p:tav>
                                        <p:tav tm="100000">
                                          <p:val>
                                            <p:strVal val="#ppt_h"/>
                                          </p:val>
                                        </p:tav>
                                      </p:tavLst>
                                    </p:anim>
                                    <p:anim calcmode="lin" valueType="num">
                                      <p:cBhvr>
                                        <p:cTn id="15" dur="500" fill="hold"/>
                                        <p:tgtEl>
                                          <p:spTgt spid="9226"/>
                                        </p:tgtEl>
                                        <p:attrNameLst>
                                          <p:attrName>style.rotation</p:attrName>
                                        </p:attrNameLst>
                                      </p:cBhvr>
                                      <p:tavLst>
                                        <p:tav tm="0">
                                          <p:val>
                                            <p:fltVal val="360"/>
                                          </p:val>
                                        </p:tav>
                                        <p:tav tm="100000">
                                          <p:val>
                                            <p:fltVal val="0"/>
                                          </p:val>
                                        </p:tav>
                                      </p:tavLst>
                                    </p:anim>
                                    <p:animEffect transition="in" filter="fade">
                                      <p:cBhvr>
                                        <p:cTn id="16" dur="500"/>
                                        <p:tgtEl>
                                          <p:spTgt spid="9226"/>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9227"/>
                                        </p:tgtEl>
                                        <p:attrNameLst>
                                          <p:attrName>style.visibility</p:attrName>
                                        </p:attrNameLst>
                                      </p:cBhvr>
                                      <p:to>
                                        <p:strVal val="visible"/>
                                      </p:to>
                                    </p:set>
                                    <p:anim calcmode="lin" valueType="num">
                                      <p:cBhvr>
                                        <p:cTn id="19" dur="500" fill="hold"/>
                                        <p:tgtEl>
                                          <p:spTgt spid="9227"/>
                                        </p:tgtEl>
                                        <p:attrNameLst>
                                          <p:attrName>ppt_w</p:attrName>
                                        </p:attrNameLst>
                                      </p:cBhvr>
                                      <p:tavLst>
                                        <p:tav tm="0">
                                          <p:val>
                                            <p:fltVal val="0"/>
                                          </p:val>
                                        </p:tav>
                                        <p:tav tm="100000">
                                          <p:val>
                                            <p:strVal val="#ppt_w"/>
                                          </p:val>
                                        </p:tav>
                                      </p:tavLst>
                                    </p:anim>
                                    <p:anim calcmode="lin" valueType="num">
                                      <p:cBhvr>
                                        <p:cTn id="20" dur="500" fill="hold"/>
                                        <p:tgtEl>
                                          <p:spTgt spid="9227"/>
                                        </p:tgtEl>
                                        <p:attrNameLst>
                                          <p:attrName>ppt_h</p:attrName>
                                        </p:attrNameLst>
                                      </p:cBhvr>
                                      <p:tavLst>
                                        <p:tav tm="0">
                                          <p:val>
                                            <p:fltVal val="0"/>
                                          </p:val>
                                        </p:tav>
                                        <p:tav tm="100000">
                                          <p:val>
                                            <p:strVal val="#ppt_h"/>
                                          </p:val>
                                        </p:tav>
                                      </p:tavLst>
                                    </p:anim>
                                    <p:anim calcmode="lin" valueType="num">
                                      <p:cBhvr>
                                        <p:cTn id="21" dur="500" fill="hold"/>
                                        <p:tgtEl>
                                          <p:spTgt spid="9227"/>
                                        </p:tgtEl>
                                        <p:attrNameLst>
                                          <p:attrName>style.rotation</p:attrName>
                                        </p:attrNameLst>
                                      </p:cBhvr>
                                      <p:tavLst>
                                        <p:tav tm="0">
                                          <p:val>
                                            <p:fltVal val="360"/>
                                          </p:val>
                                        </p:tav>
                                        <p:tav tm="100000">
                                          <p:val>
                                            <p:fltVal val="0"/>
                                          </p:val>
                                        </p:tav>
                                      </p:tavLst>
                                    </p:anim>
                                    <p:animEffect transition="in" filter="fade">
                                      <p:cBhvr>
                                        <p:cTn id="22" dur="500"/>
                                        <p:tgtEl>
                                          <p:spTgt spid="9227"/>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9228"/>
                                        </p:tgtEl>
                                        <p:attrNameLst>
                                          <p:attrName>style.visibility</p:attrName>
                                        </p:attrNameLst>
                                      </p:cBhvr>
                                      <p:to>
                                        <p:strVal val="visible"/>
                                      </p:to>
                                    </p:set>
                                    <p:anim calcmode="lin" valueType="num">
                                      <p:cBhvr>
                                        <p:cTn id="25" dur="500" fill="hold"/>
                                        <p:tgtEl>
                                          <p:spTgt spid="9228"/>
                                        </p:tgtEl>
                                        <p:attrNameLst>
                                          <p:attrName>ppt_w</p:attrName>
                                        </p:attrNameLst>
                                      </p:cBhvr>
                                      <p:tavLst>
                                        <p:tav tm="0">
                                          <p:val>
                                            <p:fltVal val="0"/>
                                          </p:val>
                                        </p:tav>
                                        <p:tav tm="100000">
                                          <p:val>
                                            <p:strVal val="#ppt_w"/>
                                          </p:val>
                                        </p:tav>
                                      </p:tavLst>
                                    </p:anim>
                                    <p:anim calcmode="lin" valueType="num">
                                      <p:cBhvr>
                                        <p:cTn id="26" dur="500" fill="hold"/>
                                        <p:tgtEl>
                                          <p:spTgt spid="9228"/>
                                        </p:tgtEl>
                                        <p:attrNameLst>
                                          <p:attrName>ppt_h</p:attrName>
                                        </p:attrNameLst>
                                      </p:cBhvr>
                                      <p:tavLst>
                                        <p:tav tm="0">
                                          <p:val>
                                            <p:fltVal val="0"/>
                                          </p:val>
                                        </p:tav>
                                        <p:tav tm="100000">
                                          <p:val>
                                            <p:strVal val="#ppt_h"/>
                                          </p:val>
                                        </p:tav>
                                      </p:tavLst>
                                    </p:anim>
                                    <p:anim calcmode="lin" valueType="num">
                                      <p:cBhvr>
                                        <p:cTn id="27" dur="500" fill="hold"/>
                                        <p:tgtEl>
                                          <p:spTgt spid="9228"/>
                                        </p:tgtEl>
                                        <p:attrNameLst>
                                          <p:attrName>style.rotation</p:attrName>
                                        </p:attrNameLst>
                                      </p:cBhvr>
                                      <p:tavLst>
                                        <p:tav tm="0">
                                          <p:val>
                                            <p:fltVal val="360"/>
                                          </p:val>
                                        </p:tav>
                                        <p:tav tm="100000">
                                          <p:val>
                                            <p:fltVal val="0"/>
                                          </p:val>
                                        </p:tav>
                                      </p:tavLst>
                                    </p:anim>
                                    <p:animEffect transition="in" filter="fade">
                                      <p:cBhvr>
                                        <p:cTn id="28" dur="500"/>
                                        <p:tgtEl>
                                          <p:spTgt spid="9228"/>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9229"/>
                                        </p:tgtEl>
                                        <p:attrNameLst>
                                          <p:attrName>style.visibility</p:attrName>
                                        </p:attrNameLst>
                                      </p:cBhvr>
                                      <p:to>
                                        <p:strVal val="visible"/>
                                      </p:to>
                                    </p:set>
                                    <p:anim calcmode="lin" valueType="num">
                                      <p:cBhvr>
                                        <p:cTn id="31" dur="500" fill="hold"/>
                                        <p:tgtEl>
                                          <p:spTgt spid="9229"/>
                                        </p:tgtEl>
                                        <p:attrNameLst>
                                          <p:attrName>ppt_w</p:attrName>
                                        </p:attrNameLst>
                                      </p:cBhvr>
                                      <p:tavLst>
                                        <p:tav tm="0">
                                          <p:val>
                                            <p:fltVal val="0"/>
                                          </p:val>
                                        </p:tav>
                                        <p:tav tm="100000">
                                          <p:val>
                                            <p:strVal val="#ppt_w"/>
                                          </p:val>
                                        </p:tav>
                                      </p:tavLst>
                                    </p:anim>
                                    <p:anim calcmode="lin" valueType="num">
                                      <p:cBhvr>
                                        <p:cTn id="32" dur="500" fill="hold"/>
                                        <p:tgtEl>
                                          <p:spTgt spid="9229"/>
                                        </p:tgtEl>
                                        <p:attrNameLst>
                                          <p:attrName>ppt_h</p:attrName>
                                        </p:attrNameLst>
                                      </p:cBhvr>
                                      <p:tavLst>
                                        <p:tav tm="0">
                                          <p:val>
                                            <p:fltVal val="0"/>
                                          </p:val>
                                        </p:tav>
                                        <p:tav tm="100000">
                                          <p:val>
                                            <p:strVal val="#ppt_h"/>
                                          </p:val>
                                        </p:tav>
                                      </p:tavLst>
                                    </p:anim>
                                    <p:anim calcmode="lin" valueType="num">
                                      <p:cBhvr>
                                        <p:cTn id="33" dur="500" fill="hold"/>
                                        <p:tgtEl>
                                          <p:spTgt spid="9229"/>
                                        </p:tgtEl>
                                        <p:attrNameLst>
                                          <p:attrName>style.rotation</p:attrName>
                                        </p:attrNameLst>
                                      </p:cBhvr>
                                      <p:tavLst>
                                        <p:tav tm="0">
                                          <p:val>
                                            <p:fltVal val="360"/>
                                          </p:val>
                                        </p:tav>
                                        <p:tav tm="100000">
                                          <p:val>
                                            <p:fltVal val="0"/>
                                          </p:val>
                                        </p:tav>
                                      </p:tavLst>
                                    </p:anim>
                                    <p:animEffect transition="in" filter="fade">
                                      <p:cBhvr>
                                        <p:cTn id="34" dur="500"/>
                                        <p:tgtEl>
                                          <p:spTgt spid="9229"/>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9230"/>
                                        </p:tgtEl>
                                        <p:attrNameLst>
                                          <p:attrName>style.visibility</p:attrName>
                                        </p:attrNameLst>
                                      </p:cBhvr>
                                      <p:to>
                                        <p:strVal val="visible"/>
                                      </p:to>
                                    </p:set>
                                    <p:anim calcmode="lin" valueType="num">
                                      <p:cBhvr>
                                        <p:cTn id="37" dur="500" fill="hold"/>
                                        <p:tgtEl>
                                          <p:spTgt spid="9230"/>
                                        </p:tgtEl>
                                        <p:attrNameLst>
                                          <p:attrName>ppt_w</p:attrName>
                                        </p:attrNameLst>
                                      </p:cBhvr>
                                      <p:tavLst>
                                        <p:tav tm="0">
                                          <p:val>
                                            <p:fltVal val="0"/>
                                          </p:val>
                                        </p:tav>
                                        <p:tav tm="100000">
                                          <p:val>
                                            <p:strVal val="#ppt_w"/>
                                          </p:val>
                                        </p:tav>
                                      </p:tavLst>
                                    </p:anim>
                                    <p:anim calcmode="lin" valueType="num">
                                      <p:cBhvr>
                                        <p:cTn id="38" dur="500" fill="hold"/>
                                        <p:tgtEl>
                                          <p:spTgt spid="9230"/>
                                        </p:tgtEl>
                                        <p:attrNameLst>
                                          <p:attrName>ppt_h</p:attrName>
                                        </p:attrNameLst>
                                      </p:cBhvr>
                                      <p:tavLst>
                                        <p:tav tm="0">
                                          <p:val>
                                            <p:fltVal val="0"/>
                                          </p:val>
                                        </p:tav>
                                        <p:tav tm="100000">
                                          <p:val>
                                            <p:strVal val="#ppt_h"/>
                                          </p:val>
                                        </p:tav>
                                      </p:tavLst>
                                    </p:anim>
                                    <p:anim calcmode="lin" valueType="num">
                                      <p:cBhvr>
                                        <p:cTn id="39" dur="500" fill="hold"/>
                                        <p:tgtEl>
                                          <p:spTgt spid="9230"/>
                                        </p:tgtEl>
                                        <p:attrNameLst>
                                          <p:attrName>style.rotation</p:attrName>
                                        </p:attrNameLst>
                                      </p:cBhvr>
                                      <p:tavLst>
                                        <p:tav tm="0">
                                          <p:val>
                                            <p:fltVal val="360"/>
                                          </p:val>
                                        </p:tav>
                                        <p:tav tm="100000">
                                          <p:val>
                                            <p:fltVal val="0"/>
                                          </p:val>
                                        </p:tav>
                                      </p:tavLst>
                                    </p:anim>
                                    <p:animEffect transition="in" filter="fade">
                                      <p:cBhvr>
                                        <p:cTn id="40" dur="500"/>
                                        <p:tgtEl>
                                          <p:spTgt spid="9230"/>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9231"/>
                                        </p:tgtEl>
                                        <p:attrNameLst>
                                          <p:attrName>style.visibility</p:attrName>
                                        </p:attrNameLst>
                                      </p:cBhvr>
                                      <p:to>
                                        <p:strVal val="visible"/>
                                      </p:to>
                                    </p:set>
                                    <p:anim calcmode="lin" valueType="num">
                                      <p:cBhvr>
                                        <p:cTn id="43" dur="500" fill="hold"/>
                                        <p:tgtEl>
                                          <p:spTgt spid="9231"/>
                                        </p:tgtEl>
                                        <p:attrNameLst>
                                          <p:attrName>ppt_w</p:attrName>
                                        </p:attrNameLst>
                                      </p:cBhvr>
                                      <p:tavLst>
                                        <p:tav tm="0">
                                          <p:val>
                                            <p:fltVal val="0"/>
                                          </p:val>
                                        </p:tav>
                                        <p:tav tm="100000">
                                          <p:val>
                                            <p:strVal val="#ppt_w"/>
                                          </p:val>
                                        </p:tav>
                                      </p:tavLst>
                                    </p:anim>
                                    <p:anim calcmode="lin" valueType="num">
                                      <p:cBhvr>
                                        <p:cTn id="44" dur="500" fill="hold"/>
                                        <p:tgtEl>
                                          <p:spTgt spid="9231"/>
                                        </p:tgtEl>
                                        <p:attrNameLst>
                                          <p:attrName>ppt_h</p:attrName>
                                        </p:attrNameLst>
                                      </p:cBhvr>
                                      <p:tavLst>
                                        <p:tav tm="0">
                                          <p:val>
                                            <p:fltVal val="0"/>
                                          </p:val>
                                        </p:tav>
                                        <p:tav tm="100000">
                                          <p:val>
                                            <p:strVal val="#ppt_h"/>
                                          </p:val>
                                        </p:tav>
                                      </p:tavLst>
                                    </p:anim>
                                    <p:anim calcmode="lin" valueType="num">
                                      <p:cBhvr>
                                        <p:cTn id="45" dur="500" fill="hold"/>
                                        <p:tgtEl>
                                          <p:spTgt spid="9231"/>
                                        </p:tgtEl>
                                        <p:attrNameLst>
                                          <p:attrName>style.rotation</p:attrName>
                                        </p:attrNameLst>
                                      </p:cBhvr>
                                      <p:tavLst>
                                        <p:tav tm="0">
                                          <p:val>
                                            <p:fltVal val="360"/>
                                          </p:val>
                                        </p:tav>
                                        <p:tav tm="100000">
                                          <p:val>
                                            <p:fltVal val="0"/>
                                          </p:val>
                                        </p:tav>
                                      </p:tavLst>
                                    </p:anim>
                                    <p:animEffect transition="in" filter="fade">
                                      <p:cBhvr>
                                        <p:cTn id="46" dur="500"/>
                                        <p:tgtEl>
                                          <p:spTgt spid="9231"/>
                                        </p:tgtEl>
                                      </p:cBhvr>
                                    </p:animEffect>
                                  </p:childTnLst>
                                </p:cTn>
                              </p:par>
                              <p:par>
                                <p:cTn id="47" presetID="49" presetClass="entr" presetSubtype="0" decel="100000" fill="hold" nodeType="withEffect">
                                  <p:stCondLst>
                                    <p:cond delay="0"/>
                                  </p:stCondLst>
                                  <p:childTnLst>
                                    <p:set>
                                      <p:cBhvr>
                                        <p:cTn id="48" dur="1" fill="hold">
                                          <p:stCondLst>
                                            <p:cond delay="0"/>
                                          </p:stCondLst>
                                        </p:cTn>
                                        <p:tgtEl>
                                          <p:spTgt spid="9242"/>
                                        </p:tgtEl>
                                        <p:attrNameLst>
                                          <p:attrName>style.visibility</p:attrName>
                                        </p:attrNameLst>
                                      </p:cBhvr>
                                      <p:to>
                                        <p:strVal val="visible"/>
                                      </p:to>
                                    </p:set>
                                    <p:anim calcmode="lin" valueType="num">
                                      <p:cBhvr>
                                        <p:cTn id="49" dur="500" fill="hold"/>
                                        <p:tgtEl>
                                          <p:spTgt spid="9242"/>
                                        </p:tgtEl>
                                        <p:attrNameLst>
                                          <p:attrName>ppt_w</p:attrName>
                                        </p:attrNameLst>
                                      </p:cBhvr>
                                      <p:tavLst>
                                        <p:tav tm="0">
                                          <p:val>
                                            <p:fltVal val="0"/>
                                          </p:val>
                                        </p:tav>
                                        <p:tav tm="100000">
                                          <p:val>
                                            <p:strVal val="#ppt_w"/>
                                          </p:val>
                                        </p:tav>
                                      </p:tavLst>
                                    </p:anim>
                                    <p:anim calcmode="lin" valueType="num">
                                      <p:cBhvr>
                                        <p:cTn id="50" dur="500" fill="hold"/>
                                        <p:tgtEl>
                                          <p:spTgt spid="9242"/>
                                        </p:tgtEl>
                                        <p:attrNameLst>
                                          <p:attrName>ppt_h</p:attrName>
                                        </p:attrNameLst>
                                      </p:cBhvr>
                                      <p:tavLst>
                                        <p:tav tm="0">
                                          <p:val>
                                            <p:fltVal val="0"/>
                                          </p:val>
                                        </p:tav>
                                        <p:tav tm="100000">
                                          <p:val>
                                            <p:strVal val="#ppt_h"/>
                                          </p:val>
                                        </p:tav>
                                      </p:tavLst>
                                    </p:anim>
                                    <p:anim calcmode="lin" valueType="num">
                                      <p:cBhvr>
                                        <p:cTn id="51" dur="500" fill="hold"/>
                                        <p:tgtEl>
                                          <p:spTgt spid="9242"/>
                                        </p:tgtEl>
                                        <p:attrNameLst>
                                          <p:attrName>style.rotation</p:attrName>
                                        </p:attrNameLst>
                                      </p:cBhvr>
                                      <p:tavLst>
                                        <p:tav tm="0">
                                          <p:val>
                                            <p:fltVal val="360"/>
                                          </p:val>
                                        </p:tav>
                                        <p:tav tm="100000">
                                          <p:val>
                                            <p:fltVal val="0"/>
                                          </p:val>
                                        </p:tav>
                                      </p:tavLst>
                                    </p:anim>
                                    <p:animEffect transition="in" filter="fade">
                                      <p:cBhvr>
                                        <p:cTn id="52" dur="500"/>
                                        <p:tgtEl>
                                          <p:spTgt spid="9242"/>
                                        </p:tgtEl>
                                      </p:cBhvr>
                                    </p:animEffect>
                                  </p:childTnLst>
                                </p:cTn>
                              </p:par>
                              <p:par>
                                <p:cTn id="53" presetID="49" presetClass="entr" presetSubtype="0" decel="100000" fill="hold" nodeType="withEffect">
                                  <p:stCondLst>
                                    <p:cond delay="0"/>
                                  </p:stCondLst>
                                  <p:childTnLst>
                                    <p:set>
                                      <p:cBhvr>
                                        <p:cTn id="54" dur="1" fill="hold">
                                          <p:stCondLst>
                                            <p:cond delay="0"/>
                                          </p:stCondLst>
                                        </p:cTn>
                                        <p:tgtEl>
                                          <p:spTgt spid="9243"/>
                                        </p:tgtEl>
                                        <p:attrNameLst>
                                          <p:attrName>style.visibility</p:attrName>
                                        </p:attrNameLst>
                                      </p:cBhvr>
                                      <p:to>
                                        <p:strVal val="visible"/>
                                      </p:to>
                                    </p:set>
                                    <p:anim calcmode="lin" valueType="num">
                                      <p:cBhvr>
                                        <p:cTn id="55" dur="500" fill="hold"/>
                                        <p:tgtEl>
                                          <p:spTgt spid="9243"/>
                                        </p:tgtEl>
                                        <p:attrNameLst>
                                          <p:attrName>ppt_w</p:attrName>
                                        </p:attrNameLst>
                                      </p:cBhvr>
                                      <p:tavLst>
                                        <p:tav tm="0">
                                          <p:val>
                                            <p:fltVal val="0"/>
                                          </p:val>
                                        </p:tav>
                                        <p:tav tm="100000">
                                          <p:val>
                                            <p:strVal val="#ppt_w"/>
                                          </p:val>
                                        </p:tav>
                                      </p:tavLst>
                                    </p:anim>
                                    <p:anim calcmode="lin" valueType="num">
                                      <p:cBhvr>
                                        <p:cTn id="56" dur="500" fill="hold"/>
                                        <p:tgtEl>
                                          <p:spTgt spid="9243"/>
                                        </p:tgtEl>
                                        <p:attrNameLst>
                                          <p:attrName>ppt_h</p:attrName>
                                        </p:attrNameLst>
                                      </p:cBhvr>
                                      <p:tavLst>
                                        <p:tav tm="0">
                                          <p:val>
                                            <p:fltVal val="0"/>
                                          </p:val>
                                        </p:tav>
                                        <p:tav tm="100000">
                                          <p:val>
                                            <p:strVal val="#ppt_h"/>
                                          </p:val>
                                        </p:tav>
                                      </p:tavLst>
                                    </p:anim>
                                    <p:anim calcmode="lin" valueType="num">
                                      <p:cBhvr>
                                        <p:cTn id="57" dur="500" fill="hold"/>
                                        <p:tgtEl>
                                          <p:spTgt spid="9243"/>
                                        </p:tgtEl>
                                        <p:attrNameLst>
                                          <p:attrName>style.rotation</p:attrName>
                                        </p:attrNameLst>
                                      </p:cBhvr>
                                      <p:tavLst>
                                        <p:tav tm="0">
                                          <p:val>
                                            <p:fltVal val="360"/>
                                          </p:val>
                                        </p:tav>
                                        <p:tav tm="100000">
                                          <p:val>
                                            <p:fltVal val="0"/>
                                          </p:val>
                                        </p:tav>
                                      </p:tavLst>
                                    </p:anim>
                                    <p:animEffect transition="in" filter="fade">
                                      <p:cBhvr>
                                        <p:cTn id="58" dur="500"/>
                                        <p:tgtEl>
                                          <p:spTgt spid="9243"/>
                                        </p:tgtEl>
                                      </p:cBhvr>
                                    </p:animEffect>
                                  </p:childTnLst>
                                </p:cTn>
                              </p:par>
                              <p:par>
                                <p:cTn id="59" presetID="49" presetClass="entr" presetSubtype="0" decel="100000" fill="hold" nodeType="withEffect">
                                  <p:stCondLst>
                                    <p:cond delay="0"/>
                                  </p:stCondLst>
                                  <p:childTnLst>
                                    <p:set>
                                      <p:cBhvr>
                                        <p:cTn id="60" dur="1" fill="hold">
                                          <p:stCondLst>
                                            <p:cond delay="0"/>
                                          </p:stCondLst>
                                        </p:cTn>
                                        <p:tgtEl>
                                          <p:spTgt spid="9244"/>
                                        </p:tgtEl>
                                        <p:attrNameLst>
                                          <p:attrName>style.visibility</p:attrName>
                                        </p:attrNameLst>
                                      </p:cBhvr>
                                      <p:to>
                                        <p:strVal val="visible"/>
                                      </p:to>
                                    </p:set>
                                    <p:anim calcmode="lin" valueType="num">
                                      <p:cBhvr>
                                        <p:cTn id="61" dur="500" fill="hold"/>
                                        <p:tgtEl>
                                          <p:spTgt spid="9244"/>
                                        </p:tgtEl>
                                        <p:attrNameLst>
                                          <p:attrName>ppt_w</p:attrName>
                                        </p:attrNameLst>
                                      </p:cBhvr>
                                      <p:tavLst>
                                        <p:tav tm="0">
                                          <p:val>
                                            <p:fltVal val="0"/>
                                          </p:val>
                                        </p:tav>
                                        <p:tav tm="100000">
                                          <p:val>
                                            <p:strVal val="#ppt_w"/>
                                          </p:val>
                                        </p:tav>
                                      </p:tavLst>
                                    </p:anim>
                                    <p:anim calcmode="lin" valueType="num">
                                      <p:cBhvr>
                                        <p:cTn id="62" dur="500" fill="hold"/>
                                        <p:tgtEl>
                                          <p:spTgt spid="9244"/>
                                        </p:tgtEl>
                                        <p:attrNameLst>
                                          <p:attrName>ppt_h</p:attrName>
                                        </p:attrNameLst>
                                      </p:cBhvr>
                                      <p:tavLst>
                                        <p:tav tm="0">
                                          <p:val>
                                            <p:fltVal val="0"/>
                                          </p:val>
                                        </p:tav>
                                        <p:tav tm="100000">
                                          <p:val>
                                            <p:strVal val="#ppt_h"/>
                                          </p:val>
                                        </p:tav>
                                      </p:tavLst>
                                    </p:anim>
                                    <p:anim calcmode="lin" valueType="num">
                                      <p:cBhvr>
                                        <p:cTn id="63" dur="500" fill="hold"/>
                                        <p:tgtEl>
                                          <p:spTgt spid="9244"/>
                                        </p:tgtEl>
                                        <p:attrNameLst>
                                          <p:attrName>style.rotation</p:attrName>
                                        </p:attrNameLst>
                                      </p:cBhvr>
                                      <p:tavLst>
                                        <p:tav tm="0">
                                          <p:val>
                                            <p:fltVal val="360"/>
                                          </p:val>
                                        </p:tav>
                                        <p:tav tm="100000">
                                          <p:val>
                                            <p:fltVal val="0"/>
                                          </p:val>
                                        </p:tav>
                                      </p:tavLst>
                                    </p:anim>
                                    <p:animEffect transition="in" filter="fade">
                                      <p:cBhvr>
                                        <p:cTn id="64" dur="500"/>
                                        <p:tgtEl>
                                          <p:spTgt spid="9244"/>
                                        </p:tgtEl>
                                      </p:cBhvr>
                                    </p:animEffect>
                                  </p:childTnLst>
                                </p:cTn>
                              </p:par>
                              <p:par>
                                <p:cTn id="65" presetID="49" presetClass="entr" presetSubtype="0" decel="100000" fill="hold" nodeType="withEffect">
                                  <p:stCondLst>
                                    <p:cond delay="0"/>
                                  </p:stCondLst>
                                  <p:childTnLst>
                                    <p:set>
                                      <p:cBhvr>
                                        <p:cTn id="66" dur="1" fill="hold">
                                          <p:stCondLst>
                                            <p:cond delay="0"/>
                                          </p:stCondLst>
                                        </p:cTn>
                                        <p:tgtEl>
                                          <p:spTgt spid="9252"/>
                                        </p:tgtEl>
                                        <p:attrNameLst>
                                          <p:attrName>style.visibility</p:attrName>
                                        </p:attrNameLst>
                                      </p:cBhvr>
                                      <p:to>
                                        <p:strVal val="visible"/>
                                      </p:to>
                                    </p:set>
                                    <p:anim calcmode="lin" valueType="num">
                                      <p:cBhvr>
                                        <p:cTn id="67" dur="500" fill="hold"/>
                                        <p:tgtEl>
                                          <p:spTgt spid="9252"/>
                                        </p:tgtEl>
                                        <p:attrNameLst>
                                          <p:attrName>ppt_w</p:attrName>
                                        </p:attrNameLst>
                                      </p:cBhvr>
                                      <p:tavLst>
                                        <p:tav tm="0">
                                          <p:val>
                                            <p:fltVal val="0"/>
                                          </p:val>
                                        </p:tav>
                                        <p:tav tm="100000">
                                          <p:val>
                                            <p:strVal val="#ppt_w"/>
                                          </p:val>
                                        </p:tav>
                                      </p:tavLst>
                                    </p:anim>
                                    <p:anim calcmode="lin" valueType="num">
                                      <p:cBhvr>
                                        <p:cTn id="68" dur="500" fill="hold"/>
                                        <p:tgtEl>
                                          <p:spTgt spid="9252"/>
                                        </p:tgtEl>
                                        <p:attrNameLst>
                                          <p:attrName>ppt_h</p:attrName>
                                        </p:attrNameLst>
                                      </p:cBhvr>
                                      <p:tavLst>
                                        <p:tav tm="0">
                                          <p:val>
                                            <p:fltVal val="0"/>
                                          </p:val>
                                        </p:tav>
                                        <p:tav tm="100000">
                                          <p:val>
                                            <p:strVal val="#ppt_h"/>
                                          </p:val>
                                        </p:tav>
                                      </p:tavLst>
                                    </p:anim>
                                    <p:anim calcmode="lin" valueType="num">
                                      <p:cBhvr>
                                        <p:cTn id="69" dur="500" fill="hold"/>
                                        <p:tgtEl>
                                          <p:spTgt spid="9252"/>
                                        </p:tgtEl>
                                        <p:attrNameLst>
                                          <p:attrName>style.rotation</p:attrName>
                                        </p:attrNameLst>
                                      </p:cBhvr>
                                      <p:tavLst>
                                        <p:tav tm="0">
                                          <p:val>
                                            <p:fltVal val="360"/>
                                          </p:val>
                                        </p:tav>
                                        <p:tav tm="100000">
                                          <p:val>
                                            <p:fltVal val="0"/>
                                          </p:val>
                                        </p:tav>
                                      </p:tavLst>
                                    </p:anim>
                                    <p:animEffect transition="in" filter="fade">
                                      <p:cBhvr>
                                        <p:cTn id="70" dur="500"/>
                                        <p:tgtEl>
                                          <p:spTgt spid="9252"/>
                                        </p:tgtEl>
                                      </p:cBhvr>
                                    </p:animEffect>
                                  </p:childTnLst>
                                </p:cTn>
                              </p:par>
                              <p:par>
                                <p:cTn id="71" presetID="49" presetClass="entr" presetSubtype="0" decel="100000" fill="hold" nodeType="withEffect">
                                  <p:stCondLst>
                                    <p:cond delay="0"/>
                                  </p:stCondLst>
                                  <p:childTnLst>
                                    <p:set>
                                      <p:cBhvr>
                                        <p:cTn id="72" dur="1" fill="hold">
                                          <p:stCondLst>
                                            <p:cond delay="0"/>
                                          </p:stCondLst>
                                        </p:cTn>
                                        <p:tgtEl>
                                          <p:spTgt spid="9256"/>
                                        </p:tgtEl>
                                        <p:attrNameLst>
                                          <p:attrName>style.visibility</p:attrName>
                                        </p:attrNameLst>
                                      </p:cBhvr>
                                      <p:to>
                                        <p:strVal val="visible"/>
                                      </p:to>
                                    </p:set>
                                    <p:anim calcmode="lin" valueType="num">
                                      <p:cBhvr>
                                        <p:cTn id="73" dur="500" fill="hold"/>
                                        <p:tgtEl>
                                          <p:spTgt spid="9256"/>
                                        </p:tgtEl>
                                        <p:attrNameLst>
                                          <p:attrName>ppt_w</p:attrName>
                                        </p:attrNameLst>
                                      </p:cBhvr>
                                      <p:tavLst>
                                        <p:tav tm="0">
                                          <p:val>
                                            <p:fltVal val="0"/>
                                          </p:val>
                                        </p:tav>
                                        <p:tav tm="100000">
                                          <p:val>
                                            <p:strVal val="#ppt_w"/>
                                          </p:val>
                                        </p:tav>
                                      </p:tavLst>
                                    </p:anim>
                                    <p:anim calcmode="lin" valueType="num">
                                      <p:cBhvr>
                                        <p:cTn id="74" dur="500" fill="hold"/>
                                        <p:tgtEl>
                                          <p:spTgt spid="9256"/>
                                        </p:tgtEl>
                                        <p:attrNameLst>
                                          <p:attrName>ppt_h</p:attrName>
                                        </p:attrNameLst>
                                      </p:cBhvr>
                                      <p:tavLst>
                                        <p:tav tm="0">
                                          <p:val>
                                            <p:fltVal val="0"/>
                                          </p:val>
                                        </p:tav>
                                        <p:tav tm="100000">
                                          <p:val>
                                            <p:strVal val="#ppt_h"/>
                                          </p:val>
                                        </p:tav>
                                      </p:tavLst>
                                    </p:anim>
                                    <p:anim calcmode="lin" valueType="num">
                                      <p:cBhvr>
                                        <p:cTn id="75" dur="500" fill="hold"/>
                                        <p:tgtEl>
                                          <p:spTgt spid="9256"/>
                                        </p:tgtEl>
                                        <p:attrNameLst>
                                          <p:attrName>style.rotation</p:attrName>
                                        </p:attrNameLst>
                                      </p:cBhvr>
                                      <p:tavLst>
                                        <p:tav tm="0">
                                          <p:val>
                                            <p:fltVal val="360"/>
                                          </p:val>
                                        </p:tav>
                                        <p:tav tm="100000">
                                          <p:val>
                                            <p:fltVal val="0"/>
                                          </p:val>
                                        </p:tav>
                                      </p:tavLst>
                                    </p:anim>
                                    <p:animEffect transition="in" filter="fade">
                                      <p:cBhvr>
                                        <p:cTn id="76" dur="500"/>
                                        <p:tgtEl>
                                          <p:spTgt spid="9256"/>
                                        </p:tgtEl>
                                      </p:cBhvr>
                                    </p:animEffect>
                                  </p:childTnLst>
                                </p:cTn>
                              </p:par>
                              <p:par>
                                <p:cTn id="77" presetID="49" presetClass="entr" presetSubtype="0" decel="100000" fill="hold" nodeType="withEffect">
                                  <p:stCondLst>
                                    <p:cond delay="0"/>
                                  </p:stCondLst>
                                  <p:childTnLst>
                                    <p:set>
                                      <p:cBhvr>
                                        <p:cTn id="78" dur="1" fill="hold">
                                          <p:stCondLst>
                                            <p:cond delay="0"/>
                                          </p:stCondLst>
                                        </p:cTn>
                                        <p:tgtEl>
                                          <p:spTgt spid="9262"/>
                                        </p:tgtEl>
                                        <p:attrNameLst>
                                          <p:attrName>style.visibility</p:attrName>
                                        </p:attrNameLst>
                                      </p:cBhvr>
                                      <p:to>
                                        <p:strVal val="visible"/>
                                      </p:to>
                                    </p:set>
                                    <p:anim calcmode="lin" valueType="num">
                                      <p:cBhvr>
                                        <p:cTn id="79" dur="500" fill="hold"/>
                                        <p:tgtEl>
                                          <p:spTgt spid="9262"/>
                                        </p:tgtEl>
                                        <p:attrNameLst>
                                          <p:attrName>ppt_w</p:attrName>
                                        </p:attrNameLst>
                                      </p:cBhvr>
                                      <p:tavLst>
                                        <p:tav tm="0">
                                          <p:val>
                                            <p:fltVal val="0"/>
                                          </p:val>
                                        </p:tav>
                                        <p:tav tm="100000">
                                          <p:val>
                                            <p:strVal val="#ppt_w"/>
                                          </p:val>
                                        </p:tav>
                                      </p:tavLst>
                                    </p:anim>
                                    <p:anim calcmode="lin" valueType="num">
                                      <p:cBhvr>
                                        <p:cTn id="80" dur="500" fill="hold"/>
                                        <p:tgtEl>
                                          <p:spTgt spid="9262"/>
                                        </p:tgtEl>
                                        <p:attrNameLst>
                                          <p:attrName>ppt_h</p:attrName>
                                        </p:attrNameLst>
                                      </p:cBhvr>
                                      <p:tavLst>
                                        <p:tav tm="0">
                                          <p:val>
                                            <p:fltVal val="0"/>
                                          </p:val>
                                        </p:tav>
                                        <p:tav tm="100000">
                                          <p:val>
                                            <p:strVal val="#ppt_h"/>
                                          </p:val>
                                        </p:tav>
                                      </p:tavLst>
                                    </p:anim>
                                    <p:anim calcmode="lin" valueType="num">
                                      <p:cBhvr>
                                        <p:cTn id="81" dur="500" fill="hold"/>
                                        <p:tgtEl>
                                          <p:spTgt spid="9262"/>
                                        </p:tgtEl>
                                        <p:attrNameLst>
                                          <p:attrName>style.rotation</p:attrName>
                                        </p:attrNameLst>
                                      </p:cBhvr>
                                      <p:tavLst>
                                        <p:tav tm="0">
                                          <p:val>
                                            <p:fltVal val="360"/>
                                          </p:val>
                                        </p:tav>
                                        <p:tav tm="100000">
                                          <p:val>
                                            <p:fltVal val="0"/>
                                          </p:val>
                                        </p:tav>
                                      </p:tavLst>
                                    </p:anim>
                                    <p:animEffect transition="in" filter="fade">
                                      <p:cBhvr>
                                        <p:cTn id="82" dur="500"/>
                                        <p:tgtEl>
                                          <p:spTgt spid="9262"/>
                                        </p:tgtEl>
                                      </p:cBhvr>
                                    </p:animEffect>
                                  </p:childTnLst>
                                </p:cTn>
                              </p:par>
                              <p:par>
                                <p:cTn id="83" presetID="49" presetClass="entr" presetSubtype="0" decel="100000" fill="hold" nodeType="withEffect">
                                  <p:stCondLst>
                                    <p:cond delay="0"/>
                                  </p:stCondLst>
                                  <p:childTnLst>
                                    <p:set>
                                      <p:cBhvr>
                                        <p:cTn id="84" dur="1" fill="hold">
                                          <p:stCondLst>
                                            <p:cond delay="0"/>
                                          </p:stCondLst>
                                        </p:cTn>
                                        <p:tgtEl>
                                          <p:spTgt spid="9274"/>
                                        </p:tgtEl>
                                        <p:attrNameLst>
                                          <p:attrName>style.visibility</p:attrName>
                                        </p:attrNameLst>
                                      </p:cBhvr>
                                      <p:to>
                                        <p:strVal val="visible"/>
                                      </p:to>
                                    </p:set>
                                    <p:anim calcmode="lin" valueType="num">
                                      <p:cBhvr>
                                        <p:cTn id="85" dur="500" fill="hold"/>
                                        <p:tgtEl>
                                          <p:spTgt spid="9274"/>
                                        </p:tgtEl>
                                        <p:attrNameLst>
                                          <p:attrName>ppt_w</p:attrName>
                                        </p:attrNameLst>
                                      </p:cBhvr>
                                      <p:tavLst>
                                        <p:tav tm="0">
                                          <p:val>
                                            <p:fltVal val="0"/>
                                          </p:val>
                                        </p:tav>
                                        <p:tav tm="100000">
                                          <p:val>
                                            <p:strVal val="#ppt_w"/>
                                          </p:val>
                                        </p:tav>
                                      </p:tavLst>
                                    </p:anim>
                                    <p:anim calcmode="lin" valueType="num">
                                      <p:cBhvr>
                                        <p:cTn id="86" dur="500" fill="hold"/>
                                        <p:tgtEl>
                                          <p:spTgt spid="9274"/>
                                        </p:tgtEl>
                                        <p:attrNameLst>
                                          <p:attrName>ppt_h</p:attrName>
                                        </p:attrNameLst>
                                      </p:cBhvr>
                                      <p:tavLst>
                                        <p:tav tm="0">
                                          <p:val>
                                            <p:fltVal val="0"/>
                                          </p:val>
                                        </p:tav>
                                        <p:tav tm="100000">
                                          <p:val>
                                            <p:strVal val="#ppt_h"/>
                                          </p:val>
                                        </p:tav>
                                      </p:tavLst>
                                    </p:anim>
                                    <p:anim calcmode="lin" valueType="num">
                                      <p:cBhvr>
                                        <p:cTn id="87" dur="500" fill="hold"/>
                                        <p:tgtEl>
                                          <p:spTgt spid="9274"/>
                                        </p:tgtEl>
                                        <p:attrNameLst>
                                          <p:attrName>style.rotation</p:attrName>
                                        </p:attrNameLst>
                                      </p:cBhvr>
                                      <p:tavLst>
                                        <p:tav tm="0">
                                          <p:val>
                                            <p:fltVal val="360"/>
                                          </p:val>
                                        </p:tav>
                                        <p:tav tm="100000">
                                          <p:val>
                                            <p:fltVal val="0"/>
                                          </p:val>
                                        </p:tav>
                                      </p:tavLst>
                                    </p:anim>
                                    <p:animEffect transition="in" filter="fade">
                                      <p:cBhvr>
                                        <p:cTn id="88" dur="500"/>
                                        <p:tgtEl>
                                          <p:spTgt spid="9274"/>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9271"/>
                                        </p:tgtEl>
                                        <p:attrNameLst>
                                          <p:attrName>style.visibility</p:attrName>
                                        </p:attrNameLst>
                                      </p:cBhvr>
                                      <p:to>
                                        <p:strVal val="visible"/>
                                      </p:to>
                                    </p:set>
                                    <p:anim calcmode="lin" valueType="num">
                                      <p:cBhvr>
                                        <p:cTn id="91" dur="500" fill="hold"/>
                                        <p:tgtEl>
                                          <p:spTgt spid="9271"/>
                                        </p:tgtEl>
                                        <p:attrNameLst>
                                          <p:attrName>ppt_w</p:attrName>
                                        </p:attrNameLst>
                                      </p:cBhvr>
                                      <p:tavLst>
                                        <p:tav tm="0">
                                          <p:val>
                                            <p:fltVal val="0"/>
                                          </p:val>
                                        </p:tav>
                                        <p:tav tm="100000">
                                          <p:val>
                                            <p:strVal val="#ppt_w"/>
                                          </p:val>
                                        </p:tav>
                                      </p:tavLst>
                                    </p:anim>
                                    <p:anim calcmode="lin" valueType="num">
                                      <p:cBhvr>
                                        <p:cTn id="92" dur="500" fill="hold"/>
                                        <p:tgtEl>
                                          <p:spTgt spid="9271"/>
                                        </p:tgtEl>
                                        <p:attrNameLst>
                                          <p:attrName>ppt_h</p:attrName>
                                        </p:attrNameLst>
                                      </p:cBhvr>
                                      <p:tavLst>
                                        <p:tav tm="0">
                                          <p:val>
                                            <p:fltVal val="0"/>
                                          </p:val>
                                        </p:tav>
                                        <p:tav tm="100000">
                                          <p:val>
                                            <p:strVal val="#ppt_h"/>
                                          </p:val>
                                        </p:tav>
                                      </p:tavLst>
                                    </p:anim>
                                    <p:anim calcmode="lin" valueType="num">
                                      <p:cBhvr>
                                        <p:cTn id="93" dur="500" fill="hold"/>
                                        <p:tgtEl>
                                          <p:spTgt spid="9271"/>
                                        </p:tgtEl>
                                        <p:attrNameLst>
                                          <p:attrName>style.rotation</p:attrName>
                                        </p:attrNameLst>
                                      </p:cBhvr>
                                      <p:tavLst>
                                        <p:tav tm="0">
                                          <p:val>
                                            <p:fltVal val="360"/>
                                          </p:val>
                                        </p:tav>
                                        <p:tav tm="100000">
                                          <p:val>
                                            <p:fltVal val="0"/>
                                          </p:val>
                                        </p:tav>
                                      </p:tavLst>
                                    </p:anim>
                                    <p:animEffect transition="in" filter="fade">
                                      <p:cBhvr>
                                        <p:cTn id="94" dur="500"/>
                                        <p:tgtEl>
                                          <p:spTgt spid="9271"/>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9272"/>
                                        </p:tgtEl>
                                        <p:attrNameLst>
                                          <p:attrName>style.visibility</p:attrName>
                                        </p:attrNameLst>
                                      </p:cBhvr>
                                      <p:to>
                                        <p:strVal val="visible"/>
                                      </p:to>
                                    </p:set>
                                    <p:anim calcmode="lin" valueType="num">
                                      <p:cBhvr>
                                        <p:cTn id="97" dur="500" fill="hold"/>
                                        <p:tgtEl>
                                          <p:spTgt spid="9272"/>
                                        </p:tgtEl>
                                        <p:attrNameLst>
                                          <p:attrName>ppt_w</p:attrName>
                                        </p:attrNameLst>
                                      </p:cBhvr>
                                      <p:tavLst>
                                        <p:tav tm="0">
                                          <p:val>
                                            <p:fltVal val="0"/>
                                          </p:val>
                                        </p:tav>
                                        <p:tav tm="100000">
                                          <p:val>
                                            <p:strVal val="#ppt_w"/>
                                          </p:val>
                                        </p:tav>
                                      </p:tavLst>
                                    </p:anim>
                                    <p:anim calcmode="lin" valueType="num">
                                      <p:cBhvr>
                                        <p:cTn id="98" dur="500" fill="hold"/>
                                        <p:tgtEl>
                                          <p:spTgt spid="9272"/>
                                        </p:tgtEl>
                                        <p:attrNameLst>
                                          <p:attrName>ppt_h</p:attrName>
                                        </p:attrNameLst>
                                      </p:cBhvr>
                                      <p:tavLst>
                                        <p:tav tm="0">
                                          <p:val>
                                            <p:fltVal val="0"/>
                                          </p:val>
                                        </p:tav>
                                        <p:tav tm="100000">
                                          <p:val>
                                            <p:strVal val="#ppt_h"/>
                                          </p:val>
                                        </p:tav>
                                      </p:tavLst>
                                    </p:anim>
                                    <p:anim calcmode="lin" valueType="num">
                                      <p:cBhvr>
                                        <p:cTn id="99" dur="500" fill="hold"/>
                                        <p:tgtEl>
                                          <p:spTgt spid="9272"/>
                                        </p:tgtEl>
                                        <p:attrNameLst>
                                          <p:attrName>style.rotation</p:attrName>
                                        </p:attrNameLst>
                                      </p:cBhvr>
                                      <p:tavLst>
                                        <p:tav tm="0">
                                          <p:val>
                                            <p:fltVal val="360"/>
                                          </p:val>
                                        </p:tav>
                                        <p:tav tm="100000">
                                          <p:val>
                                            <p:fltVal val="0"/>
                                          </p:val>
                                        </p:tav>
                                      </p:tavLst>
                                    </p:anim>
                                    <p:animEffect transition="in" filter="fade">
                                      <p:cBhvr>
                                        <p:cTn id="100" dur="500"/>
                                        <p:tgtEl>
                                          <p:spTgt spid="9272"/>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9273"/>
                                        </p:tgtEl>
                                        <p:attrNameLst>
                                          <p:attrName>style.visibility</p:attrName>
                                        </p:attrNameLst>
                                      </p:cBhvr>
                                      <p:to>
                                        <p:strVal val="visible"/>
                                      </p:to>
                                    </p:set>
                                    <p:anim calcmode="lin" valueType="num">
                                      <p:cBhvr>
                                        <p:cTn id="103" dur="500" fill="hold"/>
                                        <p:tgtEl>
                                          <p:spTgt spid="9273"/>
                                        </p:tgtEl>
                                        <p:attrNameLst>
                                          <p:attrName>ppt_w</p:attrName>
                                        </p:attrNameLst>
                                      </p:cBhvr>
                                      <p:tavLst>
                                        <p:tav tm="0">
                                          <p:val>
                                            <p:fltVal val="0"/>
                                          </p:val>
                                        </p:tav>
                                        <p:tav tm="100000">
                                          <p:val>
                                            <p:strVal val="#ppt_w"/>
                                          </p:val>
                                        </p:tav>
                                      </p:tavLst>
                                    </p:anim>
                                    <p:anim calcmode="lin" valueType="num">
                                      <p:cBhvr>
                                        <p:cTn id="104" dur="500" fill="hold"/>
                                        <p:tgtEl>
                                          <p:spTgt spid="9273"/>
                                        </p:tgtEl>
                                        <p:attrNameLst>
                                          <p:attrName>ppt_h</p:attrName>
                                        </p:attrNameLst>
                                      </p:cBhvr>
                                      <p:tavLst>
                                        <p:tav tm="0">
                                          <p:val>
                                            <p:fltVal val="0"/>
                                          </p:val>
                                        </p:tav>
                                        <p:tav tm="100000">
                                          <p:val>
                                            <p:strVal val="#ppt_h"/>
                                          </p:val>
                                        </p:tav>
                                      </p:tavLst>
                                    </p:anim>
                                    <p:anim calcmode="lin" valueType="num">
                                      <p:cBhvr>
                                        <p:cTn id="105" dur="500" fill="hold"/>
                                        <p:tgtEl>
                                          <p:spTgt spid="9273"/>
                                        </p:tgtEl>
                                        <p:attrNameLst>
                                          <p:attrName>style.rotation</p:attrName>
                                        </p:attrNameLst>
                                      </p:cBhvr>
                                      <p:tavLst>
                                        <p:tav tm="0">
                                          <p:val>
                                            <p:fltVal val="360"/>
                                          </p:val>
                                        </p:tav>
                                        <p:tav tm="100000">
                                          <p:val>
                                            <p:fltVal val="0"/>
                                          </p:val>
                                        </p:tav>
                                      </p:tavLst>
                                    </p:anim>
                                    <p:animEffect transition="in" filter="fade">
                                      <p:cBhvr>
                                        <p:cTn id="106" dur="500"/>
                                        <p:tgtEl>
                                          <p:spTgt spid="9273"/>
                                        </p:tgtEl>
                                      </p:cBhvr>
                                    </p:animEffect>
                                  </p:childTnLst>
                                </p:cTn>
                              </p:par>
                              <p:par>
                                <p:cTn id="107" presetID="49" presetClass="entr" presetSubtype="0" decel="100000" fill="hold" nodeType="withEffect">
                                  <p:stCondLst>
                                    <p:cond delay="0"/>
                                  </p:stCondLst>
                                  <p:childTnLst>
                                    <p:set>
                                      <p:cBhvr>
                                        <p:cTn id="108" dur="1" fill="hold">
                                          <p:stCondLst>
                                            <p:cond delay="0"/>
                                          </p:stCondLst>
                                        </p:cTn>
                                        <p:tgtEl>
                                          <p:spTgt spid="9275"/>
                                        </p:tgtEl>
                                        <p:attrNameLst>
                                          <p:attrName>style.visibility</p:attrName>
                                        </p:attrNameLst>
                                      </p:cBhvr>
                                      <p:to>
                                        <p:strVal val="visible"/>
                                      </p:to>
                                    </p:set>
                                    <p:anim calcmode="lin" valueType="num">
                                      <p:cBhvr>
                                        <p:cTn id="109" dur="500" fill="hold"/>
                                        <p:tgtEl>
                                          <p:spTgt spid="9275"/>
                                        </p:tgtEl>
                                        <p:attrNameLst>
                                          <p:attrName>ppt_w</p:attrName>
                                        </p:attrNameLst>
                                      </p:cBhvr>
                                      <p:tavLst>
                                        <p:tav tm="0">
                                          <p:val>
                                            <p:fltVal val="0"/>
                                          </p:val>
                                        </p:tav>
                                        <p:tav tm="100000">
                                          <p:val>
                                            <p:strVal val="#ppt_w"/>
                                          </p:val>
                                        </p:tav>
                                      </p:tavLst>
                                    </p:anim>
                                    <p:anim calcmode="lin" valueType="num">
                                      <p:cBhvr>
                                        <p:cTn id="110" dur="500" fill="hold"/>
                                        <p:tgtEl>
                                          <p:spTgt spid="9275"/>
                                        </p:tgtEl>
                                        <p:attrNameLst>
                                          <p:attrName>ppt_h</p:attrName>
                                        </p:attrNameLst>
                                      </p:cBhvr>
                                      <p:tavLst>
                                        <p:tav tm="0">
                                          <p:val>
                                            <p:fltVal val="0"/>
                                          </p:val>
                                        </p:tav>
                                        <p:tav tm="100000">
                                          <p:val>
                                            <p:strVal val="#ppt_h"/>
                                          </p:val>
                                        </p:tav>
                                      </p:tavLst>
                                    </p:anim>
                                    <p:anim calcmode="lin" valueType="num">
                                      <p:cBhvr>
                                        <p:cTn id="111" dur="500" fill="hold"/>
                                        <p:tgtEl>
                                          <p:spTgt spid="9275"/>
                                        </p:tgtEl>
                                        <p:attrNameLst>
                                          <p:attrName>style.rotation</p:attrName>
                                        </p:attrNameLst>
                                      </p:cBhvr>
                                      <p:tavLst>
                                        <p:tav tm="0">
                                          <p:val>
                                            <p:fltVal val="360"/>
                                          </p:val>
                                        </p:tav>
                                        <p:tav tm="100000">
                                          <p:val>
                                            <p:fltVal val="0"/>
                                          </p:val>
                                        </p:tav>
                                      </p:tavLst>
                                    </p:anim>
                                    <p:animEffect transition="in" filter="fade">
                                      <p:cBhvr>
                                        <p:cTn id="112" dur="500"/>
                                        <p:tgtEl>
                                          <p:spTgt spid="9275"/>
                                        </p:tgtEl>
                                      </p:cBhvr>
                                    </p:animEffect>
                                  </p:childTnLst>
                                </p:cTn>
                              </p:par>
                              <p:par>
                                <p:cTn id="113" presetID="49" presetClass="entr" presetSubtype="0" decel="100000" fill="hold" nodeType="withEffect">
                                  <p:stCondLst>
                                    <p:cond delay="0"/>
                                  </p:stCondLst>
                                  <p:childTnLst>
                                    <p:set>
                                      <p:cBhvr>
                                        <p:cTn id="114" dur="1" fill="hold">
                                          <p:stCondLst>
                                            <p:cond delay="0"/>
                                          </p:stCondLst>
                                        </p:cTn>
                                        <p:tgtEl>
                                          <p:spTgt spid="9284"/>
                                        </p:tgtEl>
                                        <p:attrNameLst>
                                          <p:attrName>style.visibility</p:attrName>
                                        </p:attrNameLst>
                                      </p:cBhvr>
                                      <p:to>
                                        <p:strVal val="visible"/>
                                      </p:to>
                                    </p:set>
                                    <p:anim calcmode="lin" valueType="num">
                                      <p:cBhvr>
                                        <p:cTn id="115" dur="500" fill="hold"/>
                                        <p:tgtEl>
                                          <p:spTgt spid="9284"/>
                                        </p:tgtEl>
                                        <p:attrNameLst>
                                          <p:attrName>ppt_w</p:attrName>
                                        </p:attrNameLst>
                                      </p:cBhvr>
                                      <p:tavLst>
                                        <p:tav tm="0">
                                          <p:val>
                                            <p:fltVal val="0"/>
                                          </p:val>
                                        </p:tav>
                                        <p:tav tm="100000">
                                          <p:val>
                                            <p:strVal val="#ppt_w"/>
                                          </p:val>
                                        </p:tav>
                                      </p:tavLst>
                                    </p:anim>
                                    <p:anim calcmode="lin" valueType="num">
                                      <p:cBhvr>
                                        <p:cTn id="116" dur="500" fill="hold"/>
                                        <p:tgtEl>
                                          <p:spTgt spid="9284"/>
                                        </p:tgtEl>
                                        <p:attrNameLst>
                                          <p:attrName>ppt_h</p:attrName>
                                        </p:attrNameLst>
                                      </p:cBhvr>
                                      <p:tavLst>
                                        <p:tav tm="0">
                                          <p:val>
                                            <p:fltVal val="0"/>
                                          </p:val>
                                        </p:tav>
                                        <p:tav tm="100000">
                                          <p:val>
                                            <p:strVal val="#ppt_h"/>
                                          </p:val>
                                        </p:tav>
                                      </p:tavLst>
                                    </p:anim>
                                    <p:anim calcmode="lin" valueType="num">
                                      <p:cBhvr>
                                        <p:cTn id="117" dur="500" fill="hold"/>
                                        <p:tgtEl>
                                          <p:spTgt spid="9284"/>
                                        </p:tgtEl>
                                        <p:attrNameLst>
                                          <p:attrName>style.rotation</p:attrName>
                                        </p:attrNameLst>
                                      </p:cBhvr>
                                      <p:tavLst>
                                        <p:tav tm="0">
                                          <p:val>
                                            <p:fltVal val="360"/>
                                          </p:val>
                                        </p:tav>
                                        <p:tav tm="100000">
                                          <p:val>
                                            <p:fltVal val="0"/>
                                          </p:val>
                                        </p:tav>
                                      </p:tavLst>
                                    </p:anim>
                                    <p:animEffect transition="in" filter="fade">
                                      <p:cBhvr>
                                        <p:cTn id="118" dur="500"/>
                                        <p:tgtEl>
                                          <p:spTgt spid="9284"/>
                                        </p:tgtEl>
                                      </p:cBhvr>
                                    </p:animEffect>
                                  </p:childTnLst>
                                </p:cTn>
                              </p:par>
                              <p:par>
                                <p:cTn id="119" presetID="49" presetClass="entr" presetSubtype="0" decel="100000" fill="hold" grpId="0" nodeType="withEffect">
                                  <p:stCondLst>
                                    <p:cond delay="0"/>
                                  </p:stCondLst>
                                  <p:childTnLst>
                                    <p:set>
                                      <p:cBhvr>
                                        <p:cTn id="120" dur="1" fill="hold">
                                          <p:stCondLst>
                                            <p:cond delay="0"/>
                                          </p:stCondLst>
                                        </p:cTn>
                                        <p:tgtEl>
                                          <p:spTgt spid="9290"/>
                                        </p:tgtEl>
                                        <p:attrNameLst>
                                          <p:attrName>style.visibility</p:attrName>
                                        </p:attrNameLst>
                                      </p:cBhvr>
                                      <p:to>
                                        <p:strVal val="visible"/>
                                      </p:to>
                                    </p:set>
                                    <p:anim calcmode="lin" valueType="num">
                                      <p:cBhvr>
                                        <p:cTn id="121" dur="500" fill="hold"/>
                                        <p:tgtEl>
                                          <p:spTgt spid="9290"/>
                                        </p:tgtEl>
                                        <p:attrNameLst>
                                          <p:attrName>ppt_w</p:attrName>
                                        </p:attrNameLst>
                                      </p:cBhvr>
                                      <p:tavLst>
                                        <p:tav tm="0">
                                          <p:val>
                                            <p:fltVal val="0"/>
                                          </p:val>
                                        </p:tav>
                                        <p:tav tm="100000">
                                          <p:val>
                                            <p:strVal val="#ppt_w"/>
                                          </p:val>
                                        </p:tav>
                                      </p:tavLst>
                                    </p:anim>
                                    <p:anim calcmode="lin" valueType="num">
                                      <p:cBhvr>
                                        <p:cTn id="122" dur="500" fill="hold"/>
                                        <p:tgtEl>
                                          <p:spTgt spid="9290"/>
                                        </p:tgtEl>
                                        <p:attrNameLst>
                                          <p:attrName>ppt_h</p:attrName>
                                        </p:attrNameLst>
                                      </p:cBhvr>
                                      <p:tavLst>
                                        <p:tav tm="0">
                                          <p:val>
                                            <p:fltVal val="0"/>
                                          </p:val>
                                        </p:tav>
                                        <p:tav tm="100000">
                                          <p:val>
                                            <p:strVal val="#ppt_h"/>
                                          </p:val>
                                        </p:tav>
                                      </p:tavLst>
                                    </p:anim>
                                    <p:anim calcmode="lin" valueType="num">
                                      <p:cBhvr>
                                        <p:cTn id="123" dur="500" fill="hold"/>
                                        <p:tgtEl>
                                          <p:spTgt spid="9290"/>
                                        </p:tgtEl>
                                        <p:attrNameLst>
                                          <p:attrName>style.rotation</p:attrName>
                                        </p:attrNameLst>
                                      </p:cBhvr>
                                      <p:tavLst>
                                        <p:tav tm="0">
                                          <p:val>
                                            <p:fltVal val="360"/>
                                          </p:val>
                                        </p:tav>
                                        <p:tav tm="100000">
                                          <p:val>
                                            <p:fltVal val="0"/>
                                          </p:val>
                                        </p:tav>
                                      </p:tavLst>
                                    </p:anim>
                                    <p:animEffect transition="in" filter="fade">
                                      <p:cBhvr>
                                        <p:cTn id="124" dur="500"/>
                                        <p:tgtEl>
                                          <p:spTgt spid="9290"/>
                                        </p:tgtEl>
                                      </p:cBhvr>
                                    </p:animEffect>
                                  </p:childTnLst>
                                </p:cTn>
                              </p:par>
                              <p:par>
                                <p:cTn id="125" presetID="49" presetClass="entr" presetSubtype="0" decel="100000" fill="hold" grpId="0" nodeType="withEffect">
                                  <p:stCondLst>
                                    <p:cond delay="0"/>
                                  </p:stCondLst>
                                  <p:childTnLst>
                                    <p:set>
                                      <p:cBhvr>
                                        <p:cTn id="126" dur="1" fill="hold">
                                          <p:stCondLst>
                                            <p:cond delay="0"/>
                                          </p:stCondLst>
                                        </p:cTn>
                                        <p:tgtEl>
                                          <p:spTgt spid="9291"/>
                                        </p:tgtEl>
                                        <p:attrNameLst>
                                          <p:attrName>style.visibility</p:attrName>
                                        </p:attrNameLst>
                                      </p:cBhvr>
                                      <p:to>
                                        <p:strVal val="visible"/>
                                      </p:to>
                                    </p:set>
                                    <p:anim calcmode="lin" valueType="num">
                                      <p:cBhvr>
                                        <p:cTn id="127" dur="500" fill="hold"/>
                                        <p:tgtEl>
                                          <p:spTgt spid="9291"/>
                                        </p:tgtEl>
                                        <p:attrNameLst>
                                          <p:attrName>ppt_w</p:attrName>
                                        </p:attrNameLst>
                                      </p:cBhvr>
                                      <p:tavLst>
                                        <p:tav tm="0">
                                          <p:val>
                                            <p:fltVal val="0"/>
                                          </p:val>
                                        </p:tav>
                                        <p:tav tm="100000">
                                          <p:val>
                                            <p:strVal val="#ppt_w"/>
                                          </p:val>
                                        </p:tav>
                                      </p:tavLst>
                                    </p:anim>
                                    <p:anim calcmode="lin" valueType="num">
                                      <p:cBhvr>
                                        <p:cTn id="128" dur="500" fill="hold"/>
                                        <p:tgtEl>
                                          <p:spTgt spid="9291"/>
                                        </p:tgtEl>
                                        <p:attrNameLst>
                                          <p:attrName>ppt_h</p:attrName>
                                        </p:attrNameLst>
                                      </p:cBhvr>
                                      <p:tavLst>
                                        <p:tav tm="0">
                                          <p:val>
                                            <p:fltVal val="0"/>
                                          </p:val>
                                        </p:tav>
                                        <p:tav tm="100000">
                                          <p:val>
                                            <p:strVal val="#ppt_h"/>
                                          </p:val>
                                        </p:tav>
                                      </p:tavLst>
                                    </p:anim>
                                    <p:anim calcmode="lin" valueType="num">
                                      <p:cBhvr>
                                        <p:cTn id="129" dur="500" fill="hold"/>
                                        <p:tgtEl>
                                          <p:spTgt spid="9291"/>
                                        </p:tgtEl>
                                        <p:attrNameLst>
                                          <p:attrName>style.rotation</p:attrName>
                                        </p:attrNameLst>
                                      </p:cBhvr>
                                      <p:tavLst>
                                        <p:tav tm="0">
                                          <p:val>
                                            <p:fltVal val="360"/>
                                          </p:val>
                                        </p:tav>
                                        <p:tav tm="100000">
                                          <p:val>
                                            <p:fltVal val="0"/>
                                          </p:val>
                                        </p:tav>
                                      </p:tavLst>
                                    </p:anim>
                                    <p:animEffect transition="in" filter="fade">
                                      <p:cBhvr>
                                        <p:cTn id="130" dur="500"/>
                                        <p:tgtEl>
                                          <p:spTgt spid="9291"/>
                                        </p:tgtEl>
                                      </p:cBhvr>
                                    </p:animEffect>
                                  </p:childTnLst>
                                </p:cTn>
                              </p:par>
                              <p:par>
                                <p:cTn id="131" presetID="49" presetClass="entr" presetSubtype="0" decel="100000" fill="hold" grpId="0" nodeType="withEffect">
                                  <p:stCondLst>
                                    <p:cond delay="0"/>
                                  </p:stCondLst>
                                  <p:childTnLst>
                                    <p:set>
                                      <p:cBhvr>
                                        <p:cTn id="132" dur="1" fill="hold">
                                          <p:stCondLst>
                                            <p:cond delay="0"/>
                                          </p:stCondLst>
                                        </p:cTn>
                                        <p:tgtEl>
                                          <p:spTgt spid="9292"/>
                                        </p:tgtEl>
                                        <p:attrNameLst>
                                          <p:attrName>style.visibility</p:attrName>
                                        </p:attrNameLst>
                                      </p:cBhvr>
                                      <p:to>
                                        <p:strVal val="visible"/>
                                      </p:to>
                                    </p:set>
                                    <p:anim calcmode="lin" valueType="num">
                                      <p:cBhvr>
                                        <p:cTn id="133" dur="500" fill="hold"/>
                                        <p:tgtEl>
                                          <p:spTgt spid="9292"/>
                                        </p:tgtEl>
                                        <p:attrNameLst>
                                          <p:attrName>ppt_w</p:attrName>
                                        </p:attrNameLst>
                                      </p:cBhvr>
                                      <p:tavLst>
                                        <p:tav tm="0">
                                          <p:val>
                                            <p:fltVal val="0"/>
                                          </p:val>
                                        </p:tav>
                                        <p:tav tm="100000">
                                          <p:val>
                                            <p:strVal val="#ppt_w"/>
                                          </p:val>
                                        </p:tav>
                                      </p:tavLst>
                                    </p:anim>
                                    <p:anim calcmode="lin" valueType="num">
                                      <p:cBhvr>
                                        <p:cTn id="134" dur="500" fill="hold"/>
                                        <p:tgtEl>
                                          <p:spTgt spid="9292"/>
                                        </p:tgtEl>
                                        <p:attrNameLst>
                                          <p:attrName>ppt_h</p:attrName>
                                        </p:attrNameLst>
                                      </p:cBhvr>
                                      <p:tavLst>
                                        <p:tav tm="0">
                                          <p:val>
                                            <p:fltVal val="0"/>
                                          </p:val>
                                        </p:tav>
                                        <p:tav tm="100000">
                                          <p:val>
                                            <p:strVal val="#ppt_h"/>
                                          </p:val>
                                        </p:tav>
                                      </p:tavLst>
                                    </p:anim>
                                    <p:anim calcmode="lin" valueType="num">
                                      <p:cBhvr>
                                        <p:cTn id="135" dur="500" fill="hold"/>
                                        <p:tgtEl>
                                          <p:spTgt spid="9292"/>
                                        </p:tgtEl>
                                        <p:attrNameLst>
                                          <p:attrName>style.rotation</p:attrName>
                                        </p:attrNameLst>
                                      </p:cBhvr>
                                      <p:tavLst>
                                        <p:tav tm="0">
                                          <p:val>
                                            <p:fltVal val="360"/>
                                          </p:val>
                                        </p:tav>
                                        <p:tav tm="100000">
                                          <p:val>
                                            <p:fltVal val="0"/>
                                          </p:val>
                                        </p:tav>
                                      </p:tavLst>
                                    </p:anim>
                                    <p:animEffect transition="in" filter="fade">
                                      <p:cBhvr>
                                        <p:cTn id="136" dur="500"/>
                                        <p:tgtEl>
                                          <p:spTgt spid="9292"/>
                                        </p:tgtEl>
                                      </p:cBhvr>
                                    </p:animEffect>
                                  </p:childTnLst>
                                </p:cTn>
                              </p:par>
                              <p:par>
                                <p:cTn id="137" presetID="49" presetClass="entr" presetSubtype="0" decel="100000" fill="hold" grpId="0" nodeType="withEffect">
                                  <p:stCondLst>
                                    <p:cond delay="0"/>
                                  </p:stCondLst>
                                  <p:childTnLst>
                                    <p:set>
                                      <p:cBhvr>
                                        <p:cTn id="138" dur="1" fill="hold">
                                          <p:stCondLst>
                                            <p:cond delay="0"/>
                                          </p:stCondLst>
                                        </p:cTn>
                                        <p:tgtEl>
                                          <p:spTgt spid="9294"/>
                                        </p:tgtEl>
                                        <p:attrNameLst>
                                          <p:attrName>style.visibility</p:attrName>
                                        </p:attrNameLst>
                                      </p:cBhvr>
                                      <p:to>
                                        <p:strVal val="visible"/>
                                      </p:to>
                                    </p:set>
                                    <p:anim calcmode="lin" valueType="num">
                                      <p:cBhvr>
                                        <p:cTn id="139" dur="500" fill="hold"/>
                                        <p:tgtEl>
                                          <p:spTgt spid="9294"/>
                                        </p:tgtEl>
                                        <p:attrNameLst>
                                          <p:attrName>ppt_w</p:attrName>
                                        </p:attrNameLst>
                                      </p:cBhvr>
                                      <p:tavLst>
                                        <p:tav tm="0">
                                          <p:val>
                                            <p:fltVal val="0"/>
                                          </p:val>
                                        </p:tav>
                                        <p:tav tm="100000">
                                          <p:val>
                                            <p:strVal val="#ppt_w"/>
                                          </p:val>
                                        </p:tav>
                                      </p:tavLst>
                                    </p:anim>
                                    <p:anim calcmode="lin" valueType="num">
                                      <p:cBhvr>
                                        <p:cTn id="140" dur="500" fill="hold"/>
                                        <p:tgtEl>
                                          <p:spTgt spid="9294"/>
                                        </p:tgtEl>
                                        <p:attrNameLst>
                                          <p:attrName>ppt_h</p:attrName>
                                        </p:attrNameLst>
                                      </p:cBhvr>
                                      <p:tavLst>
                                        <p:tav tm="0">
                                          <p:val>
                                            <p:fltVal val="0"/>
                                          </p:val>
                                        </p:tav>
                                        <p:tav tm="100000">
                                          <p:val>
                                            <p:strVal val="#ppt_h"/>
                                          </p:val>
                                        </p:tav>
                                      </p:tavLst>
                                    </p:anim>
                                    <p:anim calcmode="lin" valueType="num">
                                      <p:cBhvr>
                                        <p:cTn id="141" dur="500" fill="hold"/>
                                        <p:tgtEl>
                                          <p:spTgt spid="9294"/>
                                        </p:tgtEl>
                                        <p:attrNameLst>
                                          <p:attrName>style.rotation</p:attrName>
                                        </p:attrNameLst>
                                      </p:cBhvr>
                                      <p:tavLst>
                                        <p:tav tm="0">
                                          <p:val>
                                            <p:fltVal val="360"/>
                                          </p:val>
                                        </p:tav>
                                        <p:tav tm="100000">
                                          <p:val>
                                            <p:fltVal val="0"/>
                                          </p:val>
                                        </p:tav>
                                      </p:tavLst>
                                    </p:anim>
                                    <p:animEffect transition="in" filter="fade">
                                      <p:cBhvr>
                                        <p:cTn id="142" dur="500"/>
                                        <p:tgtEl>
                                          <p:spTgt spid="9294"/>
                                        </p:tgtEl>
                                      </p:cBhvr>
                                    </p:animEffect>
                                  </p:childTnLst>
                                </p:cTn>
                              </p:par>
                              <p:par>
                                <p:cTn id="143" presetID="49" presetClass="entr" presetSubtype="0" decel="100000" fill="hold" nodeType="withEffect">
                                  <p:stCondLst>
                                    <p:cond delay="0"/>
                                  </p:stCondLst>
                                  <p:childTnLst>
                                    <p:set>
                                      <p:cBhvr>
                                        <p:cTn id="144" dur="1" fill="hold">
                                          <p:stCondLst>
                                            <p:cond delay="0"/>
                                          </p:stCondLst>
                                        </p:cTn>
                                        <p:tgtEl>
                                          <p:spTgt spid="9295"/>
                                        </p:tgtEl>
                                        <p:attrNameLst>
                                          <p:attrName>style.visibility</p:attrName>
                                        </p:attrNameLst>
                                      </p:cBhvr>
                                      <p:to>
                                        <p:strVal val="visible"/>
                                      </p:to>
                                    </p:set>
                                    <p:anim calcmode="lin" valueType="num">
                                      <p:cBhvr>
                                        <p:cTn id="145" dur="500" fill="hold"/>
                                        <p:tgtEl>
                                          <p:spTgt spid="9295"/>
                                        </p:tgtEl>
                                        <p:attrNameLst>
                                          <p:attrName>ppt_w</p:attrName>
                                        </p:attrNameLst>
                                      </p:cBhvr>
                                      <p:tavLst>
                                        <p:tav tm="0">
                                          <p:val>
                                            <p:fltVal val="0"/>
                                          </p:val>
                                        </p:tav>
                                        <p:tav tm="100000">
                                          <p:val>
                                            <p:strVal val="#ppt_w"/>
                                          </p:val>
                                        </p:tav>
                                      </p:tavLst>
                                    </p:anim>
                                    <p:anim calcmode="lin" valueType="num">
                                      <p:cBhvr>
                                        <p:cTn id="146" dur="500" fill="hold"/>
                                        <p:tgtEl>
                                          <p:spTgt spid="9295"/>
                                        </p:tgtEl>
                                        <p:attrNameLst>
                                          <p:attrName>ppt_h</p:attrName>
                                        </p:attrNameLst>
                                      </p:cBhvr>
                                      <p:tavLst>
                                        <p:tav tm="0">
                                          <p:val>
                                            <p:fltVal val="0"/>
                                          </p:val>
                                        </p:tav>
                                        <p:tav tm="100000">
                                          <p:val>
                                            <p:strVal val="#ppt_h"/>
                                          </p:val>
                                        </p:tav>
                                      </p:tavLst>
                                    </p:anim>
                                    <p:anim calcmode="lin" valueType="num">
                                      <p:cBhvr>
                                        <p:cTn id="147" dur="500" fill="hold"/>
                                        <p:tgtEl>
                                          <p:spTgt spid="9295"/>
                                        </p:tgtEl>
                                        <p:attrNameLst>
                                          <p:attrName>style.rotation</p:attrName>
                                        </p:attrNameLst>
                                      </p:cBhvr>
                                      <p:tavLst>
                                        <p:tav tm="0">
                                          <p:val>
                                            <p:fltVal val="360"/>
                                          </p:val>
                                        </p:tav>
                                        <p:tav tm="100000">
                                          <p:val>
                                            <p:fltVal val="0"/>
                                          </p:val>
                                        </p:tav>
                                      </p:tavLst>
                                    </p:anim>
                                    <p:animEffect transition="in" filter="fade">
                                      <p:cBhvr>
                                        <p:cTn id="148" dur="500"/>
                                        <p:tgtEl>
                                          <p:spTgt spid="9295"/>
                                        </p:tgtEl>
                                      </p:cBhvr>
                                    </p:animEffect>
                                  </p:childTnLst>
                                </p:cTn>
                              </p:par>
                              <p:par>
                                <p:cTn id="149" presetID="49" presetClass="entr" presetSubtype="0" decel="100000" fill="hold" nodeType="withEffect">
                                  <p:stCondLst>
                                    <p:cond delay="0"/>
                                  </p:stCondLst>
                                  <p:childTnLst>
                                    <p:set>
                                      <p:cBhvr>
                                        <p:cTn id="150" dur="1" fill="hold">
                                          <p:stCondLst>
                                            <p:cond delay="0"/>
                                          </p:stCondLst>
                                        </p:cTn>
                                        <p:tgtEl>
                                          <p:spTgt spid="9299"/>
                                        </p:tgtEl>
                                        <p:attrNameLst>
                                          <p:attrName>style.visibility</p:attrName>
                                        </p:attrNameLst>
                                      </p:cBhvr>
                                      <p:to>
                                        <p:strVal val="visible"/>
                                      </p:to>
                                    </p:set>
                                    <p:anim calcmode="lin" valueType="num">
                                      <p:cBhvr>
                                        <p:cTn id="151" dur="500" fill="hold"/>
                                        <p:tgtEl>
                                          <p:spTgt spid="9299"/>
                                        </p:tgtEl>
                                        <p:attrNameLst>
                                          <p:attrName>ppt_w</p:attrName>
                                        </p:attrNameLst>
                                      </p:cBhvr>
                                      <p:tavLst>
                                        <p:tav tm="0">
                                          <p:val>
                                            <p:fltVal val="0"/>
                                          </p:val>
                                        </p:tav>
                                        <p:tav tm="100000">
                                          <p:val>
                                            <p:strVal val="#ppt_w"/>
                                          </p:val>
                                        </p:tav>
                                      </p:tavLst>
                                    </p:anim>
                                    <p:anim calcmode="lin" valueType="num">
                                      <p:cBhvr>
                                        <p:cTn id="152" dur="500" fill="hold"/>
                                        <p:tgtEl>
                                          <p:spTgt spid="9299"/>
                                        </p:tgtEl>
                                        <p:attrNameLst>
                                          <p:attrName>ppt_h</p:attrName>
                                        </p:attrNameLst>
                                      </p:cBhvr>
                                      <p:tavLst>
                                        <p:tav tm="0">
                                          <p:val>
                                            <p:fltVal val="0"/>
                                          </p:val>
                                        </p:tav>
                                        <p:tav tm="100000">
                                          <p:val>
                                            <p:strVal val="#ppt_h"/>
                                          </p:val>
                                        </p:tav>
                                      </p:tavLst>
                                    </p:anim>
                                    <p:anim calcmode="lin" valueType="num">
                                      <p:cBhvr>
                                        <p:cTn id="153" dur="500" fill="hold"/>
                                        <p:tgtEl>
                                          <p:spTgt spid="9299"/>
                                        </p:tgtEl>
                                        <p:attrNameLst>
                                          <p:attrName>style.rotation</p:attrName>
                                        </p:attrNameLst>
                                      </p:cBhvr>
                                      <p:tavLst>
                                        <p:tav tm="0">
                                          <p:val>
                                            <p:fltVal val="360"/>
                                          </p:val>
                                        </p:tav>
                                        <p:tav tm="100000">
                                          <p:val>
                                            <p:fltVal val="0"/>
                                          </p:val>
                                        </p:tav>
                                      </p:tavLst>
                                    </p:anim>
                                    <p:animEffect transition="in" filter="fade">
                                      <p:cBhvr>
                                        <p:cTn id="154" dur="500"/>
                                        <p:tgtEl>
                                          <p:spTgt spid="9299"/>
                                        </p:tgtEl>
                                      </p:cBhvr>
                                    </p:animEffect>
                                  </p:childTnLst>
                                </p:cTn>
                              </p:par>
                              <p:par>
                                <p:cTn id="155" presetID="49" presetClass="entr" presetSubtype="0" decel="100000" fill="hold" nodeType="withEffect">
                                  <p:stCondLst>
                                    <p:cond delay="0"/>
                                  </p:stCondLst>
                                  <p:childTnLst>
                                    <p:set>
                                      <p:cBhvr>
                                        <p:cTn id="156" dur="1" fill="hold">
                                          <p:stCondLst>
                                            <p:cond delay="0"/>
                                          </p:stCondLst>
                                        </p:cTn>
                                        <p:tgtEl>
                                          <p:spTgt spid="9305"/>
                                        </p:tgtEl>
                                        <p:attrNameLst>
                                          <p:attrName>style.visibility</p:attrName>
                                        </p:attrNameLst>
                                      </p:cBhvr>
                                      <p:to>
                                        <p:strVal val="visible"/>
                                      </p:to>
                                    </p:set>
                                    <p:anim calcmode="lin" valueType="num">
                                      <p:cBhvr>
                                        <p:cTn id="157" dur="500" fill="hold"/>
                                        <p:tgtEl>
                                          <p:spTgt spid="9305"/>
                                        </p:tgtEl>
                                        <p:attrNameLst>
                                          <p:attrName>ppt_w</p:attrName>
                                        </p:attrNameLst>
                                      </p:cBhvr>
                                      <p:tavLst>
                                        <p:tav tm="0">
                                          <p:val>
                                            <p:fltVal val="0"/>
                                          </p:val>
                                        </p:tav>
                                        <p:tav tm="100000">
                                          <p:val>
                                            <p:strVal val="#ppt_w"/>
                                          </p:val>
                                        </p:tav>
                                      </p:tavLst>
                                    </p:anim>
                                    <p:anim calcmode="lin" valueType="num">
                                      <p:cBhvr>
                                        <p:cTn id="158" dur="500" fill="hold"/>
                                        <p:tgtEl>
                                          <p:spTgt spid="9305"/>
                                        </p:tgtEl>
                                        <p:attrNameLst>
                                          <p:attrName>ppt_h</p:attrName>
                                        </p:attrNameLst>
                                      </p:cBhvr>
                                      <p:tavLst>
                                        <p:tav tm="0">
                                          <p:val>
                                            <p:fltVal val="0"/>
                                          </p:val>
                                        </p:tav>
                                        <p:tav tm="100000">
                                          <p:val>
                                            <p:strVal val="#ppt_h"/>
                                          </p:val>
                                        </p:tav>
                                      </p:tavLst>
                                    </p:anim>
                                    <p:anim calcmode="lin" valueType="num">
                                      <p:cBhvr>
                                        <p:cTn id="159" dur="500" fill="hold"/>
                                        <p:tgtEl>
                                          <p:spTgt spid="9305"/>
                                        </p:tgtEl>
                                        <p:attrNameLst>
                                          <p:attrName>style.rotation</p:attrName>
                                        </p:attrNameLst>
                                      </p:cBhvr>
                                      <p:tavLst>
                                        <p:tav tm="0">
                                          <p:val>
                                            <p:fltVal val="360"/>
                                          </p:val>
                                        </p:tav>
                                        <p:tav tm="100000">
                                          <p:val>
                                            <p:fltVal val="0"/>
                                          </p:val>
                                        </p:tav>
                                      </p:tavLst>
                                    </p:anim>
                                    <p:animEffect transition="in" filter="fade">
                                      <p:cBhvr>
                                        <p:cTn id="160" dur="500"/>
                                        <p:tgtEl>
                                          <p:spTgt spid="9305"/>
                                        </p:tgtEl>
                                      </p:cBhvr>
                                    </p:animEffect>
                                  </p:childTnLst>
                                </p:cTn>
                              </p:par>
                              <p:par>
                                <p:cTn id="161" presetID="49" presetClass="entr" presetSubtype="0" decel="100000" fill="hold" nodeType="withEffect">
                                  <p:stCondLst>
                                    <p:cond delay="0"/>
                                  </p:stCondLst>
                                  <p:childTnLst>
                                    <p:set>
                                      <p:cBhvr>
                                        <p:cTn id="162" dur="1" fill="hold">
                                          <p:stCondLst>
                                            <p:cond delay="0"/>
                                          </p:stCondLst>
                                        </p:cTn>
                                        <p:tgtEl>
                                          <p:spTgt spid="9309"/>
                                        </p:tgtEl>
                                        <p:attrNameLst>
                                          <p:attrName>style.visibility</p:attrName>
                                        </p:attrNameLst>
                                      </p:cBhvr>
                                      <p:to>
                                        <p:strVal val="visible"/>
                                      </p:to>
                                    </p:set>
                                    <p:anim calcmode="lin" valueType="num">
                                      <p:cBhvr>
                                        <p:cTn id="163" dur="500" fill="hold"/>
                                        <p:tgtEl>
                                          <p:spTgt spid="9309"/>
                                        </p:tgtEl>
                                        <p:attrNameLst>
                                          <p:attrName>ppt_w</p:attrName>
                                        </p:attrNameLst>
                                      </p:cBhvr>
                                      <p:tavLst>
                                        <p:tav tm="0">
                                          <p:val>
                                            <p:fltVal val="0"/>
                                          </p:val>
                                        </p:tav>
                                        <p:tav tm="100000">
                                          <p:val>
                                            <p:strVal val="#ppt_w"/>
                                          </p:val>
                                        </p:tav>
                                      </p:tavLst>
                                    </p:anim>
                                    <p:anim calcmode="lin" valueType="num">
                                      <p:cBhvr>
                                        <p:cTn id="164" dur="500" fill="hold"/>
                                        <p:tgtEl>
                                          <p:spTgt spid="9309"/>
                                        </p:tgtEl>
                                        <p:attrNameLst>
                                          <p:attrName>ppt_h</p:attrName>
                                        </p:attrNameLst>
                                      </p:cBhvr>
                                      <p:tavLst>
                                        <p:tav tm="0">
                                          <p:val>
                                            <p:fltVal val="0"/>
                                          </p:val>
                                        </p:tav>
                                        <p:tav tm="100000">
                                          <p:val>
                                            <p:strVal val="#ppt_h"/>
                                          </p:val>
                                        </p:tav>
                                      </p:tavLst>
                                    </p:anim>
                                    <p:anim calcmode="lin" valueType="num">
                                      <p:cBhvr>
                                        <p:cTn id="165" dur="500" fill="hold"/>
                                        <p:tgtEl>
                                          <p:spTgt spid="9309"/>
                                        </p:tgtEl>
                                        <p:attrNameLst>
                                          <p:attrName>style.rotation</p:attrName>
                                        </p:attrNameLst>
                                      </p:cBhvr>
                                      <p:tavLst>
                                        <p:tav tm="0">
                                          <p:val>
                                            <p:fltVal val="360"/>
                                          </p:val>
                                        </p:tav>
                                        <p:tav tm="100000">
                                          <p:val>
                                            <p:fltVal val="0"/>
                                          </p:val>
                                        </p:tav>
                                      </p:tavLst>
                                    </p:anim>
                                    <p:animEffect transition="in" filter="fade">
                                      <p:cBhvr>
                                        <p:cTn id="166" dur="500"/>
                                        <p:tgtEl>
                                          <p:spTgt spid="9309"/>
                                        </p:tgtEl>
                                      </p:cBhvr>
                                    </p:animEffect>
                                  </p:childTnLst>
                                </p:cTn>
                              </p:par>
                              <p:par>
                                <p:cTn id="167" presetID="49" presetClass="entr" presetSubtype="0" decel="100000" fill="hold" grpId="0" nodeType="withEffect">
                                  <p:stCondLst>
                                    <p:cond delay="0"/>
                                  </p:stCondLst>
                                  <p:childTnLst>
                                    <p:set>
                                      <p:cBhvr>
                                        <p:cTn id="168" dur="1" fill="hold">
                                          <p:stCondLst>
                                            <p:cond delay="0"/>
                                          </p:stCondLst>
                                        </p:cTn>
                                        <p:tgtEl>
                                          <p:spTgt spid="9316"/>
                                        </p:tgtEl>
                                        <p:attrNameLst>
                                          <p:attrName>style.visibility</p:attrName>
                                        </p:attrNameLst>
                                      </p:cBhvr>
                                      <p:to>
                                        <p:strVal val="visible"/>
                                      </p:to>
                                    </p:set>
                                    <p:anim calcmode="lin" valueType="num">
                                      <p:cBhvr>
                                        <p:cTn id="169" dur="500" fill="hold"/>
                                        <p:tgtEl>
                                          <p:spTgt spid="9316"/>
                                        </p:tgtEl>
                                        <p:attrNameLst>
                                          <p:attrName>ppt_w</p:attrName>
                                        </p:attrNameLst>
                                      </p:cBhvr>
                                      <p:tavLst>
                                        <p:tav tm="0">
                                          <p:val>
                                            <p:fltVal val="0"/>
                                          </p:val>
                                        </p:tav>
                                        <p:tav tm="100000">
                                          <p:val>
                                            <p:strVal val="#ppt_w"/>
                                          </p:val>
                                        </p:tav>
                                      </p:tavLst>
                                    </p:anim>
                                    <p:anim calcmode="lin" valueType="num">
                                      <p:cBhvr>
                                        <p:cTn id="170" dur="500" fill="hold"/>
                                        <p:tgtEl>
                                          <p:spTgt spid="9316"/>
                                        </p:tgtEl>
                                        <p:attrNameLst>
                                          <p:attrName>ppt_h</p:attrName>
                                        </p:attrNameLst>
                                      </p:cBhvr>
                                      <p:tavLst>
                                        <p:tav tm="0">
                                          <p:val>
                                            <p:fltVal val="0"/>
                                          </p:val>
                                        </p:tav>
                                        <p:tav tm="100000">
                                          <p:val>
                                            <p:strVal val="#ppt_h"/>
                                          </p:val>
                                        </p:tav>
                                      </p:tavLst>
                                    </p:anim>
                                    <p:anim calcmode="lin" valueType="num">
                                      <p:cBhvr>
                                        <p:cTn id="171" dur="500" fill="hold"/>
                                        <p:tgtEl>
                                          <p:spTgt spid="9316"/>
                                        </p:tgtEl>
                                        <p:attrNameLst>
                                          <p:attrName>style.rotation</p:attrName>
                                        </p:attrNameLst>
                                      </p:cBhvr>
                                      <p:tavLst>
                                        <p:tav tm="0">
                                          <p:val>
                                            <p:fltVal val="360"/>
                                          </p:val>
                                        </p:tav>
                                        <p:tav tm="100000">
                                          <p:val>
                                            <p:fltVal val="0"/>
                                          </p:val>
                                        </p:tav>
                                      </p:tavLst>
                                    </p:anim>
                                    <p:animEffect transition="in" filter="fade">
                                      <p:cBhvr>
                                        <p:cTn id="172" dur="500"/>
                                        <p:tgtEl>
                                          <p:spTgt spid="9316"/>
                                        </p:tgtEl>
                                      </p:cBhvr>
                                    </p:animEffect>
                                  </p:childTnLst>
                                </p:cTn>
                              </p:par>
                              <p:par>
                                <p:cTn id="173" presetID="49" presetClass="entr" presetSubtype="0" decel="100000" fill="hold" grpId="0" nodeType="withEffect">
                                  <p:stCondLst>
                                    <p:cond delay="0"/>
                                  </p:stCondLst>
                                  <p:childTnLst>
                                    <p:set>
                                      <p:cBhvr>
                                        <p:cTn id="174" dur="1" fill="hold">
                                          <p:stCondLst>
                                            <p:cond delay="0"/>
                                          </p:stCondLst>
                                        </p:cTn>
                                        <p:tgtEl>
                                          <p:spTgt spid="9318"/>
                                        </p:tgtEl>
                                        <p:attrNameLst>
                                          <p:attrName>style.visibility</p:attrName>
                                        </p:attrNameLst>
                                      </p:cBhvr>
                                      <p:to>
                                        <p:strVal val="visible"/>
                                      </p:to>
                                    </p:set>
                                    <p:anim calcmode="lin" valueType="num">
                                      <p:cBhvr>
                                        <p:cTn id="175" dur="500" fill="hold"/>
                                        <p:tgtEl>
                                          <p:spTgt spid="9318"/>
                                        </p:tgtEl>
                                        <p:attrNameLst>
                                          <p:attrName>ppt_w</p:attrName>
                                        </p:attrNameLst>
                                      </p:cBhvr>
                                      <p:tavLst>
                                        <p:tav tm="0">
                                          <p:val>
                                            <p:fltVal val="0"/>
                                          </p:val>
                                        </p:tav>
                                        <p:tav tm="100000">
                                          <p:val>
                                            <p:strVal val="#ppt_w"/>
                                          </p:val>
                                        </p:tav>
                                      </p:tavLst>
                                    </p:anim>
                                    <p:anim calcmode="lin" valueType="num">
                                      <p:cBhvr>
                                        <p:cTn id="176" dur="500" fill="hold"/>
                                        <p:tgtEl>
                                          <p:spTgt spid="9318"/>
                                        </p:tgtEl>
                                        <p:attrNameLst>
                                          <p:attrName>ppt_h</p:attrName>
                                        </p:attrNameLst>
                                      </p:cBhvr>
                                      <p:tavLst>
                                        <p:tav tm="0">
                                          <p:val>
                                            <p:fltVal val="0"/>
                                          </p:val>
                                        </p:tav>
                                        <p:tav tm="100000">
                                          <p:val>
                                            <p:strVal val="#ppt_h"/>
                                          </p:val>
                                        </p:tav>
                                      </p:tavLst>
                                    </p:anim>
                                    <p:anim calcmode="lin" valueType="num">
                                      <p:cBhvr>
                                        <p:cTn id="177" dur="500" fill="hold"/>
                                        <p:tgtEl>
                                          <p:spTgt spid="9318"/>
                                        </p:tgtEl>
                                        <p:attrNameLst>
                                          <p:attrName>style.rotation</p:attrName>
                                        </p:attrNameLst>
                                      </p:cBhvr>
                                      <p:tavLst>
                                        <p:tav tm="0">
                                          <p:val>
                                            <p:fltVal val="360"/>
                                          </p:val>
                                        </p:tav>
                                        <p:tav tm="100000">
                                          <p:val>
                                            <p:fltVal val="0"/>
                                          </p:val>
                                        </p:tav>
                                      </p:tavLst>
                                    </p:anim>
                                    <p:animEffect transition="in" filter="fade">
                                      <p:cBhvr>
                                        <p:cTn id="178" dur="500"/>
                                        <p:tgtEl>
                                          <p:spTgt spid="9318"/>
                                        </p:tgtEl>
                                      </p:cBhvr>
                                    </p:animEffect>
                                  </p:childTnLst>
                                </p:cTn>
                              </p:par>
                              <p:par>
                                <p:cTn id="179" presetID="49" presetClass="entr" presetSubtype="0" decel="100000" fill="hold" grpId="0" nodeType="withEffect">
                                  <p:stCondLst>
                                    <p:cond delay="0"/>
                                  </p:stCondLst>
                                  <p:childTnLst>
                                    <p:set>
                                      <p:cBhvr>
                                        <p:cTn id="180" dur="1" fill="hold">
                                          <p:stCondLst>
                                            <p:cond delay="0"/>
                                          </p:stCondLst>
                                        </p:cTn>
                                        <p:tgtEl>
                                          <p:spTgt spid="9319"/>
                                        </p:tgtEl>
                                        <p:attrNameLst>
                                          <p:attrName>style.visibility</p:attrName>
                                        </p:attrNameLst>
                                      </p:cBhvr>
                                      <p:to>
                                        <p:strVal val="visible"/>
                                      </p:to>
                                    </p:set>
                                    <p:anim calcmode="lin" valueType="num">
                                      <p:cBhvr>
                                        <p:cTn id="181" dur="500" fill="hold"/>
                                        <p:tgtEl>
                                          <p:spTgt spid="9319"/>
                                        </p:tgtEl>
                                        <p:attrNameLst>
                                          <p:attrName>ppt_w</p:attrName>
                                        </p:attrNameLst>
                                      </p:cBhvr>
                                      <p:tavLst>
                                        <p:tav tm="0">
                                          <p:val>
                                            <p:fltVal val="0"/>
                                          </p:val>
                                        </p:tav>
                                        <p:tav tm="100000">
                                          <p:val>
                                            <p:strVal val="#ppt_w"/>
                                          </p:val>
                                        </p:tav>
                                      </p:tavLst>
                                    </p:anim>
                                    <p:anim calcmode="lin" valueType="num">
                                      <p:cBhvr>
                                        <p:cTn id="182" dur="500" fill="hold"/>
                                        <p:tgtEl>
                                          <p:spTgt spid="9319"/>
                                        </p:tgtEl>
                                        <p:attrNameLst>
                                          <p:attrName>ppt_h</p:attrName>
                                        </p:attrNameLst>
                                      </p:cBhvr>
                                      <p:tavLst>
                                        <p:tav tm="0">
                                          <p:val>
                                            <p:fltVal val="0"/>
                                          </p:val>
                                        </p:tav>
                                        <p:tav tm="100000">
                                          <p:val>
                                            <p:strVal val="#ppt_h"/>
                                          </p:val>
                                        </p:tav>
                                      </p:tavLst>
                                    </p:anim>
                                    <p:anim calcmode="lin" valueType="num">
                                      <p:cBhvr>
                                        <p:cTn id="183" dur="500" fill="hold"/>
                                        <p:tgtEl>
                                          <p:spTgt spid="9319"/>
                                        </p:tgtEl>
                                        <p:attrNameLst>
                                          <p:attrName>style.rotation</p:attrName>
                                        </p:attrNameLst>
                                      </p:cBhvr>
                                      <p:tavLst>
                                        <p:tav tm="0">
                                          <p:val>
                                            <p:fltVal val="360"/>
                                          </p:val>
                                        </p:tav>
                                        <p:tav tm="100000">
                                          <p:val>
                                            <p:fltVal val="0"/>
                                          </p:val>
                                        </p:tav>
                                      </p:tavLst>
                                    </p:anim>
                                    <p:animEffect transition="in" filter="fade">
                                      <p:cBhvr>
                                        <p:cTn id="184" dur="500"/>
                                        <p:tgtEl>
                                          <p:spTgt spid="9319"/>
                                        </p:tgtEl>
                                      </p:cBhvr>
                                    </p:animEffect>
                                  </p:childTnLst>
                                </p:cTn>
                              </p:par>
                              <p:par>
                                <p:cTn id="185" presetID="49" presetClass="entr" presetSubtype="0" decel="100000" fill="hold" grpId="0" nodeType="withEffect">
                                  <p:stCondLst>
                                    <p:cond delay="0"/>
                                  </p:stCondLst>
                                  <p:childTnLst>
                                    <p:set>
                                      <p:cBhvr>
                                        <p:cTn id="186" dur="1" fill="hold">
                                          <p:stCondLst>
                                            <p:cond delay="0"/>
                                          </p:stCondLst>
                                        </p:cTn>
                                        <p:tgtEl>
                                          <p:spTgt spid="9320"/>
                                        </p:tgtEl>
                                        <p:attrNameLst>
                                          <p:attrName>style.visibility</p:attrName>
                                        </p:attrNameLst>
                                      </p:cBhvr>
                                      <p:to>
                                        <p:strVal val="visible"/>
                                      </p:to>
                                    </p:set>
                                    <p:anim calcmode="lin" valueType="num">
                                      <p:cBhvr>
                                        <p:cTn id="187" dur="500" fill="hold"/>
                                        <p:tgtEl>
                                          <p:spTgt spid="9320"/>
                                        </p:tgtEl>
                                        <p:attrNameLst>
                                          <p:attrName>ppt_w</p:attrName>
                                        </p:attrNameLst>
                                      </p:cBhvr>
                                      <p:tavLst>
                                        <p:tav tm="0">
                                          <p:val>
                                            <p:fltVal val="0"/>
                                          </p:val>
                                        </p:tav>
                                        <p:tav tm="100000">
                                          <p:val>
                                            <p:strVal val="#ppt_w"/>
                                          </p:val>
                                        </p:tav>
                                      </p:tavLst>
                                    </p:anim>
                                    <p:anim calcmode="lin" valueType="num">
                                      <p:cBhvr>
                                        <p:cTn id="188" dur="500" fill="hold"/>
                                        <p:tgtEl>
                                          <p:spTgt spid="9320"/>
                                        </p:tgtEl>
                                        <p:attrNameLst>
                                          <p:attrName>ppt_h</p:attrName>
                                        </p:attrNameLst>
                                      </p:cBhvr>
                                      <p:tavLst>
                                        <p:tav tm="0">
                                          <p:val>
                                            <p:fltVal val="0"/>
                                          </p:val>
                                        </p:tav>
                                        <p:tav tm="100000">
                                          <p:val>
                                            <p:strVal val="#ppt_h"/>
                                          </p:val>
                                        </p:tav>
                                      </p:tavLst>
                                    </p:anim>
                                    <p:anim calcmode="lin" valueType="num">
                                      <p:cBhvr>
                                        <p:cTn id="189" dur="500" fill="hold"/>
                                        <p:tgtEl>
                                          <p:spTgt spid="9320"/>
                                        </p:tgtEl>
                                        <p:attrNameLst>
                                          <p:attrName>style.rotation</p:attrName>
                                        </p:attrNameLst>
                                      </p:cBhvr>
                                      <p:tavLst>
                                        <p:tav tm="0">
                                          <p:val>
                                            <p:fltVal val="360"/>
                                          </p:val>
                                        </p:tav>
                                        <p:tav tm="100000">
                                          <p:val>
                                            <p:fltVal val="0"/>
                                          </p:val>
                                        </p:tav>
                                      </p:tavLst>
                                    </p:anim>
                                    <p:animEffect transition="in" filter="fade">
                                      <p:cBhvr>
                                        <p:cTn id="190" dur="500"/>
                                        <p:tgtEl>
                                          <p:spTgt spid="9320"/>
                                        </p:tgtEl>
                                      </p:cBhvr>
                                    </p:animEffect>
                                  </p:childTnLst>
                                </p:cTn>
                              </p:par>
                              <p:par>
                                <p:cTn id="191" presetID="49" presetClass="entr" presetSubtype="0" decel="100000" fill="hold" grpId="0" nodeType="withEffect">
                                  <p:stCondLst>
                                    <p:cond delay="0"/>
                                  </p:stCondLst>
                                  <p:childTnLst>
                                    <p:set>
                                      <p:cBhvr>
                                        <p:cTn id="192" dur="1" fill="hold">
                                          <p:stCondLst>
                                            <p:cond delay="0"/>
                                          </p:stCondLst>
                                        </p:cTn>
                                        <p:tgtEl>
                                          <p:spTgt spid="9321"/>
                                        </p:tgtEl>
                                        <p:attrNameLst>
                                          <p:attrName>style.visibility</p:attrName>
                                        </p:attrNameLst>
                                      </p:cBhvr>
                                      <p:to>
                                        <p:strVal val="visible"/>
                                      </p:to>
                                    </p:set>
                                    <p:anim calcmode="lin" valueType="num">
                                      <p:cBhvr>
                                        <p:cTn id="193" dur="500" fill="hold"/>
                                        <p:tgtEl>
                                          <p:spTgt spid="9321"/>
                                        </p:tgtEl>
                                        <p:attrNameLst>
                                          <p:attrName>ppt_w</p:attrName>
                                        </p:attrNameLst>
                                      </p:cBhvr>
                                      <p:tavLst>
                                        <p:tav tm="0">
                                          <p:val>
                                            <p:fltVal val="0"/>
                                          </p:val>
                                        </p:tav>
                                        <p:tav tm="100000">
                                          <p:val>
                                            <p:strVal val="#ppt_w"/>
                                          </p:val>
                                        </p:tav>
                                      </p:tavLst>
                                    </p:anim>
                                    <p:anim calcmode="lin" valueType="num">
                                      <p:cBhvr>
                                        <p:cTn id="194" dur="500" fill="hold"/>
                                        <p:tgtEl>
                                          <p:spTgt spid="9321"/>
                                        </p:tgtEl>
                                        <p:attrNameLst>
                                          <p:attrName>ppt_h</p:attrName>
                                        </p:attrNameLst>
                                      </p:cBhvr>
                                      <p:tavLst>
                                        <p:tav tm="0">
                                          <p:val>
                                            <p:fltVal val="0"/>
                                          </p:val>
                                        </p:tav>
                                        <p:tav tm="100000">
                                          <p:val>
                                            <p:strVal val="#ppt_h"/>
                                          </p:val>
                                        </p:tav>
                                      </p:tavLst>
                                    </p:anim>
                                    <p:anim calcmode="lin" valueType="num">
                                      <p:cBhvr>
                                        <p:cTn id="195" dur="500" fill="hold"/>
                                        <p:tgtEl>
                                          <p:spTgt spid="9321"/>
                                        </p:tgtEl>
                                        <p:attrNameLst>
                                          <p:attrName>style.rotation</p:attrName>
                                        </p:attrNameLst>
                                      </p:cBhvr>
                                      <p:tavLst>
                                        <p:tav tm="0">
                                          <p:val>
                                            <p:fltVal val="360"/>
                                          </p:val>
                                        </p:tav>
                                        <p:tav tm="100000">
                                          <p:val>
                                            <p:fltVal val="0"/>
                                          </p:val>
                                        </p:tav>
                                      </p:tavLst>
                                    </p:anim>
                                    <p:animEffect transition="in" filter="fade">
                                      <p:cBhvr>
                                        <p:cTn id="196" dur="500"/>
                                        <p:tgtEl>
                                          <p:spTgt spid="9321"/>
                                        </p:tgtEl>
                                      </p:cBhvr>
                                    </p:animEffect>
                                  </p:childTnLst>
                                </p:cTn>
                              </p:par>
                              <p:par>
                                <p:cTn id="197" presetID="49" presetClass="entr" presetSubtype="0" decel="100000" fill="hold" grpId="0" nodeType="withEffect">
                                  <p:stCondLst>
                                    <p:cond delay="0"/>
                                  </p:stCondLst>
                                  <p:childTnLst>
                                    <p:set>
                                      <p:cBhvr>
                                        <p:cTn id="198" dur="1" fill="hold">
                                          <p:stCondLst>
                                            <p:cond delay="0"/>
                                          </p:stCondLst>
                                        </p:cTn>
                                        <p:tgtEl>
                                          <p:spTgt spid="9322"/>
                                        </p:tgtEl>
                                        <p:attrNameLst>
                                          <p:attrName>style.visibility</p:attrName>
                                        </p:attrNameLst>
                                      </p:cBhvr>
                                      <p:to>
                                        <p:strVal val="visible"/>
                                      </p:to>
                                    </p:set>
                                    <p:anim calcmode="lin" valueType="num">
                                      <p:cBhvr>
                                        <p:cTn id="199" dur="500" fill="hold"/>
                                        <p:tgtEl>
                                          <p:spTgt spid="9322"/>
                                        </p:tgtEl>
                                        <p:attrNameLst>
                                          <p:attrName>ppt_w</p:attrName>
                                        </p:attrNameLst>
                                      </p:cBhvr>
                                      <p:tavLst>
                                        <p:tav tm="0">
                                          <p:val>
                                            <p:fltVal val="0"/>
                                          </p:val>
                                        </p:tav>
                                        <p:tav tm="100000">
                                          <p:val>
                                            <p:strVal val="#ppt_w"/>
                                          </p:val>
                                        </p:tav>
                                      </p:tavLst>
                                    </p:anim>
                                    <p:anim calcmode="lin" valueType="num">
                                      <p:cBhvr>
                                        <p:cTn id="200" dur="500" fill="hold"/>
                                        <p:tgtEl>
                                          <p:spTgt spid="9322"/>
                                        </p:tgtEl>
                                        <p:attrNameLst>
                                          <p:attrName>ppt_h</p:attrName>
                                        </p:attrNameLst>
                                      </p:cBhvr>
                                      <p:tavLst>
                                        <p:tav tm="0">
                                          <p:val>
                                            <p:fltVal val="0"/>
                                          </p:val>
                                        </p:tav>
                                        <p:tav tm="100000">
                                          <p:val>
                                            <p:strVal val="#ppt_h"/>
                                          </p:val>
                                        </p:tav>
                                      </p:tavLst>
                                    </p:anim>
                                    <p:anim calcmode="lin" valueType="num">
                                      <p:cBhvr>
                                        <p:cTn id="201" dur="500" fill="hold"/>
                                        <p:tgtEl>
                                          <p:spTgt spid="9322"/>
                                        </p:tgtEl>
                                        <p:attrNameLst>
                                          <p:attrName>style.rotation</p:attrName>
                                        </p:attrNameLst>
                                      </p:cBhvr>
                                      <p:tavLst>
                                        <p:tav tm="0">
                                          <p:val>
                                            <p:fltVal val="360"/>
                                          </p:val>
                                        </p:tav>
                                        <p:tav tm="100000">
                                          <p:val>
                                            <p:fltVal val="0"/>
                                          </p:val>
                                        </p:tav>
                                      </p:tavLst>
                                    </p:anim>
                                    <p:animEffect transition="in" filter="fade">
                                      <p:cBhvr>
                                        <p:cTn id="202" dur="500"/>
                                        <p:tgtEl>
                                          <p:spTgt spid="9322"/>
                                        </p:tgtEl>
                                      </p:cBhvr>
                                    </p:animEffect>
                                  </p:childTnLst>
                                </p:cTn>
                              </p:par>
                              <p:par>
                                <p:cTn id="203" presetID="49" presetClass="entr" presetSubtype="0" decel="100000" fill="hold" grpId="0" nodeType="withEffect">
                                  <p:stCondLst>
                                    <p:cond delay="0"/>
                                  </p:stCondLst>
                                  <p:childTnLst>
                                    <p:set>
                                      <p:cBhvr>
                                        <p:cTn id="204" dur="1" fill="hold">
                                          <p:stCondLst>
                                            <p:cond delay="0"/>
                                          </p:stCondLst>
                                        </p:cTn>
                                        <p:tgtEl>
                                          <p:spTgt spid="9323"/>
                                        </p:tgtEl>
                                        <p:attrNameLst>
                                          <p:attrName>style.visibility</p:attrName>
                                        </p:attrNameLst>
                                      </p:cBhvr>
                                      <p:to>
                                        <p:strVal val="visible"/>
                                      </p:to>
                                    </p:set>
                                    <p:anim calcmode="lin" valueType="num">
                                      <p:cBhvr>
                                        <p:cTn id="205" dur="500" fill="hold"/>
                                        <p:tgtEl>
                                          <p:spTgt spid="9323"/>
                                        </p:tgtEl>
                                        <p:attrNameLst>
                                          <p:attrName>ppt_w</p:attrName>
                                        </p:attrNameLst>
                                      </p:cBhvr>
                                      <p:tavLst>
                                        <p:tav tm="0">
                                          <p:val>
                                            <p:fltVal val="0"/>
                                          </p:val>
                                        </p:tav>
                                        <p:tav tm="100000">
                                          <p:val>
                                            <p:strVal val="#ppt_w"/>
                                          </p:val>
                                        </p:tav>
                                      </p:tavLst>
                                    </p:anim>
                                    <p:anim calcmode="lin" valueType="num">
                                      <p:cBhvr>
                                        <p:cTn id="206" dur="500" fill="hold"/>
                                        <p:tgtEl>
                                          <p:spTgt spid="9323"/>
                                        </p:tgtEl>
                                        <p:attrNameLst>
                                          <p:attrName>ppt_h</p:attrName>
                                        </p:attrNameLst>
                                      </p:cBhvr>
                                      <p:tavLst>
                                        <p:tav tm="0">
                                          <p:val>
                                            <p:fltVal val="0"/>
                                          </p:val>
                                        </p:tav>
                                        <p:tav tm="100000">
                                          <p:val>
                                            <p:strVal val="#ppt_h"/>
                                          </p:val>
                                        </p:tav>
                                      </p:tavLst>
                                    </p:anim>
                                    <p:anim calcmode="lin" valueType="num">
                                      <p:cBhvr>
                                        <p:cTn id="207" dur="500" fill="hold"/>
                                        <p:tgtEl>
                                          <p:spTgt spid="9323"/>
                                        </p:tgtEl>
                                        <p:attrNameLst>
                                          <p:attrName>style.rotation</p:attrName>
                                        </p:attrNameLst>
                                      </p:cBhvr>
                                      <p:tavLst>
                                        <p:tav tm="0">
                                          <p:val>
                                            <p:fltVal val="360"/>
                                          </p:val>
                                        </p:tav>
                                        <p:tav tm="100000">
                                          <p:val>
                                            <p:fltVal val="0"/>
                                          </p:val>
                                        </p:tav>
                                      </p:tavLst>
                                    </p:anim>
                                    <p:animEffect transition="in" filter="fade">
                                      <p:cBhvr>
                                        <p:cTn id="208" dur="500"/>
                                        <p:tgtEl>
                                          <p:spTgt spid="9323"/>
                                        </p:tgtEl>
                                      </p:cBhvr>
                                    </p:animEffect>
                                  </p:childTnLst>
                                </p:cTn>
                              </p:par>
                              <p:par>
                                <p:cTn id="209" presetID="49" presetClass="entr" presetSubtype="0" decel="100000" fill="hold" grpId="0" nodeType="withEffect">
                                  <p:stCondLst>
                                    <p:cond delay="0"/>
                                  </p:stCondLst>
                                  <p:childTnLst>
                                    <p:set>
                                      <p:cBhvr>
                                        <p:cTn id="210" dur="1" fill="hold">
                                          <p:stCondLst>
                                            <p:cond delay="0"/>
                                          </p:stCondLst>
                                        </p:cTn>
                                        <p:tgtEl>
                                          <p:spTgt spid="9325"/>
                                        </p:tgtEl>
                                        <p:attrNameLst>
                                          <p:attrName>style.visibility</p:attrName>
                                        </p:attrNameLst>
                                      </p:cBhvr>
                                      <p:to>
                                        <p:strVal val="visible"/>
                                      </p:to>
                                    </p:set>
                                    <p:anim calcmode="lin" valueType="num">
                                      <p:cBhvr>
                                        <p:cTn id="211" dur="500" fill="hold"/>
                                        <p:tgtEl>
                                          <p:spTgt spid="9325"/>
                                        </p:tgtEl>
                                        <p:attrNameLst>
                                          <p:attrName>ppt_w</p:attrName>
                                        </p:attrNameLst>
                                      </p:cBhvr>
                                      <p:tavLst>
                                        <p:tav tm="0">
                                          <p:val>
                                            <p:fltVal val="0"/>
                                          </p:val>
                                        </p:tav>
                                        <p:tav tm="100000">
                                          <p:val>
                                            <p:strVal val="#ppt_w"/>
                                          </p:val>
                                        </p:tav>
                                      </p:tavLst>
                                    </p:anim>
                                    <p:anim calcmode="lin" valueType="num">
                                      <p:cBhvr>
                                        <p:cTn id="212" dur="500" fill="hold"/>
                                        <p:tgtEl>
                                          <p:spTgt spid="9325"/>
                                        </p:tgtEl>
                                        <p:attrNameLst>
                                          <p:attrName>ppt_h</p:attrName>
                                        </p:attrNameLst>
                                      </p:cBhvr>
                                      <p:tavLst>
                                        <p:tav tm="0">
                                          <p:val>
                                            <p:fltVal val="0"/>
                                          </p:val>
                                        </p:tav>
                                        <p:tav tm="100000">
                                          <p:val>
                                            <p:strVal val="#ppt_h"/>
                                          </p:val>
                                        </p:tav>
                                      </p:tavLst>
                                    </p:anim>
                                    <p:anim calcmode="lin" valueType="num">
                                      <p:cBhvr>
                                        <p:cTn id="213" dur="500" fill="hold"/>
                                        <p:tgtEl>
                                          <p:spTgt spid="9325"/>
                                        </p:tgtEl>
                                        <p:attrNameLst>
                                          <p:attrName>style.rotation</p:attrName>
                                        </p:attrNameLst>
                                      </p:cBhvr>
                                      <p:tavLst>
                                        <p:tav tm="0">
                                          <p:val>
                                            <p:fltVal val="360"/>
                                          </p:val>
                                        </p:tav>
                                        <p:tav tm="100000">
                                          <p:val>
                                            <p:fltVal val="0"/>
                                          </p:val>
                                        </p:tav>
                                      </p:tavLst>
                                    </p:anim>
                                    <p:animEffect transition="in" filter="fade">
                                      <p:cBhvr>
                                        <p:cTn id="214" dur="500"/>
                                        <p:tgtEl>
                                          <p:spTgt spid="9325"/>
                                        </p:tgtEl>
                                      </p:cBhvr>
                                    </p:animEffect>
                                  </p:childTnLst>
                                </p:cTn>
                              </p:par>
                              <p:par>
                                <p:cTn id="215" presetID="49" presetClass="entr" presetSubtype="0" decel="100000" fill="hold" grpId="0" nodeType="withEffect">
                                  <p:stCondLst>
                                    <p:cond delay="0"/>
                                  </p:stCondLst>
                                  <p:childTnLst>
                                    <p:set>
                                      <p:cBhvr>
                                        <p:cTn id="216" dur="1" fill="hold">
                                          <p:stCondLst>
                                            <p:cond delay="0"/>
                                          </p:stCondLst>
                                        </p:cTn>
                                        <p:tgtEl>
                                          <p:spTgt spid="9326"/>
                                        </p:tgtEl>
                                        <p:attrNameLst>
                                          <p:attrName>style.visibility</p:attrName>
                                        </p:attrNameLst>
                                      </p:cBhvr>
                                      <p:to>
                                        <p:strVal val="visible"/>
                                      </p:to>
                                    </p:set>
                                    <p:anim calcmode="lin" valueType="num">
                                      <p:cBhvr>
                                        <p:cTn id="217" dur="500" fill="hold"/>
                                        <p:tgtEl>
                                          <p:spTgt spid="9326"/>
                                        </p:tgtEl>
                                        <p:attrNameLst>
                                          <p:attrName>ppt_w</p:attrName>
                                        </p:attrNameLst>
                                      </p:cBhvr>
                                      <p:tavLst>
                                        <p:tav tm="0">
                                          <p:val>
                                            <p:fltVal val="0"/>
                                          </p:val>
                                        </p:tav>
                                        <p:tav tm="100000">
                                          <p:val>
                                            <p:strVal val="#ppt_w"/>
                                          </p:val>
                                        </p:tav>
                                      </p:tavLst>
                                    </p:anim>
                                    <p:anim calcmode="lin" valueType="num">
                                      <p:cBhvr>
                                        <p:cTn id="218" dur="500" fill="hold"/>
                                        <p:tgtEl>
                                          <p:spTgt spid="9326"/>
                                        </p:tgtEl>
                                        <p:attrNameLst>
                                          <p:attrName>ppt_h</p:attrName>
                                        </p:attrNameLst>
                                      </p:cBhvr>
                                      <p:tavLst>
                                        <p:tav tm="0">
                                          <p:val>
                                            <p:fltVal val="0"/>
                                          </p:val>
                                        </p:tav>
                                        <p:tav tm="100000">
                                          <p:val>
                                            <p:strVal val="#ppt_h"/>
                                          </p:val>
                                        </p:tav>
                                      </p:tavLst>
                                    </p:anim>
                                    <p:anim calcmode="lin" valueType="num">
                                      <p:cBhvr>
                                        <p:cTn id="219" dur="500" fill="hold"/>
                                        <p:tgtEl>
                                          <p:spTgt spid="9326"/>
                                        </p:tgtEl>
                                        <p:attrNameLst>
                                          <p:attrName>style.rotation</p:attrName>
                                        </p:attrNameLst>
                                      </p:cBhvr>
                                      <p:tavLst>
                                        <p:tav tm="0">
                                          <p:val>
                                            <p:fltVal val="360"/>
                                          </p:val>
                                        </p:tav>
                                        <p:tav tm="100000">
                                          <p:val>
                                            <p:fltVal val="0"/>
                                          </p:val>
                                        </p:tav>
                                      </p:tavLst>
                                    </p:anim>
                                    <p:animEffect transition="in" filter="fade">
                                      <p:cBhvr>
                                        <p:cTn id="220" dur="500"/>
                                        <p:tgtEl>
                                          <p:spTgt spid="9326"/>
                                        </p:tgtEl>
                                      </p:cBhvr>
                                    </p:animEffect>
                                  </p:childTnLst>
                                </p:cTn>
                              </p:par>
                              <p:par>
                                <p:cTn id="221" presetID="49" presetClass="entr" presetSubtype="0" decel="100000" fill="hold" grpId="0" nodeType="withEffect">
                                  <p:stCondLst>
                                    <p:cond delay="0"/>
                                  </p:stCondLst>
                                  <p:childTnLst>
                                    <p:set>
                                      <p:cBhvr>
                                        <p:cTn id="222" dur="1" fill="hold">
                                          <p:stCondLst>
                                            <p:cond delay="0"/>
                                          </p:stCondLst>
                                        </p:cTn>
                                        <p:tgtEl>
                                          <p:spTgt spid="9327"/>
                                        </p:tgtEl>
                                        <p:attrNameLst>
                                          <p:attrName>style.visibility</p:attrName>
                                        </p:attrNameLst>
                                      </p:cBhvr>
                                      <p:to>
                                        <p:strVal val="visible"/>
                                      </p:to>
                                    </p:set>
                                    <p:anim calcmode="lin" valueType="num">
                                      <p:cBhvr>
                                        <p:cTn id="223" dur="500" fill="hold"/>
                                        <p:tgtEl>
                                          <p:spTgt spid="9327"/>
                                        </p:tgtEl>
                                        <p:attrNameLst>
                                          <p:attrName>ppt_w</p:attrName>
                                        </p:attrNameLst>
                                      </p:cBhvr>
                                      <p:tavLst>
                                        <p:tav tm="0">
                                          <p:val>
                                            <p:fltVal val="0"/>
                                          </p:val>
                                        </p:tav>
                                        <p:tav tm="100000">
                                          <p:val>
                                            <p:strVal val="#ppt_w"/>
                                          </p:val>
                                        </p:tav>
                                      </p:tavLst>
                                    </p:anim>
                                    <p:anim calcmode="lin" valueType="num">
                                      <p:cBhvr>
                                        <p:cTn id="224" dur="500" fill="hold"/>
                                        <p:tgtEl>
                                          <p:spTgt spid="9327"/>
                                        </p:tgtEl>
                                        <p:attrNameLst>
                                          <p:attrName>ppt_h</p:attrName>
                                        </p:attrNameLst>
                                      </p:cBhvr>
                                      <p:tavLst>
                                        <p:tav tm="0">
                                          <p:val>
                                            <p:fltVal val="0"/>
                                          </p:val>
                                        </p:tav>
                                        <p:tav tm="100000">
                                          <p:val>
                                            <p:strVal val="#ppt_h"/>
                                          </p:val>
                                        </p:tav>
                                      </p:tavLst>
                                    </p:anim>
                                    <p:anim calcmode="lin" valueType="num">
                                      <p:cBhvr>
                                        <p:cTn id="225" dur="500" fill="hold"/>
                                        <p:tgtEl>
                                          <p:spTgt spid="9327"/>
                                        </p:tgtEl>
                                        <p:attrNameLst>
                                          <p:attrName>style.rotation</p:attrName>
                                        </p:attrNameLst>
                                      </p:cBhvr>
                                      <p:tavLst>
                                        <p:tav tm="0">
                                          <p:val>
                                            <p:fltVal val="360"/>
                                          </p:val>
                                        </p:tav>
                                        <p:tav tm="100000">
                                          <p:val>
                                            <p:fltVal val="0"/>
                                          </p:val>
                                        </p:tav>
                                      </p:tavLst>
                                    </p:anim>
                                    <p:animEffect transition="in" filter="fade">
                                      <p:cBhvr>
                                        <p:cTn id="226" dur="500"/>
                                        <p:tgtEl>
                                          <p:spTgt spid="9327"/>
                                        </p:tgtEl>
                                      </p:cBhvr>
                                    </p:animEffect>
                                  </p:childTnLst>
                                </p:cTn>
                              </p:par>
                              <p:par>
                                <p:cTn id="227" presetID="49" presetClass="entr" presetSubtype="0" decel="100000" fill="hold" grpId="0" nodeType="withEffect">
                                  <p:stCondLst>
                                    <p:cond delay="0"/>
                                  </p:stCondLst>
                                  <p:childTnLst>
                                    <p:set>
                                      <p:cBhvr>
                                        <p:cTn id="228" dur="1" fill="hold">
                                          <p:stCondLst>
                                            <p:cond delay="0"/>
                                          </p:stCondLst>
                                        </p:cTn>
                                        <p:tgtEl>
                                          <p:spTgt spid="9328"/>
                                        </p:tgtEl>
                                        <p:attrNameLst>
                                          <p:attrName>style.visibility</p:attrName>
                                        </p:attrNameLst>
                                      </p:cBhvr>
                                      <p:to>
                                        <p:strVal val="visible"/>
                                      </p:to>
                                    </p:set>
                                    <p:anim calcmode="lin" valueType="num">
                                      <p:cBhvr>
                                        <p:cTn id="229" dur="500" fill="hold"/>
                                        <p:tgtEl>
                                          <p:spTgt spid="9328"/>
                                        </p:tgtEl>
                                        <p:attrNameLst>
                                          <p:attrName>ppt_w</p:attrName>
                                        </p:attrNameLst>
                                      </p:cBhvr>
                                      <p:tavLst>
                                        <p:tav tm="0">
                                          <p:val>
                                            <p:fltVal val="0"/>
                                          </p:val>
                                        </p:tav>
                                        <p:tav tm="100000">
                                          <p:val>
                                            <p:strVal val="#ppt_w"/>
                                          </p:val>
                                        </p:tav>
                                      </p:tavLst>
                                    </p:anim>
                                    <p:anim calcmode="lin" valueType="num">
                                      <p:cBhvr>
                                        <p:cTn id="230" dur="500" fill="hold"/>
                                        <p:tgtEl>
                                          <p:spTgt spid="9328"/>
                                        </p:tgtEl>
                                        <p:attrNameLst>
                                          <p:attrName>ppt_h</p:attrName>
                                        </p:attrNameLst>
                                      </p:cBhvr>
                                      <p:tavLst>
                                        <p:tav tm="0">
                                          <p:val>
                                            <p:fltVal val="0"/>
                                          </p:val>
                                        </p:tav>
                                        <p:tav tm="100000">
                                          <p:val>
                                            <p:strVal val="#ppt_h"/>
                                          </p:val>
                                        </p:tav>
                                      </p:tavLst>
                                    </p:anim>
                                    <p:anim calcmode="lin" valueType="num">
                                      <p:cBhvr>
                                        <p:cTn id="231" dur="500" fill="hold"/>
                                        <p:tgtEl>
                                          <p:spTgt spid="9328"/>
                                        </p:tgtEl>
                                        <p:attrNameLst>
                                          <p:attrName>style.rotation</p:attrName>
                                        </p:attrNameLst>
                                      </p:cBhvr>
                                      <p:tavLst>
                                        <p:tav tm="0">
                                          <p:val>
                                            <p:fltVal val="360"/>
                                          </p:val>
                                        </p:tav>
                                        <p:tav tm="100000">
                                          <p:val>
                                            <p:fltVal val="0"/>
                                          </p:val>
                                        </p:tav>
                                      </p:tavLst>
                                    </p:anim>
                                    <p:animEffect transition="in" filter="fade">
                                      <p:cBhvr>
                                        <p:cTn id="232" dur="500"/>
                                        <p:tgtEl>
                                          <p:spTgt spid="9328"/>
                                        </p:tgtEl>
                                      </p:cBhvr>
                                    </p:animEffect>
                                  </p:childTnLst>
                                </p:cTn>
                              </p:par>
                              <p:par>
                                <p:cTn id="233" presetID="49" presetClass="entr" presetSubtype="0" decel="100000" fill="hold" grpId="0" nodeType="withEffect">
                                  <p:stCondLst>
                                    <p:cond delay="0"/>
                                  </p:stCondLst>
                                  <p:childTnLst>
                                    <p:set>
                                      <p:cBhvr>
                                        <p:cTn id="234" dur="1" fill="hold">
                                          <p:stCondLst>
                                            <p:cond delay="0"/>
                                          </p:stCondLst>
                                        </p:cTn>
                                        <p:tgtEl>
                                          <p:spTgt spid="9329"/>
                                        </p:tgtEl>
                                        <p:attrNameLst>
                                          <p:attrName>style.visibility</p:attrName>
                                        </p:attrNameLst>
                                      </p:cBhvr>
                                      <p:to>
                                        <p:strVal val="visible"/>
                                      </p:to>
                                    </p:set>
                                    <p:anim calcmode="lin" valueType="num">
                                      <p:cBhvr>
                                        <p:cTn id="235" dur="500" fill="hold"/>
                                        <p:tgtEl>
                                          <p:spTgt spid="9329"/>
                                        </p:tgtEl>
                                        <p:attrNameLst>
                                          <p:attrName>ppt_w</p:attrName>
                                        </p:attrNameLst>
                                      </p:cBhvr>
                                      <p:tavLst>
                                        <p:tav tm="0">
                                          <p:val>
                                            <p:fltVal val="0"/>
                                          </p:val>
                                        </p:tav>
                                        <p:tav tm="100000">
                                          <p:val>
                                            <p:strVal val="#ppt_w"/>
                                          </p:val>
                                        </p:tav>
                                      </p:tavLst>
                                    </p:anim>
                                    <p:anim calcmode="lin" valueType="num">
                                      <p:cBhvr>
                                        <p:cTn id="236" dur="500" fill="hold"/>
                                        <p:tgtEl>
                                          <p:spTgt spid="9329"/>
                                        </p:tgtEl>
                                        <p:attrNameLst>
                                          <p:attrName>ppt_h</p:attrName>
                                        </p:attrNameLst>
                                      </p:cBhvr>
                                      <p:tavLst>
                                        <p:tav tm="0">
                                          <p:val>
                                            <p:fltVal val="0"/>
                                          </p:val>
                                        </p:tav>
                                        <p:tav tm="100000">
                                          <p:val>
                                            <p:strVal val="#ppt_h"/>
                                          </p:val>
                                        </p:tav>
                                      </p:tavLst>
                                    </p:anim>
                                    <p:anim calcmode="lin" valueType="num">
                                      <p:cBhvr>
                                        <p:cTn id="237" dur="500" fill="hold"/>
                                        <p:tgtEl>
                                          <p:spTgt spid="9329"/>
                                        </p:tgtEl>
                                        <p:attrNameLst>
                                          <p:attrName>style.rotation</p:attrName>
                                        </p:attrNameLst>
                                      </p:cBhvr>
                                      <p:tavLst>
                                        <p:tav tm="0">
                                          <p:val>
                                            <p:fltVal val="360"/>
                                          </p:val>
                                        </p:tav>
                                        <p:tav tm="100000">
                                          <p:val>
                                            <p:fltVal val="0"/>
                                          </p:val>
                                        </p:tav>
                                      </p:tavLst>
                                    </p:anim>
                                    <p:animEffect transition="in" filter="fade">
                                      <p:cBhvr>
                                        <p:cTn id="238" dur="500"/>
                                        <p:tgtEl>
                                          <p:spTgt spid="9329"/>
                                        </p:tgtEl>
                                      </p:cBhvr>
                                    </p:animEffect>
                                  </p:childTnLst>
                                </p:cTn>
                              </p:par>
                              <p:par>
                                <p:cTn id="239" presetID="49" presetClass="entr" presetSubtype="0" decel="100000" fill="hold" grpId="0" nodeType="withEffect">
                                  <p:stCondLst>
                                    <p:cond delay="0"/>
                                  </p:stCondLst>
                                  <p:childTnLst>
                                    <p:set>
                                      <p:cBhvr>
                                        <p:cTn id="240" dur="1" fill="hold">
                                          <p:stCondLst>
                                            <p:cond delay="0"/>
                                          </p:stCondLst>
                                        </p:cTn>
                                        <p:tgtEl>
                                          <p:spTgt spid="9330"/>
                                        </p:tgtEl>
                                        <p:attrNameLst>
                                          <p:attrName>style.visibility</p:attrName>
                                        </p:attrNameLst>
                                      </p:cBhvr>
                                      <p:to>
                                        <p:strVal val="visible"/>
                                      </p:to>
                                    </p:set>
                                    <p:anim calcmode="lin" valueType="num">
                                      <p:cBhvr>
                                        <p:cTn id="241" dur="500" fill="hold"/>
                                        <p:tgtEl>
                                          <p:spTgt spid="9330"/>
                                        </p:tgtEl>
                                        <p:attrNameLst>
                                          <p:attrName>ppt_w</p:attrName>
                                        </p:attrNameLst>
                                      </p:cBhvr>
                                      <p:tavLst>
                                        <p:tav tm="0">
                                          <p:val>
                                            <p:fltVal val="0"/>
                                          </p:val>
                                        </p:tav>
                                        <p:tav tm="100000">
                                          <p:val>
                                            <p:strVal val="#ppt_w"/>
                                          </p:val>
                                        </p:tav>
                                      </p:tavLst>
                                    </p:anim>
                                    <p:anim calcmode="lin" valueType="num">
                                      <p:cBhvr>
                                        <p:cTn id="242" dur="500" fill="hold"/>
                                        <p:tgtEl>
                                          <p:spTgt spid="9330"/>
                                        </p:tgtEl>
                                        <p:attrNameLst>
                                          <p:attrName>ppt_h</p:attrName>
                                        </p:attrNameLst>
                                      </p:cBhvr>
                                      <p:tavLst>
                                        <p:tav tm="0">
                                          <p:val>
                                            <p:fltVal val="0"/>
                                          </p:val>
                                        </p:tav>
                                        <p:tav tm="100000">
                                          <p:val>
                                            <p:strVal val="#ppt_h"/>
                                          </p:val>
                                        </p:tav>
                                      </p:tavLst>
                                    </p:anim>
                                    <p:anim calcmode="lin" valueType="num">
                                      <p:cBhvr>
                                        <p:cTn id="243" dur="500" fill="hold"/>
                                        <p:tgtEl>
                                          <p:spTgt spid="9330"/>
                                        </p:tgtEl>
                                        <p:attrNameLst>
                                          <p:attrName>style.rotation</p:attrName>
                                        </p:attrNameLst>
                                      </p:cBhvr>
                                      <p:tavLst>
                                        <p:tav tm="0">
                                          <p:val>
                                            <p:fltVal val="360"/>
                                          </p:val>
                                        </p:tav>
                                        <p:tav tm="100000">
                                          <p:val>
                                            <p:fltVal val="0"/>
                                          </p:val>
                                        </p:tav>
                                      </p:tavLst>
                                    </p:anim>
                                    <p:animEffect transition="in" filter="fade">
                                      <p:cBhvr>
                                        <p:cTn id="244" dur="500"/>
                                        <p:tgtEl>
                                          <p:spTgt spid="9330"/>
                                        </p:tgtEl>
                                      </p:cBhvr>
                                    </p:animEffect>
                                  </p:childTnLst>
                                </p:cTn>
                              </p:par>
                              <p:par>
                                <p:cTn id="245" presetID="49" presetClass="entr" presetSubtype="0" decel="100000" fill="hold" grpId="0" nodeType="withEffect">
                                  <p:stCondLst>
                                    <p:cond delay="0"/>
                                  </p:stCondLst>
                                  <p:childTnLst>
                                    <p:set>
                                      <p:cBhvr>
                                        <p:cTn id="246" dur="1" fill="hold">
                                          <p:stCondLst>
                                            <p:cond delay="0"/>
                                          </p:stCondLst>
                                        </p:cTn>
                                        <p:tgtEl>
                                          <p:spTgt spid="9331"/>
                                        </p:tgtEl>
                                        <p:attrNameLst>
                                          <p:attrName>style.visibility</p:attrName>
                                        </p:attrNameLst>
                                      </p:cBhvr>
                                      <p:to>
                                        <p:strVal val="visible"/>
                                      </p:to>
                                    </p:set>
                                    <p:anim calcmode="lin" valueType="num">
                                      <p:cBhvr>
                                        <p:cTn id="247" dur="500" fill="hold"/>
                                        <p:tgtEl>
                                          <p:spTgt spid="9331"/>
                                        </p:tgtEl>
                                        <p:attrNameLst>
                                          <p:attrName>ppt_w</p:attrName>
                                        </p:attrNameLst>
                                      </p:cBhvr>
                                      <p:tavLst>
                                        <p:tav tm="0">
                                          <p:val>
                                            <p:fltVal val="0"/>
                                          </p:val>
                                        </p:tav>
                                        <p:tav tm="100000">
                                          <p:val>
                                            <p:strVal val="#ppt_w"/>
                                          </p:val>
                                        </p:tav>
                                      </p:tavLst>
                                    </p:anim>
                                    <p:anim calcmode="lin" valueType="num">
                                      <p:cBhvr>
                                        <p:cTn id="248" dur="500" fill="hold"/>
                                        <p:tgtEl>
                                          <p:spTgt spid="9331"/>
                                        </p:tgtEl>
                                        <p:attrNameLst>
                                          <p:attrName>ppt_h</p:attrName>
                                        </p:attrNameLst>
                                      </p:cBhvr>
                                      <p:tavLst>
                                        <p:tav tm="0">
                                          <p:val>
                                            <p:fltVal val="0"/>
                                          </p:val>
                                        </p:tav>
                                        <p:tav tm="100000">
                                          <p:val>
                                            <p:strVal val="#ppt_h"/>
                                          </p:val>
                                        </p:tav>
                                      </p:tavLst>
                                    </p:anim>
                                    <p:anim calcmode="lin" valueType="num">
                                      <p:cBhvr>
                                        <p:cTn id="249" dur="500" fill="hold"/>
                                        <p:tgtEl>
                                          <p:spTgt spid="9331"/>
                                        </p:tgtEl>
                                        <p:attrNameLst>
                                          <p:attrName>style.rotation</p:attrName>
                                        </p:attrNameLst>
                                      </p:cBhvr>
                                      <p:tavLst>
                                        <p:tav tm="0">
                                          <p:val>
                                            <p:fltVal val="360"/>
                                          </p:val>
                                        </p:tav>
                                        <p:tav tm="100000">
                                          <p:val>
                                            <p:fltVal val="0"/>
                                          </p:val>
                                        </p:tav>
                                      </p:tavLst>
                                    </p:anim>
                                    <p:animEffect transition="in" filter="fade">
                                      <p:cBhvr>
                                        <p:cTn id="250" dur="500"/>
                                        <p:tgtEl>
                                          <p:spTgt spid="9331"/>
                                        </p:tgtEl>
                                      </p:cBhvr>
                                    </p:animEffect>
                                  </p:childTnLst>
                                </p:cTn>
                              </p:par>
                              <p:par>
                                <p:cTn id="251" presetID="49" presetClass="entr" presetSubtype="0" decel="100000" fill="hold" grpId="0" nodeType="withEffect">
                                  <p:stCondLst>
                                    <p:cond delay="0"/>
                                  </p:stCondLst>
                                  <p:childTnLst>
                                    <p:set>
                                      <p:cBhvr>
                                        <p:cTn id="252" dur="1" fill="hold">
                                          <p:stCondLst>
                                            <p:cond delay="0"/>
                                          </p:stCondLst>
                                        </p:cTn>
                                        <p:tgtEl>
                                          <p:spTgt spid="9332"/>
                                        </p:tgtEl>
                                        <p:attrNameLst>
                                          <p:attrName>style.visibility</p:attrName>
                                        </p:attrNameLst>
                                      </p:cBhvr>
                                      <p:to>
                                        <p:strVal val="visible"/>
                                      </p:to>
                                    </p:set>
                                    <p:anim calcmode="lin" valueType="num">
                                      <p:cBhvr>
                                        <p:cTn id="253" dur="500" fill="hold"/>
                                        <p:tgtEl>
                                          <p:spTgt spid="9332"/>
                                        </p:tgtEl>
                                        <p:attrNameLst>
                                          <p:attrName>ppt_w</p:attrName>
                                        </p:attrNameLst>
                                      </p:cBhvr>
                                      <p:tavLst>
                                        <p:tav tm="0">
                                          <p:val>
                                            <p:fltVal val="0"/>
                                          </p:val>
                                        </p:tav>
                                        <p:tav tm="100000">
                                          <p:val>
                                            <p:strVal val="#ppt_w"/>
                                          </p:val>
                                        </p:tav>
                                      </p:tavLst>
                                    </p:anim>
                                    <p:anim calcmode="lin" valueType="num">
                                      <p:cBhvr>
                                        <p:cTn id="254" dur="500" fill="hold"/>
                                        <p:tgtEl>
                                          <p:spTgt spid="9332"/>
                                        </p:tgtEl>
                                        <p:attrNameLst>
                                          <p:attrName>ppt_h</p:attrName>
                                        </p:attrNameLst>
                                      </p:cBhvr>
                                      <p:tavLst>
                                        <p:tav tm="0">
                                          <p:val>
                                            <p:fltVal val="0"/>
                                          </p:val>
                                        </p:tav>
                                        <p:tav tm="100000">
                                          <p:val>
                                            <p:strVal val="#ppt_h"/>
                                          </p:val>
                                        </p:tav>
                                      </p:tavLst>
                                    </p:anim>
                                    <p:anim calcmode="lin" valueType="num">
                                      <p:cBhvr>
                                        <p:cTn id="255" dur="500" fill="hold"/>
                                        <p:tgtEl>
                                          <p:spTgt spid="9332"/>
                                        </p:tgtEl>
                                        <p:attrNameLst>
                                          <p:attrName>style.rotation</p:attrName>
                                        </p:attrNameLst>
                                      </p:cBhvr>
                                      <p:tavLst>
                                        <p:tav tm="0">
                                          <p:val>
                                            <p:fltVal val="360"/>
                                          </p:val>
                                        </p:tav>
                                        <p:tav tm="100000">
                                          <p:val>
                                            <p:fltVal val="0"/>
                                          </p:val>
                                        </p:tav>
                                      </p:tavLst>
                                    </p:anim>
                                    <p:animEffect transition="in" filter="fade">
                                      <p:cBhvr>
                                        <p:cTn id="256" dur="500"/>
                                        <p:tgtEl>
                                          <p:spTgt spid="9332"/>
                                        </p:tgtEl>
                                      </p:cBhvr>
                                    </p:animEffect>
                                  </p:childTnLst>
                                </p:cTn>
                              </p:par>
                              <p:par>
                                <p:cTn id="257" presetID="49" presetClass="entr" presetSubtype="0" decel="100000" fill="hold" grpId="0" nodeType="withEffect">
                                  <p:stCondLst>
                                    <p:cond delay="0"/>
                                  </p:stCondLst>
                                  <p:childTnLst>
                                    <p:set>
                                      <p:cBhvr>
                                        <p:cTn id="258" dur="1" fill="hold">
                                          <p:stCondLst>
                                            <p:cond delay="0"/>
                                          </p:stCondLst>
                                        </p:cTn>
                                        <p:tgtEl>
                                          <p:spTgt spid="9333"/>
                                        </p:tgtEl>
                                        <p:attrNameLst>
                                          <p:attrName>style.visibility</p:attrName>
                                        </p:attrNameLst>
                                      </p:cBhvr>
                                      <p:to>
                                        <p:strVal val="visible"/>
                                      </p:to>
                                    </p:set>
                                    <p:anim calcmode="lin" valueType="num">
                                      <p:cBhvr>
                                        <p:cTn id="259" dur="500" fill="hold"/>
                                        <p:tgtEl>
                                          <p:spTgt spid="9333"/>
                                        </p:tgtEl>
                                        <p:attrNameLst>
                                          <p:attrName>ppt_w</p:attrName>
                                        </p:attrNameLst>
                                      </p:cBhvr>
                                      <p:tavLst>
                                        <p:tav tm="0">
                                          <p:val>
                                            <p:fltVal val="0"/>
                                          </p:val>
                                        </p:tav>
                                        <p:tav tm="100000">
                                          <p:val>
                                            <p:strVal val="#ppt_w"/>
                                          </p:val>
                                        </p:tav>
                                      </p:tavLst>
                                    </p:anim>
                                    <p:anim calcmode="lin" valueType="num">
                                      <p:cBhvr>
                                        <p:cTn id="260" dur="500" fill="hold"/>
                                        <p:tgtEl>
                                          <p:spTgt spid="9333"/>
                                        </p:tgtEl>
                                        <p:attrNameLst>
                                          <p:attrName>ppt_h</p:attrName>
                                        </p:attrNameLst>
                                      </p:cBhvr>
                                      <p:tavLst>
                                        <p:tav tm="0">
                                          <p:val>
                                            <p:fltVal val="0"/>
                                          </p:val>
                                        </p:tav>
                                        <p:tav tm="100000">
                                          <p:val>
                                            <p:strVal val="#ppt_h"/>
                                          </p:val>
                                        </p:tav>
                                      </p:tavLst>
                                    </p:anim>
                                    <p:anim calcmode="lin" valueType="num">
                                      <p:cBhvr>
                                        <p:cTn id="261" dur="500" fill="hold"/>
                                        <p:tgtEl>
                                          <p:spTgt spid="9333"/>
                                        </p:tgtEl>
                                        <p:attrNameLst>
                                          <p:attrName>style.rotation</p:attrName>
                                        </p:attrNameLst>
                                      </p:cBhvr>
                                      <p:tavLst>
                                        <p:tav tm="0">
                                          <p:val>
                                            <p:fltVal val="360"/>
                                          </p:val>
                                        </p:tav>
                                        <p:tav tm="100000">
                                          <p:val>
                                            <p:fltVal val="0"/>
                                          </p:val>
                                        </p:tav>
                                      </p:tavLst>
                                    </p:anim>
                                    <p:animEffect transition="in" filter="fade">
                                      <p:cBhvr>
                                        <p:cTn id="262" dur="500"/>
                                        <p:tgtEl>
                                          <p:spTgt spid="9333"/>
                                        </p:tgtEl>
                                      </p:cBhvr>
                                    </p:animEffect>
                                  </p:childTnLst>
                                </p:cTn>
                              </p:par>
                              <p:par>
                                <p:cTn id="263" presetID="49" presetClass="entr" presetSubtype="0" decel="100000" fill="hold" grpId="0" nodeType="withEffect">
                                  <p:stCondLst>
                                    <p:cond delay="0"/>
                                  </p:stCondLst>
                                  <p:childTnLst>
                                    <p:set>
                                      <p:cBhvr>
                                        <p:cTn id="264" dur="1" fill="hold">
                                          <p:stCondLst>
                                            <p:cond delay="0"/>
                                          </p:stCondLst>
                                        </p:cTn>
                                        <p:tgtEl>
                                          <p:spTgt spid="9334"/>
                                        </p:tgtEl>
                                        <p:attrNameLst>
                                          <p:attrName>style.visibility</p:attrName>
                                        </p:attrNameLst>
                                      </p:cBhvr>
                                      <p:to>
                                        <p:strVal val="visible"/>
                                      </p:to>
                                    </p:set>
                                    <p:anim calcmode="lin" valueType="num">
                                      <p:cBhvr>
                                        <p:cTn id="265" dur="500" fill="hold"/>
                                        <p:tgtEl>
                                          <p:spTgt spid="9334"/>
                                        </p:tgtEl>
                                        <p:attrNameLst>
                                          <p:attrName>ppt_w</p:attrName>
                                        </p:attrNameLst>
                                      </p:cBhvr>
                                      <p:tavLst>
                                        <p:tav tm="0">
                                          <p:val>
                                            <p:fltVal val="0"/>
                                          </p:val>
                                        </p:tav>
                                        <p:tav tm="100000">
                                          <p:val>
                                            <p:strVal val="#ppt_w"/>
                                          </p:val>
                                        </p:tav>
                                      </p:tavLst>
                                    </p:anim>
                                    <p:anim calcmode="lin" valueType="num">
                                      <p:cBhvr>
                                        <p:cTn id="266" dur="500" fill="hold"/>
                                        <p:tgtEl>
                                          <p:spTgt spid="9334"/>
                                        </p:tgtEl>
                                        <p:attrNameLst>
                                          <p:attrName>ppt_h</p:attrName>
                                        </p:attrNameLst>
                                      </p:cBhvr>
                                      <p:tavLst>
                                        <p:tav tm="0">
                                          <p:val>
                                            <p:fltVal val="0"/>
                                          </p:val>
                                        </p:tav>
                                        <p:tav tm="100000">
                                          <p:val>
                                            <p:strVal val="#ppt_h"/>
                                          </p:val>
                                        </p:tav>
                                      </p:tavLst>
                                    </p:anim>
                                    <p:anim calcmode="lin" valueType="num">
                                      <p:cBhvr>
                                        <p:cTn id="267" dur="500" fill="hold"/>
                                        <p:tgtEl>
                                          <p:spTgt spid="9334"/>
                                        </p:tgtEl>
                                        <p:attrNameLst>
                                          <p:attrName>style.rotation</p:attrName>
                                        </p:attrNameLst>
                                      </p:cBhvr>
                                      <p:tavLst>
                                        <p:tav tm="0">
                                          <p:val>
                                            <p:fltVal val="360"/>
                                          </p:val>
                                        </p:tav>
                                        <p:tav tm="100000">
                                          <p:val>
                                            <p:fltVal val="0"/>
                                          </p:val>
                                        </p:tav>
                                      </p:tavLst>
                                    </p:anim>
                                    <p:animEffect transition="in" filter="fade">
                                      <p:cBhvr>
                                        <p:cTn id="268" dur="500"/>
                                        <p:tgtEl>
                                          <p:spTgt spid="9334"/>
                                        </p:tgtEl>
                                      </p:cBhvr>
                                    </p:animEffect>
                                  </p:childTnLst>
                                </p:cTn>
                              </p:par>
                              <p:par>
                                <p:cTn id="269" presetID="49" presetClass="entr" presetSubtype="0" decel="100000" fill="hold" grpId="0" nodeType="withEffect">
                                  <p:stCondLst>
                                    <p:cond delay="0"/>
                                  </p:stCondLst>
                                  <p:childTnLst>
                                    <p:set>
                                      <p:cBhvr>
                                        <p:cTn id="270" dur="1" fill="hold">
                                          <p:stCondLst>
                                            <p:cond delay="0"/>
                                          </p:stCondLst>
                                        </p:cTn>
                                        <p:tgtEl>
                                          <p:spTgt spid="9335"/>
                                        </p:tgtEl>
                                        <p:attrNameLst>
                                          <p:attrName>style.visibility</p:attrName>
                                        </p:attrNameLst>
                                      </p:cBhvr>
                                      <p:to>
                                        <p:strVal val="visible"/>
                                      </p:to>
                                    </p:set>
                                    <p:anim calcmode="lin" valueType="num">
                                      <p:cBhvr>
                                        <p:cTn id="271" dur="500" fill="hold"/>
                                        <p:tgtEl>
                                          <p:spTgt spid="9335"/>
                                        </p:tgtEl>
                                        <p:attrNameLst>
                                          <p:attrName>ppt_w</p:attrName>
                                        </p:attrNameLst>
                                      </p:cBhvr>
                                      <p:tavLst>
                                        <p:tav tm="0">
                                          <p:val>
                                            <p:fltVal val="0"/>
                                          </p:val>
                                        </p:tav>
                                        <p:tav tm="100000">
                                          <p:val>
                                            <p:strVal val="#ppt_w"/>
                                          </p:val>
                                        </p:tav>
                                      </p:tavLst>
                                    </p:anim>
                                    <p:anim calcmode="lin" valueType="num">
                                      <p:cBhvr>
                                        <p:cTn id="272" dur="500" fill="hold"/>
                                        <p:tgtEl>
                                          <p:spTgt spid="9335"/>
                                        </p:tgtEl>
                                        <p:attrNameLst>
                                          <p:attrName>ppt_h</p:attrName>
                                        </p:attrNameLst>
                                      </p:cBhvr>
                                      <p:tavLst>
                                        <p:tav tm="0">
                                          <p:val>
                                            <p:fltVal val="0"/>
                                          </p:val>
                                        </p:tav>
                                        <p:tav tm="100000">
                                          <p:val>
                                            <p:strVal val="#ppt_h"/>
                                          </p:val>
                                        </p:tav>
                                      </p:tavLst>
                                    </p:anim>
                                    <p:anim calcmode="lin" valueType="num">
                                      <p:cBhvr>
                                        <p:cTn id="273" dur="500" fill="hold"/>
                                        <p:tgtEl>
                                          <p:spTgt spid="9335"/>
                                        </p:tgtEl>
                                        <p:attrNameLst>
                                          <p:attrName>style.rotation</p:attrName>
                                        </p:attrNameLst>
                                      </p:cBhvr>
                                      <p:tavLst>
                                        <p:tav tm="0">
                                          <p:val>
                                            <p:fltVal val="360"/>
                                          </p:val>
                                        </p:tav>
                                        <p:tav tm="100000">
                                          <p:val>
                                            <p:fltVal val="0"/>
                                          </p:val>
                                        </p:tav>
                                      </p:tavLst>
                                    </p:anim>
                                    <p:animEffect transition="in" filter="fade">
                                      <p:cBhvr>
                                        <p:cTn id="274" dur="500"/>
                                        <p:tgtEl>
                                          <p:spTgt spid="9335"/>
                                        </p:tgtEl>
                                      </p:cBhvr>
                                    </p:animEffect>
                                  </p:childTnLst>
                                </p:cTn>
                              </p:par>
                              <p:par>
                                <p:cTn id="275" presetID="49" presetClass="entr" presetSubtype="0" decel="100000" fill="hold" grpId="0" nodeType="withEffect">
                                  <p:stCondLst>
                                    <p:cond delay="0"/>
                                  </p:stCondLst>
                                  <p:childTnLst>
                                    <p:set>
                                      <p:cBhvr>
                                        <p:cTn id="276" dur="1" fill="hold">
                                          <p:stCondLst>
                                            <p:cond delay="0"/>
                                          </p:stCondLst>
                                        </p:cTn>
                                        <p:tgtEl>
                                          <p:spTgt spid="9336"/>
                                        </p:tgtEl>
                                        <p:attrNameLst>
                                          <p:attrName>style.visibility</p:attrName>
                                        </p:attrNameLst>
                                      </p:cBhvr>
                                      <p:to>
                                        <p:strVal val="visible"/>
                                      </p:to>
                                    </p:set>
                                    <p:anim calcmode="lin" valueType="num">
                                      <p:cBhvr>
                                        <p:cTn id="277" dur="500" fill="hold"/>
                                        <p:tgtEl>
                                          <p:spTgt spid="9336"/>
                                        </p:tgtEl>
                                        <p:attrNameLst>
                                          <p:attrName>ppt_w</p:attrName>
                                        </p:attrNameLst>
                                      </p:cBhvr>
                                      <p:tavLst>
                                        <p:tav tm="0">
                                          <p:val>
                                            <p:fltVal val="0"/>
                                          </p:val>
                                        </p:tav>
                                        <p:tav tm="100000">
                                          <p:val>
                                            <p:strVal val="#ppt_w"/>
                                          </p:val>
                                        </p:tav>
                                      </p:tavLst>
                                    </p:anim>
                                    <p:anim calcmode="lin" valueType="num">
                                      <p:cBhvr>
                                        <p:cTn id="278" dur="500" fill="hold"/>
                                        <p:tgtEl>
                                          <p:spTgt spid="9336"/>
                                        </p:tgtEl>
                                        <p:attrNameLst>
                                          <p:attrName>ppt_h</p:attrName>
                                        </p:attrNameLst>
                                      </p:cBhvr>
                                      <p:tavLst>
                                        <p:tav tm="0">
                                          <p:val>
                                            <p:fltVal val="0"/>
                                          </p:val>
                                        </p:tav>
                                        <p:tav tm="100000">
                                          <p:val>
                                            <p:strVal val="#ppt_h"/>
                                          </p:val>
                                        </p:tav>
                                      </p:tavLst>
                                    </p:anim>
                                    <p:anim calcmode="lin" valueType="num">
                                      <p:cBhvr>
                                        <p:cTn id="279" dur="500" fill="hold"/>
                                        <p:tgtEl>
                                          <p:spTgt spid="9336"/>
                                        </p:tgtEl>
                                        <p:attrNameLst>
                                          <p:attrName>style.rotation</p:attrName>
                                        </p:attrNameLst>
                                      </p:cBhvr>
                                      <p:tavLst>
                                        <p:tav tm="0">
                                          <p:val>
                                            <p:fltVal val="360"/>
                                          </p:val>
                                        </p:tav>
                                        <p:tav tm="100000">
                                          <p:val>
                                            <p:fltVal val="0"/>
                                          </p:val>
                                        </p:tav>
                                      </p:tavLst>
                                    </p:anim>
                                    <p:animEffect transition="in" filter="fade">
                                      <p:cBhvr>
                                        <p:cTn id="280" dur="500"/>
                                        <p:tgtEl>
                                          <p:spTgt spid="9336"/>
                                        </p:tgtEl>
                                      </p:cBhvr>
                                    </p:animEffect>
                                  </p:childTnLst>
                                </p:cTn>
                              </p:par>
                              <p:par>
                                <p:cTn id="281" presetID="49" presetClass="entr" presetSubtype="0" decel="100000" fill="hold" grpId="0" nodeType="withEffect">
                                  <p:stCondLst>
                                    <p:cond delay="0"/>
                                  </p:stCondLst>
                                  <p:childTnLst>
                                    <p:set>
                                      <p:cBhvr>
                                        <p:cTn id="282" dur="1" fill="hold">
                                          <p:stCondLst>
                                            <p:cond delay="0"/>
                                          </p:stCondLst>
                                        </p:cTn>
                                        <p:tgtEl>
                                          <p:spTgt spid="9337"/>
                                        </p:tgtEl>
                                        <p:attrNameLst>
                                          <p:attrName>style.visibility</p:attrName>
                                        </p:attrNameLst>
                                      </p:cBhvr>
                                      <p:to>
                                        <p:strVal val="visible"/>
                                      </p:to>
                                    </p:set>
                                    <p:anim calcmode="lin" valueType="num">
                                      <p:cBhvr>
                                        <p:cTn id="283" dur="500" fill="hold"/>
                                        <p:tgtEl>
                                          <p:spTgt spid="9337"/>
                                        </p:tgtEl>
                                        <p:attrNameLst>
                                          <p:attrName>ppt_w</p:attrName>
                                        </p:attrNameLst>
                                      </p:cBhvr>
                                      <p:tavLst>
                                        <p:tav tm="0">
                                          <p:val>
                                            <p:fltVal val="0"/>
                                          </p:val>
                                        </p:tav>
                                        <p:tav tm="100000">
                                          <p:val>
                                            <p:strVal val="#ppt_w"/>
                                          </p:val>
                                        </p:tav>
                                      </p:tavLst>
                                    </p:anim>
                                    <p:anim calcmode="lin" valueType="num">
                                      <p:cBhvr>
                                        <p:cTn id="284" dur="500" fill="hold"/>
                                        <p:tgtEl>
                                          <p:spTgt spid="9337"/>
                                        </p:tgtEl>
                                        <p:attrNameLst>
                                          <p:attrName>ppt_h</p:attrName>
                                        </p:attrNameLst>
                                      </p:cBhvr>
                                      <p:tavLst>
                                        <p:tav tm="0">
                                          <p:val>
                                            <p:fltVal val="0"/>
                                          </p:val>
                                        </p:tav>
                                        <p:tav tm="100000">
                                          <p:val>
                                            <p:strVal val="#ppt_h"/>
                                          </p:val>
                                        </p:tav>
                                      </p:tavLst>
                                    </p:anim>
                                    <p:anim calcmode="lin" valueType="num">
                                      <p:cBhvr>
                                        <p:cTn id="285" dur="500" fill="hold"/>
                                        <p:tgtEl>
                                          <p:spTgt spid="9337"/>
                                        </p:tgtEl>
                                        <p:attrNameLst>
                                          <p:attrName>style.rotation</p:attrName>
                                        </p:attrNameLst>
                                      </p:cBhvr>
                                      <p:tavLst>
                                        <p:tav tm="0">
                                          <p:val>
                                            <p:fltVal val="360"/>
                                          </p:val>
                                        </p:tav>
                                        <p:tav tm="100000">
                                          <p:val>
                                            <p:fltVal val="0"/>
                                          </p:val>
                                        </p:tav>
                                      </p:tavLst>
                                    </p:anim>
                                    <p:animEffect transition="in" filter="fade">
                                      <p:cBhvr>
                                        <p:cTn id="286" dur="500"/>
                                        <p:tgtEl>
                                          <p:spTgt spid="9337"/>
                                        </p:tgtEl>
                                      </p:cBhvr>
                                    </p:animEffect>
                                  </p:childTnLst>
                                </p:cTn>
                              </p:par>
                              <p:par>
                                <p:cTn id="287" presetID="49" presetClass="entr" presetSubtype="0" decel="100000" fill="hold" grpId="0" nodeType="withEffect">
                                  <p:stCondLst>
                                    <p:cond delay="0"/>
                                  </p:stCondLst>
                                  <p:childTnLst>
                                    <p:set>
                                      <p:cBhvr>
                                        <p:cTn id="288" dur="1" fill="hold">
                                          <p:stCondLst>
                                            <p:cond delay="0"/>
                                          </p:stCondLst>
                                        </p:cTn>
                                        <p:tgtEl>
                                          <p:spTgt spid="9338"/>
                                        </p:tgtEl>
                                        <p:attrNameLst>
                                          <p:attrName>style.visibility</p:attrName>
                                        </p:attrNameLst>
                                      </p:cBhvr>
                                      <p:to>
                                        <p:strVal val="visible"/>
                                      </p:to>
                                    </p:set>
                                    <p:anim calcmode="lin" valueType="num">
                                      <p:cBhvr>
                                        <p:cTn id="289" dur="500" fill="hold"/>
                                        <p:tgtEl>
                                          <p:spTgt spid="9338"/>
                                        </p:tgtEl>
                                        <p:attrNameLst>
                                          <p:attrName>ppt_w</p:attrName>
                                        </p:attrNameLst>
                                      </p:cBhvr>
                                      <p:tavLst>
                                        <p:tav tm="0">
                                          <p:val>
                                            <p:fltVal val="0"/>
                                          </p:val>
                                        </p:tav>
                                        <p:tav tm="100000">
                                          <p:val>
                                            <p:strVal val="#ppt_w"/>
                                          </p:val>
                                        </p:tav>
                                      </p:tavLst>
                                    </p:anim>
                                    <p:anim calcmode="lin" valueType="num">
                                      <p:cBhvr>
                                        <p:cTn id="290" dur="500" fill="hold"/>
                                        <p:tgtEl>
                                          <p:spTgt spid="9338"/>
                                        </p:tgtEl>
                                        <p:attrNameLst>
                                          <p:attrName>ppt_h</p:attrName>
                                        </p:attrNameLst>
                                      </p:cBhvr>
                                      <p:tavLst>
                                        <p:tav tm="0">
                                          <p:val>
                                            <p:fltVal val="0"/>
                                          </p:val>
                                        </p:tav>
                                        <p:tav tm="100000">
                                          <p:val>
                                            <p:strVal val="#ppt_h"/>
                                          </p:val>
                                        </p:tav>
                                      </p:tavLst>
                                    </p:anim>
                                    <p:anim calcmode="lin" valueType="num">
                                      <p:cBhvr>
                                        <p:cTn id="291" dur="500" fill="hold"/>
                                        <p:tgtEl>
                                          <p:spTgt spid="9338"/>
                                        </p:tgtEl>
                                        <p:attrNameLst>
                                          <p:attrName>style.rotation</p:attrName>
                                        </p:attrNameLst>
                                      </p:cBhvr>
                                      <p:tavLst>
                                        <p:tav tm="0">
                                          <p:val>
                                            <p:fltVal val="360"/>
                                          </p:val>
                                        </p:tav>
                                        <p:tav tm="100000">
                                          <p:val>
                                            <p:fltVal val="0"/>
                                          </p:val>
                                        </p:tav>
                                      </p:tavLst>
                                    </p:anim>
                                    <p:animEffect transition="in" filter="fade">
                                      <p:cBhvr>
                                        <p:cTn id="292" dur="500"/>
                                        <p:tgtEl>
                                          <p:spTgt spid="9338"/>
                                        </p:tgtEl>
                                      </p:cBhvr>
                                    </p:animEffect>
                                  </p:childTnLst>
                                </p:cTn>
                              </p:par>
                              <p:par>
                                <p:cTn id="293" presetID="40" presetClass="entr" presetSubtype="0" fill="hold" grpId="0" nodeType="withEffect">
                                  <p:stCondLst>
                                    <p:cond delay="0"/>
                                  </p:stCondLst>
                                  <p:iterate type="lt">
                                    <p:tmPct val="10000"/>
                                  </p:iterate>
                                  <p:childTnLst>
                                    <p:set>
                                      <p:cBhvr>
                                        <p:cTn id="294" dur="1" fill="hold">
                                          <p:stCondLst>
                                            <p:cond delay="0"/>
                                          </p:stCondLst>
                                        </p:cTn>
                                        <p:tgtEl>
                                          <p:spTgt spid="9324"/>
                                        </p:tgtEl>
                                        <p:attrNameLst>
                                          <p:attrName>style.visibility</p:attrName>
                                        </p:attrNameLst>
                                      </p:cBhvr>
                                      <p:to>
                                        <p:strVal val="visible"/>
                                      </p:to>
                                    </p:set>
                                    <p:animEffect transition="in" filter="fade">
                                      <p:cBhvr>
                                        <p:cTn id="295" dur="500"/>
                                        <p:tgtEl>
                                          <p:spTgt spid="9324"/>
                                        </p:tgtEl>
                                      </p:cBhvr>
                                    </p:animEffect>
                                    <p:anim calcmode="lin" valueType="num">
                                      <p:cBhvr>
                                        <p:cTn id="296" dur="500" fill="hold"/>
                                        <p:tgtEl>
                                          <p:spTgt spid="9324"/>
                                        </p:tgtEl>
                                        <p:attrNameLst>
                                          <p:attrName>ppt_x</p:attrName>
                                        </p:attrNameLst>
                                      </p:cBhvr>
                                      <p:tavLst>
                                        <p:tav tm="0">
                                          <p:val>
                                            <p:strVal val="#ppt_x-.1"/>
                                          </p:val>
                                        </p:tav>
                                        <p:tav tm="100000">
                                          <p:val>
                                            <p:strVal val="#ppt_x"/>
                                          </p:val>
                                        </p:tav>
                                      </p:tavLst>
                                    </p:anim>
                                    <p:anim calcmode="lin" valueType="num">
                                      <p:cBhvr>
                                        <p:cTn id="297" dur="500" fill="hold"/>
                                        <p:tgtEl>
                                          <p:spTgt spid="93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nimBg="1"/>
      <p:bldP spid="9226" grpId="0" animBg="1"/>
      <p:bldP spid="9227" grpId="0" animBg="1"/>
      <p:bldP spid="9228" grpId="0" animBg="1"/>
      <p:bldP spid="9229" grpId="0" animBg="1"/>
      <p:bldP spid="9230" grpId="0" animBg="1"/>
      <p:bldP spid="9231" grpId="0" animBg="1"/>
      <p:bldP spid="9271" grpId="0" animBg="1"/>
      <p:bldP spid="9272" grpId="0" animBg="1"/>
      <p:bldP spid="9273" grpId="0" animBg="1"/>
      <p:bldP spid="9290" grpId="0" animBg="1"/>
      <p:bldP spid="9291" grpId="0" animBg="1"/>
      <p:bldP spid="9292" grpId="0" animBg="1"/>
      <p:bldP spid="9294" grpId="0" animBg="1"/>
      <p:bldP spid="9316" grpId="0" animBg="1"/>
      <p:bldP spid="9318" grpId="0" animBg="1"/>
      <p:bldP spid="9319" grpId="0"/>
      <p:bldP spid="9320" grpId="0"/>
      <p:bldP spid="9321" grpId="0"/>
      <p:bldP spid="9322" grpId="0"/>
      <p:bldP spid="9323" grpId="0"/>
      <p:bldP spid="9324" grpId="0"/>
      <p:bldP spid="9325" grpId="0"/>
      <p:bldP spid="9326" grpId="0"/>
      <p:bldP spid="9327" grpId="0"/>
      <p:bldP spid="9328" grpId="0"/>
      <p:bldP spid="9329" grpId="0"/>
      <p:bldP spid="9330" grpId="0"/>
      <p:bldP spid="9331" grpId="0"/>
      <p:bldP spid="9332" grpId="0"/>
      <p:bldP spid="9333" grpId="0"/>
      <p:bldP spid="9334" grpId="0"/>
      <p:bldP spid="9335" grpId="0"/>
      <p:bldP spid="9336" grpId="0"/>
      <p:bldP spid="9337" grpId="0"/>
      <p:bldP spid="93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ChangeArrowheads="1"/>
          </p:cNvSpPr>
          <p:nvPr/>
        </p:nvSpPr>
        <p:spPr bwMode="auto">
          <a:xfrm>
            <a:off x="760413" y="457200"/>
            <a:ext cx="762000" cy="762000"/>
          </a:xfrm>
          <a:prstGeom prst="rect">
            <a:avLst/>
          </a:prstGeom>
          <a:solidFill>
            <a:srgbClr val="FF0000"/>
          </a:solidFill>
          <a:ln w="9525">
            <a:solidFill>
              <a:srgbClr val="FF9900"/>
            </a:solidFill>
            <a:miter lim="800000"/>
            <a:headEnd/>
            <a:tailEnd/>
          </a:ln>
        </p:spPr>
        <p:txBody>
          <a:bodyPr wrap="none" anchor="ctr"/>
          <a:lstStyle/>
          <a:p>
            <a:pPr algn="ctr"/>
            <a:endParaRPr lang="en-US" smtClean="0">
              <a:solidFill>
                <a:srgbClr val="000000"/>
              </a:solidFill>
              <a:cs typeface="Arial" charset="0"/>
            </a:endParaRPr>
          </a:p>
        </p:txBody>
      </p:sp>
      <p:sp>
        <p:nvSpPr>
          <p:cNvPr id="6148" name="Rectangle 10"/>
          <p:cNvSpPr>
            <a:spLocks noChangeArrowheads="1"/>
          </p:cNvSpPr>
          <p:nvPr/>
        </p:nvSpPr>
        <p:spPr bwMode="auto">
          <a:xfrm rot="1053329">
            <a:off x="976313" y="317500"/>
            <a:ext cx="776287" cy="74295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mtClean="0">
              <a:solidFill>
                <a:srgbClr val="FF0000"/>
              </a:solidFill>
              <a:cs typeface="Arial" charset="0"/>
            </a:endParaRPr>
          </a:p>
        </p:txBody>
      </p:sp>
      <p:sp>
        <p:nvSpPr>
          <p:cNvPr id="2060" name="Rectangle 12"/>
          <p:cNvSpPr>
            <a:spLocks noChangeArrowheads="1"/>
          </p:cNvSpPr>
          <p:nvPr/>
        </p:nvSpPr>
        <p:spPr bwMode="auto">
          <a:xfrm>
            <a:off x="179512" y="5004102"/>
            <a:ext cx="86596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dirty="0" err="1" smtClean="0">
                <a:solidFill>
                  <a:srgbClr val="FF0000"/>
                </a:solidFill>
                <a:latin typeface="Times New Roman" pitchFamily="18" charset="0"/>
                <a:cs typeface="Times New Roman" pitchFamily="18" charset="0"/>
              </a:rPr>
              <a:t>Nguyên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lí</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vững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bền</a:t>
            </a:r>
            <a:r>
              <a:rPr lang="en-US" sz="2400" b="1" dirty="0" smtClean="0">
                <a:solidFill>
                  <a:srgbClr val="FF0000"/>
                </a:solidFill>
                <a:latin typeface="Times New Roman" pitchFamily="18" charset="0"/>
                <a:cs typeface="Times New Roman" pitchFamily="18" charset="0"/>
              </a:rPr>
              <a:t>: </a:t>
            </a:r>
            <a:r>
              <a:rPr lang="en-US" sz="2400" b="1" dirty="0" smtClean="0">
                <a:solidFill>
                  <a:srgbClr val="000099"/>
                </a:solidFill>
                <a:latin typeface="Times New Roman" pitchFamily="18" charset="0"/>
                <a:cs typeface="Times New Roman" pitchFamily="18" charset="0"/>
              </a:rPr>
              <a:t>Ở </a:t>
            </a:r>
            <a:r>
              <a:rPr lang="en-US" sz="2400" b="1" dirty="0" err="1" smtClean="0">
                <a:solidFill>
                  <a:srgbClr val="000099"/>
                </a:solidFill>
                <a:latin typeface="Times New Roman" pitchFamily="18" charset="0"/>
                <a:cs typeface="Times New Roman" pitchFamily="18" charset="0"/>
              </a:rPr>
              <a:t>trạng</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thái</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cơ</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bản</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các</a:t>
            </a:r>
            <a:r>
              <a:rPr lang="en-US" sz="2400" b="1" dirty="0" smtClean="0">
                <a:solidFill>
                  <a:srgbClr val="000099"/>
                </a:solidFill>
                <a:latin typeface="Times New Roman" pitchFamily="18" charset="0"/>
                <a:cs typeface="Times New Roman" pitchFamily="18" charset="0"/>
              </a:rPr>
              <a:t> electron </a:t>
            </a:r>
            <a:r>
              <a:rPr lang="en-US" sz="2400" b="1" dirty="0" err="1" smtClean="0">
                <a:solidFill>
                  <a:srgbClr val="000099"/>
                </a:solidFill>
                <a:latin typeface="Times New Roman" pitchFamily="18" charset="0"/>
                <a:cs typeface="Times New Roman" pitchFamily="18" charset="0"/>
              </a:rPr>
              <a:t>trong</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nguyên</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tử</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chiếm</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lần</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lượt</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những</a:t>
            </a:r>
            <a:r>
              <a:rPr lang="en-US" sz="2400" b="1" dirty="0" smtClean="0">
                <a:solidFill>
                  <a:srgbClr val="000099"/>
                </a:solidFill>
                <a:latin typeface="Times New Roman" pitchFamily="18" charset="0"/>
                <a:cs typeface="Times New Roman" pitchFamily="18" charset="0"/>
              </a:rPr>
              <a:t> orbital </a:t>
            </a:r>
            <a:r>
              <a:rPr lang="en-US" sz="2400" b="1" dirty="0" err="1" smtClean="0">
                <a:solidFill>
                  <a:srgbClr val="000099"/>
                </a:solidFill>
                <a:latin typeface="Times New Roman" pitchFamily="18" charset="0"/>
                <a:cs typeface="Times New Roman" pitchFamily="18" charset="0"/>
              </a:rPr>
              <a:t>có</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mức</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năng</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lượng</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từ</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thấy</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đến</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cao</a:t>
            </a:r>
            <a:endParaRPr lang="en-US" sz="2400" b="1" dirty="0" smtClean="0">
              <a:solidFill>
                <a:srgbClr val="000099"/>
              </a:solidFill>
              <a:latin typeface="Times New Roman" pitchFamily="18" charset="0"/>
              <a:cs typeface="Times New Roman" pitchFamily="18" charset="0"/>
            </a:endParaRPr>
          </a:p>
        </p:txBody>
      </p:sp>
      <p:sp>
        <p:nvSpPr>
          <p:cNvPr id="6151" name="Line 13"/>
          <p:cNvSpPr>
            <a:spLocks noChangeShapeType="1"/>
          </p:cNvSpPr>
          <p:nvPr/>
        </p:nvSpPr>
        <p:spPr bwMode="auto">
          <a:xfrm flipH="1" flipV="1">
            <a:off x="2351088" y="1522556"/>
            <a:ext cx="6350" cy="32956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52" name="Rectangle 14"/>
          <p:cNvSpPr>
            <a:spLocks noChangeArrowheads="1"/>
          </p:cNvSpPr>
          <p:nvPr/>
        </p:nvSpPr>
        <p:spPr bwMode="auto">
          <a:xfrm>
            <a:off x="838200" y="1430481"/>
            <a:ext cx="1428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b="1" smtClean="0">
                <a:solidFill>
                  <a:srgbClr val="000000"/>
                </a:solidFill>
                <a:latin typeface="Times New Roman" pitchFamily="18" charset="0"/>
              </a:rPr>
              <a:t>MỨC NĂNG LƯỢNG</a:t>
            </a:r>
          </a:p>
        </p:txBody>
      </p:sp>
      <p:sp>
        <p:nvSpPr>
          <p:cNvPr id="6153" name="Rectangle 15"/>
          <p:cNvSpPr>
            <a:spLocks noChangeArrowheads="1"/>
          </p:cNvSpPr>
          <p:nvPr/>
        </p:nvSpPr>
        <p:spPr bwMode="auto">
          <a:xfrm>
            <a:off x="6934200" y="3716481"/>
            <a:ext cx="100171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b="1" smtClean="0">
                <a:solidFill>
                  <a:srgbClr val="000000"/>
                </a:solidFill>
                <a:latin typeface="Times New Roman" pitchFamily="18" charset="0"/>
              </a:rPr>
              <a:t>2p</a:t>
            </a:r>
          </a:p>
        </p:txBody>
      </p:sp>
      <p:sp>
        <p:nvSpPr>
          <p:cNvPr id="6154" name="Rectangle 16"/>
          <p:cNvSpPr>
            <a:spLocks noChangeArrowheads="1"/>
          </p:cNvSpPr>
          <p:nvPr/>
        </p:nvSpPr>
        <p:spPr bwMode="auto">
          <a:xfrm>
            <a:off x="6935788" y="3429144"/>
            <a:ext cx="5127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b="1" smtClean="0">
                <a:solidFill>
                  <a:srgbClr val="000000"/>
                </a:solidFill>
                <a:latin typeface="Times New Roman" pitchFamily="18" charset="0"/>
              </a:rPr>
              <a:t>3s</a:t>
            </a:r>
          </a:p>
        </p:txBody>
      </p:sp>
      <p:sp>
        <p:nvSpPr>
          <p:cNvPr id="6155" name="Rectangle 17"/>
          <p:cNvSpPr>
            <a:spLocks noChangeArrowheads="1"/>
          </p:cNvSpPr>
          <p:nvPr/>
        </p:nvSpPr>
        <p:spPr bwMode="auto">
          <a:xfrm>
            <a:off x="6923088" y="3162444"/>
            <a:ext cx="9064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b="1" smtClean="0">
                <a:solidFill>
                  <a:srgbClr val="000000"/>
                </a:solidFill>
                <a:latin typeface="Times New Roman" pitchFamily="18" charset="0"/>
              </a:rPr>
              <a:t>3p</a:t>
            </a:r>
          </a:p>
        </p:txBody>
      </p:sp>
      <p:sp>
        <p:nvSpPr>
          <p:cNvPr id="6156" name="Rectangle 18"/>
          <p:cNvSpPr>
            <a:spLocks noChangeArrowheads="1"/>
          </p:cNvSpPr>
          <p:nvPr/>
        </p:nvSpPr>
        <p:spPr bwMode="auto">
          <a:xfrm>
            <a:off x="6873875" y="2551256"/>
            <a:ext cx="904875" cy="536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b="1" smtClean="0">
                <a:solidFill>
                  <a:srgbClr val="FF3300"/>
                </a:solidFill>
                <a:latin typeface="Times New Roman" pitchFamily="18" charset="0"/>
              </a:rPr>
              <a:t>3d</a:t>
            </a:r>
          </a:p>
        </p:txBody>
      </p:sp>
      <p:sp>
        <p:nvSpPr>
          <p:cNvPr id="6157" name="Rectangle 19"/>
          <p:cNvSpPr>
            <a:spLocks noChangeArrowheads="1"/>
          </p:cNvSpPr>
          <p:nvPr/>
        </p:nvSpPr>
        <p:spPr bwMode="auto">
          <a:xfrm>
            <a:off x="6896100" y="2306781"/>
            <a:ext cx="685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b="1" smtClean="0">
                <a:solidFill>
                  <a:srgbClr val="000000"/>
                </a:solidFill>
                <a:latin typeface="Times New Roman" pitchFamily="18" charset="0"/>
              </a:rPr>
              <a:t>4p</a:t>
            </a:r>
          </a:p>
        </p:txBody>
      </p:sp>
      <p:sp>
        <p:nvSpPr>
          <p:cNvPr id="6158" name="Line 20"/>
          <p:cNvSpPr>
            <a:spLocks noChangeShapeType="1"/>
          </p:cNvSpPr>
          <p:nvPr/>
        </p:nvSpPr>
        <p:spPr bwMode="auto">
          <a:xfrm>
            <a:off x="2971800" y="4707081"/>
            <a:ext cx="3835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59" name="Line 21"/>
          <p:cNvSpPr>
            <a:spLocks noChangeShapeType="1"/>
          </p:cNvSpPr>
          <p:nvPr/>
        </p:nvSpPr>
        <p:spPr bwMode="auto">
          <a:xfrm flipV="1">
            <a:off x="2987675" y="4199081"/>
            <a:ext cx="1798638"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60" name="Line 22"/>
          <p:cNvSpPr>
            <a:spLocks noChangeShapeType="1"/>
          </p:cNvSpPr>
          <p:nvPr/>
        </p:nvSpPr>
        <p:spPr bwMode="auto">
          <a:xfrm flipV="1">
            <a:off x="5462588" y="4019694"/>
            <a:ext cx="1347787"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61" name="Line 23"/>
          <p:cNvSpPr>
            <a:spLocks noChangeShapeType="1"/>
          </p:cNvSpPr>
          <p:nvPr/>
        </p:nvSpPr>
        <p:spPr bwMode="auto">
          <a:xfrm flipV="1">
            <a:off x="4786313" y="4021281"/>
            <a:ext cx="669925" cy="182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62" name="Line 24"/>
          <p:cNvSpPr>
            <a:spLocks noChangeShapeType="1"/>
          </p:cNvSpPr>
          <p:nvPr/>
        </p:nvSpPr>
        <p:spPr bwMode="auto">
          <a:xfrm>
            <a:off x="4786313" y="4203844"/>
            <a:ext cx="669925" cy="1730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63" name="Line 25"/>
          <p:cNvSpPr>
            <a:spLocks noChangeShapeType="1"/>
          </p:cNvSpPr>
          <p:nvPr/>
        </p:nvSpPr>
        <p:spPr bwMode="auto">
          <a:xfrm flipV="1">
            <a:off x="5468938" y="4378469"/>
            <a:ext cx="1347787"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64" name="Line 26"/>
          <p:cNvSpPr>
            <a:spLocks noChangeShapeType="1"/>
          </p:cNvSpPr>
          <p:nvPr/>
        </p:nvSpPr>
        <p:spPr bwMode="auto">
          <a:xfrm flipV="1">
            <a:off x="2987675" y="2414731"/>
            <a:ext cx="1798638"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65" name="Line 27"/>
          <p:cNvSpPr>
            <a:spLocks noChangeShapeType="1"/>
          </p:cNvSpPr>
          <p:nvPr/>
        </p:nvSpPr>
        <p:spPr bwMode="auto">
          <a:xfrm>
            <a:off x="4792663" y="2414731"/>
            <a:ext cx="669925" cy="1730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66" name="Line 28"/>
          <p:cNvSpPr>
            <a:spLocks noChangeShapeType="1"/>
          </p:cNvSpPr>
          <p:nvPr/>
        </p:nvSpPr>
        <p:spPr bwMode="auto">
          <a:xfrm flipV="1">
            <a:off x="4792663" y="2235344"/>
            <a:ext cx="669925" cy="1841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67" name="Line 29"/>
          <p:cNvSpPr>
            <a:spLocks noChangeShapeType="1"/>
          </p:cNvSpPr>
          <p:nvPr/>
        </p:nvSpPr>
        <p:spPr bwMode="auto">
          <a:xfrm flipV="1">
            <a:off x="5468938" y="2235344"/>
            <a:ext cx="1347787"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68" name="Line 30"/>
          <p:cNvSpPr>
            <a:spLocks noChangeShapeType="1"/>
          </p:cNvSpPr>
          <p:nvPr/>
        </p:nvSpPr>
        <p:spPr bwMode="auto">
          <a:xfrm flipV="1">
            <a:off x="5468938" y="2594119"/>
            <a:ext cx="1347787"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69" name="Line 31"/>
          <p:cNvSpPr>
            <a:spLocks noChangeShapeType="1"/>
          </p:cNvSpPr>
          <p:nvPr/>
        </p:nvSpPr>
        <p:spPr bwMode="auto">
          <a:xfrm>
            <a:off x="4781550" y="2402031"/>
            <a:ext cx="685800" cy="6858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70" name="Line 32"/>
          <p:cNvSpPr>
            <a:spLocks noChangeShapeType="1"/>
          </p:cNvSpPr>
          <p:nvPr/>
        </p:nvSpPr>
        <p:spPr bwMode="auto">
          <a:xfrm flipV="1">
            <a:off x="4786313" y="1876569"/>
            <a:ext cx="676275" cy="5365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71" name="Line 33"/>
          <p:cNvSpPr>
            <a:spLocks noChangeShapeType="1"/>
          </p:cNvSpPr>
          <p:nvPr/>
        </p:nvSpPr>
        <p:spPr bwMode="auto">
          <a:xfrm flipV="1">
            <a:off x="5468938" y="1879744"/>
            <a:ext cx="1347787" cy="3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72" name="Line 34"/>
          <p:cNvSpPr>
            <a:spLocks noChangeShapeType="1"/>
          </p:cNvSpPr>
          <p:nvPr/>
        </p:nvSpPr>
        <p:spPr bwMode="auto">
          <a:xfrm flipV="1">
            <a:off x="5486400" y="3087831"/>
            <a:ext cx="1347788" cy="1588"/>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73" name="Line 35"/>
          <p:cNvSpPr>
            <a:spLocks noChangeShapeType="1"/>
          </p:cNvSpPr>
          <p:nvPr/>
        </p:nvSpPr>
        <p:spPr bwMode="auto">
          <a:xfrm flipV="1">
            <a:off x="2987675" y="3308494"/>
            <a:ext cx="1798638" cy="1587"/>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74" name="Line 36"/>
          <p:cNvSpPr>
            <a:spLocks noChangeShapeType="1"/>
          </p:cNvSpPr>
          <p:nvPr/>
        </p:nvSpPr>
        <p:spPr bwMode="auto">
          <a:xfrm flipV="1">
            <a:off x="4792663" y="2771919"/>
            <a:ext cx="676275" cy="536575"/>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75" name="Line 37"/>
          <p:cNvSpPr>
            <a:spLocks noChangeShapeType="1"/>
          </p:cNvSpPr>
          <p:nvPr/>
        </p:nvSpPr>
        <p:spPr bwMode="auto">
          <a:xfrm flipV="1">
            <a:off x="5468938" y="2771919"/>
            <a:ext cx="1347787" cy="3175"/>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76" name="Line 38"/>
          <p:cNvSpPr>
            <a:spLocks noChangeShapeType="1"/>
          </p:cNvSpPr>
          <p:nvPr/>
        </p:nvSpPr>
        <p:spPr bwMode="auto">
          <a:xfrm>
            <a:off x="4792663" y="3308494"/>
            <a:ext cx="669925" cy="173037"/>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77" name="Line 39"/>
          <p:cNvSpPr>
            <a:spLocks noChangeShapeType="1"/>
          </p:cNvSpPr>
          <p:nvPr/>
        </p:nvSpPr>
        <p:spPr bwMode="auto">
          <a:xfrm>
            <a:off x="4786313" y="3305319"/>
            <a:ext cx="676275" cy="352425"/>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78" name="Line 40"/>
          <p:cNvSpPr>
            <a:spLocks noChangeShapeType="1"/>
          </p:cNvSpPr>
          <p:nvPr/>
        </p:nvSpPr>
        <p:spPr bwMode="auto">
          <a:xfrm flipV="1">
            <a:off x="5468938" y="3486294"/>
            <a:ext cx="1347787" cy="3175"/>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79" name="Line 41"/>
          <p:cNvSpPr>
            <a:spLocks noChangeShapeType="1"/>
          </p:cNvSpPr>
          <p:nvPr/>
        </p:nvSpPr>
        <p:spPr bwMode="auto">
          <a:xfrm flipV="1">
            <a:off x="5468938" y="3664094"/>
            <a:ext cx="1347787" cy="3175"/>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pPr algn="r" eaLnBrk="0" hangingPunct="0"/>
            <a:endParaRPr lang="en-US" sz="1200" smtClean="0">
              <a:solidFill>
                <a:srgbClr val="000000"/>
              </a:solidFill>
              <a:latin typeface="Times New Roman" pitchFamily="18" charset="0"/>
            </a:endParaRPr>
          </a:p>
        </p:txBody>
      </p:sp>
      <p:sp>
        <p:nvSpPr>
          <p:cNvPr id="6180" name="Rectangle 42"/>
          <p:cNvSpPr>
            <a:spLocks noChangeArrowheads="1"/>
          </p:cNvSpPr>
          <p:nvPr/>
        </p:nvSpPr>
        <p:spPr bwMode="auto">
          <a:xfrm>
            <a:off x="6934200" y="4478481"/>
            <a:ext cx="9064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b="1" smtClean="0">
                <a:solidFill>
                  <a:srgbClr val="000000"/>
                </a:solidFill>
                <a:latin typeface="Times New Roman" pitchFamily="18" charset="0"/>
              </a:rPr>
              <a:t>1s</a:t>
            </a:r>
          </a:p>
        </p:txBody>
      </p:sp>
      <p:sp>
        <p:nvSpPr>
          <p:cNvPr id="6181" name="Rectangle 43"/>
          <p:cNvSpPr>
            <a:spLocks noChangeArrowheads="1"/>
          </p:cNvSpPr>
          <p:nvPr/>
        </p:nvSpPr>
        <p:spPr bwMode="auto">
          <a:xfrm>
            <a:off x="6934200" y="4173681"/>
            <a:ext cx="906463"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b="1" smtClean="0">
                <a:solidFill>
                  <a:srgbClr val="000000"/>
                </a:solidFill>
                <a:latin typeface="Times New Roman" pitchFamily="18" charset="0"/>
              </a:rPr>
              <a:t>2s</a:t>
            </a:r>
          </a:p>
        </p:txBody>
      </p:sp>
      <p:sp>
        <p:nvSpPr>
          <p:cNvPr id="6182" name="Rectangle 44"/>
          <p:cNvSpPr>
            <a:spLocks noChangeArrowheads="1"/>
          </p:cNvSpPr>
          <p:nvPr/>
        </p:nvSpPr>
        <p:spPr bwMode="auto">
          <a:xfrm>
            <a:off x="6931025" y="2825894"/>
            <a:ext cx="9064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b="1" smtClean="0">
                <a:solidFill>
                  <a:srgbClr val="000000"/>
                </a:solidFill>
                <a:latin typeface="Times New Roman" pitchFamily="18" charset="0"/>
              </a:rPr>
              <a:t>4s</a:t>
            </a:r>
          </a:p>
        </p:txBody>
      </p:sp>
      <p:sp>
        <p:nvSpPr>
          <p:cNvPr id="6183" name="Rectangle 45"/>
          <p:cNvSpPr>
            <a:spLocks noChangeArrowheads="1"/>
          </p:cNvSpPr>
          <p:nvPr/>
        </p:nvSpPr>
        <p:spPr bwMode="auto">
          <a:xfrm>
            <a:off x="6918325" y="1998806"/>
            <a:ext cx="906463"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b="1" smtClean="0">
                <a:solidFill>
                  <a:srgbClr val="000000"/>
                </a:solidFill>
                <a:latin typeface="Times New Roman" pitchFamily="18" charset="0"/>
              </a:rPr>
              <a:t>4d</a:t>
            </a:r>
          </a:p>
        </p:txBody>
      </p:sp>
      <p:sp>
        <p:nvSpPr>
          <p:cNvPr id="6184" name="Rectangle 46"/>
          <p:cNvSpPr>
            <a:spLocks noChangeArrowheads="1"/>
          </p:cNvSpPr>
          <p:nvPr/>
        </p:nvSpPr>
        <p:spPr bwMode="auto">
          <a:xfrm>
            <a:off x="6892925" y="1659081"/>
            <a:ext cx="906463"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b="1" smtClean="0">
                <a:solidFill>
                  <a:srgbClr val="000000"/>
                </a:solidFill>
                <a:latin typeface="Times New Roman" pitchFamily="18" charset="0"/>
              </a:rPr>
              <a:t>4f</a:t>
            </a:r>
          </a:p>
        </p:txBody>
      </p:sp>
      <p:sp>
        <p:nvSpPr>
          <p:cNvPr id="6185" name="Rectangle 47"/>
          <p:cNvSpPr>
            <a:spLocks noChangeArrowheads="1"/>
          </p:cNvSpPr>
          <p:nvPr/>
        </p:nvSpPr>
        <p:spPr bwMode="auto">
          <a:xfrm>
            <a:off x="2514600" y="2154381"/>
            <a:ext cx="9064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mtClean="0">
                <a:solidFill>
                  <a:srgbClr val="000000"/>
                </a:solidFill>
                <a:latin typeface="Times New Roman" pitchFamily="18" charset="0"/>
              </a:rPr>
              <a:t>4</a:t>
            </a:r>
          </a:p>
        </p:txBody>
      </p:sp>
      <p:sp>
        <p:nvSpPr>
          <p:cNvPr id="6186" name="Rectangle 48"/>
          <p:cNvSpPr>
            <a:spLocks noChangeArrowheads="1"/>
          </p:cNvSpPr>
          <p:nvPr/>
        </p:nvSpPr>
        <p:spPr bwMode="auto">
          <a:xfrm>
            <a:off x="2520950" y="3067194"/>
            <a:ext cx="9064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mtClean="0">
                <a:solidFill>
                  <a:srgbClr val="000000"/>
                </a:solidFill>
                <a:latin typeface="Times New Roman" pitchFamily="18" charset="0"/>
              </a:rPr>
              <a:t>3</a:t>
            </a:r>
          </a:p>
        </p:txBody>
      </p:sp>
      <p:sp>
        <p:nvSpPr>
          <p:cNvPr id="6187" name="Rectangle 49"/>
          <p:cNvSpPr>
            <a:spLocks noChangeArrowheads="1"/>
          </p:cNvSpPr>
          <p:nvPr/>
        </p:nvSpPr>
        <p:spPr bwMode="auto">
          <a:xfrm>
            <a:off x="2511425" y="3959369"/>
            <a:ext cx="9064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mtClean="0">
                <a:solidFill>
                  <a:srgbClr val="000000"/>
                </a:solidFill>
                <a:latin typeface="Times New Roman" pitchFamily="18" charset="0"/>
              </a:rPr>
              <a:t>2</a:t>
            </a:r>
          </a:p>
        </p:txBody>
      </p:sp>
      <p:sp>
        <p:nvSpPr>
          <p:cNvPr id="6188" name="Rectangle 50"/>
          <p:cNvSpPr>
            <a:spLocks noChangeArrowheads="1"/>
          </p:cNvSpPr>
          <p:nvPr/>
        </p:nvSpPr>
        <p:spPr bwMode="auto">
          <a:xfrm>
            <a:off x="2511425" y="4476894"/>
            <a:ext cx="906463"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mtClean="0">
                <a:solidFill>
                  <a:srgbClr val="000000"/>
                </a:solidFill>
                <a:latin typeface="Times New Roman" pitchFamily="18" charset="0"/>
              </a:rPr>
              <a:t>1</a:t>
            </a:r>
          </a:p>
        </p:txBody>
      </p:sp>
      <p:sp>
        <p:nvSpPr>
          <p:cNvPr id="2099" name="Text Box 51"/>
          <p:cNvSpPr txBox="1">
            <a:spLocks noChangeArrowheads="1"/>
          </p:cNvSpPr>
          <p:nvPr/>
        </p:nvSpPr>
        <p:spPr bwMode="auto">
          <a:xfrm>
            <a:off x="1904256" y="822325"/>
            <a:ext cx="7164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r" eaLnBrk="0" fontAlgn="base" hangingPunct="0">
              <a:spcBef>
                <a:spcPct val="0"/>
              </a:spcBef>
              <a:spcAft>
                <a:spcPct val="0"/>
              </a:spcAft>
              <a:defRPr sz="1200">
                <a:solidFill>
                  <a:schemeClr val="tx1"/>
                </a:solidFill>
                <a:latin typeface="Times New Roman" pitchFamily="18" charset="0"/>
              </a:defRPr>
            </a:lvl6pPr>
            <a:lvl7pPr marL="2971800" indent="-228600" algn="r" eaLnBrk="0" fontAlgn="base" hangingPunct="0">
              <a:spcBef>
                <a:spcPct val="0"/>
              </a:spcBef>
              <a:spcAft>
                <a:spcPct val="0"/>
              </a:spcAft>
              <a:defRPr sz="1200">
                <a:solidFill>
                  <a:schemeClr val="tx1"/>
                </a:solidFill>
                <a:latin typeface="Times New Roman" pitchFamily="18" charset="0"/>
              </a:defRPr>
            </a:lvl7pPr>
            <a:lvl8pPr marL="3429000" indent="-228600" algn="r" eaLnBrk="0" fontAlgn="base" hangingPunct="0">
              <a:spcBef>
                <a:spcPct val="0"/>
              </a:spcBef>
              <a:spcAft>
                <a:spcPct val="0"/>
              </a:spcAft>
              <a:defRPr sz="1200">
                <a:solidFill>
                  <a:schemeClr val="tx1"/>
                </a:solidFill>
                <a:latin typeface="Times New Roman" pitchFamily="18" charset="0"/>
              </a:defRPr>
            </a:lvl8pPr>
            <a:lvl9pPr marL="3886200" indent="-228600" algn="r" eaLnBrk="0" fontAlgn="base" hangingPunct="0">
              <a:spcBef>
                <a:spcPct val="0"/>
              </a:spcBef>
              <a:spcAft>
                <a:spcPct val="0"/>
              </a:spcAft>
              <a:defRPr sz="1200">
                <a:solidFill>
                  <a:schemeClr val="tx1"/>
                </a:solidFill>
                <a:latin typeface="Times New Roman" pitchFamily="18" charset="0"/>
              </a:defRPr>
            </a:lvl9pPr>
          </a:lstStyle>
          <a:p>
            <a:pPr eaLnBrk="0" hangingPunct="0">
              <a:spcBef>
                <a:spcPct val="50000"/>
              </a:spcBef>
            </a:pPr>
            <a:r>
              <a:rPr lang="en-US" sz="2000" b="1" dirty="0" smtClean="0">
                <a:solidFill>
                  <a:srgbClr val="000099"/>
                </a:solidFill>
              </a:rPr>
              <a:t>THỨ TỰ CÁC MỨC NĂNG LƯỢNG TRONG NGUYÊN TỬ</a:t>
            </a:r>
          </a:p>
        </p:txBody>
      </p:sp>
      <p:sp>
        <p:nvSpPr>
          <p:cNvPr id="2100" name="Rectangle 52"/>
          <p:cNvSpPr>
            <a:spLocks noChangeArrowheads="1"/>
          </p:cNvSpPr>
          <p:nvPr/>
        </p:nvSpPr>
        <p:spPr bwMode="auto">
          <a:xfrm>
            <a:off x="533400" y="598068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80000"/>
              </a:lnSpc>
              <a:spcBef>
                <a:spcPct val="20000"/>
              </a:spcBef>
            </a:pPr>
            <a:r>
              <a:rPr lang="en-US" sz="2400" dirty="0" smtClean="0">
                <a:solidFill>
                  <a:srgbClr val="000000"/>
                </a:solidFill>
                <a:latin typeface="Times New Roman" pitchFamily="18" charset="0"/>
              </a:rPr>
              <a:t/>
            </a:r>
            <a:br>
              <a:rPr lang="en-US" sz="2400" dirty="0" smtClean="0">
                <a:solidFill>
                  <a:srgbClr val="000000"/>
                </a:solidFill>
                <a:latin typeface="Times New Roman" pitchFamily="18" charset="0"/>
              </a:rPr>
            </a:br>
            <a:r>
              <a:rPr lang="en-US" sz="2400" dirty="0" smtClean="0">
                <a:solidFill>
                  <a:srgbClr val="7030A0"/>
                </a:solidFill>
                <a:latin typeface="Times New Roman" pitchFamily="18" charset="0"/>
              </a:rPr>
              <a:t>        </a:t>
            </a:r>
            <a:r>
              <a:rPr lang="en-US" sz="2400" b="1" dirty="0" smtClean="0">
                <a:solidFill>
                  <a:srgbClr val="7030A0"/>
                </a:solidFill>
                <a:latin typeface="Times New Roman" pitchFamily="18" charset="0"/>
              </a:rPr>
              <a:t>1s   2s2p   3s3p  4s  </a:t>
            </a:r>
            <a:r>
              <a:rPr lang="en-US" sz="2400" b="1" dirty="0" smtClean="0">
                <a:solidFill>
                  <a:srgbClr val="FF3300"/>
                </a:solidFill>
                <a:latin typeface="Times New Roman" pitchFamily="18" charset="0"/>
              </a:rPr>
              <a:t>3d</a:t>
            </a:r>
            <a:r>
              <a:rPr lang="en-US" sz="2400" b="1" dirty="0" smtClean="0">
                <a:solidFill>
                  <a:srgbClr val="000000"/>
                </a:solidFill>
                <a:latin typeface="Times New Roman" pitchFamily="18" charset="0"/>
              </a:rPr>
              <a:t>  </a:t>
            </a:r>
            <a:r>
              <a:rPr lang="en-US" sz="2400" b="1" dirty="0" smtClean="0">
                <a:solidFill>
                  <a:srgbClr val="7030A0"/>
                </a:solidFill>
                <a:latin typeface="Times New Roman" pitchFamily="18" charset="0"/>
              </a:rPr>
              <a:t>4p</a:t>
            </a:r>
            <a:r>
              <a:rPr lang="en-US" sz="2400" b="1" dirty="0" smtClean="0">
                <a:solidFill>
                  <a:srgbClr val="000000"/>
                </a:solidFill>
                <a:latin typeface="Times New Roman" pitchFamily="18" charset="0"/>
              </a:rPr>
              <a:t> </a:t>
            </a:r>
            <a:r>
              <a:rPr lang="en-US" sz="2400" b="1" dirty="0" smtClean="0">
                <a:solidFill>
                  <a:srgbClr val="FF0000"/>
                </a:solidFill>
                <a:latin typeface="Times New Roman" pitchFamily="18" charset="0"/>
              </a:rPr>
              <a:t>5s </a:t>
            </a:r>
            <a:r>
              <a:rPr lang="en-US" sz="2400" b="1" dirty="0" smtClean="0">
                <a:solidFill>
                  <a:srgbClr val="000000"/>
                </a:solidFill>
                <a:latin typeface="Times New Roman" pitchFamily="18" charset="0"/>
              </a:rPr>
              <a:t> </a:t>
            </a:r>
            <a:r>
              <a:rPr lang="en-US" sz="2400" b="1" dirty="0" smtClean="0">
                <a:solidFill>
                  <a:srgbClr val="7030A0"/>
                </a:solidFill>
                <a:latin typeface="Times New Roman" pitchFamily="18" charset="0"/>
              </a:rPr>
              <a:t>4d 5p 6s  ……………</a:t>
            </a:r>
          </a:p>
        </p:txBody>
      </p:sp>
    </p:spTree>
    <p:extLst>
      <p:ext uri="{BB962C8B-B14F-4D97-AF65-F5344CB8AC3E}">
        <p14:creationId xmlns:p14="http://schemas.microsoft.com/office/powerpoint/2010/main" val="2287550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9">
                                            <p:txEl>
                                              <p:pRg st="0" end="0"/>
                                            </p:txEl>
                                          </p:spTgt>
                                        </p:tgtEl>
                                        <p:attrNameLst>
                                          <p:attrName>style.visibility</p:attrName>
                                        </p:attrNameLst>
                                      </p:cBhvr>
                                      <p:to>
                                        <p:strVal val="visible"/>
                                      </p:to>
                                    </p:set>
                                    <p:animEffect transition="in" filter="fade">
                                      <p:cBhvr>
                                        <p:cTn id="7" dur="2000"/>
                                        <p:tgtEl>
                                          <p:spTgt spid="2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60"/>
                                        </p:tgtEl>
                                        <p:attrNameLst>
                                          <p:attrName>style.visibility</p:attrName>
                                        </p:attrNameLst>
                                      </p:cBhvr>
                                      <p:to>
                                        <p:strVal val="visible"/>
                                      </p:to>
                                    </p:set>
                                    <p:animEffect transition="in" filter="box(in)">
                                      <p:cBhvr>
                                        <p:cTn id="12" dur="500"/>
                                        <p:tgtEl>
                                          <p:spTgt spid="20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00"/>
                                        </p:tgtEl>
                                        <p:attrNameLst>
                                          <p:attrName>style.visibility</p:attrName>
                                        </p:attrNameLst>
                                      </p:cBhvr>
                                      <p:to>
                                        <p:strVal val="visible"/>
                                      </p:to>
                                    </p:set>
                                    <p:animEffect transition="in" filter="box(in)">
                                      <p:cBhvr>
                                        <p:cTn id="17" dur="500"/>
                                        <p:tgtEl>
                                          <p:spTgt spid="2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p:bldP spid="2099" grpId="0" build="allAtOnce"/>
      <p:bldP spid="210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body" idx="1"/>
          </p:nvPr>
        </p:nvSpPr>
        <p:spPr>
          <a:xfrm>
            <a:off x="3874078" y="1397078"/>
            <a:ext cx="5257800" cy="4267200"/>
          </a:xfrm>
        </p:spPr>
        <p:txBody>
          <a:bodyPr/>
          <a:lstStyle/>
          <a:p>
            <a:r>
              <a:rPr lang="en-US" b="1" dirty="0"/>
              <a:t>1s</a:t>
            </a:r>
          </a:p>
          <a:p>
            <a:r>
              <a:rPr lang="en-US" b="1" dirty="0"/>
              <a:t>2s  2p</a:t>
            </a:r>
          </a:p>
          <a:p>
            <a:r>
              <a:rPr lang="en-US" b="1" dirty="0"/>
              <a:t>3s  3p  3d</a:t>
            </a:r>
          </a:p>
          <a:p>
            <a:r>
              <a:rPr lang="en-US" b="1" dirty="0"/>
              <a:t>4s  4p  4d  4f</a:t>
            </a:r>
          </a:p>
          <a:p>
            <a:r>
              <a:rPr lang="en-US" b="1" dirty="0"/>
              <a:t>5s  5p  5d  5f  5g</a:t>
            </a:r>
          </a:p>
          <a:p>
            <a:r>
              <a:rPr lang="en-US" b="1" dirty="0"/>
              <a:t>6s  6p  6d  6f  6g  6h</a:t>
            </a:r>
          </a:p>
          <a:p>
            <a:r>
              <a:rPr lang="en-US" b="1" dirty="0"/>
              <a:t>7s  7p  7d  7f  7g  7h  7i</a:t>
            </a:r>
          </a:p>
        </p:txBody>
      </p:sp>
      <p:sp>
        <p:nvSpPr>
          <p:cNvPr id="10266" name="Line 26"/>
          <p:cNvSpPr>
            <a:spLocks noChangeShapeType="1"/>
          </p:cNvSpPr>
          <p:nvPr/>
        </p:nvSpPr>
        <p:spPr bwMode="auto">
          <a:xfrm flipH="1">
            <a:off x="4026478" y="1168478"/>
            <a:ext cx="989013" cy="1143000"/>
          </a:xfrm>
          <a:prstGeom prst="line">
            <a:avLst/>
          </a:prstGeom>
          <a:noFill/>
          <a:ln w="762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7" name="Line 27"/>
          <p:cNvSpPr>
            <a:spLocks noChangeShapeType="1"/>
          </p:cNvSpPr>
          <p:nvPr/>
        </p:nvSpPr>
        <p:spPr bwMode="auto">
          <a:xfrm flipH="1">
            <a:off x="4026478" y="1625678"/>
            <a:ext cx="989013" cy="1143000"/>
          </a:xfrm>
          <a:prstGeom prst="line">
            <a:avLst/>
          </a:prstGeom>
          <a:noFill/>
          <a:ln w="762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8" name="Line 28"/>
          <p:cNvSpPr>
            <a:spLocks noChangeShapeType="1"/>
          </p:cNvSpPr>
          <p:nvPr/>
        </p:nvSpPr>
        <p:spPr bwMode="auto">
          <a:xfrm flipH="1">
            <a:off x="4407478" y="1930478"/>
            <a:ext cx="989013" cy="1143000"/>
          </a:xfrm>
          <a:prstGeom prst="line">
            <a:avLst/>
          </a:prstGeom>
          <a:noFill/>
          <a:ln w="762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9" name="Line 29"/>
          <p:cNvSpPr>
            <a:spLocks noChangeShapeType="1"/>
          </p:cNvSpPr>
          <p:nvPr/>
        </p:nvSpPr>
        <p:spPr bwMode="auto">
          <a:xfrm flipH="1">
            <a:off x="4407478" y="2159078"/>
            <a:ext cx="1447800" cy="1447800"/>
          </a:xfrm>
          <a:prstGeom prst="line">
            <a:avLst/>
          </a:prstGeom>
          <a:noFill/>
          <a:ln w="762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0" name="Line 30"/>
          <p:cNvSpPr>
            <a:spLocks noChangeShapeType="1"/>
          </p:cNvSpPr>
          <p:nvPr/>
        </p:nvSpPr>
        <p:spPr bwMode="auto">
          <a:xfrm flipH="1">
            <a:off x="4331278" y="2387678"/>
            <a:ext cx="2057400" cy="1752600"/>
          </a:xfrm>
          <a:prstGeom prst="line">
            <a:avLst/>
          </a:prstGeom>
          <a:noFill/>
          <a:ln w="762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1" name="Line 31"/>
          <p:cNvSpPr>
            <a:spLocks noChangeShapeType="1"/>
          </p:cNvSpPr>
          <p:nvPr/>
        </p:nvSpPr>
        <p:spPr bwMode="auto">
          <a:xfrm flipH="1">
            <a:off x="4255078" y="3073478"/>
            <a:ext cx="2057400" cy="1752600"/>
          </a:xfrm>
          <a:prstGeom prst="line">
            <a:avLst/>
          </a:prstGeom>
          <a:noFill/>
          <a:ln w="762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2" name="Line 32"/>
          <p:cNvSpPr>
            <a:spLocks noChangeShapeType="1"/>
          </p:cNvSpPr>
          <p:nvPr/>
        </p:nvSpPr>
        <p:spPr bwMode="auto">
          <a:xfrm flipH="1">
            <a:off x="4407478" y="3302078"/>
            <a:ext cx="2286000" cy="1947863"/>
          </a:xfrm>
          <a:prstGeom prst="line">
            <a:avLst/>
          </a:prstGeom>
          <a:noFill/>
          <a:ln w="762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3" name="Line 33"/>
          <p:cNvSpPr>
            <a:spLocks noChangeShapeType="1"/>
          </p:cNvSpPr>
          <p:nvPr/>
        </p:nvSpPr>
        <p:spPr bwMode="auto">
          <a:xfrm flipH="1">
            <a:off x="4788478" y="3606878"/>
            <a:ext cx="2286000" cy="1947863"/>
          </a:xfrm>
          <a:prstGeom prst="line">
            <a:avLst/>
          </a:prstGeom>
          <a:noFill/>
          <a:ln w="762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4" name="Line 34"/>
          <p:cNvSpPr>
            <a:spLocks noChangeShapeType="1"/>
          </p:cNvSpPr>
          <p:nvPr/>
        </p:nvSpPr>
        <p:spPr bwMode="auto">
          <a:xfrm flipH="1">
            <a:off x="5321878" y="3683078"/>
            <a:ext cx="2286000" cy="1947863"/>
          </a:xfrm>
          <a:prstGeom prst="line">
            <a:avLst/>
          </a:prstGeom>
          <a:noFill/>
          <a:ln w="762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5" name="Line 35"/>
          <p:cNvSpPr>
            <a:spLocks noChangeShapeType="1"/>
          </p:cNvSpPr>
          <p:nvPr/>
        </p:nvSpPr>
        <p:spPr bwMode="auto">
          <a:xfrm flipH="1">
            <a:off x="5931478" y="4332366"/>
            <a:ext cx="1524000" cy="1298575"/>
          </a:xfrm>
          <a:prstGeom prst="line">
            <a:avLst/>
          </a:prstGeom>
          <a:noFill/>
          <a:ln w="762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6" name="Line 36"/>
          <p:cNvSpPr>
            <a:spLocks noChangeShapeType="1"/>
          </p:cNvSpPr>
          <p:nvPr/>
        </p:nvSpPr>
        <p:spPr bwMode="auto">
          <a:xfrm flipH="1">
            <a:off x="6845878" y="4216478"/>
            <a:ext cx="1524000" cy="1298575"/>
          </a:xfrm>
          <a:prstGeom prst="line">
            <a:avLst/>
          </a:prstGeom>
          <a:noFill/>
          <a:ln w="762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7" name="Line 37"/>
          <p:cNvSpPr>
            <a:spLocks noChangeShapeType="1"/>
          </p:cNvSpPr>
          <p:nvPr/>
        </p:nvSpPr>
        <p:spPr bwMode="auto">
          <a:xfrm flipH="1">
            <a:off x="7531678" y="4749878"/>
            <a:ext cx="838200" cy="714375"/>
          </a:xfrm>
          <a:prstGeom prst="line">
            <a:avLst/>
          </a:prstGeom>
          <a:noFill/>
          <a:ln w="762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8" name="Line 38"/>
          <p:cNvSpPr>
            <a:spLocks noChangeShapeType="1"/>
          </p:cNvSpPr>
          <p:nvPr/>
        </p:nvSpPr>
        <p:spPr bwMode="auto">
          <a:xfrm flipH="1">
            <a:off x="8065078" y="4826078"/>
            <a:ext cx="838200" cy="714375"/>
          </a:xfrm>
          <a:prstGeom prst="line">
            <a:avLst/>
          </a:prstGeom>
          <a:noFill/>
          <a:ln w="7620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6" name="AutoShape 18"/>
          <p:cNvSpPr>
            <a:spLocks noChangeArrowheads="1"/>
          </p:cNvSpPr>
          <p:nvPr/>
        </p:nvSpPr>
        <p:spPr bwMode="gray">
          <a:xfrm>
            <a:off x="107504" y="0"/>
            <a:ext cx="9433048" cy="908720"/>
          </a:xfrm>
          <a:prstGeom prst="roundRect">
            <a:avLst>
              <a:gd name="adj" fmla="val 49106"/>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28575">
            <a:solidFill>
              <a:schemeClr val="bg1"/>
            </a:solidFill>
            <a:round/>
            <a:headEnd/>
            <a:tailEnd/>
          </a:ln>
          <a:effectLst/>
        </p:spPr>
        <p:txBody>
          <a:bodyPr wrap="none" anchor="ctr"/>
          <a:lstStyle/>
          <a:p>
            <a:r>
              <a:rPr lang="en-US" sz="3000" b="1" dirty="0" err="1" smtClean="0">
                <a:solidFill>
                  <a:schemeClr val="bg1"/>
                </a:solidFill>
              </a:rPr>
              <a:t>Trật</a:t>
            </a:r>
            <a:r>
              <a:rPr lang="en-US" sz="3000" b="1" dirty="0" smtClean="0">
                <a:solidFill>
                  <a:schemeClr val="bg1"/>
                </a:solidFill>
              </a:rPr>
              <a:t> </a:t>
            </a:r>
            <a:r>
              <a:rPr lang="en-US" sz="3000" b="1" dirty="0" err="1">
                <a:solidFill>
                  <a:schemeClr val="bg1"/>
                </a:solidFill>
              </a:rPr>
              <a:t>tự</a:t>
            </a:r>
            <a:r>
              <a:rPr lang="en-US" sz="3000" b="1" dirty="0">
                <a:solidFill>
                  <a:schemeClr val="bg1"/>
                </a:solidFill>
              </a:rPr>
              <a:t> </a:t>
            </a:r>
            <a:r>
              <a:rPr lang="en-US" sz="3000" b="1" dirty="0" err="1">
                <a:solidFill>
                  <a:schemeClr val="bg1"/>
                </a:solidFill>
              </a:rPr>
              <a:t>các</a:t>
            </a:r>
            <a:r>
              <a:rPr lang="en-US" sz="3000" b="1" dirty="0">
                <a:solidFill>
                  <a:schemeClr val="bg1"/>
                </a:solidFill>
              </a:rPr>
              <a:t> </a:t>
            </a:r>
            <a:r>
              <a:rPr lang="en-US" sz="3000" b="1" dirty="0" err="1">
                <a:solidFill>
                  <a:schemeClr val="bg1"/>
                </a:solidFill>
              </a:rPr>
              <a:t>mức</a:t>
            </a:r>
            <a:r>
              <a:rPr lang="en-US" sz="3000" b="1" dirty="0">
                <a:solidFill>
                  <a:schemeClr val="bg1"/>
                </a:solidFill>
              </a:rPr>
              <a:t> </a:t>
            </a:r>
            <a:r>
              <a:rPr lang="en-US" sz="3000" b="1" dirty="0" err="1">
                <a:solidFill>
                  <a:schemeClr val="bg1"/>
                </a:solidFill>
              </a:rPr>
              <a:t>năng</a:t>
            </a:r>
            <a:r>
              <a:rPr lang="en-US" sz="3000" b="1" dirty="0">
                <a:solidFill>
                  <a:schemeClr val="bg1"/>
                </a:solidFill>
              </a:rPr>
              <a:t> </a:t>
            </a:r>
            <a:r>
              <a:rPr lang="en-US" sz="3000" b="1" dirty="0" err="1" smtClean="0">
                <a:solidFill>
                  <a:schemeClr val="bg1"/>
                </a:solidFill>
              </a:rPr>
              <a:t>lượng</a:t>
            </a:r>
            <a:r>
              <a:rPr lang="en-US" sz="3000" b="1" dirty="0">
                <a:solidFill>
                  <a:schemeClr val="bg1"/>
                </a:solidFill>
              </a:rPr>
              <a:t> </a:t>
            </a:r>
            <a:r>
              <a:rPr lang="en-US" sz="3000" b="1" dirty="0" err="1" smtClean="0">
                <a:solidFill>
                  <a:schemeClr val="bg1"/>
                </a:solidFill>
              </a:rPr>
              <a:t>obitan</a:t>
            </a:r>
            <a:r>
              <a:rPr lang="en-US" sz="3000" b="1" dirty="0" smtClean="0">
                <a:solidFill>
                  <a:schemeClr val="bg1"/>
                </a:solidFill>
              </a:rPr>
              <a:t> </a:t>
            </a:r>
            <a:r>
              <a:rPr lang="en-US" sz="3000" b="1" dirty="0" err="1">
                <a:solidFill>
                  <a:schemeClr val="bg1"/>
                </a:solidFill>
              </a:rPr>
              <a:t>nguyên</a:t>
            </a:r>
            <a:r>
              <a:rPr lang="en-US" sz="3000" b="1" dirty="0">
                <a:solidFill>
                  <a:schemeClr val="bg1"/>
                </a:solidFill>
              </a:rPr>
              <a:t> </a:t>
            </a:r>
            <a:r>
              <a:rPr lang="en-US" sz="3000" b="1" dirty="0" err="1">
                <a:solidFill>
                  <a:schemeClr val="bg1"/>
                </a:solidFill>
              </a:rPr>
              <a:t>tử</a:t>
            </a:r>
            <a:endParaRPr lang="en-US" sz="3000" b="1" dirty="0">
              <a:solidFill>
                <a:schemeClr val="bg1"/>
              </a:solidFill>
            </a:endParaRPr>
          </a:p>
        </p:txBody>
      </p:sp>
      <p:sp>
        <p:nvSpPr>
          <p:cNvPr id="2" name="Rectangle 1"/>
          <p:cNvSpPr/>
          <p:nvPr/>
        </p:nvSpPr>
        <p:spPr>
          <a:xfrm>
            <a:off x="364676" y="5897902"/>
            <a:ext cx="10371604"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rgbClr val="7030A0"/>
                </a:solidFill>
                <a:effectLst/>
                <a:uLnTx/>
                <a:uFillTx/>
                <a:latin typeface="Times New Roman" pitchFamily="18" charset="0"/>
              </a:rPr>
              <a:t> </a:t>
            </a:r>
            <a:r>
              <a:rPr kumimoji="0" lang="en-US" sz="3600" b="1" i="0" u="none" strike="noStrike" kern="0" cap="none" spc="0" normalizeH="0" baseline="0" noProof="0" dirty="0" smtClean="0">
                <a:ln>
                  <a:noFill/>
                </a:ln>
                <a:solidFill>
                  <a:srgbClr val="7030A0"/>
                </a:solidFill>
                <a:effectLst/>
                <a:uLnTx/>
                <a:uFillTx/>
                <a:latin typeface="Times New Roman" pitchFamily="18" charset="0"/>
              </a:rPr>
              <a:t>1s   2s2p   3s3p  4s  </a:t>
            </a:r>
            <a:r>
              <a:rPr kumimoji="0" lang="en-US" sz="3600" b="1" i="0" u="none" strike="noStrike" kern="0" cap="none" spc="0" normalizeH="0" baseline="0" noProof="0" dirty="0" smtClean="0">
                <a:ln>
                  <a:noFill/>
                </a:ln>
                <a:solidFill>
                  <a:srgbClr val="FF3300"/>
                </a:solidFill>
                <a:effectLst/>
                <a:uLnTx/>
                <a:uFillTx/>
                <a:latin typeface="Times New Roman" pitchFamily="18" charset="0"/>
              </a:rPr>
              <a:t>3d</a:t>
            </a:r>
            <a:r>
              <a:rPr kumimoji="0" lang="en-US" sz="3600" b="1" i="0" u="none" strike="noStrike" kern="0" cap="none" spc="0" normalizeH="0" baseline="0" noProof="0" dirty="0" smtClean="0">
                <a:ln>
                  <a:noFill/>
                </a:ln>
                <a:solidFill>
                  <a:srgbClr val="000000"/>
                </a:solidFill>
                <a:effectLst/>
                <a:uLnTx/>
                <a:uFillTx/>
                <a:latin typeface="Times New Roman" pitchFamily="18" charset="0"/>
              </a:rPr>
              <a:t>  </a:t>
            </a:r>
            <a:r>
              <a:rPr kumimoji="0" lang="en-US" sz="3600" b="1" i="0" u="none" strike="noStrike" kern="0" cap="none" spc="0" normalizeH="0" baseline="0" noProof="0" dirty="0" smtClean="0">
                <a:ln>
                  <a:noFill/>
                </a:ln>
                <a:solidFill>
                  <a:srgbClr val="7030A0"/>
                </a:solidFill>
                <a:effectLst/>
                <a:uLnTx/>
                <a:uFillTx/>
                <a:latin typeface="Times New Roman" pitchFamily="18" charset="0"/>
              </a:rPr>
              <a:t>4p</a:t>
            </a:r>
            <a:r>
              <a:rPr kumimoji="0" lang="en-US" sz="3600" b="1" i="0" u="none" strike="noStrike" kern="0" cap="none" spc="0" normalizeH="0" baseline="0" noProof="0" dirty="0" smtClean="0">
                <a:ln>
                  <a:noFill/>
                </a:ln>
                <a:solidFill>
                  <a:srgbClr val="000000"/>
                </a:solidFill>
                <a:effectLst/>
                <a:uLnTx/>
                <a:uFillTx/>
                <a:latin typeface="Times New Roman" pitchFamily="18" charset="0"/>
              </a:rPr>
              <a:t> </a:t>
            </a:r>
            <a:r>
              <a:rPr kumimoji="0" lang="en-US" sz="3600" b="1" i="0" u="none" strike="noStrike" kern="0" cap="none" spc="0" normalizeH="0" baseline="0" noProof="0" dirty="0" smtClean="0">
                <a:ln>
                  <a:noFill/>
                </a:ln>
                <a:solidFill>
                  <a:srgbClr val="FF0000"/>
                </a:solidFill>
                <a:effectLst/>
                <a:uLnTx/>
                <a:uFillTx/>
                <a:latin typeface="Times New Roman" pitchFamily="18" charset="0"/>
              </a:rPr>
              <a:t>5s </a:t>
            </a:r>
            <a:r>
              <a:rPr kumimoji="0" lang="en-US" sz="3600" b="1" i="0" u="none" strike="noStrike" kern="0" cap="none" spc="0" normalizeH="0" baseline="0" noProof="0" dirty="0" smtClean="0">
                <a:ln>
                  <a:noFill/>
                </a:ln>
                <a:solidFill>
                  <a:srgbClr val="000000"/>
                </a:solidFill>
                <a:effectLst/>
                <a:uLnTx/>
                <a:uFillTx/>
                <a:latin typeface="Times New Roman" pitchFamily="18" charset="0"/>
              </a:rPr>
              <a:t> </a:t>
            </a:r>
            <a:r>
              <a:rPr kumimoji="0" lang="en-US" sz="3600" b="1" i="0" u="none" strike="noStrike" kern="0" cap="none" spc="0" normalizeH="0" baseline="0" noProof="0" dirty="0" smtClean="0">
                <a:ln>
                  <a:noFill/>
                </a:ln>
                <a:solidFill>
                  <a:srgbClr val="7030A0"/>
                </a:solidFill>
                <a:effectLst/>
                <a:uLnTx/>
                <a:uFillTx/>
                <a:latin typeface="Times New Roman" pitchFamily="18" charset="0"/>
              </a:rPr>
              <a:t>4d 5p 6s  ……</a:t>
            </a:r>
            <a:endParaRPr kumimoji="0" lang="en-US" sz="3600" b="0" i="0" u="none" strike="noStrike" kern="0" cap="none" spc="0" normalizeH="0" baseline="0" noProof="0" dirty="0" smtClean="0">
              <a:ln>
                <a:noFill/>
              </a:ln>
              <a:solidFill>
                <a:sysClr val="windowText" lastClr="000000"/>
              </a:solidFill>
              <a:effectLst/>
              <a:uLnTx/>
              <a:uFillTx/>
            </a:endParaRPr>
          </a:p>
        </p:txBody>
      </p:sp>
      <p:sp>
        <p:nvSpPr>
          <p:cNvPr id="3" name="Rectangle 2"/>
          <p:cNvSpPr/>
          <p:nvPr/>
        </p:nvSpPr>
        <p:spPr>
          <a:xfrm>
            <a:off x="559378" y="2159078"/>
            <a:ext cx="2644470" cy="2554545"/>
          </a:xfrm>
          <a:prstGeom prst="rect">
            <a:avLst/>
          </a:prstGeom>
        </p:spPr>
        <p:txBody>
          <a:bodyPr wrap="square">
            <a:spAutoFit/>
          </a:bodyPr>
          <a:lstStyle/>
          <a:p>
            <a:pPr lvl="0"/>
            <a:r>
              <a:rPr lang="en-US" sz="3200" b="1" dirty="0" err="1">
                <a:solidFill>
                  <a:srgbClr val="000099"/>
                </a:solidFill>
                <a:latin typeface="Times New Roman" pitchFamily="18" charset="0"/>
                <a:cs typeface="Times New Roman" pitchFamily="18" charset="0"/>
              </a:rPr>
              <a:t>Sơ</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đồ</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phân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bố</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mức</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năng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lượng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của</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các</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lớp</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và</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các</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phân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lớp</a:t>
            </a:r>
            <a:endParaRPr lang="en-US" sz="3200" b="1" dirty="0">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val="13001930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66"/>
                                        </p:tgtEl>
                                        <p:attrNameLst>
                                          <p:attrName>style.visibility</p:attrName>
                                        </p:attrNameLst>
                                      </p:cBhvr>
                                      <p:to>
                                        <p:strVal val="visible"/>
                                      </p:to>
                                    </p:set>
                                    <p:anim calcmode="lin" valueType="num">
                                      <p:cBhvr>
                                        <p:cTn id="7" dur="500" fill="hold"/>
                                        <p:tgtEl>
                                          <p:spTgt spid="2066"/>
                                        </p:tgtEl>
                                        <p:attrNameLst>
                                          <p:attrName>ppt_w</p:attrName>
                                        </p:attrNameLst>
                                      </p:cBhvr>
                                      <p:tavLst>
                                        <p:tav tm="0">
                                          <p:val>
                                            <p:fltVal val="0"/>
                                          </p:val>
                                        </p:tav>
                                        <p:tav tm="100000">
                                          <p:val>
                                            <p:strVal val="#ppt_w"/>
                                          </p:val>
                                        </p:tav>
                                      </p:tavLst>
                                    </p:anim>
                                    <p:anim calcmode="lin" valueType="num">
                                      <p:cBhvr>
                                        <p:cTn id="8" dur="500" fill="hold"/>
                                        <p:tgtEl>
                                          <p:spTgt spid="206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6">
                                            <p:txEl>
                                              <p:pRg st="0" end="0"/>
                                            </p:txEl>
                                          </p:spTgt>
                                        </p:tgtEl>
                                        <p:attrNameLst>
                                          <p:attrName>style.visibility</p:attrName>
                                        </p:attrNameLst>
                                      </p:cBhvr>
                                      <p:to>
                                        <p:strVal val="visible"/>
                                      </p:to>
                                    </p:set>
                                    <p:anim calcmode="lin" valueType="num">
                                      <p:cBhvr additive="base">
                                        <p:cTn id="13" dur="500" fill="hold"/>
                                        <p:tgtEl>
                                          <p:spTgt spid="1024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6">
                                            <p:txEl>
                                              <p:pRg st="0" end="0"/>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0246">
                                            <p:txEl>
                                              <p:pRg st="1" end="1"/>
                                            </p:txEl>
                                          </p:spTgt>
                                        </p:tgtEl>
                                        <p:attrNameLst>
                                          <p:attrName>style.visibility</p:attrName>
                                        </p:attrNameLst>
                                      </p:cBhvr>
                                      <p:to>
                                        <p:strVal val="visible"/>
                                      </p:to>
                                    </p:set>
                                    <p:anim calcmode="lin" valueType="num">
                                      <p:cBhvr additive="base">
                                        <p:cTn id="18" dur="500" fill="hold"/>
                                        <p:tgtEl>
                                          <p:spTgt spid="1024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246">
                                            <p:txEl>
                                              <p:pRg st="1" end="1"/>
                                            </p:txEl>
                                          </p:spTgt>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10246">
                                            <p:txEl>
                                              <p:pRg st="2" end="2"/>
                                            </p:txEl>
                                          </p:spTgt>
                                        </p:tgtEl>
                                        <p:attrNameLst>
                                          <p:attrName>style.visibility</p:attrName>
                                        </p:attrNameLst>
                                      </p:cBhvr>
                                      <p:to>
                                        <p:strVal val="visible"/>
                                      </p:to>
                                    </p:set>
                                    <p:anim calcmode="lin" valueType="num">
                                      <p:cBhvr additive="base">
                                        <p:cTn id="23" dur="500" fill="hold"/>
                                        <p:tgtEl>
                                          <p:spTgt spid="1024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246">
                                            <p:txEl>
                                              <p:pRg st="2" end="2"/>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10246">
                                            <p:txEl>
                                              <p:pRg st="3" end="3"/>
                                            </p:txEl>
                                          </p:spTgt>
                                        </p:tgtEl>
                                        <p:attrNameLst>
                                          <p:attrName>style.visibility</p:attrName>
                                        </p:attrNameLst>
                                      </p:cBhvr>
                                      <p:to>
                                        <p:strVal val="visible"/>
                                      </p:to>
                                    </p:set>
                                    <p:anim calcmode="lin" valueType="num">
                                      <p:cBhvr additive="base">
                                        <p:cTn id="28" dur="500" fill="hold"/>
                                        <p:tgtEl>
                                          <p:spTgt spid="10246">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246">
                                            <p:txEl>
                                              <p:pRg st="3" end="3"/>
                                            </p:txEl>
                                          </p:spTgt>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10246">
                                            <p:txEl>
                                              <p:pRg st="4" end="4"/>
                                            </p:txEl>
                                          </p:spTgt>
                                        </p:tgtEl>
                                        <p:attrNameLst>
                                          <p:attrName>style.visibility</p:attrName>
                                        </p:attrNameLst>
                                      </p:cBhvr>
                                      <p:to>
                                        <p:strVal val="visible"/>
                                      </p:to>
                                    </p:set>
                                    <p:anim calcmode="lin" valueType="num">
                                      <p:cBhvr additive="base">
                                        <p:cTn id="33" dur="500" fill="hold"/>
                                        <p:tgtEl>
                                          <p:spTgt spid="1024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246">
                                            <p:txEl>
                                              <p:pRg st="4" end="4"/>
                                            </p:txEl>
                                          </p:spTgt>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10246">
                                            <p:txEl>
                                              <p:pRg st="5" end="5"/>
                                            </p:txEl>
                                          </p:spTgt>
                                        </p:tgtEl>
                                        <p:attrNameLst>
                                          <p:attrName>style.visibility</p:attrName>
                                        </p:attrNameLst>
                                      </p:cBhvr>
                                      <p:to>
                                        <p:strVal val="visible"/>
                                      </p:to>
                                    </p:set>
                                    <p:anim calcmode="lin" valueType="num">
                                      <p:cBhvr additive="base">
                                        <p:cTn id="38" dur="500" fill="hold"/>
                                        <p:tgtEl>
                                          <p:spTgt spid="10246">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246">
                                            <p:txEl>
                                              <p:pRg st="5" end="5"/>
                                            </p:txEl>
                                          </p:spTgt>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10246">
                                            <p:txEl>
                                              <p:pRg st="6" end="6"/>
                                            </p:txEl>
                                          </p:spTgt>
                                        </p:tgtEl>
                                        <p:attrNameLst>
                                          <p:attrName>style.visibility</p:attrName>
                                        </p:attrNameLst>
                                      </p:cBhvr>
                                      <p:to>
                                        <p:strVal val="visible"/>
                                      </p:to>
                                    </p:set>
                                    <p:anim calcmode="lin" valueType="num">
                                      <p:cBhvr additive="base">
                                        <p:cTn id="43" dur="500" fill="hold"/>
                                        <p:tgtEl>
                                          <p:spTgt spid="1024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24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0266"/>
                                        </p:tgtEl>
                                        <p:attrNameLst>
                                          <p:attrName>style.visibility</p:attrName>
                                        </p:attrNameLst>
                                      </p:cBhvr>
                                      <p:to>
                                        <p:strVal val="visible"/>
                                      </p:to>
                                    </p:set>
                                    <p:animEffect transition="in" filter="wipe(up)">
                                      <p:cBhvr>
                                        <p:cTn id="49" dur="500"/>
                                        <p:tgtEl>
                                          <p:spTgt spid="10266"/>
                                        </p:tgtEl>
                                      </p:cBhvr>
                                    </p:animEffect>
                                  </p:childTnLst>
                                </p:cTn>
                              </p:par>
                            </p:childTnLst>
                          </p:cTn>
                        </p:par>
                        <p:par>
                          <p:cTn id="50" fill="hold" nodeType="afterGroup">
                            <p:stCondLst>
                              <p:cond delay="500"/>
                            </p:stCondLst>
                            <p:childTnLst>
                              <p:par>
                                <p:cTn id="51" presetID="22" presetClass="entr" presetSubtype="1" fill="hold" grpId="0" nodeType="afterEffect">
                                  <p:stCondLst>
                                    <p:cond delay="0"/>
                                  </p:stCondLst>
                                  <p:childTnLst>
                                    <p:set>
                                      <p:cBhvr>
                                        <p:cTn id="52" dur="1" fill="hold">
                                          <p:stCondLst>
                                            <p:cond delay="0"/>
                                          </p:stCondLst>
                                        </p:cTn>
                                        <p:tgtEl>
                                          <p:spTgt spid="10267"/>
                                        </p:tgtEl>
                                        <p:attrNameLst>
                                          <p:attrName>style.visibility</p:attrName>
                                        </p:attrNameLst>
                                      </p:cBhvr>
                                      <p:to>
                                        <p:strVal val="visible"/>
                                      </p:to>
                                    </p:set>
                                    <p:animEffect transition="in" filter="wipe(up)">
                                      <p:cBhvr>
                                        <p:cTn id="53" dur="500"/>
                                        <p:tgtEl>
                                          <p:spTgt spid="10267"/>
                                        </p:tgtEl>
                                      </p:cBhvr>
                                    </p:animEffect>
                                  </p:childTnLst>
                                </p:cTn>
                              </p:par>
                            </p:childTnLst>
                          </p:cTn>
                        </p:par>
                        <p:par>
                          <p:cTn id="54" fill="hold" nodeType="afterGroup">
                            <p:stCondLst>
                              <p:cond delay="1000"/>
                            </p:stCondLst>
                            <p:childTnLst>
                              <p:par>
                                <p:cTn id="55" presetID="22" presetClass="entr" presetSubtype="1" fill="hold" grpId="0" nodeType="afterEffect">
                                  <p:stCondLst>
                                    <p:cond delay="0"/>
                                  </p:stCondLst>
                                  <p:childTnLst>
                                    <p:set>
                                      <p:cBhvr>
                                        <p:cTn id="56" dur="1" fill="hold">
                                          <p:stCondLst>
                                            <p:cond delay="0"/>
                                          </p:stCondLst>
                                        </p:cTn>
                                        <p:tgtEl>
                                          <p:spTgt spid="10268"/>
                                        </p:tgtEl>
                                        <p:attrNameLst>
                                          <p:attrName>style.visibility</p:attrName>
                                        </p:attrNameLst>
                                      </p:cBhvr>
                                      <p:to>
                                        <p:strVal val="visible"/>
                                      </p:to>
                                    </p:set>
                                    <p:animEffect transition="in" filter="wipe(up)">
                                      <p:cBhvr>
                                        <p:cTn id="57" dur="500"/>
                                        <p:tgtEl>
                                          <p:spTgt spid="10268"/>
                                        </p:tgtEl>
                                      </p:cBhvr>
                                    </p:animEffect>
                                  </p:childTnLst>
                                </p:cTn>
                              </p:par>
                            </p:childTnLst>
                          </p:cTn>
                        </p:par>
                        <p:par>
                          <p:cTn id="58" fill="hold" nodeType="afterGroup">
                            <p:stCondLst>
                              <p:cond delay="1500"/>
                            </p:stCondLst>
                            <p:childTnLst>
                              <p:par>
                                <p:cTn id="59" presetID="22" presetClass="entr" presetSubtype="1" fill="hold" grpId="0" nodeType="afterEffect">
                                  <p:stCondLst>
                                    <p:cond delay="0"/>
                                  </p:stCondLst>
                                  <p:childTnLst>
                                    <p:set>
                                      <p:cBhvr>
                                        <p:cTn id="60" dur="1" fill="hold">
                                          <p:stCondLst>
                                            <p:cond delay="0"/>
                                          </p:stCondLst>
                                        </p:cTn>
                                        <p:tgtEl>
                                          <p:spTgt spid="10269"/>
                                        </p:tgtEl>
                                        <p:attrNameLst>
                                          <p:attrName>style.visibility</p:attrName>
                                        </p:attrNameLst>
                                      </p:cBhvr>
                                      <p:to>
                                        <p:strVal val="visible"/>
                                      </p:to>
                                    </p:set>
                                    <p:animEffect transition="in" filter="wipe(up)">
                                      <p:cBhvr>
                                        <p:cTn id="61" dur="500"/>
                                        <p:tgtEl>
                                          <p:spTgt spid="10269"/>
                                        </p:tgtEl>
                                      </p:cBhvr>
                                    </p:animEffect>
                                  </p:childTnLst>
                                </p:cTn>
                              </p:par>
                            </p:childTnLst>
                          </p:cTn>
                        </p:par>
                        <p:par>
                          <p:cTn id="62" fill="hold" nodeType="afterGroup">
                            <p:stCondLst>
                              <p:cond delay="2000"/>
                            </p:stCondLst>
                            <p:childTnLst>
                              <p:par>
                                <p:cTn id="63" presetID="22" presetClass="entr" presetSubtype="1" fill="hold" grpId="0" nodeType="afterEffect">
                                  <p:stCondLst>
                                    <p:cond delay="0"/>
                                  </p:stCondLst>
                                  <p:childTnLst>
                                    <p:set>
                                      <p:cBhvr>
                                        <p:cTn id="64" dur="1" fill="hold">
                                          <p:stCondLst>
                                            <p:cond delay="0"/>
                                          </p:stCondLst>
                                        </p:cTn>
                                        <p:tgtEl>
                                          <p:spTgt spid="10270"/>
                                        </p:tgtEl>
                                        <p:attrNameLst>
                                          <p:attrName>style.visibility</p:attrName>
                                        </p:attrNameLst>
                                      </p:cBhvr>
                                      <p:to>
                                        <p:strVal val="visible"/>
                                      </p:to>
                                    </p:set>
                                    <p:animEffect transition="in" filter="wipe(up)">
                                      <p:cBhvr>
                                        <p:cTn id="65" dur="500"/>
                                        <p:tgtEl>
                                          <p:spTgt spid="10270"/>
                                        </p:tgtEl>
                                      </p:cBhvr>
                                    </p:animEffect>
                                  </p:childTnLst>
                                </p:cTn>
                              </p:par>
                            </p:childTnLst>
                          </p:cTn>
                        </p:par>
                        <p:par>
                          <p:cTn id="66" fill="hold" nodeType="afterGroup">
                            <p:stCondLst>
                              <p:cond delay="2500"/>
                            </p:stCondLst>
                            <p:childTnLst>
                              <p:par>
                                <p:cTn id="67" presetID="22" presetClass="entr" presetSubtype="1" fill="hold" grpId="0" nodeType="afterEffect">
                                  <p:stCondLst>
                                    <p:cond delay="0"/>
                                  </p:stCondLst>
                                  <p:childTnLst>
                                    <p:set>
                                      <p:cBhvr>
                                        <p:cTn id="68" dur="1" fill="hold">
                                          <p:stCondLst>
                                            <p:cond delay="0"/>
                                          </p:stCondLst>
                                        </p:cTn>
                                        <p:tgtEl>
                                          <p:spTgt spid="10271"/>
                                        </p:tgtEl>
                                        <p:attrNameLst>
                                          <p:attrName>style.visibility</p:attrName>
                                        </p:attrNameLst>
                                      </p:cBhvr>
                                      <p:to>
                                        <p:strVal val="visible"/>
                                      </p:to>
                                    </p:set>
                                    <p:animEffect transition="in" filter="wipe(up)">
                                      <p:cBhvr>
                                        <p:cTn id="69" dur="500"/>
                                        <p:tgtEl>
                                          <p:spTgt spid="10271"/>
                                        </p:tgtEl>
                                      </p:cBhvr>
                                    </p:animEffect>
                                  </p:childTnLst>
                                </p:cTn>
                              </p:par>
                            </p:childTnLst>
                          </p:cTn>
                        </p:par>
                        <p:par>
                          <p:cTn id="70" fill="hold" nodeType="afterGroup">
                            <p:stCondLst>
                              <p:cond delay="3000"/>
                            </p:stCondLst>
                            <p:childTnLst>
                              <p:par>
                                <p:cTn id="71" presetID="22" presetClass="entr" presetSubtype="1" fill="hold" grpId="0" nodeType="afterEffect">
                                  <p:stCondLst>
                                    <p:cond delay="0"/>
                                  </p:stCondLst>
                                  <p:childTnLst>
                                    <p:set>
                                      <p:cBhvr>
                                        <p:cTn id="72" dur="1" fill="hold">
                                          <p:stCondLst>
                                            <p:cond delay="0"/>
                                          </p:stCondLst>
                                        </p:cTn>
                                        <p:tgtEl>
                                          <p:spTgt spid="10272"/>
                                        </p:tgtEl>
                                        <p:attrNameLst>
                                          <p:attrName>style.visibility</p:attrName>
                                        </p:attrNameLst>
                                      </p:cBhvr>
                                      <p:to>
                                        <p:strVal val="visible"/>
                                      </p:to>
                                    </p:set>
                                    <p:animEffect transition="in" filter="wipe(up)">
                                      <p:cBhvr>
                                        <p:cTn id="73" dur="500"/>
                                        <p:tgtEl>
                                          <p:spTgt spid="10272"/>
                                        </p:tgtEl>
                                      </p:cBhvr>
                                    </p:animEffect>
                                  </p:childTnLst>
                                </p:cTn>
                              </p:par>
                            </p:childTnLst>
                          </p:cTn>
                        </p:par>
                        <p:par>
                          <p:cTn id="74" fill="hold" nodeType="afterGroup">
                            <p:stCondLst>
                              <p:cond delay="3500"/>
                            </p:stCondLst>
                            <p:childTnLst>
                              <p:par>
                                <p:cTn id="75" presetID="22" presetClass="entr" presetSubtype="1" fill="hold" grpId="0" nodeType="afterEffect">
                                  <p:stCondLst>
                                    <p:cond delay="0"/>
                                  </p:stCondLst>
                                  <p:childTnLst>
                                    <p:set>
                                      <p:cBhvr>
                                        <p:cTn id="76" dur="1" fill="hold">
                                          <p:stCondLst>
                                            <p:cond delay="0"/>
                                          </p:stCondLst>
                                        </p:cTn>
                                        <p:tgtEl>
                                          <p:spTgt spid="10273"/>
                                        </p:tgtEl>
                                        <p:attrNameLst>
                                          <p:attrName>style.visibility</p:attrName>
                                        </p:attrNameLst>
                                      </p:cBhvr>
                                      <p:to>
                                        <p:strVal val="visible"/>
                                      </p:to>
                                    </p:set>
                                    <p:animEffect transition="in" filter="wipe(up)">
                                      <p:cBhvr>
                                        <p:cTn id="77" dur="500"/>
                                        <p:tgtEl>
                                          <p:spTgt spid="10273"/>
                                        </p:tgtEl>
                                      </p:cBhvr>
                                    </p:animEffect>
                                  </p:childTnLst>
                                </p:cTn>
                              </p:par>
                            </p:childTnLst>
                          </p:cTn>
                        </p:par>
                        <p:par>
                          <p:cTn id="78" fill="hold" nodeType="afterGroup">
                            <p:stCondLst>
                              <p:cond delay="4000"/>
                            </p:stCondLst>
                            <p:childTnLst>
                              <p:par>
                                <p:cTn id="79" presetID="22" presetClass="entr" presetSubtype="1" fill="hold" grpId="0" nodeType="afterEffect">
                                  <p:stCondLst>
                                    <p:cond delay="0"/>
                                  </p:stCondLst>
                                  <p:childTnLst>
                                    <p:set>
                                      <p:cBhvr>
                                        <p:cTn id="80" dur="1" fill="hold">
                                          <p:stCondLst>
                                            <p:cond delay="0"/>
                                          </p:stCondLst>
                                        </p:cTn>
                                        <p:tgtEl>
                                          <p:spTgt spid="10274"/>
                                        </p:tgtEl>
                                        <p:attrNameLst>
                                          <p:attrName>style.visibility</p:attrName>
                                        </p:attrNameLst>
                                      </p:cBhvr>
                                      <p:to>
                                        <p:strVal val="visible"/>
                                      </p:to>
                                    </p:set>
                                    <p:animEffect transition="in" filter="wipe(up)">
                                      <p:cBhvr>
                                        <p:cTn id="81" dur="500"/>
                                        <p:tgtEl>
                                          <p:spTgt spid="10274"/>
                                        </p:tgtEl>
                                      </p:cBhvr>
                                    </p:animEffect>
                                  </p:childTnLst>
                                </p:cTn>
                              </p:par>
                            </p:childTnLst>
                          </p:cTn>
                        </p:par>
                        <p:par>
                          <p:cTn id="82" fill="hold" nodeType="afterGroup">
                            <p:stCondLst>
                              <p:cond delay="4500"/>
                            </p:stCondLst>
                            <p:childTnLst>
                              <p:par>
                                <p:cTn id="83" presetID="22" presetClass="entr" presetSubtype="1" fill="hold" grpId="0" nodeType="afterEffect">
                                  <p:stCondLst>
                                    <p:cond delay="0"/>
                                  </p:stCondLst>
                                  <p:childTnLst>
                                    <p:set>
                                      <p:cBhvr>
                                        <p:cTn id="84" dur="1" fill="hold">
                                          <p:stCondLst>
                                            <p:cond delay="0"/>
                                          </p:stCondLst>
                                        </p:cTn>
                                        <p:tgtEl>
                                          <p:spTgt spid="10275"/>
                                        </p:tgtEl>
                                        <p:attrNameLst>
                                          <p:attrName>style.visibility</p:attrName>
                                        </p:attrNameLst>
                                      </p:cBhvr>
                                      <p:to>
                                        <p:strVal val="visible"/>
                                      </p:to>
                                    </p:set>
                                    <p:animEffect transition="in" filter="wipe(up)">
                                      <p:cBhvr>
                                        <p:cTn id="85" dur="500"/>
                                        <p:tgtEl>
                                          <p:spTgt spid="10275"/>
                                        </p:tgtEl>
                                      </p:cBhvr>
                                    </p:animEffect>
                                  </p:childTnLst>
                                </p:cTn>
                              </p:par>
                            </p:childTnLst>
                          </p:cTn>
                        </p:par>
                        <p:par>
                          <p:cTn id="86" fill="hold" nodeType="afterGroup">
                            <p:stCondLst>
                              <p:cond delay="5000"/>
                            </p:stCondLst>
                            <p:childTnLst>
                              <p:par>
                                <p:cTn id="87" presetID="22" presetClass="entr" presetSubtype="1" fill="hold" grpId="0" nodeType="afterEffect">
                                  <p:stCondLst>
                                    <p:cond delay="0"/>
                                  </p:stCondLst>
                                  <p:childTnLst>
                                    <p:set>
                                      <p:cBhvr>
                                        <p:cTn id="88" dur="1" fill="hold">
                                          <p:stCondLst>
                                            <p:cond delay="0"/>
                                          </p:stCondLst>
                                        </p:cTn>
                                        <p:tgtEl>
                                          <p:spTgt spid="10276"/>
                                        </p:tgtEl>
                                        <p:attrNameLst>
                                          <p:attrName>style.visibility</p:attrName>
                                        </p:attrNameLst>
                                      </p:cBhvr>
                                      <p:to>
                                        <p:strVal val="visible"/>
                                      </p:to>
                                    </p:set>
                                    <p:animEffect transition="in" filter="wipe(up)">
                                      <p:cBhvr>
                                        <p:cTn id="89" dur="500"/>
                                        <p:tgtEl>
                                          <p:spTgt spid="10276"/>
                                        </p:tgtEl>
                                      </p:cBhvr>
                                    </p:animEffect>
                                  </p:childTnLst>
                                </p:cTn>
                              </p:par>
                            </p:childTnLst>
                          </p:cTn>
                        </p:par>
                        <p:par>
                          <p:cTn id="90" fill="hold" nodeType="afterGroup">
                            <p:stCondLst>
                              <p:cond delay="5500"/>
                            </p:stCondLst>
                            <p:childTnLst>
                              <p:par>
                                <p:cTn id="91" presetID="22" presetClass="entr" presetSubtype="1" fill="hold" grpId="0" nodeType="afterEffect">
                                  <p:stCondLst>
                                    <p:cond delay="0"/>
                                  </p:stCondLst>
                                  <p:childTnLst>
                                    <p:set>
                                      <p:cBhvr>
                                        <p:cTn id="92" dur="1" fill="hold">
                                          <p:stCondLst>
                                            <p:cond delay="0"/>
                                          </p:stCondLst>
                                        </p:cTn>
                                        <p:tgtEl>
                                          <p:spTgt spid="10277"/>
                                        </p:tgtEl>
                                        <p:attrNameLst>
                                          <p:attrName>style.visibility</p:attrName>
                                        </p:attrNameLst>
                                      </p:cBhvr>
                                      <p:to>
                                        <p:strVal val="visible"/>
                                      </p:to>
                                    </p:set>
                                    <p:animEffect transition="in" filter="wipe(up)">
                                      <p:cBhvr>
                                        <p:cTn id="93" dur="500"/>
                                        <p:tgtEl>
                                          <p:spTgt spid="10277"/>
                                        </p:tgtEl>
                                      </p:cBhvr>
                                    </p:animEffect>
                                  </p:childTnLst>
                                </p:cTn>
                              </p:par>
                            </p:childTnLst>
                          </p:cTn>
                        </p:par>
                        <p:par>
                          <p:cTn id="94" fill="hold" nodeType="afterGroup">
                            <p:stCondLst>
                              <p:cond delay="6000"/>
                            </p:stCondLst>
                            <p:childTnLst>
                              <p:par>
                                <p:cTn id="95" presetID="22" presetClass="entr" presetSubtype="1" fill="hold" grpId="0" nodeType="afterEffect">
                                  <p:stCondLst>
                                    <p:cond delay="0"/>
                                  </p:stCondLst>
                                  <p:childTnLst>
                                    <p:set>
                                      <p:cBhvr>
                                        <p:cTn id="96" dur="1" fill="hold">
                                          <p:stCondLst>
                                            <p:cond delay="0"/>
                                          </p:stCondLst>
                                        </p:cTn>
                                        <p:tgtEl>
                                          <p:spTgt spid="10278"/>
                                        </p:tgtEl>
                                        <p:attrNameLst>
                                          <p:attrName>style.visibility</p:attrName>
                                        </p:attrNameLst>
                                      </p:cBhvr>
                                      <p:to>
                                        <p:strVal val="visible"/>
                                      </p:to>
                                    </p:set>
                                    <p:animEffect transition="in" filter="wipe(up)">
                                      <p:cBhvr>
                                        <p:cTn id="97" dur="500"/>
                                        <p:tgtEl>
                                          <p:spTgt spid="10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p"/>
      <p:bldP spid="10266" grpId="0" animBg="1"/>
      <p:bldP spid="10267" grpId="0" animBg="1"/>
      <p:bldP spid="10268" grpId="0" animBg="1"/>
      <p:bldP spid="10269" grpId="0" animBg="1"/>
      <p:bldP spid="10270" grpId="0" animBg="1"/>
      <p:bldP spid="10271" grpId="0" animBg="1"/>
      <p:bldP spid="10272" grpId="0" animBg="1"/>
      <p:bldP spid="10273" grpId="0" animBg="1"/>
      <p:bldP spid="10274" grpId="0" animBg="1"/>
      <p:bldP spid="10275" grpId="0" animBg="1"/>
      <p:bldP spid="10276" grpId="0" animBg="1"/>
      <p:bldP spid="10277" grpId="0" animBg="1"/>
      <p:bldP spid="10278" grpId="0" animBg="1"/>
      <p:bldP spid="20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467544" y="1092994"/>
            <a:ext cx="8229600" cy="4495800"/>
          </a:xfrm>
        </p:spPr>
        <p:txBody>
          <a:bodyPr/>
          <a:lstStyle/>
          <a:p>
            <a:pPr marL="0" indent="0">
              <a:buNone/>
            </a:pPr>
            <a:endParaRPr lang="en-US" dirty="0" smtClean="0"/>
          </a:p>
          <a:p>
            <a:pPr marL="0" indent="0" algn="ctr">
              <a:buNone/>
            </a:pPr>
            <a:r>
              <a:rPr lang="en-US" dirty="0" smtClean="0">
                <a:solidFill>
                  <a:srgbClr val="FF0000"/>
                </a:solidFill>
              </a:rPr>
              <a:t>Ô </a:t>
            </a:r>
            <a:r>
              <a:rPr lang="en-US" dirty="0" err="1">
                <a:solidFill>
                  <a:srgbClr val="FF0000"/>
                </a:solidFill>
              </a:rPr>
              <a:t>lượng</a:t>
            </a:r>
            <a:r>
              <a:rPr lang="en-US" dirty="0">
                <a:solidFill>
                  <a:srgbClr val="FF0000"/>
                </a:solidFill>
              </a:rPr>
              <a:t> </a:t>
            </a:r>
            <a:r>
              <a:rPr lang="en-US" dirty="0" err="1" smtClean="0">
                <a:solidFill>
                  <a:srgbClr val="FF0000"/>
                </a:solidFill>
              </a:rPr>
              <a:t>tử</a:t>
            </a:r>
            <a:endParaRPr lang="en-US" dirty="0">
              <a:solidFill>
                <a:srgbClr val="FF0000"/>
              </a:solidFill>
            </a:endParaRPr>
          </a:p>
          <a:p>
            <a:pPr marL="609600" indent="-609600">
              <a:buFont typeface="Wingdings" pitchFamily="2" charset="2"/>
              <a:buNone/>
            </a:pPr>
            <a:r>
              <a:rPr lang="en-US" dirty="0" err="1"/>
              <a:t>Biểu</a:t>
            </a:r>
            <a:r>
              <a:rPr lang="en-US" dirty="0"/>
              <a:t> </a:t>
            </a:r>
            <a:r>
              <a:rPr lang="en-US" dirty="0" err="1"/>
              <a:t>diễn</a:t>
            </a:r>
            <a:r>
              <a:rPr lang="en-US" dirty="0"/>
              <a:t>: </a:t>
            </a:r>
            <a:endParaRPr lang="en-US" dirty="0" smtClean="0"/>
          </a:p>
          <a:p>
            <a:pPr marL="609600" indent="-609600">
              <a:buFont typeface="Wingdings" pitchFamily="2" charset="2"/>
              <a:buNone/>
            </a:pPr>
            <a:r>
              <a:rPr lang="en-US" dirty="0"/>
              <a:t> </a:t>
            </a:r>
            <a:r>
              <a:rPr lang="en-US" dirty="0" smtClean="0"/>
              <a:t>                        AOs          </a:t>
            </a:r>
            <a:r>
              <a:rPr lang="en-US" dirty="0" err="1" smtClean="0"/>
              <a:t>AOp</a:t>
            </a:r>
            <a:endParaRPr lang="en-US" dirty="0"/>
          </a:p>
          <a:p>
            <a:pPr marL="609600" indent="-609600">
              <a:buFont typeface="Wingdings" pitchFamily="2" charset="2"/>
              <a:buNone/>
            </a:pPr>
            <a:endParaRPr lang="en-US" dirty="0"/>
          </a:p>
          <a:p>
            <a:pPr marL="609600" indent="-609600">
              <a:buFont typeface="Wingdings" pitchFamily="2" charset="2"/>
              <a:buNone/>
            </a:pPr>
            <a:r>
              <a:rPr lang="en-US" dirty="0"/>
              <a:t>VD: </a:t>
            </a:r>
          </a:p>
          <a:p>
            <a:pPr marL="609600" indent="-609600">
              <a:buFont typeface="Wingdings" pitchFamily="2" charset="2"/>
              <a:buNone/>
            </a:pPr>
            <a:r>
              <a:rPr lang="en-US" dirty="0"/>
              <a:t>      </a:t>
            </a:r>
            <a:r>
              <a:rPr lang="en-US" dirty="0" smtClean="0"/>
              <a:t>  </a:t>
            </a:r>
            <a:r>
              <a:rPr lang="en-US" sz="2800" dirty="0" smtClean="0"/>
              <a:t>1s      2s  2p</a:t>
            </a:r>
            <a:r>
              <a:rPr lang="en-US" sz="2800" baseline="-25000" dirty="0" smtClean="0"/>
              <a:t>x</a:t>
            </a:r>
            <a:r>
              <a:rPr lang="en-US" sz="2800" dirty="0" smtClean="0"/>
              <a:t>2p</a:t>
            </a:r>
            <a:r>
              <a:rPr lang="en-US" sz="2800" baseline="-25000" dirty="0" smtClean="0"/>
              <a:t>y</a:t>
            </a:r>
            <a:r>
              <a:rPr lang="en-US" sz="2800" dirty="0" smtClean="0"/>
              <a:t>2p</a:t>
            </a:r>
            <a:r>
              <a:rPr lang="en-US" sz="2800" baseline="-25000" dirty="0" smtClean="0"/>
              <a:t>z</a:t>
            </a:r>
            <a:endParaRPr lang="en-US" sz="2800" dirty="0"/>
          </a:p>
          <a:p>
            <a:pPr marL="609600" indent="-609600">
              <a:buFont typeface="Wingdings" pitchFamily="2" charset="2"/>
              <a:buNone/>
            </a:pPr>
            <a:endParaRPr lang="en-US" sz="2800" dirty="0"/>
          </a:p>
          <a:p>
            <a:pPr marL="609600" indent="-609600">
              <a:buFont typeface="Wingdings" pitchFamily="2" charset="2"/>
              <a:buNone/>
            </a:pPr>
            <a:endParaRPr lang="en-US" sz="2800" dirty="0"/>
          </a:p>
        </p:txBody>
      </p:sp>
      <p:sp>
        <p:nvSpPr>
          <p:cNvPr id="11268" name="Rectangle 4"/>
          <p:cNvSpPr>
            <a:spLocks noChangeArrowheads="1"/>
          </p:cNvSpPr>
          <p:nvPr/>
        </p:nvSpPr>
        <p:spPr bwMode="auto">
          <a:xfrm>
            <a:off x="2768370" y="3759994"/>
            <a:ext cx="4572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273" name="Group 9"/>
          <p:cNvGrpSpPr>
            <a:grpSpLocks/>
          </p:cNvGrpSpPr>
          <p:nvPr/>
        </p:nvGrpSpPr>
        <p:grpSpPr bwMode="auto">
          <a:xfrm>
            <a:off x="5191944" y="2183747"/>
            <a:ext cx="1371600" cy="381000"/>
            <a:chOff x="2640" y="2448"/>
            <a:chExt cx="864" cy="240"/>
          </a:xfrm>
        </p:grpSpPr>
        <p:sp>
          <p:nvSpPr>
            <p:cNvPr id="11270" name="Rectangle 6"/>
            <p:cNvSpPr>
              <a:spLocks noChangeArrowheads="1"/>
            </p:cNvSpPr>
            <p:nvPr/>
          </p:nvSpPr>
          <p:spPr bwMode="auto">
            <a:xfrm>
              <a:off x="2640" y="2448"/>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1" name="Rectangle 7"/>
            <p:cNvSpPr>
              <a:spLocks noChangeArrowheads="1"/>
            </p:cNvSpPr>
            <p:nvPr/>
          </p:nvSpPr>
          <p:spPr bwMode="auto">
            <a:xfrm>
              <a:off x="3216" y="2448"/>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2" name="Rectangle 8"/>
            <p:cNvSpPr>
              <a:spLocks noChangeArrowheads="1"/>
            </p:cNvSpPr>
            <p:nvPr/>
          </p:nvSpPr>
          <p:spPr bwMode="auto">
            <a:xfrm>
              <a:off x="2928" y="2448"/>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274" name="Rectangle 10"/>
          <p:cNvSpPr>
            <a:spLocks noChangeArrowheads="1"/>
          </p:cNvSpPr>
          <p:nvPr/>
        </p:nvSpPr>
        <p:spPr bwMode="auto">
          <a:xfrm>
            <a:off x="1458144" y="3759994"/>
            <a:ext cx="4572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5" name="Rectangle 11"/>
          <p:cNvSpPr>
            <a:spLocks noChangeArrowheads="1"/>
          </p:cNvSpPr>
          <p:nvPr/>
        </p:nvSpPr>
        <p:spPr bwMode="auto">
          <a:xfrm>
            <a:off x="3744144" y="2197894"/>
            <a:ext cx="457200" cy="381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276" name="Group 12"/>
          <p:cNvGrpSpPr>
            <a:grpSpLocks/>
          </p:cNvGrpSpPr>
          <p:nvPr/>
        </p:nvGrpSpPr>
        <p:grpSpPr bwMode="auto">
          <a:xfrm>
            <a:off x="3515544" y="3759994"/>
            <a:ext cx="1371600" cy="381000"/>
            <a:chOff x="2640" y="2448"/>
            <a:chExt cx="864" cy="240"/>
          </a:xfrm>
        </p:grpSpPr>
        <p:sp>
          <p:nvSpPr>
            <p:cNvPr id="11277" name="Rectangle 13"/>
            <p:cNvSpPr>
              <a:spLocks noChangeArrowheads="1"/>
            </p:cNvSpPr>
            <p:nvPr/>
          </p:nvSpPr>
          <p:spPr bwMode="auto">
            <a:xfrm>
              <a:off x="2640" y="2448"/>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8" name="Rectangle 14"/>
            <p:cNvSpPr>
              <a:spLocks noChangeArrowheads="1"/>
            </p:cNvSpPr>
            <p:nvPr/>
          </p:nvSpPr>
          <p:spPr bwMode="auto">
            <a:xfrm>
              <a:off x="3216" y="2448"/>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9" name="Rectangle 15"/>
            <p:cNvSpPr>
              <a:spLocks noChangeArrowheads="1"/>
            </p:cNvSpPr>
            <p:nvPr/>
          </p:nvSpPr>
          <p:spPr bwMode="auto">
            <a:xfrm>
              <a:off x="2928" y="2448"/>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284" name="Oval 20"/>
          <p:cNvSpPr>
            <a:spLocks noChangeArrowheads="1"/>
          </p:cNvSpPr>
          <p:nvPr/>
        </p:nvSpPr>
        <p:spPr bwMode="auto">
          <a:xfrm>
            <a:off x="1804219" y="2067719"/>
            <a:ext cx="534988" cy="1227138"/>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p>
        </p:txBody>
      </p:sp>
      <p:sp>
        <p:nvSpPr>
          <p:cNvPr id="15" name="Title 1"/>
          <p:cNvSpPr>
            <a:spLocks noGrp="1"/>
          </p:cNvSpPr>
          <p:nvPr>
            <p:ph type="title"/>
          </p:nvPr>
        </p:nvSpPr>
        <p:spPr>
          <a:xfrm>
            <a:off x="533400" y="76200"/>
            <a:ext cx="8305800" cy="563563"/>
          </a:xfrm>
        </p:spPr>
        <p:txBody>
          <a:bodyPr/>
          <a:lstStyle/>
          <a:p>
            <a:r>
              <a:rPr lang="en-US" dirty="0" err="1" smtClean="0"/>
              <a:t>Nguyên</a:t>
            </a:r>
            <a:r>
              <a:rPr lang="en-US" dirty="0" smtClean="0"/>
              <a:t> </a:t>
            </a:r>
            <a:r>
              <a:rPr lang="en-US" dirty="0" err="1" smtClean="0"/>
              <a:t>lí</a:t>
            </a:r>
            <a:r>
              <a:rPr lang="en-US" dirty="0" smtClean="0"/>
              <a:t> Pauli</a:t>
            </a:r>
            <a:endParaRPr lang="en-US" dirty="0"/>
          </a:p>
        </p:txBody>
      </p:sp>
      <p:sp>
        <p:nvSpPr>
          <p:cNvPr id="16" name="Rectangle 3"/>
          <p:cNvSpPr txBox="1">
            <a:spLocks noChangeArrowheads="1"/>
          </p:cNvSpPr>
          <p:nvPr/>
        </p:nvSpPr>
        <p:spPr bwMode="auto">
          <a:xfrm>
            <a:off x="543744" y="1261790"/>
            <a:ext cx="8229600" cy="1872208"/>
          </a:xfrm>
          <a:prstGeom prst="rect">
            <a:avLst/>
          </a:prstGeom>
          <a:solidFill>
            <a:schemeClr val="accent1">
              <a:lumMod val="60000"/>
              <a:lumOff val="4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2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nSpc>
                <a:spcPct val="90000"/>
              </a:lnSpc>
              <a:buFontTx/>
              <a:buNone/>
            </a:pPr>
            <a:r>
              <a:rPr lang="en-US" dirty="0" smtClean="0"/>
              <a:t>  </a:t>
            </a:r>
            <a:r>
              <a:rPr lang="en-US" dirty="0" err="1" smtClean="0"/>
              <a:t>Trên</a:t>
            </a:r>
            <a:r>
              <a:rPr lang="en-US" dirty="0" smtClean="0"/>
              <a:t> </a:t>
            </a:r>
            <a:r>
              <a:rPr lang="en-US" dirty="0" err="1" smtClean="0"/>
              <a:t>một</a:t>
            </a:r>
            <a:r>
              <a:rPr lang="en-US" dirty="0" smtClean="0"/>
              <a:t> </a:t>
            </a:r>
            <a:r>
              <a:rPr lang="en-US" dirty="0" err="1" smtClean="0"/>
              <a:t>obitan</a:t>
            </a:r>
            <a:r>
              <a:rPr lang="en-US" dirty="0" smtClean="0"/>
              <a:t> </a:t>
            </a:r>
            <a:r>
              <a:rPr lang="en-US" dirty="0" err="1" smtClean="0"/>
              <a:t>nguyên</a:t>
            </a:r>
            <a:r>
              <a:rPr lang="en-US" dirty="0" smtClean="0"/>
              <a:t> </a:t>
            </a:r>
            <a:r>
              <a:rPr lang="en-US" dirty="0" err="1" smtClean="0"/>
              <a:t>tử</a:t>
            </a:r>
            <a:r>
              <a:rPr lang="en-US" dirty="0" smtClean="0"/>
              <a:t> </a:t>
            </a:r>
            <a:r>
              <a:rPr lang="en-US" dirty="0" err="1" smtClean="0"/>
              <a:t>chỉ</a:t>
            </a:r>
            <a:r>
              <a:rPr lang="en-US" dirty="0" smtClean="0"/>
              <a:t> </a:t>
            </a:r>
            <a:r>
              <a:rPr lang="en-US" dirty="0" err="1" smtClean="0"/>
              <a:t>có</a:t>
            </a:r>
            <a:r>
              <a:rPr lang="en-US" dirty="0" smtClean="0"/>
              <a:t> </a:t>
            </a:r>
            <a:r>
              <a:rPr lang="en-US" dirty="0" err="1" smtClean="0"/>
              <a:t>thể</a:t>
            </a:r>
            <a:r>
              <a:rPr lang="en-US" dirty="0" smtClean="0"/>
              <a:t> </a:t>
            </a:r>
            <a:r>
              <a:rPr lang="en-US" dirty="0" err="1" smtClean="0"/>
              <a:t>có</a:t>
            </a:r>
            <a:r>
              <a:rPr lang="en-US" dirty="0" smtClean="0"/>
              <a:t> </a:t>
            </a:r>
            <a:r>
              <a:rPr lang="en-US" dirty="0" err="1" smtClean="0"/>
              <a:t>nhiều</a:t>
            </a:r>
            <a:r>
              <a:rPr lang="en-US" dirty="0" smtClean="0"/>
              <a:t> </a:t>
            </a:r>
            <a:r>
              <a:rPr lang="en-US" dirty="0" err="1" smtClean="0"/>
              <a:t>nhất</a:t>
            </a:r>
            <a:r>
              <a:rPr lang="en-US" dirty="0" smtClean="0"/>
              <a:t> </a:t>
            </a:r>
            <a:r>
              <a:rPr lang="en-US" dirty="0" err="1" smtClean="0"/>
              <a:t>là</a:t>
            </a:r>
            <a:r>
              <a:rPr lang="en-US" dirty="0" smtClean="0"/>
              <a:t> </a:t>
            </a:r>
            <a:r>
              <a:rPr lang="en-US" dirty="0" err="1" smtClean="0"/>
              <a:t>hai</a:t>
            </a:r>
            <a:r>
              <a:rPr lang="en-US" dirty="0" smtClean="0"/>
              <a:t> e </a:t>
            </a:r>
            <a:r>
              <a:rPr lang="en-US" dirty="0" err="1" smtClean="0"/>
              <a:t>và</a:t>
            </a:r>
            <a:r>
              <a:rPr lang="en-US" dirty="0" smtClean="0"/>
              <a:t> </a:t>
            </a:r>
            <a:r>
              <a:rPr lang="en-US" dirty="0" err="1" smtClean="0"/>
              <a:t>hai</a:t>
            </a:r>
            <a:r>
              <a:rPr lang="en-US" dirty="0" smtClean="0"/>
              <a:t> e </a:t>
            </a:r>
            <a:r>
              <a:rPr lang="en-US" dirty="0" err="1" smtClean="0"/>
              <a:t>này</a:t>
            </a:r>
            <a:r>
              <a:rPr lang="en-US" dirty="0" smtClean="0"/>
              <a:t> </a:t>
            </a:r>
            <a:r>
              <a:rPr lang="en-US" dirty="0" err="1" smtClean="0"/>
              <a:t>chuyển</a:t>
            </a:r>
            <a:r>
              <a:rPr lang="en-US" dirty="0" smtClean="0"/>
              <a:t> </a:t>
            </a:r>
            <a:r>
              <a:rPr lang="en-US" dirty="0" err="1" smtClean="0"/>
              <a:t>động</a:t>
            </a:r>
            <a:r>
              <a:rPr lang="en-US" dirty="0" smtClean="0"/>
              <a:t> </a:t>
            </a:r>
            <a:r>
              <a:rPr lang="en-US" dirty="0" err="1" smtClean="0"/>
              <a:t>tự</a:t>
            </a:r>
            <a:r>
              <a:rPr lang="en-US" dirty="0" smtClean="0"/>
              <a:t> quay </a:t>
            </a:r>
            <a:r>
              <a:rPr lang="en-US" dirty="0" err="1" smtClean="0"/>
              <a:t>khác</a:t>
            </a:r>
            <a:r>
              <a:rPr lang="en-US" dirty="0" smtClean="0"/>
              <a:t> </a:t>
            </a:r>
            <a:r>
              <a:rPr lang="en-US" dirty="0" err="1" smtClean="0"/>
              <a:t>chiều</a:t>
            </a:r>
            <a:r>
              <a:rPr lang="en-US" dirty="0" smtClean="0"/>
              <a:t> </a:t>
            </a:r>
            <a:r>
              <a:rPr lang="en-US" dirty="0" err="1" smtClean="0"/>
              <a:t>nhau</a:t>
            </a:r>
            <a:r>
              <a:rPr lang="en-US" dirty="0" smtClean="0"/>
              <a:t> </a:t>
            </a:r>
            <a:r>
              <a:rPr lang="en-US" dirty="0" err="1" smtClean="0"/>
              <a:t>xung</a:t>
            </a:r>
            <a:r>
              <a:rPr lang="en-US" dirty="0" smtClean="0"/>
              <a:t> </a:t>
            </a:r>
            <a:r>
              <a:rPr lang="en-US" dirty="0" err="1" smtClean="0"/>
              <a:t>quanh</a:t>
            </a:r>
            <a:r>
              <a:rPr lang="en-US" dirty="0" smtClean="0"/>
              <a:t> </a:t>
            </a:r>
            <a:r>
              <a:rPr lang="en-US" dirty="0" err="1" smtClean="0"/>
              <a:t>trục</a:t>
            </a:r>
            <a:r>
              <a:rPr lang="en-US" dirty="0" smtClean="0"/>
              <a:t> </a:t>
            </a:r>
            <a:r>
              <a:rPr lang="en-US" dirty="0" err="1" smtClean="0"/>
              <a:t>riêng</a:t>
            </a:r>
            <a:r>
              <a:rPr lang="en-US" dirty="0" smtClean="0"/>
              <a:t> </a:t>
            </a:r>
            <a:r>
              <a:rPr lang="en-US" dirty="0" err="1" smtClean="0"/>
              <a:t>của</a:t>
            </a:r>
            <a:r>
              <a:rPr lang="en-US" dirty="0" smtClean="0"/>
              <a:t> </a:t>
            </a:r>
            <a:r>
              <a:rPr lang="en-US" dirty="0" err="1" smtClean="0"/>
              <a:t>mỗi</a:t>
            </a:r>
            <a:r>
              <a:rPr lang="en-US" dirty="0" smtClean="0"/>
              <a:t> e.</a:t>
            </a:r>
            <a:endParaRPr lang="en-US" dirty="0"/>
          </a:p>
        </p:txBody>
      </p:sp>
      <p:sp>
        <p:nvSpPr>
          <p:cNvPr id="17" name="Rectangle 4"/>
          <p:cNvSpPr>
            <a:spLocks noChangeArrowheads="1"/>
          </p:cNvSpPr>
          <p:nvPr/>
        </p:nvSpPr>
        <p:spPr bwMode="auto">
          <a:xfrm>
            <a:off x="2034407" y="4790328"/>
            <a:ext cx="6096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5"/>
          <p:cNvSpPr>
            <a:spLocks noChangeShapeType="1"/>
          </p:cNvSpPr>
          <p:nvPr/>
        </p:nvSpPr>
        <p:spPr bwMode="auto">
          <a:xfrm>
            <a:off x="2411760" y="4904628"/>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6"/>
          <p:cNvSpPr>
            <a:spLocks noChangeShapeType="1"/>
          </p:cNvSpPr>
          <p:nvPr/>
        </p:nvSpPr>
        <p:spPr bwMode="auto">
          <a:xfrm flipV="1">
            <a:off x="2185533" y="4889874"/>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Rectangle 7"/>
          <p:cNvSpPr>
            <a:spLocks noChangeArrowheads="1"/>
          </p:cNvSpPr>
          <p:nvPr/>
        </p:nvSpPr>
        <p:spPr bwMode="auto">
          <a:xfrm>
            <a:off x="5920607" y="4790328"/>
            <a:ext cx="609600" cy="609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8"/>
          <p:cNvSpPr>
            <a:spLocks noChangeShapeType="1"/>
          </p:cNvSpPr>
          <p:nvPr/>
        </p:nvSpPr>
        <p:spPr bwMode="auto">
          <a:xfrm flipV="1">
            <a:off x="6225407" y="4866528"/>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AutoShape 9"/>
          <p:cNvSpPr>
            <a:spLocks/>
          </p:cNvSpPr>
          <p:nvPr/>
        </p:nvSpPr>
        <p:spPr bwMode="auto">
          <a:xfrm rot="16200000">
            <a:off x="2148707" y="5209428"/>
            <a:ext cx="381000" cy="914400"/>
          </a:xfrm>
          <a:prstGeom prst="leftBrace">
            <a:avLst>
              <a:gd name="adj1" fmla="val 2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utoShape 10"/>
          <p:cNvSpPr>
            <a:spLocks/>
          </p:cNvSpPr>
          <p:nvPr/>
        </p:nvSpPr>
        <p:spPr bwMode="auto">
          <a:xfrm rot="16200000">
            <a:off x="6034907" y="5209428"/>
            <a:ext cx="381000" cy="914400"/>
          </a:xfrm>
          <a:prstGeom prst="leftBrace">
            <a:avLst>
              <a:gd name="adj1" fmla="val 2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Rectangle 11"/>
          <p:cNvSpPr>
            <a:spLocks noChangeArrowheads="1"/>
          </p:cNvSpPr>
          <p:nvPr/>
        </p:nvSpPr>
        <p:spPr bwMode="auto">
          <a:xfrm>
            <a:off x="1120007" y="6161928"/>
            <a:ext cx="2097049"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buClr>
                <a:schemeClr val="tx2"/>
              </a:buClr>
            </a:pPr>
            <a:r>
              <a:rPr lang="en-US" sz="3200" dirty="0"/>
              <a:t>e </a:t>
            </a:r>
            <a:r>
              <a:rPr lang="en-US" sz="3200" dirty="0" err="1"/>
              <a:t>ghép</a:t>
            </a:r>
            <a:r>
              <a:rPr lang="en-US" sz="3200" dirty="0"/>
              <a:t> </a:t>
            </a:r>
            <a:r>
              <a:rPr lang="en-US" sz="3200" dirty="0" err="1" smtClean="0"/>
              <a:t>đôi</a:t>
            </a:r>
            <a:endParaRPr lang="en-US" sz="3200" dirty="0"/>
          </a:p>
        </p:txBody>
      </p:sp>
      <p:sp>
        <p:nvSpPr>
          <p:cNvPr id="2" name="Rectangle 1"/>
          <p:cNvSpPr/>
          <p:nvPr/>
        </p:nvSpPr>
        <p:spPr>
          <a:xfrm>
            <a:off x="5057819" y="6161927"/>
            <a:ext cx="2097049" cy="535531"/>
          </a:xfrm>
          <a:prstGeom prst="rect">
            <a:avLst/>
          </a:prstGeom>
        </p:spPr>
        <p:txBody>
          <a:bodyPr wrap="none">
            <a:spAutoFit/>
          </a:bodyPr>
          <a:lstStyle/>
          <a:p>
            <a:pPr lvl="0">
              <a:lnSpc>
                <a:spcPct val="90000"/>
              </a:lnSpc>
              <a:spcBef>
                <a:spcPct val="20000"/>
              </a:spcBef>
              <a:buClr>
                <a:srgbClr val="0D466D"/>
              </a:buClr>
            </a:pPr>
            <a:r>
              <a:rPr lang="en-US" sz="3200" dirty="0">
                <a:solidFill>
                  <a:srgbClr val="000000"/>
                </a:solidFill>
              </a:rPr>
              <a:t>e </a:t>
            </a:r>
            <a:r>
              <a:rPr lang="en-US" sz="3200" dirty="0" err="1">
                <a:solidFill>
                  <a:srgbClr val="000000"/>
                </a:solidFill>
              </a:rPr>
              <a:t>độc</a:t>
            </a:r>
            <a:r>
              <a:rPr lang="en-US" sz="3200" dirty="0">
                <a:solidFill>
                  <a:srgbClr val="000000"/>
                </a:solidFill>
              </a:rPr>
              <a:t> </a:t>
            </a:r>
            <a:r>
              <a:rPr lang="en-US" sz="3200" dirty="0" err="1">
                <a:solidFill>
                  <a:srgbClr val="000000"/>
                </a:solidFill>
              </a:rPr>
              <a:t>thân</a:t>
            </a:r>
            <a:endParaRPr lang="en-US" sz="3200" dirty="0">
              <a:solidFill>
                <a:srgbClr val="000000"/>
              </a:solidFill>
            </a:endParaRPr>
          </a:p>
        </p:txBody>
      </p:sp>
    </p:spTree>
    <p:extLst>
      <p:ext uri="{BB962C8B-B14F-4D97-AF65-F5344CB8AC3E}">
        <p14:creationId xmlns:p14="http://schemas.microsoft.com/office/powerpoint/2010/main" val="34153235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barn(inHorizontal)">
                                      <p:cBhvr>
                                        <p:cTn id="7" dur="500"/>
                                        <p:tgtEl>
                                          <p:spTgt spid="112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barn(inVertical)">
                                      <p:cBhvr>
                                        <p:cTn id="12" dur="500"/>
                                        <p:tgtEl>
                                          <p:spTgt spid="112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0" presetClass="entr" presetSubtype="0" fill="hold" nodeType="clickEffect">
                                  <p:stCondLst>
                                    <p:cond delay="0"/>
                                  </p:stCondLst>
                                  <p:iterate type="lt">
                                    <p:tmPct val="10000"/>
                                  </p:iterate>
                                  <p:childTnLst>
                                    <p:set>
                                      <p:cBhvr>
                                        <p:cTn id="16" dur="1" fill="hold">
                                          <p:stCondLst>
                                            <p:cond delay="0"/>
                                          </p:stCondLst>
                                        </p:cTn>
                                        <p:tgtEl>
                                          <p:spTgt spid="11267">
                                            <p:txEl>
                                              <p:pRg st="3" end="3"/>
                                            </p:txEl>
                                          </p:spTgt>
                                        </p:tgtEl>
                                        <p:attrNameLst>
                                          <p:attrName>style.visibility</p:attrName>
                                        </p:attrNameLst>
                                      </p:cBhvr>
                                      <p:to>
                                        <p:strVal val="visible"/>
                                      </p:to>
                                    </p:set>
                                    <p:animEffect transition="in" filter="fade">
                                      <p:cBhvr>
                                        <p:cTn id="17" dur="1000"/>
                                        <p:tgtEl>
                                          <p:spTgt spid="11267">
                                            <p:txEl>
                                              <p:pRg st="3" end="3"/>
                                            </p:txEl>
                                          </p:spTgt>
                                        </p:tgtEl>
                                      </p:cBhvr>
                                    </p:animEffect>
                                    <p:anim calcmode="lin" valueType="num">
                                      <p:cBhvr>
                                        <p:cTn id="18" dur="1000" fill="hold"/>
                                        <p:tgtEl>
                                          <p:spTgt spid="11267">
                                            <p:txEl>
                                              <p:pRg st="3" end="3"/>
                                            </p:txEl>
                                          </p:spTgt>
                                        </p:tgtEl>
                                        <p:attrNameLst>
                                          <p:attrName>ppt_x</p:attrName>
                                        </p:attrNameLst>
                                      </p:cBhvr>
                                      <p:tavLst>
                                        <p:tav tm="0">
                                          <p:val>
                                            <p:strVal val="#ppt_x-.1"/>
                                          </p:val>
                                        </p:tav>
                                        <p:tav tm="100000">
                                          <p:val>
                                            <p:strVal val="#ppt_x"/>
                                          </p:val>
                                        </p:tav>
                                      </p:tavLst>
                                    </p:anim>
                                    <p:anim calcmode="lin" valueType="num">
                                      <p:cBhvr>
                                        <p:cTn id="19" dur="1000" fill="hold"/>
                                        <p:tgtEl>
                                          <p:spTgt spid="112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5" presetClass="entr" presetSubtype="0" fill="hold" nodeType="clickEffect">
                                  <p:stCondLst>
                                    <p:cond delay="0"/>
                                  </p:stCondLst>
                                  <p:childTnLst>
                                    <p:set>
                                      <p:cBhvr>
                                        <p:cTn id="23" dur="1" fill="hold">
                                          <p:stCondLst>
                                            <p:cond delay="0"/>
                                          </p:stCondLst>
                                        </p:cTn>
                                        <p:tgtEl>
                                          <p:spTgt spid="11273"/>
                                        </p:tgtEl>
                                        <p:attrNameLst>
                                          <p:attrName>style.visibility</p:attrName>
                                        </p:attrNameLst>
                                      </p:cBhvr>
                                      <p:to>
                                        <p:strVal val="visible"/>
                                      </p:to>
                                    </p:set>
                                    <p:anim calcmode="lin" valueType="num">
                                      <p:cBhvr>
                                        <p:cTn id="24" dur="1000" fill="hold"/>
                                        <p:tgtEl>
                                          <p:spTgt spid="11273"/>
                                        </p:tgtEl>
                                        <p:attrNameLst>
                                          <p:attrName>ppt_w</p:attrName>
                                        </p:attrNameLst>
                                      </p:cBhvr>
                                      <p:tavLst>
                                        <p:tav tm="0">
                                          <p:val>
                                            <p:fltVal val="0"/>
                                          </p:val>
                                        </p:tav>
                                        <p:tav tm="100000">
                                          <p:val>
                                            <p:strVal val="#ppt_w"/>
                                          </p:val>
                                        </p:tav>
                                      </p:tavLst>
                                    </p:anim>
                                    <p:anim calcmode="lin" valueType="num">
                                      <p:cBhvr>
                                        <p:cTn id="25" dur="1000" fill="hold"/>
                                        <p:tgtEl>
                                          <p:spTgt spid="11273"/>
                                        </p:tgtEl>
                                        <p:attrNameLst>
                                          <p:attrName>ppt_h</p:attrName>
                                        </p:attrNameLst>
                                      </p:cBhvr>
                                      <p:tavLst>
                                        <p:tav tm="0">
                                          <p:val>
                                            <p:fltVal val="0"/>
                                          </p:val>
                                        </p:tav>
                                        <p:tav tm="100000">
                                          <p:val>
                                            <p:strVal val="#ppt_h"/>
                                          </p:val>
                                        </p:tav>
                                      </p:tavLst>
                                    </p:anim>
                                    <p:anim calcmode="lin" valueType="num">
                                      <p:cBhvr>
                                        <p:cTn id="26" dur="1000" fill="hold"/>
                                        <p:tgtEl>
                                          <p:spTgt spid="11273"/>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1273"/>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grpId="0" nodeType="withEffect">
                                  <p:stCondLst>
                                    <p:cond delay="0"/>
                                  </p:stCondLst>
                                  <p:childTnLst>
                                    <p:set>
                                      <p:cBhvr>
                                        <p:cTn id="29" dur="1" fill="hold">
                                          <p:stCondLst>
                                            <p:cond delay="0"/>
                                          </p:stCondLst>
                                        </p:cTn>
                                        <p:tgtEl>
                                          <p:spTgt spid="11275"/>
                                        </p:tgtEl>
                                        <p:attrNameLst>
                                          <p:attrName>style.visibility</p:attrName>
                                        </p:attrNameLst>
                                      </p:cBhvr>
                                      <p:to>
                                        <p:strVal val="visible"/>
                                      </p:to>
                                    </p:set>
                                    <p:anim calcmode="lin" valueType="num">
                                      <p:cBhvr>
                                        <p:cTn id="30" dur="1000" fill="hold"/>
                                        <p:tgtEl>
                                          <p:spTgt spid="11275"/>
                                        </p:tgtEl>
                                        <p:attrNameLst>
                                          <p:attrName>ppt_w</p:attrName>
                                        </p:attrNameLst>
                                      </p:cBhvr>
                                      <p:tavLst>
                                        <p:tav tm="0">
                                          <p:val>
                                            <p:fltVal val="0"/>
                                          </p:val>
                                        </p:tav>
                                        <p:tav tm="100000">
                                          <p:val>
                                            <p:strVal val="#ppt_w"/>
                                          </p:val>
                                        </p:tav>
                                      </p:tavLst>
                                    </p:anim>
                                    <p:anim calcmode="lin" valueType="num">
                                      <p:cBhvr>
                                        <p:cTn id="31" dur="1000" fill="hold"/>
                                        <p:tgtEl>
                                          <p:spTgt spid="11275"/>
                                        </p:tgtEl>
                                        <p:attrNameLst>
                                          <p:attrName>ppt_h</p:attrName>
                                        </p:attrNameLst>
                                      </p:cBhvr>
                                      <p:tavLst>
                                        <p:tav tm="0">
                                          <p:val>
                                            <p:fltVal val="0"/>
                                          </p:val>
                                        </p:tav>
                                        <p:tav tm="100000">
                                          <p:val>
                                            <p:strVal val="#ppt_h"/>
                                          </p:val>
                                        </p:tav>
                                      </p:tavLst>
                                    </p:anim>
                                    <p:anim calcmode="lin" valueType="num">
                                      <p:cBhvr>
                                        <p:cTn id="32" dur="1000" fill="hold"/>
                                        <p:tgtEl>
                                          <p:spTgt spid="11275"/>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12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56" presetClass="entr" presetSubtype="0" fill="hold" nodeType="clickEffect">
                                  <p:stCondLst>
                                    <p:cond delay="0"/>
                                  </p:stCondLst>
                                  <p:iterate type="lt">
                                    <p:tmPct val="10000"/>
                                  </p:iterate>
                                  <p:childTnLst>
                                    <p:set>
                                      <p:cBhvr>
                                        <p:cTn id="37" dur="1" fill="hold">
                                          <p:stCondLst>
                                            <p:cond delay="0"/>
                                          </p:stCondLst>
                                        </p:cTn>
                                        <p:tgtEl>
                                          <p:spTgt spid="11267">
                                            <p:txEl>
                                              <p:pRg st="5" end="5"/>
                                            </p:txEl>
                                          </p:spTgt>
                                        </p:tgtEl>
                                        <p:attrNameLst>
                                          <p:attrName>style.visibility</p:attrName>
                                        </p:attrNameLst>
                                      </p:cBhvr>
                                      <p:to>
                                        <p:strVal val="visible"/>
                                      </p:to>
                                    </p:set>
                                    <p:anim by="(-#ppt_w*2)" calcmode="lin" valueType="num">
                                      <p:cBhvr rctx="PPT">
                                        <p:cTn id="38" dur="500" autoRev="1" fill="hold">
                                          <p:stCondLst>
                                            <p:cond delay="0"/>
                                          </p:stCondLst>
                                        </p:cTn>
                                        <p:tgtEl>
                                          <p:spTgt spid="11267">
                                            <p:txEl>
                                              <p:pRg st="5" end="5"/>
                                            </p:txEl>
                                          </p:spTgt>
                                        </p:tgtEl>
                                        <p:attrNameLst>
                                          <p:attrName>ppt_w</p:attrName>
                                        </p:attrNameLst>
                                      </p:cBhvr>
                                    </p:anim>
                                    <p:anim by="(#ppt_w*0.50)" calcmode="lin" valueType="num">
                                      <p:cBhvr>
                                        <p:cTn id="39" dur="500" decel="50000" autoRev="1" fill="hold">
                                          <p:stCondLst>
                                            <p:cond delay="0"/>
                                          </p:stCondLst>
                                        </p:cTn>
                                        <p:tgtEl>
                                          <p:spTgt spid="11267">
                                            <p:txEl>
                                              <p:pRg st="5" end="5"/>
                                            </p:txEl>
                                          </p:spTgt>
                                        </p:tgtEl>
                                        <p:attrNameLst>
                                          <p:attrName>ppt_x</p:attrName>
                                        </p:attrNameLst>
                                      </p:cBhvr>
                                    </p:anim>
                                    <p:anim from="(-#ppt_h/2)" to="(#ppt_y)" calcmode="lin" valueType="num">
                                      <p:cBhvr>
                                        <p:cTn id="40" dur="1000" fill="hold">
                                          <p:stCondLst>
                                            <p:cond delay="0"/>
                                          </p:stCondLst>
                                        </p:cTn>
                                        <p:tgtEl>
                                          <p:spTgt spid="11267">
                                            <p:txEl>
                                              <p:pRg st="5" end="5"/>
                                            </p:txEl>
                                          </p:spTgt>
                                        </p:tgtEl>
                                        <p:attrNameLst>
                                          <p:attrName>ppt_y</p:attrName>
                                        </p:attrNameLst>
                                      </p:cBhvr>
                                    </p:anim>
                                    <p:animRot by="21600000">
                                      <p:cBhvr>
                                        <p:cTn id="41" dur="1000" fill="hold">
                                          <p:stCondLst>
                                            <p:cond delay="0"/>
                                          </p:stCondLst>
                                        </p:cTn>
                                        <p:tgtEl>
                                          <p:spTgt spid="11267">
                                            <p:txEl>
                                              <p:pRg st="5" end="5"/>
                                            </p:txEl>
                                          </p:spTgt>
                                        </p:tgtEl>
                                        <p:attrNameLst>
                                          <p:attrName>r</p:attrName>
                                        </p:attrNameLst>
                                      </p:cBhvr>
                                    </p:animRot>
                                  </p:childTnLst>
                                </p:cTn>
                              </p:par>
                              <p:par>
                                <p:cTn id="42" presetID="16" presetClass="entr" presetSubtype="21" fill="hold" nodeType="withEffect">
                                  <p:stCondLst>
                                    <p:cond delay="0"/>
                                  </p:stCondLst>
                                  <p:childTnLst>
                                    <p:set>
                                      <p:cBhvr>
                                        <p:cTn id="43" dur="1" fill="hold">
                                          <p:stCondLst>
                                            <p:cond delay="0"/>
                                          </p:stCondLst>
                                        </p:cTn>
                                        <p:tgtEl>
                                          <p:spTgt spid="11267">
                                            <p:txEl>
                                              <p:pRg st="6" end="6"/>
                                            </p:txEl>
                                          </p:spTgt>
                                        </p:tgtEl>
                                        <p:attrNameLst>
                                          <p:attrName>style.visibility</p:attrName>
                                        </p:attrNameLst>
                                      </p:cBhvr>
                                      <p:to>
                                        <p:strVal val="visible"/>
                                      </p:to>
                                    </p:set>
                                    <p:animEffect transition="in" filter="barn(inVertical)">
                                      <p:cBhvr>
                                        <p:cTn id="44" dur="500"/>
                                        <p:tgtEl>
                                          <p:spTgt spid="11267">
                                            <p:txEl>
                                              <p:pRg st="6" end="6"/>
                                            </p:txEl>
                                          </p:spTgt>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11268"/>
                                        </p:tgtEl>
                                        <p:attrNameLst>
                                          <p:attrName>style.visibility</p:attrName>
                                        </p:attrNameLst>
                                      </p:cBhvr>
                                      <p:to>
                                        <p:strVal val="visible"/>
                                      </p:to>
                                    </p:set>
                                    <p:anim calcmode="lin" valueType="num">
                                      <p:cBhvr>
                                        <p:cTn id="47" dur="500" decel="50000" fill="hold">
                                          <p:stCondLst>
                                            <p:cond delay="0"/>
                                          </p:stCondLst>
                                        </p:cTn>
                                        <p:tgtEl>
                                          <p:spTgt spid="11268"/>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1268"/>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1268"/>
                                        </p:tgtEl>
                                        <p:attrNameLst>
                                          <p:attrName>ppt_w</p:attrName>
                                        </p:attrNameLst>
                                      </p:cBhvr>
                                      <p:tavLst>
                                        <p:tav tm="0">
                                          <p:val>
                                            <p:strVal val="#ppt_w*.05"/>
                                          </p:val>
                                        </p:tav>
                                        <p:tav tm="100000">
                                          <p:val>
                                            <p:strVal val="#ppt_w"/>
                                          </p:val>
                                        </p:tav>
                                      </p:tavLst>
                                    </p:anim>
                                    <p:anim calcmode="lin" valueType="num">
                                      <p:cBhvr>
                                        <p:cTn id="50" dur="1000" fill="hold"/>
                                        <p:tgtEl>
                                          <p:spTgt spid="11268"/>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1268"/>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1268"/>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1268"/>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1268"/>
                                        </p:tgtEl>
                                      </p:cBhvr>
                                    </p:animEffect>
                                  </p:childTnLst>
                                </p:cTn>
                              </p:par>
                              <p:par>
                                <p:cTn id="55" presetID="25" presetClass="entr" presetSubtype="0" fill="hold" grpId="0" nodeType="withEffect">
                                  <p:stCondLst>
                                    <p:cond delay="0"/>
                                  </p:stCondLst>
                                  <p:childTnLst>
                                    <p:set>
                                      <p:cBhvr>
                                        <p:cTn id="56" dur="1" fill="hold">
                                          <p:stCondLst>
                                            <p:cond delay="0"/>
                                          </p:stCondLst>
                                        </p:cTn>
                                        <p:tgtEl>
                                          <p:spTgt spid="11274"/>
                                        </p:tgtEl>
                                        <p:attrNameLst>
                                          <p:attrName>style.visibility</p:attrName>
                                        </p:attrNameLst>
                                      </p:cBhvr>
                                      <p:to>
                                        <p:strVal val="visible"/>
                                      </p:to>
                                    </p:set>
                                    <p:anim calcmode="lin" valueType="num">
                                      <p:cBhvr>
                                        <p:cTn id="57" dur="500" decel="50000" fill="hold">
                                          <p:stCondLst>
                                            <p:cond delay="0"/>
                                          </p:stCondLst>
                                        </p:cTn>
                                        <p:tgtEl>
                                          <p:spTgt spid="11274"/>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1274"/>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1274"/>
                                        </p:tgtEl>
                                        <p:attrNameLst>
                                          <p:attrName>ppt_w</p:attrName>
                                        </p:attrNameLst>
                                      </p:cBhvr>
                                      <p:tavLst>
                                        <p:tav tm="0">
                                          <p:val>
                                            <p:strVal val="#ppt_w*.05"/>
                                          </p:val>
                                        </p:tav>
                                        <p:tav tm="100000">
                                          <p:val>
                                            <p:strVal val="#ppt_w"/>
                                          </p:val>
                                        </p:tav>
                                      </p:tavLst>
                                    </p:anim>
                                    <p:anim calcmode="lin" valueType="num">
                                      <p:cBhvr>
                                        <p:cTn id="60" dur="1000" fill="hold"/>
                                        <p:tgtEl>
                                          <p:spTgt spid="11274"/>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1274"/>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1274"/>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1274"/>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1274"/>
                                        </p:tgtEl>
                                      </p:cBhvr>
                                    </p:animEffect>
                                  </p:childTnLst>
                                </p:cTn>
                              </p:par>
                              <p:par>
                                <p:cTn id="65" presetID="25" presetClass="entr" presetSubtype="0" fill="hold" nodeType="withEffect">
                                  <p:stCondLst>
                                    <p:cond delay="0"/>
                                  </p:stCondLst>
                                  <p:childTnLst>
                                    <p:set>
                                      <p:cBhvr>
                                        <p:cTn id="66" dur="1" fill="hold">
                                          <p:stCondLst>
                                            <p:cond delay="0"/>
                                          </p:stCondLst>
                                        </p:cTn>
                                        <p:tgtEl>
                                          <p:spTgt spid="11276"/>
                                        </p:tgtEl>
                                        <p:attrNameLst>
                                          <p:attrName>style.visibility</p:attrName>
                                        </p:attrNameLst>
                                      </p:cBhvr>
                                      <p:to>
                                        <p:strVal val="visible"/>
                                      </p:to>
                                    </p:set>
                                    <p:anim calcmode="lin" valueType="num">
                                      <p:cBhvr>
                                        <p:cTn id="67" dur="500" decel="50000" fill="hold">
                                          <p:stCondLst>
                                            <p:cond delay="0"/>
                                          </p:stCondLst>
                                        </p:cTn>
                                        <p:tgtEl>
                                          <p:spTgt spid="11276"/>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1276"/>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1276"/>
                                        </p:tgtEl>
                                        <p:attrNameLst>
                                          <p:attrName>ppt_w</p:attrName>
                                        </p:attrNameLst>
                                      </p:cBhvr>
                                      <p:tavLst>
                                        <p:tav tm="0">
                                          <p:val>
                                            <p:strVal val="#ppt_w*.05"/>
                                          </p:val>
                                        </p:tav>
                                        <p:tav tm="100000">
                                          <p:val>
                                            <p:strVal val="#ppt_w"/>
                                          </p:val>
                                        </p:tav>
                                      </p:tavLst>
                                    </p:anim>
                                    <p:anim calcmode="lin" valueType="num">
                                      <p:cBhvr>
                                        <p:cTn id="70" dur="1000" fill="hold"/>
                                        <p:tgtEl>
                                          <p:spTgt spid="11276"/>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1276"/>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1276"/>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1276"/>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1276"/>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barn(inVertical)">
                                      <p:cBhvr>
                                        <p:cTn id="79" dur="5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barn(inVertical)">
                                      <p:cBhvr>
                                        <p:cTn id="84" dur="500"/>
                                        <p:tgtEl>
                                          <p:spTgt spid="2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down)">
                                      <p:cBhvr>
                                        <p:cTn id="89" dur="500"/>
                                        <p:tgtEl>
                                          <p:spTgt spid="21"/>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barn(inVertical)">
                                      <p:cBhvr>
                                        <p:cTn id="94" dur="500"/>
                                        <p:tgtEl>
                                          <p:spTgt spid="23"/>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barn(inVertical)">
                                      <p:cBhvr>
                                        <p:cTn id="97" dur="500"/>
                                        <p:tgtEl>
                                          <p:spTgt spid="2"/>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barn(inVertical)">
                                      <p:cBhvr>
                                        <p:cTn id="102" dur="500"/>
                                        <p:tgtEl>
                                          <p:spTgt spid="1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wipe(down)">
                                      <p:cBhvr>
                                        <p:cTn id="107" dur="500"/>
                                        <p:tgtEl>
                                          <p:spTgt spid="1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18"/>
                                        </p:tgtEl>
                                        <p:attrNameLst>
                                          <p:attrName>style.visibility</p:attrName>
                                        </p:attrNameLst>
                                      </p:cBhvr>
                                      <p:to>
                                        <p:strVal val="visible"/>
                                      </p:to>
                                    </p:set>
                                    <p:animEffect transition="in" filter="wipe(down)">
                                      <p:cBhvr>
                                        <p:cTn id="112" dur="500"/>
                                        <p:tgtEl>
                                          <p:spTgt spid="18"/>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barn(inVertical)">
                                      <p:cBhvr>
                                        <p:cTn id="117" dur="500"/>
                                        <p:tgtEl>
                                          <p:spTgt spid="22"/>
                                        </p:tgtEl>
                                      </p:cBhvr>
                                    </p:animEffect>
                                  </p:childTnLst>
                                </p:cTn>
                              </p:par>
                              <p:par>
                                <p:cTn id="118" presetID="16" presetClass="entr" presetSubtype="21" fill="hold" grpId="0" nodeType="withEffect">
                                  <p:stCondLst>
                                    <p:cond delay="0"/>
                                  </p:stCondLst>
                                  <p:childTnLst>
                                    <p:set>
                                      <p:cBhvr>
                                        <p:cTn id="119" dur="1" fill="hold">
                                          <p:stCondLst>
                                            <p:cond delay="0"/>
                                          </p:stCondLst>
                                        </p:cTn>
                                        <p:tgtEl>
                                          <p:spTgt spid="24"/>
                                        </p:tgtEl>
                                        <p:attrNameLst>
                                          <p:attrName>style.visibility</p:attrName>
                                        </p:attrNameLst>
                                      </p:cBhvr>
                                      <p:to>
                                        <p:strVal val="visible"/>
                                      </p:to>
                                    </p:set>
                                    <p:animEffect transition="in" filter="barn(inVertical)">
                                      <p:cBhvr>
                                        <p:cTn id="1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74" grpId="0" animBg="1"/>
      <p:bldP spid="11275" grpId="0" animBg="1"/>
      <p:bldP spid="16" grpId="0" animBg="1"/>
      <p:bldP spid="17" grpId="0" animBg="1"/>
      <p:bldP spid="18" grpId="0" animBg="1"/>
      <p:bldP spid="19" grpId="0" animBg="1"/>
      <p:bldP spid="20" grpId="0" animBg="1"/>
      <p:bldP spid="21" grpId="0" animBg="1"/>
      <p:bldP spid="22" grpId="0" animBg="1"/>
      <p:bldP spid="23" grpId="0" animBg="1"/>
      <p:bldP spid="24"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0"/>
          <p:cNvGraphicFramePr>
            <a:graphicFrameLocks noGrp="1"/>
          </p:cNvGraphicFramePr>
          <p:nvPr>
            <p:ph idx="1"/>
            <p:extLst>
              <p:ext uri="{D42A27DB-BD31-4B8C-83A1-F6EECF244321}">
                <p14:modId xmlns:p14="http://schemas.microsoft.com/office/powerpoint/2010/main" val="750350796"/>
              </p:ext>
            </p:extLst>
          </p:nvPr>
        </p:nvGraphicFramePr>
        <p:xfrm>
          <a:off x="0" y="24688"/>
          <a:ext cx="8991599" cy="6942866"/>
        </p:xfrm>
        <a:graphic>
          <a:graphicData uri="http://schemas.openxmlformats.org/drawingml/2006/table">
            <a:tbl>
              <a:tblPr/>
              <a:tblGrid>
                <a:gridCol w="2320412">
                  <a:extLst>
                    <a:ext uri="{9D8B030D-6E8A-4147-A177-3AD203B41FA5}">
                      <a16:colId xmlns="" xmlns:a16="http://schemas.microsoft.com/office/drawing/2014/main" val="2189206822"/>
                    </a:ext>
                  </a:extLst>
                </a:gridCol>
                <a:gridCol w="870155">
                  <a:extLst>
                    <a:ext uri="{9D8B030D-6E8A-4147-A177-3AD203B41FA5}">
                      <a16:colId xmlns="" xmlns:a16="http://schemas.microsoft.com/office/drawing/2014/main" val="1220112889"/>
                    </a:ext>
                  </a:extLst>
                </a:gridCol>
                <a:gridCol w="652616">
                  <a:extLst>
                    <a:ext uri="{9D8B030D-6E8A-4147-A177-3AD203B41FA5}">
                      <a16:colId xmlns="" xmlns:a16="http://schemas.microsoft.com/office/drawing/2014/main" val="3257604387"/>
                    </a:ext>
                  </a:extLst>
                </a:gridCol>
                <a:gridCol w="648869">
                  <a:extLst>
                    <a:ext uri="{9D8B030D-6E8A-4147-A177-3AD203B41FA5}">
                      <a16:colId xmlns="" xmlns:a16="http://schemas.microsoft.com/office/drawing/2014/main" val="3520656726"/>
                    </a:ext>
                  </a:extLst>
                </a:gridCol>
                <a:gridCol w="583851">
                  <a:extLst>
                    <a:ext uri="{9D8B030D-6E8A-4147-A177-3AD203B41FA5}">
                      <a16:colId xmlns="" xmlns:a16="http://schemas.microsoft.com/office/drawing/2014/main" val="989784119"/>
                    </a:ext>
                  </a:extLst>
                </a:gridCol>
                <a:gridCol w="652616">
                  <a:extLst>
                    <a:ext uri="{9D8B030D-6E8A-4147-A177-3AD203B41FA5}">
                      <a16:colId xmlns="" xmlns:a16="http://schemas.microsoft.com/office/drawing/2014/main" val="1965918413"/>
                    </a:ext>
                  </a:extLst>
                </a:gridCol>
                <a:gridCol w="652616">
                  <a:extLst>
                    <a:ext uri="{9D8B030D-6E8A-4147-A177-3AD203B41FA5}">
                      <a16:colId xmlns="" xmlns:a16="http://schemas.microsoft.com/office/drawing/2014/main" val="1150802308"/>
                    </a:ext>
                  </a:extLst>
                </a:gridCol>
                <a:gridCol w="652616"/>
                <a:gridCol w="652616"/>
                <a:gridCol w="652616"/>
                <a:gridCol w="652616"/>
              </a:tblGrid>
              <a:tr h="762000">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Lớp</a:t>
                      </a: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3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gridSpan="3">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646384538"/>
                  </a:ext>
                </a:extLst>
              </a:tr>
              <a:tr h="533400">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lớp</a:t>
                      </a: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4f</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51221254"/>
                  </a:ext>
                </a:extLst>
              </a:tr>
              <a:tr h="533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AO </a:t>
                      </a: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42266">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 </a:t>
                      </a: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lớp</a:t>
                      </a: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54118390"/>
                  </a:ext>
                </a:extLst>
              </a:tr>
              <a:tr h="1021080">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 </a:t>
                      </a: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3200"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lớp</a:t>
                      </a: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gridSpan="3">
                  <a:txBody>
                    <a:bodyPr/>
                    <a:lstStyle>
                      <a:lvl1pPr>
                        <a:spcBef>
                          <a:spcPct val="20000"/>
                        </a:spcBef>
                        <a:buClr>
                          <a:schemeClr val="tx2"/>
                        </a:buClr>
                        <a:buSzPct val="70000"/>
                        <a:buFont typeface="Wingdings" panose="05000000000000000000" pitchFamily="2" charset="2"/>
                        <a:defRPr sz="2500">
                          <a:solidFill>
                            <a:schemeClr val="tx1"/>
                          </a:solidFill>
                          <a:latin typeface="Verdana" panose="020B0604030504040204" pitchFamily="34" charset="0"/>
                        </a:defRPr>
                      </a:lvl1pPr>
                      <a:lvl2pPr>
                        <a:spcBef>
                          <a:spcPct val="20000"/>
                        </a:spcBef>
                        <a:buClr>
                          <a:schemeClr val="accent2"/>
                        </a:buClr>
                        <a:buSzPct val="70000"/>
                        <a:buFont typeface="Wingdings" panose="05000000000000000000" pitchFamily="2" charset="2"/>
                        <a:defRPr sz="2100">
                          <a:solidFill>
                            <a:schemeClr val="tx1"/>
                          </a:solidFill>
                          <a:latin typeface="Verdana" panose="020B0604030504040204" pitchFamily="34" charset="0"/>
                        </a:defRPr>
                      </a:lvl2pPr>
                      <a:lvl3pPr>
                        <a:spcBef>
                          <a:spcPct val="20000"/>
                        </a:spcBef>
                        <a:buClr>
                          <a:schemeClr val="tx2"/>
                        </a:buClr>
                        <a:buSzPct val="65000"/>
                        <a:buFont typeface="Wingdings" panose="05000000000000000000" pitchFamily="2" charset="2"/>
                        <a:defRPr sz="2000">
                          <a:solidFill>
                            <a:schemeClr val="tx1"/>
                          </a:solidFill>
                          <a:latin typeface="Verdana" panose="020B0604030504040204" pitchFamily="34" charset="0"/>
                        </a:defRPr>
                      </a:lvl3pPr>
                      <a:lvl4pPr>
                        <a:spcBef>
                          <a:spcPct val="20000"/>
                        </a:spcBef>
                        <a:buClr>
                          <a:schemeClr val="accent2"/>
                        </a:buClr>
                        <a:buSzPct val="70000"/>
                        <a:buFont typeface="Wingdings" panose="05000000000000000000" pitchFamily="2" charset="2"/>
                        <a:defRPr sz="1700">
                          <a:solidFill>
                            <a:schemeClr val="tx1"/>
                          </a:solidFill>
                          <a:latin typeface="Verdana" panose="020B0604030504040204" pitchFamily="34" charset="0"/>
                        </a:defRPr>
                      </a:lvl4pPr>
                      <a:lvl5pPr>
                        <a:spcBef>
                          <a:spcPct val="20000"/>
                        </a:spcBef>
                        <a:buClr>
                          <a:schemeClr val="tx2"/>
                        </a:buClr>
                        <a:buSzPct val="60000"/>
                        <a:buFont typeface="Wingdings" panose="05000000000000000000" pitchFamily="2" charset="2"/>
                        <a:defRPr sz="1700">
                          <a:solidFill>
                            <a:schemeClr val="tx1"/>
                          </a:solidFill>
                          <a:latin typeface="Verdana" panose="020B0604030504040204" pitchFamily="34" charset="0"/>
                        </a:defRPr>
                      </a:lvl5pPr>
                      <a:lvl6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6pPr>
                      <a:lvl7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7pPr>
                      <a:lvl8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8pPr>
                      <a:lvl9pPr fontAlgn="base">
                        <a:spcBef>
                          <a:spcPct val="20000"/>
                        </a:spcBef>
                        <a:spcAft>
                          <a:spcPct val="0"/>
                        </a:spcAft>
                        <a:buClr>
                          <a:schemeClr val="tx2"/>
                        </a:buClr>
                        <a:buSzPct val="60000"/>
                        <a:buFont typeface="Wingdings" panose="05000000000000000000" pitchFamily="2" charset="2"/>
                        <a:defRPr sz="17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tc hMerge="1">
                  <a:txBody>
                    <a:bodyPr/>
                    <a:lstStyle/>
                    <a:p>
                      <a:endParaRPr lang="vi-VN"/>
                    </a:p>
                  </a:txBody>
                  <a:tcPr/>
                </a:tc>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01541522"/>
                  </a:ext>
                </a:extLst>
              </a:tr>
              <a:tr h="1021080">
                <a:tc gridSpan="1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vi-VN" sz="3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endParaRPr kumimoji="0" lang="vi-VN" altLang="vi-VN"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Rectangle 38"/>
          <p:cNvSpPr>
            <a:spLocks noChangeArrowheads="1"/>
          </p:cNvSpPr>
          <p:nvPr/>
        </p:nvSpPr>
        <p:spPr bwMode="auto">
          <a:xfrm rot="10812914" flipV="1">
            <a:off x="558059" y="6045292"/>
            <a:ext cx="6483893" cy="523220"/>
          </a:xfrm>
          <a:prstGeom prst="rect">
            <a:avLst/>
          </a:prstGeom>
          <a:solidFill>
            <a:schemeClr val="accent3">
              <a:lumMod val="60000"/>
              <a:lumOff val="40000"/>
            </a:schemeClr>
          </a:solidFill>
          <a:ln w="9525">
            <a:solidFill>
              <a:srgbClr val="FF0000"/>
            </a:solidFill>
            <a:miter lim="800000"/>
            <a:headEnd/>
            <a:tailEnd/>
          </a:ln>
          <a:effectLst/>
          <a:extLst/>
        </p:spPr>
        <p:txBody>
          <a:bodyPr wrap="square">
            <a:spAutoFit/>
          </a:bodyPr>
          <a:lstStyle/>
          <a:p>
            <a:pPr algn="ctr" fontAlgn="auto">
              <a:spcBef>
                <a:spcPts val="0"/>
              </a:spcBef>
              <a:spcAft>
                <a:spcPts val="0"/>
              </a:spcAft>
            </a:pPr>
            <a:r>
              <a:rPr lang="en-US" altLang="vi-VN" sz="2800" dirty="0" err="1">
                <a:solidFill>
                  <a:prstClr val="black"/>
                </a:solidFill>
                <a:latin typeface=".VnArial" panose="020B7200000000000000" pitchFamily="34" charset="0"/>
              </a:rPr>
              <a:t>Sè</a:t>
            </a:r>
            <a:r>
              <a:rPr lang="en-US" altLang="vi-VN" sz="2800" dirty="0">
                <a:solidFill>
                  <a:prstClr val="black"/>
                </a:solidFill>
                <a:latin typeface=".VnArial" panose="020B7200000000000000" pitchFamily="34" charset="0"/>
              </a:rPr>
              <a:t> e </a:t>
            </a:r>
            <a:r>
              <a:rPr lang="en-US" altLang="vi-VN" sz="2800" dirty="0" err="1">
                <a:solidFill>
                  <a:prstClr val="black"/>
                </a:solidFill>
                <a:latin typeface=".VnArial" panose="020B7200000000000000" pitchFamily="34" charset="0"/>
              </a:rPr>
              <a:t>tèi</a:t>
            </a:r>
            <a:r>
              <a:rPr lang="en-US" altLang="vi-VN" sz="2800" dirty="0">
                <a:solidFill>
                  <a:prstClr val="black"/>
                </a:solidFill>
                <a:latin typeface=".VnArial" panose="020B7200000000000000" pitchFamily="34" charset="0"/>
              </a:rPr>
              <a:t> ®a </a:t>
            </a:r>
            <a:r>
              <a:rPr lang="en-US" altLang="vi-VN" sz="2800" dirty="0" err="1">
                <a:solidFill>
                  <a:prstClr val="black"/>
                </a:solidFill>
                <a:latin typeface=".VnArial" panose="020B7200000000000000" pitchFamily="34" charset="0"/>
              </a:rPr>
              <a:t>cña</a:t>
            </a:r>
            <a:r>
              <a:rPr lang="en-US" altLang="vi-VN" sz="2800" dirty="0">
                <a:solidFill>
                  <a:prstClr val="black"/>
                </a:solidFill>
                <a:latin typeface=".VnArial" panose="020B7200000000000000" pitchFamily="34" charset="0"/>
              </a:rPr>
              <a:t> </a:t>
            </a:r>
            <a:r>
              <a:rPr lang="en-US" altLang="vi-VN" sz="2800" dirty="0" err="1">
                <a:solidFill>
                  <a:prstClr val="black"/>
                </a:solidFill>
                <a:latin typeface=".VnArial" panose="020B7200000000000000" pitchFamily="34" charset="0"/>
              </a:rPr>
              <a:t>líp</a:t>
            </a:r>
            <a:r>
              <a:rPr lang="en-US" altLang="vi-VN" sz="2800" dirty="0">
                <a:solidFill>
                  <a:prstClr val="black"/>
                </a:solidFill>
                <a:latin typeface=".VnArial" panose="020B7200000000000000" pitchFamily="34" charset="0"/>
              </a:rPr>
              <a:t> n lµ </a:t>
            </a:r>
            <a:r>
              <a:rPr lang="en-US" altLang="vi-VN" sz="2800" dirty="0" smtClean="0">
                <a:solidFill>
                  <a:srgbClr val="FF0000"/>
                </a:solidFill>
                <a:latin typeface=".VnArial" panose="020B7200000000000000" pitchFamily="34" charset="0"/>
              </a:rPr>
              <a:t>2n</a:t>
            </a:r>
            <a:r>
              <a:rPr lang="en-US" altLang="vi-VN" sz="2800" baseline="30000" dirty="0" smtClean="0">
                <a:solidFill>
                  <a:srgbClr val="FF0000"/>
                </a:solidFill>
                <a:latin typeface=".VnArial" panose="020B7200000000000000" pitchFamily="34" charset="0"/>
              </a:rPr>
              <a:t>2</a:t>
            </a:r>
            <a:r>
              <a:rPr lang="en-US" altLang="vi-VN" sz="2800" dirty="0" smtClean="0">
                <a:solidFill>
                  <a:prstClr val="black"/>
                </a:solidFill>
                <a:latin typeface=".VnArial" panose="020B7200000000000000" pitchFamily="34" charset="0"/>
              </a:rPr>
              <a:t>( n=1</a:t>
            </a:r>
            <a:r>
              <a:rPr lang="en-US" altLang="vi-VN" sz="2800" dirty="0" smtClean="0">
                <a:solidFill>
                  <a:prstClr val="black"/>
                </a:solidFill>
                <a:latin typeface=".VnArial" panose="020B7200000000000000" pitchFamily="34" charset="0"/>
                <a:sym typeface="Wingdings" panose="05000000000000000000" pitchFamily="2" charset="2"/>
              </a:rPr>
              <a:t>4)</a:t>
            </a:r>
            <a:endParaRPr lang="en-US" altLang="vi-VN" sz="2800" dirty="0">
              <a:solidFill>
                <a:prstClr val="black"/>
              </a:solidFill>
              <a:latin typeface=".VnArial" panose="020B7200000000000000" pitchFamily="34" charset="0"/>
            </a:endParaRPr>
          </a:p>
        </p:txBody>
      </p:sp>
      <p:sp>
        <p:nvSpPr>
          <p:cNvPr id="7" name="Rectangle 38"/>
          <p:cNvSpPr>
            <a:spLocks noChangeArrowheads="1"/>
          </p:cNvSpPr>
          <p:nvPr/>
        </p:nvSpPr>
        <p:spPr bwMode="auto">
          <a:xfrm rot="10812914" flipV="1">
            <a:off x="133111" y="6049295"/>
            <a:ext cx="8615323" cy="523220"/>
          </a:xfrm>
          <a:prstGeom prst="rect">
            <a:avLst/>
          </a:prstGeom>
          <a:solidFill>
            <a:schemeClr val="accent3">
              <a:lumMod val="20000"/>
              <a:lumOff val="80000"/>
            </a:schemeClr>
          </a:solidFill>
          <a:ln w="9525">
            <a:solidFill>
              <a:srgbClr val="FF0000"/>
            </a:solidFill>
            <a:miter lim="800000"/>
            <a:headEnd/>
            <a:tailEnd/>
          </a:ln>
          <a:effectLst/>
          <a:extLst/>
        </p:spPr>
        <p:txBody>
          <a:bodyPr wrap="square">
            <a:spAutoFit/>
          </a:bodyPr>
          <a:lstStyle/>
          <a:p>
            <a:pPr algn="ctr" fontAlgn="auto">
              <a:spcBef>
                <a:spcPts val="0"/>
              </a:spcBef>
              <a:spcAft>
                <a:spcPts val="0"/>
              </a:spcAft>
            </a:pPr>
            <a:r>
              <a:rPr lang="en-US" altLang="vi-VN" sz="2800" dirty="0" err="1">
                <a:solidFill>
                  <a:prstClr val="black"/>
                </a:solidFill>
                <a:latin typeface=".VnArial" panose="020B7200000000000000" pitchFamily="34" charset="0"/>
              </a:rPr>
              <a:t>Sè</a:t>
            </a:r>
            <a:r>
              <a:rPr lang="en-US" altLang="vi-VN" sz="2800" dirty="0">
                <a:solidFill>
                  <a:prstClr val="black"/>
                </a:solidFill>
                <a:latin typeface=".VnArial" panose="020B7200000000000000" pitchFamily="34" charset="0"/>
              </a:rPr>
              <a:t> e </a:t>
            </a:r>
            <a:r>
              <a:rPr lang="en-US" altLang="vi-VN" sz="2800" dirty="0" err="1">
                <a:solidFill>
                  <a:prstClr val="black"/>
                </a:solidFill>
                <a:latin typeface=".VnArial" panose="020B7200000000000000" pitchFamily="34" charset="0"/>
              </a:rPr>
              <a:t>tèi</a:t>
            </a:r>
            <a:r>
              <a:rPr lang="en-US" altLang="vi-VN" sz="2800" dirty="0">
                <a:solidFill>
                  <a:prstClr val="black"/>
                </a:solidFill>
                <a:latin typeface=".VnArial" panose="020B7200000000000000" pitchFamily="34" charset="0"/>
              </a:rPr>
              <a:t> ®a </a:t>
            </a:r>
            <a:r>
              <a:rPr lang="en-US" altLang="vi-VN" sz="2800" dirty="0" err="1">
                <a:solidFill>
                  <a:prstClr val="black"/>
                </a:solidFill>
                <a:latin typeface=".VnArial" panose="020B7200000000000000" pitchFamily="34" charset="0"/>
              </a:rPr>
              <a:t>cña</a:t>
            </a:r>
            <a:r>
              <a:rPr lang="en-US" altLang="vi-VN" sz="2800" dirty="0">
                <a:solidFill>
                  <a:prstClr val="black"/>
                </a:solidFill>
                <a:latin typeface=".VnArial" panose="020B7200000000000000" pitchFamily="34" charset="0"/>
              </a:rPr>
              <a:t> </a:t>
            </a:r>
            <a:r>
              <a:rPr lang="en-US" altLang="vi-VN" sz="2800" dirty="0" err="1">
                <a:solidFill>
                  <a:prstClr val="black"/>
                </a:solidFill>
                <a:latin typeface=".VnArial" panose="020B7200000000000000" pitchFamily="34" charset="0"/>
              </a:rPr>
              <a:t>líp</a:t>
            </a:r>
            <a:r>
              <a:rPr lang="en-US" altLang="vi-VN" sz="2800" dirty="0">
                <a:solidFill>
                  <a:prstClr val="black"/>
                </a:solidFill>
                <a:latin typeface=".VnArial" panose="020B7200000000000000" pitchFamily="34" charset="0"/>
              </a:rPr>
              <a:t> </a:t>
            </a:r>
            <a:r>
              <a:rPr lang="en-US" altLang="vi-VN" sz="2800" dirty="0" smtClean="0">
                <a:solidFill>
                  <a:prstClr val="black"/>
                </a:solidFill>
                <a:latin typeface=".VnArial" panose="020B7200000000000000" pitchFamily="34" charset="0"/>
              </a:rPr>
              <a:t>n(</a:t>
            </a:r>
            <a:r>
              <a:rPr lang="en-US" altLang="vi-VN" sz="2800" dirty="0" err="1" smtClean="0">
                <a:solidFill>
                  <a:prstClr val="black"/>
                </a:solidFill>
                <a:latin typeface=".VnArial" panose="020B7200000000000000" pitchFamily="34" charset="0"/>
              </a:rPr>
              <a:t>nếu</a:t>
            </a:r>
            <a:r>
              <a:rPr lang="en-US" altLang="vi-VN" sz="2800" dirty="0" smtClean="0">
                <a:solidFill>
                  <a:prstClr val="black"/>
                </a:solidFill>
                <a:latin typeface=".VnArial" panose="020B7200000000000000" pitchFamily="34" charset="0"/>
              </a:rPr>
              <a:t> n=5</a:t>
            </a:r>
            <a:r>
              <a:rPr lang="en-US" altLang="vi-VN" sz="2800" dirty="0" smtClean="0">
                <a:solidFill>
                  <a:prstClr val="black"/>
                </a:solidFill>
                <a:latin typeface=".VnArial" panose="020B7200000000000000" pitchFamily="34" charset="0"/>
                <a:sym typeface="Wingdings" panose="05000000000000000000" pitchFamily="2" charset="2"/>
              </a:rPr>
              <a:t></a:t>
            </a:r>
            <a:r>
              <a:rPr lang="en-US" altLang="vi-VN" sz="2800" dirty="0">
                <a:solidFill>
                  <a:prstClr val="black"/>
                </a:solidFill>
                <a:latin typeface=".VnArial" panose="020B7200000000000000" pitchFamily="34" charset="0"/>
                <a:sym typeface="Wingdings" panose="05000000000000000000" pitchFamily="2" charset="2"/>
              </a:rPr>
              <a:t>7</a:t>
            </a:r>
            <a:r>
              <a:rPr lang="en-US" altLang="vi-VN" sz="2800" dirty="0" smtClean="0">
                <a:solidFill>
                  <a:prstClr val="black"/>
                </a:solidFill>
                <a:latin typeface=".VnArial" panose="020B7200000000000000" pitchFamily="34" charset="0"/>
                <a:sym typeface="Wingdings" panose="05000000000000000000" pitchFamily="2" charset="2"/>
              </a:rPr>
              <a:t>) </a:t>
            </a:r>
            <a:r>
              <a:rPr lang="en-US" altLang="vi-VN" sz="2800" dirty="0" smtClean="0">
                <a:solidFill>
                  <a:prstClr val="black"/>
                </a:solidFill>
                <a:latin typeface=".VnArial" panose="020B7200000000000000" pitchFamily="34" charset="0"/>
              </a:rPr>
              <a:t>lµ </a:t>
            </a:r>
            <a:r>
              <a:rPr lang="en-US" altLang="vi-VN" sz="2800" dirty="0" smtClean="0">
                <a:solidFill>
                  <a:srgbClr val="FF0000"/>
                </a:solidFill>
                <a:latin typeface=".VnArial" panose="020B7200000000000000" pitchFamily="34" charset="0"/>
              </a:rPr>
              <a:t>32</a:t>
            </a:r>
            <a:r>
              <a:rPr lang="en-US" altLang="vi-VN" sz="2800" dirty="0" smtClean="0">
                <a:solidFill>
                  <a:prstClr val="black"/>
                </a:solidFill>
                <a:latin typeface=".VnArial" panose="020B7200000000000000" pitchFamily="34" charset="0"/>
              </a:rPr>
              <a:t> e</a:t>
            </a:r>
            <a:endParaRPr lang="en-US" altLang="vi-VN" sz="2800" dirty="0">
              <a:solidFill>
                <a:prstClr val="black"/>
              </a:solidFill>
              <a:latin typeface=".VnArial" panose="020B7200000000000000" pitchFamily="34" charset="0"/>
            </a:endParaRPr>
          </a:p>
        </p:txBody>
      </p:sp>
      <p:sp>
        <p:nvSpPr>
          <p:cNvPr id="2" name="Rectangle 1"/>
          <p:cNvSpPr/>
          <p:nvPr/>
        </p:nvSpPr>
        <p:spPr>
          <a:xfrm>
            <a:off x="2509602" y="327823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a:solidFill>
                  <a:prstClr val="white"/>
                </a:solidFill>
                <a:latin typeface="Times New Roman" panose="02020603050405020304" pitchFamily="18" charset="0"/>
                <a:cs typeface="Times New Roman" panose="02020603050405020304" pitchFamily="18" charset="0"/>
              </a:rPr>
              <a:t>2</a:t>
            </a:r>
          </a:p>
        </p:txBody>
      </p:sp>
      <p:sp>
        <p:nvSpPr>
          <p:cNvPr id="10" name="Rectangle 9"/>
          <p:cNvSpPr/>
          <p:nvPr/>
        </p:nvSpPr>
        <p:spPr>
          <a:xfrm>
            <a:off x="3276600" y="327823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a:solidFill>
                  <a:prstClr val="white"/>
                </a:solidFill>
                <a:latin typeface="Times New Roman" panose="02020603050405020304" pitchFamily="18" charset="0"/>
                <a:cs typeface="Times New Roman" panose="02020603050405020304" pitchFamily="18" charset="0"/>
              </a:rPr>
              <a:t>2</a:t>
            </a:r>
          </a:p>
        </p:txBody>
      </p:sp>
      <p:sp>
        <p:nvSpPr>
          <p:cNvPr id="11" name="Rectangle 10"/>
          <p:cNvSpPr/>
          <p:nvPr/>
        </p:nvSpPr>
        <p:spPr>
          <a:xfrm>
            <a:off x="3958652" y="328073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a:solidFill>
                  <a:prstClr val="white"/>
                </a:solidFill>
                <a:latin typeface="Times New Roman" panose="02020603050405020304" pitchFamily="18" charset="0"/>
                <a:cs typeface="Times New Roman" panose="02020603050405020304" pitchFamily="18" charset="0"/>
              </a:rPr>
              <a:t>6</a:t>
            </a:r>
          </a:p>
        </p:txBody>
      </p:sp>
      <p:sp>
        <p:nvSpPr>
          <p:cNvPr id="12" name="Rectangle 11"/>
          <p:cNvSpPr/>
          <p:nvPr/>
        </p:nvSpPr>
        <p:spPr>
          <a:xfrm>
            <a:off x="4549512" y="326449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a:solidFill>
                  <a:prstClr val="white"/>
                </a:solidFill>
                <a:latin typeface="Times New Roman" panose="02020603050405020304" pitchFamily="18" charset="0"/>
                <a:cs typeface="Times New Roman" panose="02020603050405020304" pitchFamily="18" charset="0"/>
              </a:rPr>
              <a:t>2</a:t>
            </a:r>
          </a:p>
        </p:txBody>
      </p:sp>
      <p:sp>
        <p:nvSpPr>
          <p:cNvPr id="13" name="Rectangle 12"/>
          <p:cNvSpPr/>
          <p:nvPr/>
        </p:nvSpPr>
        <p:spPr>
          <a:xfrm>
            <a:off x="5177852" y="326824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a:solidFill>
                  <a:prstClr val="white"/>
                </a:solidFill>
                <a:latin typeface="Times New Roman" panose="02020603050405020304" pitchFamily="18" charset="0"/>
                <a:cs typeface="Times New Roman" panose="02020603050405020304" pitchFamily="18" charset="0"/>
              </a:rPr>
              <a:t>6</a:t>
            </a:r>
          </a:p>
        </p:txBody>
      </p:sp>
      <p:sp>
        <p:nvSpPr>
          <p:cNvPr id="14" name="Rectangle 13"/>
          <p:cNvSpPr/>
          <p:nvPr/>
        </p:nvSpPr>
        <p:spPr>
          <a:xfrm>
            <a:off x="5772462" y="3285730"/>
            <a:ext cx="57587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latin typeface="Times New Roman" panose="02020603050405020304" pitchFamily="18" charset="0"/>
                <a:cs typeface="Times New Roman" panose="02020603050405020304" pitchFamily="18" charset="0"/>
              </a:rPr>
              <a:t>10</a:t>
            </a: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488242" y="328573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a:solidFill>
                  <a:prstClr val="white"/>
                </a:solidFill>
                <a:latin typeface="Times New Roman" panose="02020603050405020304" pitchFamily="18" charset="0"/>
                <a:cs typeface="Times New Roman" panose="02020603050405020304" pitchFamily="18" charset="0"/>
              </a:rPr>
              <a:t>2</a:t>
            </a:r>
          </a:p>
        </p:txBody>
      </p:sp>
      <p:sp>
        <p:nvSpPr>
          <p:cNvPr id="16" name="Rectangle 15"/>
          <p:cNvSpPr/>
          <p:nvPr/>
        </p:nvSpPr>
        <p:spPr>
          <a:xfrm>
            <a:off x="7129072" y="328573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a:solidFill>
                  <a:prstClr val="white"/>
                </a:solidFill>
                <a:latin typeface="Times New Roman" panose="02020603050405020304" pitchFamily="18" charset="0"/>
                <a:cs typeface="Times New Roman" panose="02020603050405020304" pitchFamily="18" charset="0"/>
              </a:rPr>
              <a:t>6</a:t>
            </a:r>
          </a:p>
        </p:txBody>
      </p:sp>
      <p:sp>
        <p:nvSpPr>
          <p:cNvPr id="17" name="Rectangle 16"/>
          <p:cNvSpPr/>
          <p:nvPr/>
        </p:nvSpPr>
        <p:spPr>
          <a:xfrm>
            <a:off x="7721182" y="3270740"/>
            <a:ext cx="590862"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latin typeface="Times New Roman" panose="02020603050405020304" pitchFamily="18" charset="0"/>
                <a:cs typeface="Times New Roman" panose="02020603050405020304" pitchFamily="18" charset="0"/>
              </a:rPr>
              <a:t>10</a:t>
            </a: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8358262" y="3270740"/>
            <a:ext cx="5983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white"/>
                </a:solidFill>
                <a:latin typeface="Times New Roman" panose="02020603050405020304" pitchFamily="18" charset="0"/>
                <a:cs typeface="Times New Roman" panose="02020603050405020304" pitchFamily="18" charset="0"/>
              </a:rPr>
              <a:t>14</a:t>
            </a: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2512102" y="5000850"/>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a:solidFill>
                  <a:srgbClr val="FF0000"/>
                </a:solidFill>
                <a:latin typeface="Times New Roman" panose="02020603050405020304" pitchFamily="18" charset="0"/>
                <a:cs typeface="Times New Roman" panose="02020603050405020304" pitchFamily="18" charset="0"/>
              </a:rPr>
              <a:t>2</a:t>
            </a:r>
          </a:p>
        </p:txBody>
      </p:sp>
      <p:sp>
        <p:nvSpPr>
          <p:cNvPr id="20" name="Rectangle 19"/>
          <p:cNvSpPr/>
          <p:nvPr/>
        </p:nvSpPr>
        <p:spPr>
          <a:xfrm>
            <a:off x="3349052" y="5018340"/>
            <a:ext cx="90191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a:solidFill>
                  <a:srgbClr val="FF0000"/>
                </a:solidFill>
                <a:latin typeface="Times New Roman" panose="02020603050405020304" pitchFamily="18" charset="0"/>
                <a:cs typeface="Times New Roman" panose="02020603050405020304" pitchFamily="18" charset="0"/>
              </a:rPr>
              <a:t>8</a:t>
            </a:r>
          </a:p>
        </p:txBody>
      </p:sp>
      <p:sp>
        <p:nvSpPr>
          <p:cNvPr id="21" name="Rectangle 20"/>
          <p:cNvSpPr/>
          <p:nvPr/>
        </p:nvSpPr>
        <p:spPr>
          <a:xfrm>
            <a:off x="4955497" y="4975870"/>
            <a:ext cx="90191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smtClean="0">
                <a:solidFill>
                  <a:srgbClr val="FF0000"/>
                </a:solidFill>
                <a:latin typeface="Times New Roman" panose="02020603050405020304" pitchFamily="18" charset="0"/>
                <a:cs typeface="Times New Roman" panose="02020603050405020304" pitchFamily="18" charset="0"/>
              </a:rPr>
              <a:t>18</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7261482" y="5008350"/>
            <a:ext cx="90191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smtClean="0">
                <a:solidFill>
                  <a:srgbClr val="FF0000"/>
                </a:solidFill>
                <a:latin typeface="Times New Roman" panose="02020603050405020304" pitchFamily="18" charset="0"/>
                <a:cs typeface="Times New Roman" panose="02020603050405020304" pitchFamily="18" charset="0"/>
              </a:rPr>
              <a:t>32</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2502634" y="2060848"/>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smtClean="0">
                <a:solidFill>
                  <a:prstClr val="white"/>
                </a:solidFill>
                <a:latin typeface="Times New Roman" panose="02020603050405020304" pitchFamily="18" charset="0"/>
                <a:cs typeface="Times New Roman" panose="02020603050405020304" pitchFamily="18" charset="0"/>
              </a:rPr>
              <a:t>1</a:t>
            </a:r>
            <a:endParaRPr lang="en-US" sz="4800" dirty="0">
              <a:solidFill>
                <a:prstClr val="white"/>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3269632" y="2060848"/>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smtClean="0">
                <a:solidFill>
                  <a:prstClr val="white"/>
                </a:solidFill>
                <a:latin typeface="Times New Roman" panose="02020603050405020304" pitchFamily="18" charset="0"/>
                <a:cs typeface="Times New Roman" panose="02020603050405020304" pitchFamily="18" charset="0"/>
              </a:rPr>
              <a:t>1</a:t>
            </a:r>
            <a:endParaRPr lang="en-US" sz="4800" dirty="0">
              <a:solidFill>
                <a:prstClr val="white"/>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3951684" y="2063348"/>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smtClean="0">
                <a:solidFill>
                  <a:prstClr val="white"/>
                </a:solidFill>
                <a:latin typeface="Times New Roman" panose="02020603050405020304" pitchFamily="18" charset="0"/>
                <a:cs typeface="Times New Roman" panose="02020603050405020304" pitchFamily="18" charset="0"/>
              </a:rPr>
              <a:t>3</a:t>
            </a:r>
            <a:endParaRPr lang="en-US" sz="4800" dirty="0">
              <a:solidFill>
                <a:prstClr val="white"/>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4542544" y="2047108"/>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smtClean="0">
                <a:solidFill>
                  <a:prstClr val="white"/>
                </a:solidFill>
                <a:latin typeface="Times New Roman" panose="02020603050405020304" pitchFamily="18" charset="0"/>
                <a:cs typeface="Times New Roman" panose="02020603050405020304" pitchFamily="18" charset="0"/>
              </a:rPr>
              <a:t>1</a:t>
            </a:r>
            <a:endParaRPr lang="en-US" sz="4800" dirty="0">
              <a:solidFill>
                <a:prstClr val="white"/>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5170884" y="2050858"/>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smtClean="0">
                <a:solidFill>
                  <a:prstClr val="white"/>
                </a:solidFill>
                <a:latin typeface="Times New Roman" panose="02020603050405020304" pitchFamily="18" charset="0"/>
                <a:cs typeface="Times New Roman" panose="02020603050405020304" pitchFamily="18" charset="0"/>
              </a:rPr>
              <a:t>3</a:t>
            </a:r>
            <a:endParaRPr lang="en-US" sz="4800" dirty="0">
              <a:solidFill>
                <a:prstClr val="white"/>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5765494" y="2068348"/>
            <a:ext cx="57587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400" dirty="0" smtClean="0">
                <a:solidFill>
                  <a:prstClr val="white"/>
                </a:solidFill>
                <a:latin typeface="Times New Roman" panose="02020603050405020304" pitchFamily="18" charset="0"/>
                <a:cs typeface="Times New Roman" panose="02020603050405020304" pitchFamily="18" charset="0"/>
              </a:rPr>
              <a:t>5</a:t>
            </a:r>
            <a:endParaRPr lang="en-US" sz="4400" dirty="0">
              <a:solidFill>
                <a:prstClr val="white"/>
              </a:solidFill>
              <a:latin typeface="Times New Roman" panose="02020603050405020304" pitchFamily="18" charset="0"/>
              <a:cs typeface="Times New Roman" panose="02020603050405020304" pitchFamily="18" charset="0"/>
            </a:endParaRPr>
          </a:p>
        </p:txBody>
      </p:sp>
      <p:sp>
        <p:nvSpPr>
          <p:cNvPr id="31" name="Rectangle 30"/>
          <p:cNvSpPr/>
          <p:nvPr/>
        </p:nvSpPr>
        <p:spPr>
          <a:xfrm>
            <a:off x="6481274" y="2068348"/>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smtClean="0">
                <a:solidFill>
                  <a:prstClr val="white"/>
                </a:solidFill>
                <a:latin typeface="Times New Roman" panose="02020603050405020304" pitchFamily="18" charset="0"/>
                <a:cs typeface="Times New Roman" panose="02020603050405020304" pitchFamily="18" charset="0"/>
              </a:rPr>
              <a:t>1</a:t>
            </a:r>
            <a:endParaRPr lang="en-US" sz="4800" dirty="0">
              <a:solidFill>
                <a:prstClr val="white"/>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7122104" y="2068348"/>
            <a:ext cx="457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smtClean="0">
                <a:solidFill>
                  <a:prstClr val="white"/>
                </a:solidFill>
                <a:latin typeface="Times New Roman" panose="02020603050405020304" pitchFamily="18" charset="0"/>
                <a:cs typeface="Times New Roman" panose="02020603050405020304" pitchFamily="18" charset="0"/>
              </a:rPr>
              <a:t>3</a:t>
            </a:r>
            <a:endParaRPr lang="en-US" sz="4800" dirty="0">
              <a:solidFill>
                <a:prstClr val="white"/>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7714214" y="2053358"/>
            <a:ext cx="590862"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400" dirty="0" smtClean="0">
                <a:solidFill>
                  <a:prstClr val="white"/>
                </a:solidFill>
                <a:latin typeface="Times New Roman" panose="02020603050405020304" pitchFamily="18" charset="0"/>
                <a:cs typeface="Times New Roman" panose="02020603050405020304" pitchFamily="18" charset="0"/>
              </a:rPr>
              <a:t>5</a:t>
            </a:r>
            <a:endParaRPr lang="en-US" sz="4400" dirty="0">
              <a:solidFill>
                <a:prstClr val="white"/>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8351294" y="2053358"/>
            <a:ext cx="59836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4800" dirty="0" smtClean="0">
                <a:solidFill>
                  <a:prstClr val="white"/>
                </a:solidFill>
                <a:latin typeface="Times New Roman" panose="02020603050405020304" pitchFamily="18" charset="0"/>
                <a:cs typeface="Times New Roman" panose="02020603050405020304" pitchFamily="18" charset="0"/>
              </a:rPr>
              <a:t>7</a:t>
            </a:r>
            <a:endParaRPr lang="en-US" sz="4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827714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ppt_x"/>
                                          </p:val>
                                        </p:tav>
                                        <p:tav tm="100000">
                                          <p:val>
                                            <p:strVal val="#ppt_x"/>
                                          </p:val>
                                        </p:tav>
                                      </p:tavLst>
                                    </p:anim>
                                    <p:anim calcmode="lin" valueType="num">
                                      <p:cBhvr additive="base">
                                        <p:cTn id="3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barn(inVertical)">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arn(inVertical)">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barn(inVertical)">
                                      <p:cBhvr>
                                        <p:cTn id="58" dur="500"/>
                                        <p:tgtEl>
                                          <p:spTgt spid="33"/>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barn(inVertical)">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additive="base">
                                        <p:cTn id="81" dur="500" fill="hold"/>
                                        <p:tgtEl>
                                          <p:spTgt spid="10"/>
                                        </p:tgtEl>
                                        <p:attrNameLst>
                                          <p:attrName>ppt_x</p:attrName>
                                        </p:attrNameLst>
                                      </p:cBhvr>
                                      <p:tavLst>
                                        <p:tav tm="0">
                                          <p:val>
                                            <p:strVal val="#ppt_x"/>
                                          </p:val>
                                        </p:tav>
                                        <p:tav tm="100000">
                                          <p:val>
                                            <p:strVal val="#ppt_x"/>
                                          </p:val>
                                        </p:tav>
                                      </p:tavLst>
                                    </p:anim>
                                    <p:anim calcmode="lin" valueType="num">
                                      <p:cBhvr additive="base">
                                        <p:cTn id="8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additive="base">
                                        <p:cTn id="87" dur="500" fill="hold"/>
                                        <p:tgtEl>
                                          <p:spTgt spid="11"/>
                                        </p:tgtEl>
                                        <p:attrNameLst>
                                          <p:attrName>ppt_x</p:attrName>
                                        </p:attrNameLst>
                                      </p:cBhvr>
                                      <p:tavLst>
                                        <p:tav tm="0">
                                          <p:val>
                                            <p:strVal val="#ppt_x"/>
                                          </p:val>
                                        </p:tav>
                                        <p:tav tm="100000">
                                          <p:val>
                                            <p:strVal val="#ppt_x"/>
                                          </p:val>
                                        </p:tav>
                                      </p:tavLst>
                                    </p:anim>
                                    <p:anim calcmode="lin" valueType="num">
                                      <p:cBhvr additive="base">
                                        <p:cTn id="8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500" fill="hold"/>
                                        <p:tgtEl>
                                          <p:spTgt spid="20"/>
                                        </p:tgtEl>
                                        <p:attrNameLst>
                                          <p:attrName>ppt_w</p:attrName>
                                        </p:attrNameLst>
                                      </p:cBhvr>
                                      <p:tavLst>
                                        <p:tav tm="0">
                                          <p:val>
                                            <p:fltVal val="0"/>
                                          </p:val>
                                        </p:tav>
                                        <p:tav tm="100000">
                                          <p:val>
                                            <p:strVal val="#ppt_w"/>
                                          </p:val>
                                        </p:tav>
                                      </p:tavLst>
                                    </p:anim>
                                    <p:anim calcmode="lin" valueType="num">
                                      <p:cBhvr>
                                        <p:cTn id="94" dur="500" fill="hold"/>
                                        <p:tgtEl>
                                          <p:spTgt spid="20"/>
                                        </p:tgtEl>
                                        <p:attrNameLst>
                                          <p:attrName>ppt_h</p:attrName>
                                        </p:attrNameLst>
                                      </p:cBhvr>
                                      <p:tavLst>
                                        <p:tav tm="0">
                                          <p:val>
                                            <p:fltVal val="0"/>
                                          </p:val>
                                        </p:tav>
                                        <p:tav tm="100000">
                                          <p:val>
                                            <p:strVal val="#ppt_h"/>
                                          </p:val>
                                        </p:tav>
                                      </p:tavLst>
                                    </p:anim>
                                    <p:animEffect transition="in" filter="fade">
                                      <p:cBhvr>
                                        <p:cTn id="95" dur="500"/>
                                        <p:tgtEl>
                                          <p:spTgt spid="20"/>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12"/>
                                        </p:tgtEl>
                                        <p:attrNameLst>
                                          <p:attrName>style.visibility</p:attrName>
                                        </p:attrNameLst>
                                      </p:cBhvr>
                                      <p:to>
                                        <p:strVal val="visible"/>
                                      </p:to>
                                    </p:set>
                                    <p:anim calcmode="lin" valueType="num">
                                      <p:cBhvr additive="base">
                                        <p:cTn id="100" dur="500" fill="hold"/>
                                        <p:tgtEl>
                                          <p:spTgt spid="12"/>
                                        </p:tgtEl>
                                        <p:attrNameLst>
                                          <p:attrName>ppt_x</p:attrName>
                                        </p:attrNameLst>
                                      </p:cBhvr>
                                      <p:tavLst>
                                        <p:tav tm="0">
                                          <p:val>
                                            <p:strVal val="#ppt_x"/>
                                          </p:val>
                                        </p:tav>
                                        <p:tav tm="100000">
                                          <p:val>
                                            <p:strVal val="#ppt_x"/>
                                          </p:val>
                                        </p:tav>
                                      </p:tavLst>
                                    </p:anim>
                                    <p:anim calcmode="lin" valueType="num">
                                      <p:cBhvr additive="base">
                                        <p:cTn id="10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13"/>
                                        </p:tgtEl>
                                        <p:attrNameLst>
                                          <p:attrName>style.visibility</p:attrName>
                                        </p:attrNameLst>
                                      </p:cBhvr>
                                      <p:to>
                                        <p:strVal val="visible"/>
                                      </p:to>
                                    </p:set>
                                    <p:anim calcmode="lin" valueType="num">
                                      <p:cBhvr additive="base">
                                        <p:cTn id="106" dur="500" fill="hold"/>
                                        <p:tgtEl>
                                          <p:spTgt spid="13"/>
                                        </p:tgtEl>
                                        <p:attrNameLst>
                                          <p:attrName>ppt_x</p:attrName>
                                        </p:attrNameLst>
                                      </p:cBhvr>
                                      <p:tavLst>
                                        <p:tav tm="0">
                                          <p:val>
                                            <p:strVal val="#ppt_x"/>
                                          </p:val>
                                        </p:tav>
                                        <p:tav tm="100000">
                                          <p:val>
                                            <p:strVal val="#ppt_x"/>
                                          </p:val>
                                        </p:tav>
                                      </p:tavLst>
                                    </p:anim>
                                    <p:anim calcmode="lin" valueType="num">
                                      <p:cBhvr additive="base">
                                        <p:cTn id="10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14"/>
                                        </p:tgtEl>
                                        <p:attrNameLst>
                                          <p:attrName>style.visibility</p:attrName>
                                        </p:attrNameLst>
                                      </p:cBhvr>
                                      <p:to>
                                        <p:strVal val="visible"/>
                                      </p:to>
                                    </p:set>
                                    <p:anim calcmode="lin" valueType="num">
                                      <p:cBhvr additive="base">
                                        <p:cTn id="112" dur="500" fill="hold"/>
                                        <p:tgtEl>
                                          <p:spTgt spid="14"/>
                                        </p:tgtEl>
                                        <p:attrNameLst>
                                          <p:attrName>ppt_x</p:attrName>
                                        </p:attrNameLst>
                                      </p:cBhvr>
                                      <p:tavLst>
                                        <p:tav tm="0">
                                          <p:val>
                                            <p:strVal val="#ppt_x"/>
                                          </p:val>
                                        </p:tav>
                                        <p:tav tm="100000">
                                          <p:val>
                                            <p:strVal val="#ppt_x"/>
                                          </p:val>
                                        </p:tav>
                                      </p:tavLst>
                                    </p:anim>
                                    <p:anim calcmode="lin" valueType="num">
                                      <p:cBhvr additive="base">
                                        <p:cTn id="1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500" fill="hold"/>
                                        <p:tgtEl>
                                          <p:spTgt spid="21"/>
                                        </p:tgtEl>
                                        <p:attrNameLst>
                                          <p:attrName>ppt_w</p:attrName>
                                        </p:attrNameLst>
                                      </p:cBhvr>
                                      <p:tavLst>
                                        <p:tav tm="0">
                                          <p:val>
                                            <p:fltVal val="0"/>
                                          </p:val>
                                        </p:tav>
                                        <p:tav tm="100000">
                                          <p:val>
                                            <p:strVal val="#ppt_w"/>
                                          </p:val>
                                        </p:tav>
                                      </p:tavLst>
                                    </p:anim>
                                    <p:anim calcmode="lin" valueType="num">
                                      <p:cBhvr>
                                        <p:cTn id="119" dur="500" fill="hold"/>
                                        <p:tgtEl>
                                          <p:spTgt spid="21"/>
                                        </p:tgtEl>
                                        <p:attrNameLst>
                                          <p:attrName>ppt_h</p:attrName>
                                        </p:attrNameLst>
                                      </p:cBhvr>
                                      <p:tavLst>
                                        <p:tav tm="0">
                                          <p:val>
                                            <p:fltVal val="0"/>
                                          </p:val>
                                        </p:tav>
                                        <p:tav tm="100000">
                                          <p:val>
                                            <p:strVal val="#ppt_h"/>
                                          </p:val>
                                        </p:tav>
                                      </p:tavLst>
                                    </p:anim>
                                    <p:animEffect transition="in" filter="fade">
                                      <p:cBhvr>
                                        <p:cTn id="120" dur="500"/>
                                        <p:tgtEl>
                                          <p:spTgt spid="21"/>
                                        </p:tgtEl>
                                      </p:cBhvr>
                                    </p:animEffect>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grpId="0" nodeType="clickEffect">
                                  <p:stCondLst>
                                    <p:cond delay="0"/>
                                  </p:stCondLst>
                                  <p:childTnLst>
                                    <p:set>
                                      <p:cBhvr>
                                        <p:cTn id="124" dur="1" fill="hold">
                                          <p:stCondLst>
                                            <p:cond delay="0"/>
                                          </p:stCondLst>
                                        </p:cTn>
                                        <p:tgtEl>
                                          <p:spTgt spid="15"/>
                                        </p:tgtEl>
                                        <p:attrNameLst>
                                          <p:attrName>style.visibility</p:attrName>
                                        </p:attrNameLst>
                                      </p:cBhvr>
                                      <p:to>
                                        <p:strVal val="visible"/>
                                      </p:to>
                                    </p:set>
                                    <p:animEffect transition="in" filter="barn(inVertical)">
                                      <p:cBhvr>
                                        <p:cTn id="125" dur="500"/>
                                        <p:tgtEl>
                                          <p:spTgt spid="15"/>
                                        </p:tgtEl>
                                      </p:cBhvr>
                                    </p:animEffect>
                                  </p:childTnLst>
                                </p:cTn>
                              </p:par>
                            </p:childTnLst>
                          </p:cTn>
                        </p:par>
                      </p:childTnLst>
                    </p:cTn>
                  </p:par>
                  <p:par>
                    <p:cTn id="126" fill="hold">
                      <p:stCondLst>
                        <p:cond delay="indefinite"/>
                      </p:stCondLst>
                      <p:childTnLst>
                        <p:par>
                          <p:cTn id="127" fill="hold">
                            <p:stCondLst>
                              <p:cond delay="0"/>
                            </p:stCondLst>
                            <p:childTnLst>
                              <p:par>
                                <p:cTn id="128" presetID="16" presetClass="entr" presetSubtype="21" fill="hold" grpId="0" nodeType="clickEffect">
                                  <p:stCondLst>
                                    <p:cond delay="0"/>
                                  </p:stCondLst>
                                  <p:childTnLst>
                                    <p:set>
                                      <p:cBhvr>
                                        <p:cTn id="129" dur="1" fill="hold">
                                          <p:stCondLst>
                                            <p:cond delay="0"/>
                                          </p:stCondLst>
                                        </p:cTn>
                                        <p:tgtEl>
                                          <p:spTgt spid="16"/>
                                        </p:tgtEl>
                                        <p:attrNameLst>
                                          <p:attrName>style.visibility</p:attrName>
                                        </p:attrNameLst>
                                      </p:cBhvr>
                                      <p:to>
                                        <p:strVal val="visible"/>
                                      </p:to>
                                    </p:set>
                                    <p:animEffect transition="in" filter="barn(inVertical)">
                                      <p:cBhvr>
                                        <p:cTn id="130" dur="500"/>
                                        <p:tgtEl>
                                          <p:spTgt spid="16"/>
                                        </p:tgtEl>
                                      </p:cBhvr>
                                    </p:animEffect>
                                  </p:childTnLst>
                                </p:cTn>
                              </p:par>
                            </p:childTnLst>
                          </p:cTn>
                        </p:par>
                      </p:childTnLst>
                    </p:cTn>
                  </p:par>
                  <p:par>
                    <p:cTn id="131" fill="hold">
                      <p:stCondLst>
                        <p:cond delay="indefinite"/>
                      </p:stCondLst>
                      <p:childTnLst>
                        <p:par>
                          <p:cTn id="132" fill="hold">
                            <p:stCondLst>
                              <p:cond delay="0"/>
                            </p:stCondLst>
                            <p:childTnLst>
                              <p:par>
                                <p:cTn id="133" presetID="16" presetClass="entr" presetSubtype="21" fill="hold" grpId="0" nodeType="click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barn(inVertical)">
                                      <p:cBhvr>
                                        <p:cTn id="135" dur="500"/>
                                        <p:tgtEl>
                                          <p:spTgt spid="17"/>
                                        </p:tgtEl>
                                      </p:cBhvr>
                                    </p:animEffect>
                                  </p:childTnLst>
                                </p:cTn>
                              </p:par>
                            </p:childTnLst>
                          </p:cTn>
                        </p:par>
                      </p:childTnLst>
                    </p:cTn>
                  </p:par>
                  <p:par>
                    <p:cTn id="136" fill="hold">
                      <p:stCondLst>
                        <p:cond delay="indefinite"/>
                      </p:stCondLst>
                      <p:childTnLst>
                        <p:par>
                          <p:cTn id="137" fill="hold">
                            <p:stCondLst>
                              <p:cond delay="0"/>
                            </p:stCondLst>
                            <p:childTnLst>
                              <p:par>
                                <p:cTn id="138" presetID="16" presetClass="entr" presetSubtype="21" fill="hold" grpId="0" nodeType="clickEffect">
                                  <p:stCondLst>
                                    <p:cond delay="0"/>
                                  </p:stCondLst>
                                  <p:childTnLst>
                                    <p:set>
                                      <p:cBhvr>
                                        <p:cTn id="139" dur="1" fill="hold">
                                          <p:stCondLst>
                                            <p:cond delay="0"/>
                                          </p:stCondLst>
                                        </p:cTn>
                                        <p:tgtEl>
                                          <p:spTgt spid="18"/>
                                        </p:tgtEl>
                                        <p:attrNameLst>
                                          <p:attrName>style.visibility</p:attrName>
                                        </p:attrNameLst>
                                      </p:cBhvr>
                                      <p:to>
                                        <p:strVal val="visible"/>
                                      </p:to>
                                    </p:set>
                                    <p:animEffect transition="in" filter="barn(inVertical)">
                                      <p:cBhvr>
                                        <p:cTn id="140" dur="500"/>
                                        <p:tgtEl>
                                          <p:spTgt spid="18"/>
                                        </p:tgtEl>
                                      </p:cBhvr>
                                    </p:animEffect>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grpId="0" nodeType="clickEffect">
                                  <p:stCondLst>
                                    <p:cond delay="0"/>
                                  </p:stCondLst>
                                  <p:childTnLst>
                                    <p:set>
                                      <p:cBhvr>
                                        <p:cTn id="144" dur="1" fill="hold">
                                          <p:stCondLst>
                                            <p:cond delay="0"/>
                                          </p:stCondLst>
                                        </p:cTn>
                                        <p:tgtEl>
                                          <p:spTgt spid="22"/>
                                        </p:tgtEl>
                                        <p:attrNameLst>
                                          <p:attrName>style.visibility</p:attrName>
                                        </p:attrNameLst>
                                      </p:cBhvr>
                                      <p:to>
                                        <p:strVal val="visible"/>
                                      </p:to>
                                    </p:set>
                                    <p:anim calcmode="lin" valueType="num">
                                      <p:cBhvr>
                                        <p:cTn id="145" dur="500" fill="hold"/>
                                        <p:tgtEl>
                                          <p:spTgt spid="22"/>
                                        </p:tgtEl>
                                        <p:attrNameLst>
                                          <p:attrName>ppt_w</p:attrName>
                                        </p:attrNameLst>
                                      </p:cBhvr>
                                      <p:tavLst>
                                        <p:tav tm="0">
                                          <p:val>
                                            <p:fltVal val="0"/>
                                          </p:val>
                                        </p:tav>
                                        <p:tav tm="100000">
                                          <p:val>
                                            <p:strVal val="#ppt_w"/>
                                          </p:val>
                                        </p:tav>
                                      </p:tavLst>
                                    </p:anim>
                                    <p:anim calcmode="lin" valueType="num">
                                      <p:cBhvr>
                                        <p:cTn id="146" dur="500" fill="hold"/>
                                        <p:tgtEl>
                                          <p:spTgt spid="22"/>
                                        </p:tgtEl>
                                        <p:attrNameLst>
                                          <p:attrName>ppt_h</p:attrName>
                                        </p:attrNameLst>
                                      </p:cBhvr>
                                      <p:tavLst>
                                        <p:tav tm="0">
                                          <p:val>
                                            <p:fltVal val="0"/>
                                          </p:val>
                                        </p:tav>
                                        <p:tav tm="100000">
                                          <p:val>
                                            <p:strVal val="#ppt_h"/>
                                          </p:val>
                                        </p:tav>
                                      </p:tavLst>
                                    </p:anim>
                                    <p:animEffect transition="in" filter="fade">
                                      <p:cBhvr>
                                        <p:cTn id="147" dur="500"/>
                                        <p:tgtEl>
                                          <p:spTgt spid="22"/>
                                        </p:tgtEl>
                                      </p:cBhvr>
                                    </p:animEffect>
                                  </p:childTnLst>
                                </p:cTn>
                              </p:par>
                            </p:childTnLst>
                          </p:cTn>
                        </p:par>
                      </p:childTnLst>
                    </p:cTn>
                  </p:par>
                  <p:par>
                    <p:cTn id="148" fill="hold">
                      <p:stCondLst>
                        <p:cond delay="indefinite"/>
                      </p:stCondLst>
                      <p:childTnLst>
                        <p:par>
                          <p:cTn id="149" fill="hold">
                            <p:stCondLst>
                              <p:cond delay="0"/>
                            </p:stCondLst>
                            <p:childTnLst>
                              <p:par>
                                <p:cTn id="150" presetID="42" presetClass="entr" presetSubtype="0" fill="hold" grpId="0" nodeType="clickEffect">
                                  <p:stCondLst>
                                    <p:cond delay="0"/>
                                  </p:stCondLst>
                                  <p:childTnLst>
                                    <p:set>
                                      <p:cBhvr>
                                        <p:cTn id="151" dur="1" fill="hold">
                                          <p:stCondLst>
                                            <p:cond delay="0"/>
                                          </p:stCondLst>
                                        </p:cTn>
                                        <p:tgtEl>
                                          <p:spTgt spid="6"/>
                                        </p:tgtEl>
                                        <p:attrNameLst>
                                          <p:attrName>style.visibility</p:attrName>
                                        </p:attrNameLst>
                                      </p:cBhvr>
                                      <p:to>
                                        <p:strVal val="visible"/>
                                      </p:to>
                                    </p:set>
                                    <p:animEffect transition="in" filter="fade">
                                      <p:cBhvr>
                                        <p:cTn id="152" dur="1000"/>
                                        <p:tgtEl>
                                          <p:spTgt spid="6"/>
                                        </p:tgtEl>
                                      </p:cBhvr>
                                    </p:animEffect>
                                    <p:anim calcmode="lin" valueType="num">
                                      <p:cBhvr>
                                        <p:cTn id="153" dur="1000" fill="hold"/>
                                        <p:tgtEl>
                                          <p:spTgt spid="6"/>
                                        </p:tgtEl>
                                        <p:attrNameLst>
                                          <p:attrName>ppt_x</p:attrName>
                                        </p:attrNameLst>
                                      </p:cBhvr>
                                      <p:tavLst>
                                        <p:tav tm="0">
                                          <p:val>
                                            <p:strVal val="#ppt_x"/>
                                          </p:val>
                                        </p:tav>
                                        <p:tav tm="100000">
                                          <p:val>
                                            <p:strVal val="#ppt_x"/>
                                          </p:val>
                                        </p:tav>
                                      </p:tavLst>
                                    </p:anim>
                                    <p:anim calcmode="lin" valueType="num">
                                      <p:cBhvr>
                                        <p:cTn id="15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16" presetClass="entr" presetSubtype="21" fill="hold" grpId="0" nodeType="clickEffect">
                                  <p:stCondLst>
                                    <p:cond delay="0"/>
                                  </p:stCondLst>
                                  <p:childTnLst>
                                    <p:set>
                                      <p:cBhvr>
                                        <p:cTn id="158" dur="1" fill="hold">
                                          <p:stCondLst>
                                            <p:cond delay="0"/>
                                          </p:stCondLst>
                                        </p:cTn>
                                        <p:tgtEl>
                                          <p:spTgt spid="7"/>
                                        </p:tgtEl>
                                        <p:attrNameLst>
                                          <p:attrName>style.visibility</p:attrName>
                                        </p:attrNameLst>
                                      </p:cBhvr>
                                      <p:to>
                                        <p:strVal val="visible"/>
                                      </p:to>
                                    </p:set>
                                    <p:animEffect transition="in" filter="barn(inVertical)">
                                      <p:cBhvr>
                                        <p:cTn id="1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Text Box 6"/>
          <p:cNvSpPr txBox="1">
            <a:spLocks noChangeArrowheads="1"/>
          </p:cNvSpPr>
          <p:nvPr/>
        </p:nvSpPr>
        <p:spPr bwMode="auto">
          <a:xfrm>
            <a:off x="827584" y="838200"/>
            <a:ext cx="8064896" cy="1815882"/>
          </a:xfrm>
          <a:prstGeom prst="rect">
            <a:avLst/>
          </a:prstGeom>
          <a:solidFill>
            <a:schemeClr val="accent1">
              <a:lumMod val="60000"/>
              <a:lumOff val="40000"/>
            </a:schemeClr>
          </a:solidFill>
          <a:ln>
            <a:noFill/>
          </a:ln>
          <a:effectLst/>
          <a:extLst/>
        </p:spPr>
        <p:txBody>
          <a:bodyPr wrap="square">
            <a:spAutoFit/>
          </a:bodyPr>
          <a:lstStyle/>
          <a:p>
            <a:pPr algn="ctr">
              <a:spcBef>
                <a:spcPct val="50000"/>
              </a:spcBef>
            </a:pPr>
            <a:r>
              <a:rPr lang="en-US" sz="2800" b="1" dirty="0" err="1"/>
              <a:t>Trong</a:t>
            </a:r>
            <a:r>
              <a:rPr lang="en-US" sz="2800" b="1" dirty="0"/>
              <a:t> </a:t>
            </a:r>
            <a:r>
              <a:rPr lang="en-US" sz="2800" b="1" dirty="0" err="1"/>
              <a:t>cùng</a:t>
            </a:r>
            <a:r>
              <a:rPr lang="en-US" sz="2800" b="1" dirty="0"/>
              <a:t> 1 </a:t>
            </a:r>
            <a:r>
              <a:rPr lang="en-US" sz="2800" b="1" dirty="0" err="1"/>
              <a:t>phân</a:t>
            </a:r>
            <a:r>
              <a:rPr lang="en-US" sz="2800" b="1" dirty="0"/>
              <a:t> </a:t>
            </a:r>
            <a:r>
              <a:rPr lang="en-US" sz="2800" b="1" dirty="0" err="1"/>
              <a:t>lớp</a:t>
            </a:r>
            <a:r>
              <a:rPr lang="en-US" sz="2800" b="1" dirty="0"/>
              <a:t> </a:t>
            </a:r>
            <a:r>
              <a:rPr lang="en-US" sz="2800" b="1" dirty="0" err="1"/>
              <a:t>các</a:t>
            </a:r>
            <a:r>
              <a:rPr lang="en-US" sz="2800" b="1" dirty="0"/>
              <a:t> electron </a:t>
            </a:r>
            <a:r>
              <a:rPr lang="en-US" sz="2800" b="1" dirty="0" err="1"/>
              <a:t>sẽ</a:t>
            </a:r>
            <a:r>
              <a:rPr lang="en-US" sz="2800" b="1" dirty="0"/>
              <a:t> </a:t>
            </a:r>
            <a:r>
              <a:rPr lang="en-US" sz="2800" b="1" dirty="0" err="1"/>
              <a:t>phân</a:t>
            </a:r>
            <a:r>
              <a:rPr lang="en-US" sz="2800" b="1" dirty="0"/>
              <a:t> </a:t>
            </a:r>
            <a:r>
              <a:rPr lang="en-US" sz="2800" b="1" dirty="0" err="1"/>
              <a:t>bố</a:t>
            </a:r>
            <a:r>
              <a:rPr lang="en-US" sz="2800" b="1" dirty="0"/>
              <a:t> </a:t>
            </a:r>
            <a:r>
              <a:rPr lang="en-US" sz="2800" b="1" dirty="0" err="1"/>
              <a:t>trên</a:t>
            </a:r>
            <a:r>
              <a:rPr lang="en-US" sz="2800" b="1" dirty="0"/>
              <a:t> </a:t>
            </a:r>
            <a:r>
              <a:rPr lang="en-US" sz="2800" b="1" dirty="0" err="1"/>
              <a:t>các</a:t>
            </a:r>
            <a:r>
              <a:rPr lang="en-US" sz="2800" b="1" dirty="0"/>
              <a:t> </a:t>
            </a:r>
            <a:r>
              <a:rPr lang="en-US" sz="2800" b="1" dirty="0" err="1"/>
              <a:t>obital</a:t>
            </a:r>
            <a:r>
              <a:rPr lang="en-US" sz="2800" b="1" dirty="0"/>
              <a:t> </a:t>
            </a:r>
            <a:r>
              <a:rPr lang="en-US" sz="2800" b="1" dirty="0" err="1"/>
              <a:t>sao</a:t>
            </a:r>
            <a:r>
              <a:rPr lang="en-US" sz="2800" b="1" dirty="0"/>
              <a:t> </a:t>
            </a:r>
            <a:r>
              <a:rPr lang="en-US" sz="2800" b="1" dirty="0" err="1"/>
              <a:t>cho</a:t>
            </a:r>
            <a:r>
              <a:rPr lang="en-US" sz="2800" b="1" dirty="0"/>
              <a:t> </a:t>
            </a:r>
            <a:r>
              <a:rPr lang="en-US" sz="2800" b="1" dirty="0" err="1"/>
              <a:t>số</a:t>
            </a:r>
            <a:r>
              <a:rPr lang="en-US" sz="2800" b="1" dirty="0"/>
              <a:t> electron </a:t>
            </a:r>
            <a:r>
              <a:rPr lang="en-US" sz="2800" b="1" dirty="0" err="1"/>
              <a:t>độc</a:t>
            </a:r>
            <a:r>
              <a:rPr lang="en-US" sz="2800" b="1" dirty="0"/>
              <a:t> </a:t>
            </a:r>
            <a:r>
              <a:rPr lang="en-US" sz="2800" b="1" dirty="0" err="1"/>
              <a:t>thân</a:t>
            </a:r>
            <a:r>
              <a:rPr lang="en-US" sz="2800" b="1" dirty="0"/>
              <a:t> </a:t>
            </a:r>
            <a:r>
              <a:rPr lang="en-US" sz="2800" b="1" dirty="0" err="1"/>
              <a:t>là</a:t>
            </a:r>
            <a:r>
              <a:rPr lang="en-US" sz="2800" b="1" dirty="0"/>
              <a:t> </a:t>
            </a:r>
            <a:r>
              <a:rPr lang="en-US" sz="2800" b="1" dirty="0" err="1"/>
              <a:t>tối</a:t>
            </a:r>
            <a:r>
              <a:rPr lang="en-US" sz="2800" b="1" dirty="0"/>
              <a:t> </a:t>
            </a:r>
            <a:r>
              <a:rPr lang="en-US" sz="2800" b="1" dirty="0" err="1"/>
              <a:t>đa</a:t>
            </a:r>
            <a:r>
              <a:rPr lang="en-US" sz="2800" b="1" dirty="0"/>
              <a:t> </a:t>
            </a:r>
            <a:r>
              <a:rPr lang="en-US" sz="2800" b="1" dirty="0" err="1"/>
              <a:t>và</a:t>
            </a:r>
            <a:r>
              <a:rPr lang="en-US" sz="2800" b="1" dirty="0"/>
              <a:t> </a:t>
            </a:r>
            <a:r>
              <a:rPr lang="en-US" sz="2800" b="1" dirty="0" err="1"/>
              <a:t>các</a:t>
            </a:r>
            <a:r>
              <a:rPr lang="en-US" sz="2800" b="1" dirty="0"/>
              <a:t> electron </a:t>
            </a:r>
            <a:r>
              <a:rPr lang="en-US" sz="2800" b="1" dirty="0" err="1"/>
              <a:t>này</a:t>
            </a:r>
            <a:r>
              <a:rPr lang="en-US" sz="2800" b="1" dirty="0"/>
              <a:t> </a:t>
            </a:r>
            <a:r>
              <a:rPr lang="en-US" sz="2800" b="1" dirty="0" err="1"/>
              <a:t>phải</a:t>
            </a:r>
            <a:r>
              <a:rPr lang="en-US" sz="2800" b="1" dirty="0"/>
              <a:t> </a:t>
            </a:r>
            <a:r>
              <a:rPr lang="en-US" sz="2800" b="1" dirty="0" err="1"/>
              <a:t>có</a:t>
            </a:r>
            <a:r>
              <a:rPr lang="en-US" sz="2800" b="1" dirty="0"/>
              <a:t> </a:t>
            </a:r>
            <a:r>
              <a:rPr lang="en-US" sz="2800" b="1" dirty="0" err="1"/>
              <a:t>chiều</a:t>
            </a:r>
            <a:r>
              <a:rPr lang="en-US" sz="2800" b="1" dirty="0"/>
              <a:t> </a:t>
            </a:r>
            <a:r>
              <a:rPr lang="en-US" sz="2800" b="1" dirty="0" err="1"/>
              <a:t>tự</a:t>
            </a:r>
            <a:r>
              <a:rPr lang="en-US" sz="2800" b="1" dirty="0"/>
              <a:t> quay </a:t>
            </a:r>
            <a:r>
              <a:rPr lang="en-US" sz="2800" b="1" dirty="0" err="1"/>
              <a:t>giống</a:t>
            </a:r>
            <a:r>
              <a:rPr lang="en-US" sz="2800" b="1" dirty="0"/>
              <a:t> </a:t>
            </a:r>
            <a:r>
              <a:rPr lang="en-US" sz="2800" b="1" dirty="0" err="1"/>
              <a:t>nhau</a:t>
            </a:r>
            <a:r>
              <a:rPr lang="en-US" sz="2800" b="1" dirty="0"/>
              <a:t>.</a:t>
            </a:r>
          </a:p>
        </p:txBody>
      </p:sp>
      <p:sp>
        <p:nvSpPr>
          <p:cNvPr id="37895" name="Rectangle 7"/>
          <p:cNvSpPr>
            <a:spLocks noChangeArrowheads="1"/>
          </p:cNvSpPr>
          <p:nvPr/>
        </p:nvSpPr>
        <p:spPr bwMode="auto">
          <a:xfrm>
            <a:off x="1691680" y="0"/>
            <a:ext cx="609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en-US" sz="3600" b="1" dirty="0" err="1" smtClean="0">
                <a:solidFill>
                  <a:schemeClr val="bg1">
                    <a:lumMod val="95000"/>
                  </a:schemeClr>
                </a:solidFill>
              </a:rPr>
              <a:t>Quy</a:t>
            </a:r>
            <a:r>
              <a:rPr lang="en-US" sz="3600" b="1" dirty="0" smtClean="0">
                <a:solidFill>
                  <a:schemeClr val="bg1">
                    <a:lumMod val="95000"/>
                  </a:schemeClr>
                </a:solidFill>
              </a:rPr>
              <a:t> </a:t>
            </a:r>
            <a:r>
              <a:rPr lang="en-US" sz="3600" b="1" dirty="0" err="1">
                <a:solidFill>
                  <a:schemeClr val="bg1">
                    <a:lumMod val="95000"/>
                  </a:schemeClr>
                </a:solidFill>
              </a:rPr>
              <a:t>tắc</a:t>
            </a:r>
            <a:r>
              <a:rPr lang="en-US" sz="3600" b="1" dirty="0">
                <a:solidFill>
                  <a:schemeClr val="bg1">
                    <a:lumMod val="95000"/>
                  </a:schemeClr>
                </a:solidFill>
              </a:rPr>
              <a:t> </a:t>
            </a:r>
            <a:r>
              <a:rPr lang="en-US" sz="3600" b="1" dirty="0" err="1" smtClean="0">
                <a:solidFill>
                  <a:schemeClr val="bg1">
                    <a:lumMod val="95000"/>
                  </a:schemeClr>
                </a:solidFill>
              </a:rPr>
              <a:t>Hund</a:t>
            </a:r>
            <a:endParaRPr lang="en-US" sz="3600" b="1" dirty="0">
              <a:solidFill>
                <a:schemeClr val="bg1">
                  <a:lumMod val="95000"/>
                </a:schemeClr>
              </a:solidFill>
            </a:endParaRPr>
          </a:p>
        </p:txBody>
      </p:sp>
      <p:sp>
        <p:nvSpPr>
          <p:cNvPr id="5" name="Rectangle 4"/>
          <p:cNvSpPr>
            <a:spLocks noChangeArrowheads="1"/>
          </p:cNvSpPr>
          <p:nvPr/>
        </p:nvSpPr>
        <p:spPr bwMode="auto">
          <a:xfrm>
            <a:off x="2444080" y="3618999"/>
            <a:ext cx="814645" cy="6303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10"/>
          <p:cNvSpPr>
            <a:spLocks noChangeArrowheads="1"/>
          </p:cNvSpPr>
          <p:nvPr/>
        </p:nvSpPr>
        <p:spPr bwMode="auto">
          <a:xfrm>
            <a:off x="1133854" y="3618999"/>
            <a:ext cx="814645" cy="6303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 name="Group 12"/>
          <p:cNvGrpSpPr>
            <a:grpSpLocks/>
          </p:cNvGrpSpPr>
          <p:nvPr/>
        </p:nvGrpSpPr>
        <p:grpSpPr bwMode="auto">
          <a:xfrm>
            <a:off x="3517712" y="3605641"/>
            <a:ext cx="2443935" cy="630361"/>
            <a:chOff x="2640" y="2448"/>
            <a:chExt cx="864" cy="240"/>
          </a:xfrm>
        </p:grpSpPr>
        <p:sp>
          <p:nvSpPr>
            <p:cNvPr id="8" name="Rectangle 13"/>
            <p:cNvSpPr>
              <a:spLocks noChangeArrowheads="1"/>
            </p:cNvSpPr>
            <p:nvPr/>
          </p:nvSpPr>
          <p:spPr bwMode="auto">
            <a:xfrm>
              <a:off x="2640" y="2448"/>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14"/>
            <p:cNvSpPr>
              <a:spLocks noChangeArrowheads="1"/>
            </p:cNvSpPr>
            <p:nvPr/>
          </p:nvSpPr>
          <p:spPr bwMode="auto">
            <a:xfrm>
              <a:off x="3216" y="2448"/>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15"/>
            <p:cNvSpPr>
              <a:spLocks noChangeArrowheads="1"/>
            </p:cNvSpPr>
            <p:nvPr/>
          </p:nvSpPr>
          <p:spPr bwMode="auto">
            <a:xfrm>
              <a:off x="2928" y="2448"/>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 name="Line 8"/>
          <p:cNvSpPr>
            <a:spLocks noChangeShapeType="1"/>
          </p:cNvSpPr>
          <p:nvPr/>
        </p:nvSpPr>
        <p:spPr bwMode="auto">
          <a:xfrm flipV="1">
            <a:off x="1458726" y="3705579"/>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8"/>
          <p:cNvSpPr>
            <a:spLocks noChangeShapeType="1"/>
          </p:cNvSpPr>
          <p:nvPr/>
        </p:nvSpPr>
        <p:spPr bwMode="auto">
          <a:xfrm flipV="1">
            <a:off x="2754870" y="3705579"/>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8"/>
          <p:cNvSpPr>
            <a:spLocks noChangeShapeType="1"/>
          </p:cNvSpPr>
          <p:nvPr/>
        </p:nvSpPr>
        <p:spPr bwMode="auto">
          <a:xfrm flipV="1">
            <a:off x="3779912" y="3672965"/>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8"/>
          <p:cNvSpPr>
            <a:spLocks noChangeShapeType="1"/>
          </p:cNvSpPr>
          <p:nvPr/>
        </p:nvSpPr>
        <p:spPr bwMode="auto">
          <a:xfrm flipV="1">
            <a:off x="4715371" y="3706539"/>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8"/>
          <p:cNvSpPr>
            <a:spLocks noChangeShapeType="1"/>
          </p:cNvSpPr>
          <p:nvPr/>
        </p:nvSpPr>
        <p:spPr bwMode="auto">
          <a:xfrm flipV="1">
            <a:off x="5554324" y="3705579"/>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5"/>
          <p:cNvSpPr>
            <a:spLocks noChangeShapeType="1"/>
          </p:cNvSpPr>
          <p:nvPr/>
        </p:nvSpPr>
        <p:spPr bwMode="auto">
          <a:xfrm>
            <a:off x="1674750" y="3714266"/>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5"/>
          <p:cNvSpPr>
            <a:spLocks noChangeShapeType="1"/>
          </p:cNvSpPr>
          <p:nvPr/>
        </p:nvSpPr>
        <p:spPr bwMode="auto">
          <a:xfrm>
            <a:off x="2970894" y="3766136"/>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5"/>
          <p:cNvSpPr>
            <a:spLocks noChangeShapeType="1"/>
          </p:cNvSpPr>
          <p:nvPr/>
        </p:nvSpPr>
        <p:spPr bwMode="auto">
          <a:xfrm>
            <a:off x="4067944" y="3705579"/>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Rectangle 18"/>
          <p:cNvSpPr>
            <a:spLocks noChangeArrowheads="1"/>
          </p:cNvSpPr>
          <p:nvPr/>
        </p:nvSpPr>
        <p:spPr bwMode="auto">
          <a:xfrm>
            <a:off x="2563571" y="5301208"/>
            <a:ext cx="814645" cy="6303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10"/>
          <p:cNvSpPr>
            <a:spLocks noChangeArrowheads="1"/>
          </p:cNvSpPr>
          <p:nvPr/>
        </p:nvSpPr>
        <p:spPr bwMode="auto">
          <a:xfrm>
            <a:off x="1253345" y="5301208"/>
            <a:ext cx="814645" cy="6303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 name="Group 12"/>
          <p:cNvGrpSpPr>
            <a:grpSpLocks/>
          </p:cNvGrpSpPr>
          <p:nvPr/>
        </p:nvGrpSpPr>
        <p:grpSpPr bwMode="auto">
          <a:xfrm>
            <a:off x="3637203" y="5287850"/>
            <a:ext cx="2443935" cy="630361"/>
            <a:chOff x="2640" y="2448"/>
            <a:chExt cx="864" cy="240"/>
          </a:xfrm>
        </p:grpSpPr>
        <p:sp>
          <p:nvSpPr>
            <p:cNvPr id="22" name="Rectangle 13"/>
            <p:cNvSpPr>
              <a:spLocks noChangeArrowheads="1"/>
            </p:cNvSpPr>
            <p:nvPr/>
          </p:nvSpPr>
          <p:spPr bwMode="auto">
            <a:xfrm>
              <a:off x="2640" y="2448"/>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14"/>
            <p:cNvSpPr>
              <a:spLocks noChangeArrowheads="1"/>
            </p:cNvSpPr>
            <p:nvPr/>
          </p:nvSpPr>
          <p:spPr bwMode="auto">
            <a:xfrm>
              <a:off x="3216" y="2448"/>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Rectangle 15"/>
            <p:cNvSpPr>
              <a:spLocks noChangeArrowheads="1"/>
            </p:cNvSpPr>
            <p:nvPr/>
          </p:nvSpPr>
          <p:spPr bwMode="auto">
            <a:xfrm>
              <a:off x="2928" y="2448"/>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 name="Line 8"/>
          <p:cNvSpPr>
            <a:spLocks noChangeShapeType="1"/>
          </p:cNvSpPr>
          <p:nvPr/>
        </p:nvSpPr>
        <p:spPr bwMode="auto">
          <a:xfrm flipV="1">
            <a:off x="1578217" y="5387788"/>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8"/>
          <p:cNvSpPr>
            <a:spLocks noChangeShapeType="1"/>
          </p:cNvSpPr>
          <p:nvPr/>
        </p:nvSpPr>
        <p:spPr bwMode="auto">
          <a:xfrm flipV="1">
            <a:off x="2874361" y="5387788"/>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8"/>
          <p:cNvSpPr>
            <a:spLocks noChangeShapeType="1"/>
          </p:cNvSpPr>
          <p:nvPr/>
        </p:nvSpPr>
        <p:spPr bwMode="auto">
          <a:xfrm flipV="1">
            <a:off x="3899403" y="5355174"/>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8"/>
          <p:cNvSpPr>
            <a:spLocks noChangeShapeType="1"/>
          </p:cNvSpPr>
          <p:nvPr/>
        </p:nvSpPr>
        <p:spPr bwMode="auto">
          <a:xfrm flipV="1">
            <a:off x="4695845" y="5388748"/>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5"/>
          <p:cNvSpPr>
            <a:spLocks noChangeShapeType="1"/>
          </p:cNvSpPr>
          <p:nvPr/>
        </p:nvSpPr>
        <p:spPr bwMode="auto">
          <a:xfrm>
            <a:off x="1794241" y="5396475"/>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5"/>
          <p:cNvSpPr>
            <a:spLocks noChangeShapeType="1"/>
          </p:cNvSpPr>
          <p:nvPr/>
        </p:nvSpPr>
        <p:spPr bwMode="auto">
          <a:xfrm>
            <a:off x="3090385" y="5448345"/>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5"/>
          <p:cNvSpPr>
            <a:spLocks noChangeShapeType="1"/>
          </p:cNvSpPr>
          <p:nvPr/>
        </p:nvSpPr>
        <p:spPr bwMode="auto">
          <a:xfrm>
            <a:off x="4187435" y="5387788"/>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5"/>
          <p:cNvSpPr>
            <a:spLocks noChangeShapeType="1"/>
          </p:cNvSpPr>
          <p:nvPr/>
        </p:nvSpPr>
        <p:spPr bwMode="auto">
          <a:xfrm>
            <a:off x="4932040" y="537443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Rectangle 11"/>
          <p:cNvSpPr>
            <a:spLocks noChangeArrowheads="1"/>
          </p:cNvSpPr>
          <p:nvPr/>
        </p:nvSpPr>
        <p:spPr bwMode="auto">
          <a:xfrm>
            <a:off x="1202322" y="2852936"/>
            <a:ext cx="2985113"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buClr>
                <a:schemeClr val="tx2"/>
              </a:buClr>
            </a:pPr>
            <a:r>
              <a:rPr lang="en-US" sz="3200" dirty="0" err="1" smtClean="0"/>
              <a:t>Cấu</a:t>
            </a:r>
            <a:r>
              <a:rPr lang="en-US" sz="3200" dirty="0" smtClean="0"/>
              <a:t> </a:t>
            </a:r>
            <a:r>
              <a:rPr lang="en-US" sz="3200" dirty="0" err="1" smtClean="0"/>
              <a:t>hình</a:t>
            </a:r>
            <a:r>
              <a:rPr lang="en-US" sz="3200" dirty="0" smtClean="0"/>
              <a:t> </a:t>
            </a:r>
            <a:r>
              <a:rPr lang="en-US" sz="3200" dirty="0" err="1" smtClean="0"/>
              <a:t>đúng</a:t>
            </a:r>
            <a:r>
              <a:rPr lang="en-US" sz="3200" dirty="0" smtClean="0"/>
              <a:t> </a:t>
            </a:r>
            <a:endParaRPr lang="en-US" sz="3200" dirty="0"/>
          </a:p>
        </p:txBody>
      </p:sp>
      <p:sp>
        <p:nvSpPr>
          <p:cNvPr id="35" name="Rectangle 11"/>
          <p:cNvSpPr>
            <a:spLocks noChangeArrowheads="1"/>
          </p:cNvSpPr>
          <p:nvPr/>
        </p:nvSpPr>
        <p:spPr bwMode="auto">
          <a:xfrm>
            <a:off x="1169806" y="4509120"/>
            <a:ext cx="4214615"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buClr>
                <a:schemeClr val="tx2"/>
              </a:buClr>
            </a:pPr>
            <a:r>
              <a:rPr lang="en-US" sz="3200" dirty="0" err="1" smtClean="0"/>
              <a:t>Cấu</a:t>
            </a:r>
            <a:r>
              <a:rPr lang="en-US" sz="3200" dirty="0" smtClean="0"/>
              <a:t> </a:t>
            </a:r>
            <a:r>
              <a:rPr lang="en-US" sz="3200" dirty="0" err="1" smtClean="0"/>
              <a:t>hình</a:t>
            </a:r>
            <a:r>
              <a:rPr lang="en-US" sz="3200" dirty="0" smtClean="0"/>
              <a:t> </a:t>
            </a:r>
            <a:r>
              <a:rPr lang="en-US" sz="3200" dirty="0" err="1" smtClean="0"/>
              <a:t>không</a:t>
            </a:r>
            <a:r>
              <a:rPr lang="en-US" sz="3200" dirty="0" smtClean="0"/>
              <a:t> </a:t>
            </a:r>
            <a:r>
              <a:rPr lang="en-US" sz="3200" dirty="0" err="1" smtClean="0"/>
              <a:t>đúng</a:t>
            </a:r>
            <a:r>
              <a:rPr lang="en-US" sz="3200" dirty="0" smtClean="0"/>
              <a:t> </a:t>
            </a:r>
            <a:endParaRPr lang="en-US" sz="3200" dirty="0"/>
          </a:p>
        </p:txBody>
      </p:sp>
    </p:spTree>
    <p:extLst>
      <p:ext uri="{BB962C8B-B14F-4D97-AF65-F5344CB8AC3E}">
        <p14:creationId xmlns:p14="http://schemas.microsoft.com/office/powerpoint/2010/main" val="3521304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7895"/>
                                        </p:tgtEl>
                                        <p:attrNameLst>
                                          <p:attrName>style.visibility</p:attrName>
                                        </p:attrNameLst>
                                      </p:cBhvr>
                                      <p:to>
                                        <p:strVal val="visible"/>
                                      </p:to>
                                    </p:set>
                                    <p:anim calcmode="lin" valueType="num">
                                      <p:cBhvr>
                                        <p:cTn id="7" dur="500" fill="hold"/>
                                        <p:tgtEl>
                                          <p:spTgt spid="37895"/>
                                        </p:tgtEl>
                                        <p:attrNameLst>
                                          <p:attrName>ppt_w</p:attrName>
                                        </p:attrNameLst>
                                      </p:cBhvr>
                                      <p:tavLst>
                                        <p:tav tm="0">
                                          <p:val>
                                            <p:fltVal val="0"/>
                                          </p:val>
                                        </p:tav>
                                        <p:tav tm="100000">
                                          <p:val>
                                            <p:strVal val="#ppt_w"/>
                                          </p:val>
                                        </p:tav>
                                      </p:tavLst>
                                    </p:anim>
                                    <p:anim calcmode="lin" valueType="num">
                                      <p:cBhvr>
                                        <p:cTn id="8" dur="500" fill="hold"/>
                                        <p:tgtEl>
                                          <p:spTgt spid="3789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7894"/>
                                        </p:tgtEl>
                                        <p:attrNameLst>
                                          <p:attrName>style.visibility</p:attrName>
                                        </p:attrNameLst>
                                      </p:cBhvr>
                                      <p:to>
                                        <p:strVal val="visible"/>
                                      </p:to>
                                    </p:set>
                                    <p:animEffect transition="in" filter="box(in)">
                                      <p:cBhvr>
                                        <p:cTn id="13" dur="500"/>
                                        <p:tgtEl>
                                          <p:spTgt spid="37894"/>
                                        </p:tgtEl>
                                      </p:cBhvr>
                                    </p:animEffect>
                                  </p:childTnLst>
                                </p:cTn>
                              </p:par>
                              <p:par>
                                <p:cTn id="14" presetID="25"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5"/>
                                        </p:tgtEl>
                                      </p:cBhvr>
                                    </p:animEffect>
                                  </p:childTnLst>
                                </p:cTn>
                              </p:par>
                              <p:par>
                                <p:cTn id="24" presetID="25"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6"/>
                                        </p:tgtEl>
                                      </p:cBhvr>
                                    </p:animEffect>
                                  </p:childTnLst>
                                </p:cTn>
                              </p:par>
                              <p:par>
                                <p:cTn id="34" presetID="25"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9" dur="1000" fill="hold"/>
                                        <p:tgtEl>
                                          <p:spTgt spid="7"/>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7"/>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arn(inVertical)">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down)">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down)">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down)">
                                      <p:cBhvr>
                                        <p:cTn id="76" dur="500"/>
                                        <p:tgtEl>
                                          <p:spTgt spid="1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ipe(down)">
                                      <p:cBhvr>
                                        <p:cTn id="81" dur="500"/>
                                        <p:tgtEl>
                                          <p:spTgt spid="15"/>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barn(inVertical)">
                                      <p:cBhvr>
                                        <p:cTn id="84" dur="5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wipe(down)">
                                      <p:cBhvr>
                                        <p:cTn id="89" dur="500"/>
                                        <p:tgtEl>
                                          <p:spTgt spid="18"/>
                                        </p:tgtEl>
                                      </p:cBhvr>
                                    </p:animEffect>
                                  </p:childTnLst>
                                </p:cTn>
                              </p:par>
                              <p:par>
                                <p:cTn id="90" presetID="25" presetClass="entr" presetSubtype="0" fill="hold" grpId="0" nodeType="with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93"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94"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95" dur="1000" fill="hold"/>
                                        <p:tgtEl>
                                          <p:spTgt spid="19"/>
                                        </p:tgtEl>
                                        <p:attrNameLst>
                                          <p:attrName>ppt_h</p:attrName>
                                        </p:attrNameLst>
                                      </p:cBhvr>
                                      <p:tavLst>
                                        <p:tav tm="0">
                                          <p:val>
                                            <p:strVal val="#ppt_h"/>
                                          </p:val>
                                        </p:tav>
                                        <p:tav tm="100000">
                                          <p:val>
                                            <p:strVal val="#ppt_h"/>
                                          </p:val>
                                        </p:tav>
                                      </p:tavLst>
                                    </p:anim>
                                    <p:anim calcmode="lin" valueType="num">
                                      <p:cBhvr>
                                        <p:cTn id="96"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97"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98"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99" dur="1000" decel="50000">
                                          <p:stCondLst>
                                            <p:cond delay="0"/>
                                          </p:stCondLst>
                                        </p:cTn>
                                        <p:tgtEl>
                                          <p:spTgt spid="19"/>
                                        </p:tgtEl>
                                      </p:cBhvr>
                                    </p:animEffect>
                                  </p:childTnLst>
                                </p:cTn>
                              </p:par>
                              <p:par>
                                <p:cTn id="100" presetID="25" presetClass="entr" presetSubtype="0" fill="hold" grpId="0" nodeType="with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p:cTn id="102"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03"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04"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105" dur="1000" fill="hold"/>
                                        <p:tgtEl>
                                          <p:spTgt spid="20"/>
                                        </p:tgtEl>
                                        <p:attrNameLst>
                                          <p:attrName>ppt_h</p:attrName>
                                        </p:attrNameLst>
                                      </p:cBhvr>
                                      <p:tavLst>
                                        <p:tav tm="0">
                                          <p:val>
                                            <p:strVal val="#ppt_h"/>
                                          </p:val>
                                        </p:tav>
                                        <p:tav tm="100000">
                                          <p:val>
                                            <p:strVal val="#ppt_h"/>
                                          </p:val>
                                        </p:tav>
                                      </p:tavLst>
                                    </p:anim>
                                    <p:anim calcmode="lin" valueType="num">
                                      <p:cBhvr>
                                        <p:cTn id="106"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07"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08"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109" dur="1000" decel="50000">
                                          <p:stCondLst>
                                            <p:cond delay="0"/>
                                          </p:stCondLst>
                                        </p:cTn>
                                        <p:tgtEl>
                                          <p:spTgt spid="20"/>
                                        </p:tgtEl>
                                      </p:cBhvr>
                                    </p:animEffect>
                                  </p:childTnLst>
                                </p:cTn>
                              </p:par>
                              <p:par>
                                <p:cTn id="110" presetID="25" presetClass="entr" presetSubtype="0"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p:cTn id="112"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113"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14"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15" dur="1000" fill="hold"/>
                                        <p:tgtEl>
                                          <p:spTgt spid="21"/>
                                        </p:tgtEl>
                                        <p:attrNameLst>
                                          <p:attrName>ppt_h</p:attrName>
                                        </p:attrNameLst>
                                      </p:cBhvr>
                                      <p:tavLst>
                                        <p:tav tm="0">
                                          <p:val>
                                            <p:strVal val="#ppt_h"/>
                                          </p:val>
                                        </p:tav>
                                        <p:tav tm="100000">
                                          <p:val>
                                            <p:strVal val="#ppt_h"/>
                                          </p:val>
                                        </p:tav>
                                      </p:tavLst>
                                    </p:anim>
                                    <p:anim calcmode="lin" valueType="num">
                                      <p:cBhvr>
                                        <p:cTn id="116"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17"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18"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19" dur="1000" decel="50000">
                                          <p:stCondLst>
                                            <p:cond delay="0"/>
                                          </p:stCondLst>
                                        </p:cTn>
                                        <p:tgtEl>
                                          <p:spTgt spid="21"/>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25"/>
                                        </p:tgtEl>
                                        <p:attrNameLst>
                                          <p:attrName>style.visibility</p:attrName>
                                        </p:attrNameLst>
                                      </p:cBhvr>
                                      <p:to>
                                        <p:strVal val="visible"/>
                                      </p:to>
                                    </p:set>
                                    <p:animEffect transition="in" filter="wipe(down)">
                                      <p:cBhvr>
                                        <p:cTn id="124" dur="500"/>
                                        <p:tgtEl>
                                          <p:spTgt spid="25"/>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grpId="0" nodeType="clickEffect">
                                  <p:stCondLst>
                                    <p:cond delay="0"/>
                                  </p:stCondLst>
                                  <p:childTnLst>
                                    <p:set>
                                      <p:cBhvr>
                                        <p:cTn id="128" dur="1" fill="hold">
                                          <p:stCondLst>
                                            <p:cond delay="0"/>
                                          </p:stCondLst>
                                        </p:cTn>
                                        <p:tgtEl>
                                          <p:spTgt spid="30"/>
                                        </p:tgtEl>
                                        <p:attrNameLst>
                                          <p:attrName>style.visibility</p:attrName>
                                        </p:attrNameLst>
                                      </p:cBhvr>
                                      <p:to>
                                        <p:strVal val="visible"/>
                                      </p:to>
                                    </p:set>
                                    <p:animEffect transition="in" filter="wipe(down)">
                                      <p:cBhvr>
                                        <p:cTn id="129" dur="500"/>
                                        <p:tgtEl>
                                          <p:spTgt spid="30"/>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26"/>
                                        </p:tgtEl>
                                        <p:attrNameLst>
                                          <p:attrName>style.visibility</p:attrName>
                                        </p:attrNameLst>
                                      </p:cBhvr>
                                      <p:to>
                                        <p:strVal val="visible"/>
                                      </p:to>
                                    </p:set>
                                    <p:animEffect transition="in" filter="wipe(down)">
                                      <p:cBhvr>
                                        <p:cTn id="134" dur="500"/>
                                        <p:tgtEl>
                                          <p:spTgt spid="26"/>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grpId="0" nodeType="clickEffect">
                                  <p:stCondLst>
                                    <p:cond delay="0"/>
                                  </p:stCondLst>
                                  <p:childTnLst>
                                    <p:set>
                                      <p:cBhvr>
                                        <p:cTn id="138" dur="1" fill="hold">
                                          <p:stCondLst>
                                            <p:cond delay="0"/>
                                          </p:stCondLst>
                                        </p:cTn>
                                        <p:tgtEl>
                                          <p:spTgt spid="31"/>
                                        </p:tgtEl>
                                        <p:attrNameLst>
                                          <p:attrName>style.visibility</p:attrName>
                                        </p:attrNameLst>
                                      </p:cBhvr>
                                      <p:to>
                                        <p:strVal val="visible"/>
                                      </p:to>
                                    </p:set>
                                    <p:animEffect transition="in" filter="wipe(down)">
                                      <p:cBhvr>
                                        <p:cTn id="139" dur="500"/>
                                        <p:tgtEl>
                                          <p:spTgt spid="31"/>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grpId="0" nodeType="click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wipe(down)">
                                      <p:cBhvr>
                                        <p:cTn id="144" dur="500"/>
                                        <p:tgtEl>
                                          <p:spTgt spid="27"/>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grpId="0" nodeType="clickEffect">
                                  <p:stCondLst>
                                    <p:cond delay="0"/>
                                  </p:stCondLst>
                                  <p:childTnLst>
                                    <p:set>
                                      <p:cBhvr>
                                        <p:cTn id="148" dur="1" fill="hold">
                                          <p:stCondLst>
                                            <p:cond delay="0"/>
                                          </p:stCondLst>
                                        </p:cTn>
                                        <p:tgtEl>
                                          <p:spTgt spid="28"/>
                                        </p:tgtEl>
                                        <p:attrNameLst>
                                          <p:attrName>style.visibility</p:attrName>
                                        </p:attrNameLst>
                                      </p:cBhvr>
                                      <p:to>
                                        <p:strVal val="visible"/>
                                      </p:to>
                                    </p:set>
                                    <p:animEffect transition="in" filter="wipe(down)">
                                      <p:cBhvr>
                                        <p:cTn id="149" dur="500"/>
                                        <p:tgtEl>
                                          <p:spTgt spid="28"/>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grpId="0" nodeType="clickEffect">
                                  <p:stCondLst>
                                    <p:cond delay="0"/>
                                  </p:stCondLst>
                                  <p:childTnLst>
                                    <p:set>
                                      <p:cBhvr>
                                        <p:cTn id="153" dur="1" fill="hold">
                                          <p:stCondLst>
                                            <p:cond delay="0"/>
                                          </p:stCondLst>
                                        </p:cTn>
                                        <p:tgtEl>
                                          <p:spTgt spid="32"/>
                                        </p:tgtEl>
                                        <p:attrNameLst>
                                          <p:attrName>style.visibility</p:attrName>
                                        </p:attrNameLst>
                                      </p:cBhvr>
                                      <p:to>
                                        <p:strVal val="visible"/>
                                      </p:to>
                                    </p:set>
                                    <p:animEffect transition="in" filter="wipe(down)">
                                      <p:cBhvr>
                                        <p:cTn id="154" dur="500"/>
                                        <p:tgtEl>
                                          <p:spTgt spid="32"/>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4" fill="hold" grpId="0" nodeType="clickEffect">
                                  <p:stCondLst>
                                    <p:cond delay="0"/>
                                  </p:stCondLst>
                                  <p:childTnLst>
                                    <p:set>
                                      <p:cBhvr>
                                        <p:cTn id="158" dur="1" fill="hold">
                                          <p:stCondLst>
                                            <p:cond delay="0"/>
                                          </p:stCondLst>
                                        </p:cTn>
                                        <p:tgtEl>
                                          <p:spTgt spid="33"/>
                                        </p:tgtEl>
                                        <p:attrNameLst>
                                          <p:attrName>style.visibility</p:attrName>
                                        </p:attrNameLst>
                                      </p:cBhvr>
                                      <p:to>
                                        <p:strVal val="visible"/>
                                      </p:to>
                                    </p:set>
                                    <p:animEffect transition="in" filter="wipe(down)">
                                      <p:cBhvr>
                                        <p:cTn id="15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animBg="1"/>
      <p:bldP spid="37895" grpId="0"/>
      <p:bldP spid="5" grpId="0" animBg="1"/>
      <p:bldP spid="6"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5" grpId="0" animBg="1"/>
      <p:bldP spid="26" grpId="0" animBg="1"/>
      <p:bldP spid="27" grpId="0" animBg="1"/>
      <p:bldP spid="28" grpId="0" animBg="1"/>
      <p:bldP spid="30" grpId="0" animBg="1"/>
      <p:bldP spid="31" grpId="0" animBg="1"/>
      <p:bldP spid="32" grpId="0" animBg="1"/>
      <p:bldP spid="33" grpId="0" animBg="1"/>
      <p:bldP spid="34" grpId="0"/>
      <p:bldP spid="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6" name="Text Box 22"/>
          <p:cNvSpPr txBox="1">
            <a:spLocks noChangeArrowheads="1"/>
          </p:cNvSpPr>
          <p:nvPr/>
        </p:nvSpPr>
        <p:spPr bwMode="auto">
          <a:xfrm>
            <a:off x="940594" y="539421"/>
            <a:ext cx="7315200" cy="519113"/>
          </a:xfrm>
          <a:prstGeom prst="rect">
            <a:avLst/>
          </a:prstGeom>
          <a:solidFill>
            <a:srgbClr val="92D050"/>
          </a:solidFill>
          <a:ln>
            <a:noFill/>
          </a:ln>
        </p:spPr>
        <p:txBody>
          <a:bodyP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r" eaLnBrk="0" fontAlgn="base" hangingPunct="0">
              <a:spcBef>
                <a:spcPct val="0"/>
              </a:spcBef>
              <a:spcAft>
                <a:spcPct val="0"/>
              </a:spcAft>
              <a:defRPr sz="1200">
                <a:solidFill>
                  <a:schemeClr val="tx1"/>
                </a:solidFill>
                <a:latin typeface="Times New Roman" pitchFamily="18" charset="0"/>
              </a:defRPr>
            </a:lvl6pPr>
            <a:lvl7pPr marL="2971800" indent="-228600" algn="r" eaLnBrk="0" fontAlgn="base" hangingPunct="0">
              <a:spcBef>
                <a:spcPct val="0"/>
              </a:spcBef>
              <a:spcAft>
                <a:spcPct val="0"/>
              </a:spcAft>
              <a:defRPr sz="1200">
                <a:solidFill>
                  <a:schemeClr val="tx1"/>
                </a:solidFill>
                <a:latin typeface="Times New Roman" pitchFamily="18" charset="0"/>
              </a:defRPr>
            </a:lvl7pPr>
            <a:lvl8pPr marL="3429000" indent="-228600" algn="r" eaLnBrk="0" fontAlgn="base" hangingPunct="0">
              <a:spcBef>
                <a:spcPct val="0"/>
              </a:spcBef>
              <a:spcAft>
                <a:spcPct val="0"/>
              </a:spcAft>
              <a:defRPr sz="1200">
                <a:solidFill>
                  <a:schemeClr val="tx1"/>
                </a:solidFill>
                <a:latin typeface="Times New Roman" pitchFamily="18" charset="0"/>
              </a:defRPr>
            </a:lvl8pPr>
            <a:lvl9pPr marL="3886200" indent="-228600" algn="r" eaLnBrk="0" fontAlgn="base" hangingPunct="0">
              <a:spcBef>
                <a:spcPct val="0"/>
              </a:spcBef>
              <a:spcAft>
                <a:spcPct val="0"/>
              </a:spcAft>
              <a:defRPr sz="1200">
                <a:solidFill>
                  <a:schemeClr val="tx1"/>
                </a:solidFill>
                <a:latin typeface="Times New Roman" pitchFamily="18" charset="0"/>
              </a:defRPr>
            </a:lvl9pPr>
          </a:lstStyle>
          <a:p>
            <a:pPr algn="ctr">
              <a:spcBef>
                <a:spcPct val="50000"/>
              </a:spcBef>
            </a:pPr>
            <a:r>
              <a:rPr lang="en-US" sz="2800" b="1" dirty="0" smtClean="0">
                <a:solidFill>
                  <a:srgbClr val="000066"/>
                </a:solidFill>
              </a:rPr>
              <a:t>CẤU </a:t>
            </a:r>
            <a:r>
              <a:rPr lang="en-US" sz="2800" b="1" dirty="0">
                <a:solidFill>
                  <a:srgbClr val="000066"/>
                </a:solidFill>
              </a:rPr>
              <a:t>HÌNH ELECTRON NGUYÊN TỬ</a:t>
            </a:r>
          </a:p>
        </p:txBody>
      </p:sp>
      <p:sp>
        <p:nvSpPr>
          <p:cNvPr id="6168" name="Text Box 24"/>
          <p:cNvSpPr txBox="1">
            <a:spLocks noChangeArrowheads="1"/>
          </p:cNvSpPr>
          <p:nvPr/>
        </p:nvSpPr>
        <p:spPr bwMode="auto">
          <a:xfrm>
            <a:off x="381000" y="1447800"/>
            <a:ext cx="8458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r" eaLnBrk="0" fontAlgn="base" hangingPunct="0">
              <a:spcBef>
                <a:spcPct val="0"/>
              </a:spcBef>
              <a:spcAft>
                <a:spcPct val="0"/>
              </a:spcAft>
              <a:defRPr sz="1200">
                <a:solidFill>
                  <a:schemeClr val="tx1"/>
                </a:solidFill>
                <a:latin typeface="Times New Roman" pitchFamily="18" charset="0"/>
              </a:defRPr>
            </a:lvl6pPr>
            <a:lvl7pPr marL="2971800" indent="-228600" algn="r" eaLnBrk="0" fontAlgn="base" hangingPunct="0">
              <a:spcBef>
                <a:spcPct val="0"/>
              </a:spcBef>
              <a:spcAft>
                <a:spcPct val="0"/>
              </a:spcAft>
              <a:defRPr sz="1200">
                <a:solidFill>
                  <a:schemeClr val="tx1"/>
                </a:solidFill>
                <a:latin typeface="Times New Roman" pitchFamily="18" charset="0"/>
              </a:defRPr>
            </a:lvl7pPr>
            <a:lvl8pPr marL="3429000" indent="-228600" algn="r" eaLnBrk="0" fontAlgn="base" hangingPunct="0">
              <a:spcBef>
                <a:spcPct val="0"/>
              </a:spcBef>
              <a:spcAft>
                <a:spcPct val="0"/>
              </a:spcAft>
              <a:defRPr sz="1200">
                <a:solidFill>
                  <a:schemeClr val="tx1"/>
                </a:solidFill>
                <a:latin typeface="Times New Roman" pitchFamily="18" charset="0"/>
              </a:defRPr>
            </a:lvl8pPr>
            <a:lvl9pPr marL="3886200" indent="-228600" algn="r" eaLnBrk="0" fontAlgn="base" hangingPunct="0">
              <a:spcBef>
                <a:spcPct val="0"/>
              </a:spcBef>
              <a:spcAft>
                <a:spcPct val="0"/>
              </a:spcAft>
              <a:defRPr sz="1200">
                <a:solidFill>
                  <a:schemeClr val="tx1"/>
                </a:solidFill>
                <a:latin typeface="Times New Roman" pitchFamily="18" charset="0"/>
              </a:defRPr>
            </a:lvl9pPr>
          </a:lstStyle>
          <a:p>
            <a:pPr algn="l">
              <a:spcBef>
                <a:spcPct val="50000"/>
              </a:spcBef>
            </a:pPr>
            <a:r>
              <a:rPr lang="en-US" sz="2800" dirty="0"/>
              <a:t>	- </a:t>
            </a:r>
            <a:r>
              <a:rPr lang="en-US" sz="2800" dirty="0" err="1"/>
              <a:t>Biểu</a:t>
            </a:r>
            <a:r>
              <a:rPr lang="en-US" sz="2800" dirty="0"/>
              <a:t> </a:t>
            </a:r>
            <a:r>
              <a:rPr lang="en-US" sz="2800" dirty="0" err="1"/>
              <a:t>diễn</a:t>
            </a:r>
            <a:r>
              <a:rPr lang="en-US" sz="2800" dirty="0"/>
              <a:t> </a:t>
            </a:r>
            <a:r>
              <a:rPr lang="en-US" sz="2800" dirty="0" err="1"/>
              <a:t>sự</a:t>
            </a:r>
            <a:r>
              <a:rPr lang="en-US" sz="2800" dirty="0"/>
              <a:t> </a:t>
            </a:r>
            <a:r>
              <a:rPr lang="en-US" sz="2800" dirty="0" err="1"/>
              <a:t>phân</a:t>
            </a:r>
            <a:r>
              <a:rPr lang="en-US" sz="2800" dirty="0"/>
              <a:t> </a:t>
            </a:r>
            <a:r>
              <a:rPr lang="en-US" sz="2800" dirty="0" err="1"/>
              <a:t>bố</a:t>
            </a:r>
            <a:r>
              <a:rPr lang="en-US" sz="2800" dirty="0"/>
              <a:t> electron </a:t>
            </a:r>
            <a:r>
              <a:rPr lang="en-US" sz="2800" dirty="0" err="1"/>
              <a:t>trên</a:t>
            </a:r>
            <a:r>
              <a:rPr lang="en-US" sz="2800" dirty="0"/>
              <a:t> </a:t>
            </a:r>
            <a:r>
              <a:rPr lang="en-US" sz="2800" dirty="0" err="1"/>
              <a:t>các</a:t>
            </a:r>
            <a:r>
              <a:rPr lang="en-US" sz="2800" dirty="0"/>
              <a:t> </a:t>
            </a:r>
            <a:r>
              <a:rPr lang="en-US" sz="2800" dirty="0" err="1"/>
              <a:t>phân</a:t>
            </a:r>
            <a:r>
              <a:rPr lang="en-US" sz="2800" dirty="0"/>
              <a:t> </a:t>
            </a:r>
            <a:r>
              <a:rPr lang="en-US" sz="2800" dirty="0" err="1"/>
              <a:t>lớp</a:t>
            </a:r>
            <a:r>
              <a:rPr lang="en-US" sz="2800" dirty="0"/>
              <a:t> </a:t>
            </a:r>
            <a:r>
              <a:rPr lang="en-US" sz="2800" dirty="0" err="1"/>
              <a:t>thuộc</a:t>
            </a:r>
            <a:r>
              <a:rPr lang="en-US" sz="2800" dirty="0"/>
              <a:t> </a:t>
            </a:r>
            <a:r>
              <a:rPr lang="en-US" sz="2800" dirty="0" err="1"/>
              <a:t>các</a:t>
            </a:r>
            <a:r>
              <a:rPr lang="en-US" sz="2800" dirty="0"/>
              <a:t> </a:t>
            </a:r>
            <a:r>
              <a:rPr lang="en-US" sz="2800" dirty="0" err="1"/>
              <a:t>lớp</a:t>
            </a:r>
            <a:r>
              <a:rPr lang="en-US" sz="2800" dirty="0"/>
              <a:t> </a:t>
            </a:r>
            <a:r>
              <a:rPr lang="en-US" sz="2800" dirty="0" err="1"/>
              <a:t>khác</a:t>
            </a:r>
            <a:r>
              <a:rPr lang="en-US" sz="2800" dirty="0"/>
              <a:t> </a:t>
            </a:r>
            <a:r>
              <a:rPr lang="en-US" sz="2800" dirty="0" err="1"/>
              <a:t>nhau</a:t>
            </a:r>
            <a:endParaRPr lang="en-US" sz="2800" dirty="0"/>
          </a:p>
        </p:txBody>
      </p:sp>
      <p:sp>
        <p:nvSpPr>
          <p:cNvPr id="6169" name="Text Box 25"/>
          <p:cNvSpPr txBox="1">
            <a:spLocks noChangeArrowheads="1"/>
          </p:cNvSpPr>
          <p:nvPr/>
        </p:nvSpPr>
        <p:spPr bwMode="auto">
          <a:xfrm>
            <a:off x="1295400" y="2438400"/>
            <a:ext cx="647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r" eaLnBrk="0" fontAlgn="base" hangingPunct="0">
              <a:spcBef>
                <a:spcPct val="0"/>
              </a:spcBef>
              <a:spcAft>
                <a:spcPct val="0"/>
              </a:spcAft>
              <a:defRPr sz="1200">
                <a:solidFill>
                  <a:schemeClr val="tx1"/>
                </a:solidFill>
                <a:latin typeface="Times New Roman" pitchFamily="18" charset="0"/>
              </a:defRPr>
            </a:lvl6pPr>
            <a:lvl7pPr marL="2971800" indent="-228600" algn="r" eaLnBrk="0" fontAlgn="base" hangingPunct="0">
              <a:spcBef>
                <a:spcPct val="0"/>
              </a:spcBef>
              <a:spcAft>
                <a:spcPct val="0"/>
              </a:spcAft>
              <a:defRPr sz="1200">
                <a:solidFill>
                  <a:schemeClr val="tx1"/>
                </a:solidFill>
                <a:latin typeface="Times New Roman" pitchFamily="18" charset="0"/>
              </a:defRPr>
            </a:lvl7pPr>
            <a:lvl8pPr marL="3429000" indent="-228600" algn="r" eaLnBrk="0" fontAlgn="base" hangingPunct="0">
              <a:spcBef>
                <a:spcPct val="0"/>
              </a:spcBef>
              <a:spcAft>
                <a:spcPct val="0"/>
              </a:spcAft>
              <a:defRPr sz="1200">
                <a:solidFill>
                  <a:schemeClr val="tx1"/>
                </a:solidFill>
                <a:latin typeface="Times New Roman" pitchFamily="18" charset="0"/>
              </a:defRPr>
            </a:lvl8pPr>
            <a:lvl9pPr marL="3886200" indent="-228600" algn="r" eaLnBrk="0" fontAlgn="base" hangingPunct="0">
              <a:spcBef>
                <a:spcPct val="0"/>
              </a:spcBef>
              <a:spcAft>
                <a:spcPct val="0"/>
              </a:spcAft>
              <a:defRPr sz="1200">
                <a:solidFill>
                  <a:schemeClr val="tx1"/>
                </a:solidFill>
                <a:latin typeface="Times New Roman" pitchFamily="18" charset="0"/>
              </a:defRPr>
            </a:lvl9pPr>
          </a:lstStyle>
          <a:p>
            <a:pPr algn="l">
              <a:spcBef>
                <a:spcPct val="50000"/>
              </a:spcBef>
            </a:pPr>
            <a:r>
              <a:rPr lang="en-US" sz="2800">
                <a:solidFill>
                  <a:srgbClr val="FF3300"/>
                </a:solidFill>
              </a:rPr>
              <a:t>- Qui ước cách viết cấu hình  e:</a:t>
            </a:r>
          </a:p>
        </p:txBody>
      </p:sp>
      <p:sp>
        <p:nvSpPr>
          <p:cNvPr id="9" name="TextBox 8"/>
          <p:cNvSpPr txBox="1"/>
          <p:nvPr/>
        </p:nvSpPr>
        <p:spPr>
          <a:xfrm>
            <a:off x="219902" y="2948548"/>
            <a:ext cx="8863324" cy="2492990"/>
          </a:xfrm>
          <a:prstGeom prst="rect">
            <a:avLst/>
          </a:prstGeom>
          <a:noFill/>
        </p:spPr>
        <p:txBody>
          <a:bodyPr wrap="none">
            <a:spAutoFit/>
          </a:bodyPr>
          <a:lstStyle/>
          <a:p>
            <a:pPr marL="457200" indent="-457200" algn="l">
              <a:lnSpc>
                <a:spcPct val="150000"/>
              </a:lnSpc>
              <a:buFont typeface="Arial" charset="0"/>
              <a:buChar char="•"/>
              <a:defRPr/>
            </a:pPr>
            <a:r>
              <a:rPr lang="en-US" sz="2600" dirty="0" err="1">
                <a:cs typeface="Times New Roman" pitchFamily="18" charset="0"/>
              </a:rPr>
              <a:t>Số</a:t>
            </a:r>
            <a:r>
              <a:rPr lang="en-US" sz="2600" dirty="0">
                <a:cs typeface="Times New Roman" pitchFamily="18" charset="0"/>
              </a:rPr>
              <a:t> </a:t>
            </a:r>
            <a:r>
              <a:rPr lang="en-US" sz="2600" dirty="0" err="1">
                <a:cs typeface="Times New Roman" pitchFamily="18" charset="0"/>
              </a:rPr>
              <a:t>thứ</a:t>
            </a:r>
            <a:r>
              <a:rPr lang="en-US" sz="2600" dirty="0">
                <a:cs typeface="Times New Roman" pitchFamily="18" charset="0"/>
              </a:rPr>
              <a:t> </a:t>
            </a:r>
            <a:r>
              <a:rPr lang="en-US" sz="2600" dirty="0" err="1">
                <a:cs typeface="Times New Roman" pitchFamily="18" charset="0"/>
              </a:rPr>
              <a:t>tự</a:t>
            </a:r>
            <a:r>
              <a:rPr lang="en-US" sz="2600" dirty="0">
                <a:cs typeface="Times New Roman" pitchFamily="18" charset="0"/>
              </a:rPr>
              <a:t> </a:t>
            </a:r>
            <a:r>
              <a:rPr lang="en-US" sz="2600" dirty="0" err="1">
                <a:cs typeface="Times New Roman" pitchFamily="18" charset="0"/>
              </a:rPr>
              <a:t>lớp</a:t>
            </a:r>
            <a:r>
              <a:rPr lang="en-US" sz="2600" dirty="0">
                <a:cs typeface="Times New Roman" pitchFamily="18" charset="0"/>
              </a:rPr>
              <a:t> electron </a:t>
            </a:r>
            <a:r>
              <a:rPr lang="en-US" sz="2600" dirty="0" err="1">
                <a:cs typeface="Times New Roman" pitchFamily="18" charset="0"/>
              </a:rPr>
              <a:t>được</a:t>
            </a:r>
            <a:r>
              <a:rPr lang="en-US" sz="2600" dirty="0">
                <a:cs typeface="Times New Roman" pitchFamily="18" charset="0"/>
              </a:rPr>
              <a:t> </a:t>
            </a:r>
            <a:r>
              <a:rPr lang="en-US" sz="2600" dirty="0" err="1">
                <a:cs typeface="Times New Roman" pitchFamily="18" charset="0"/>
              </a:rPr>
              <a:t>ghi</a:t>
            </a:r>
            <a:r>
              <a:rPr lang="en-US" sz="2600" dirty="0">
                <a:cs typeface="Times New Roman" pitchFamily="18" charset="0"/>
              </a:rPr>
              <a:t> </a:t>
            </a:r>
            <a:r>
              <a:rPr lang="en-US" sz="2600" dirty="0" err="1">
                <a:cs typeface="Times New Roman" pitchFamily="18" charset="0"/>
              </a:rPr>
              <a:t>bằng</a:t>
            </a:r>
            <a:r>
              <a:rPr lang="en-US" sz="2600" dirty="0">
                <a:cs typeface="Times New Roman" pitchFamily="18" charset="0"/>
              </a:rPr>
              <a:t> </a:t>
            </a:r>
            <a:r>
              <a:rPr lang="en-US" sz="2600" dirty="0" err="1">
                <a:cs typeface="Times New Roman" pitchFamily="18" charset="0"/>
              </a:rPr>
              <a:t>chữ</a:t>
            </a:r>
            <a:r>
              <a:rPr lang="en-US" sz="2600" dirty="0">
                <a:cs typeface="Times New Roman" pitchFamily="18" charset="0"/>
              </a:rPr>
              <a:t> </a:t>
            </a:r>
            <a:r>
              <a:rPr lang="en-US" sz="2600" dirty="0" err="1">
                <a:cs typeface="Times New Roman" pitchFamily="18" charset="0"/>
              </a:rPr>
              <a:t>số</a:t>
            </a:r>
            <a:r>
              <a:rPr lang="en-US" sz="2600" dirty="0">
                <a:cs typeface="Times New Roman" pitchFamily="18" charset="0"/>
              </a:rPr>
              <a:t> (1, 2, 3…)</a:t>
            </a:r>
          </a:p>
          <a:p>
            <a:pPr marL="457200" indent="-457200" algn="l">
              <a:lnSpc>
                <a:spcPct val="150000"/>
              </a:lnSpc>
              <a:buFont typeface="Arial" charset="0"/>
              <a:buChar char="•"/>
              <a:defRPr/>
            </a:pPr>
            <a:r>
              <a:rPr lang="en-US" sz="2600" dirty="0" err="1" smtClean="0">
                <a:cs typeface="Times New Roman" pitchFamily="18" charset="0"/>
              </a:rPr>
              <a:t>Phân</a:t>
            </a:r>
            <a:r>
              <a:rPr lang="en-US" sz="2600" dirty="0" smtClean="0">
                <a:cs typeface="Times New Roman" pitchFamily="18" charset="0"/>
              </a:rPr>
              <a:t> </a:t>
            </a:r>
            <a:r>
              <a:rPr lang="en-US" sz="2600" dirty="0" err="1" smtClean="0">
                <a:cs typeface="Times New Roman" pitchFamily="18" charset="0"/>
              </a:rPr>
              <a:t>lớp</a:t>
            </a:r>
            <a:r>
              <a:rPr lang="en-US" sz="2600" dirty="0" smtClean="0">
                <a:cs typeface="Times New Roman" pitchFamily="18" charset="0"/>
              </a:rPr>
              <a:t> </a:t>
            </a:r>
            <a:r>
              <a:rPr lang="en-US" sz="2600" dirty="0" err="1" smtClean="0">
                <a:cs typeface="Times New Roman" pitchFamily="18" charset="0"/>
              </a:rPr>
              <a:t>được</a:t>
            </a:r>
            <a:r>
              <a:rPr lang="en-US" sz="2600" dirty="0" smtClean="0">
                <a:cs typeface="Times New Roman" pitchFamily="18" charset="0"/>
              </a:rPr>
              <a:t> </a:t>
            </a:r>
            <a:r>
              <a:rPr lang="en-US" sz="2600" dirty="0" err="1">
                <a:cs typeface="Times New Roman" pitchFamily="18" charset="0"/>
              </a:rPr>
              <a:t>ghi</a:t>
            </a:r>
            <a:r>
              <a:rPr lang="en-US" sz="2600" dirty="0">
                <a:cs typeface="Times New Roman" pitchFamily="18" charset="0"/>
              </a:rPr>
              <a:t> </a:t>
            </a:r>
            <a:r>
              <a:rPr lang="en-US" sz="2600" dirty="0" err="1">
                <a:cs typeface="Times New Roman" pitchFamily="18" charset="0"/>
              </a:rPr>
              <a:t>bằng</a:t>
            </a:r>
            <a:r>
              <a:rPr lang="en-US" sz="2600" dirty="0">
                <a:cs typeface="Times New Roman" pitchFamily="18" charset="0"/>
              </a:rPr>
              <a:t> </a:t>
            </a:r>
            <a:r>
              <a:rPr lang="en-US" sz="2600" dirty="0" err="1">
                <a:cs typeface="Times New Roman" pitchFamily="18" charset="0"/>
              </a:rPr>
              <a:t>các</a:t>
            </a:r>
            <a:r>
              <a:rPr lang="en-US" sz="2600" dirty="0">
                <a:cs typeface="Times New Roman" pitchFamily="18" charset="0"/>
              </a:rPr>
              <a:t> </a:t>
            </a:r>
            <a:r>
              <a:rPr lang="en-US" sz="2600" dirty="0" err="1">
                <a:cs typeface="Times New Roman" pitchFamily="18" charset="0"/>
              </a:rPr>
              <a:t>chữ</a:t>
            </a:r>
            <a:r>
              <a:rPr lang="en-US" sz="2600" dirty="0">
                <a:cs typeface="Times New Roman" pitchFamily="18" charset="0"/>
              </a:rPr>
              <a:t> </a:t>
            </a:r>
            <a:r>
              <a:rPr lang="en-US" sz="2600" dirty="0" err="1">
                <a:cs typeface="Times New Roman" pitchFamily="18" charset="0"/>
              </a:rPr>
              <a:t>cái</a:t>
            </a:r>
            <a:r>
              <a:rPr lang="en-US" sz="2600" dirty="0">
                <a:cs typeface="Times New Roman" pitchFamily="18" charset="0"/>
              </a:rPr>
              <a:t> </a:t>
            </a:r>
            <a:r>
              <a:rPr lang="en-US" sz="2600" dirty="0" err="1">
                <a:cs typeface="Times New Roman" pitchFamily="18" charset="0"/>
              </a:rPr>
              <a:t>thường</a:t>
            </a:r>
            <a:r>
              <a:rPr lang="en-US" sz="2600" dirty="0">
                <a:cs typeface="Times New Roman" pitchFamily="18" charset="0"/>
              </a:rPr>
              <a:t> (s, p, d, f)</a:t>
            </a:r>
          </a:p>
          <a:p>
            <a:pPr marL="457200" indent="-457200" algn="l">
              <a:lnSpc>
                <a:spcPct val="150000"/>
              </a:lnSpc>
              <a:buFont typeface="Arial" charset="0"/>
              <a:buChar char="•"/>
              <a:defRPr/>
            </a:pPr>
            <a:r>
              <a:rPr lang="en-US" sz="2600" dirty="0" err="1">
                <a:cs typeface="Times New Roman" pitchFamily="18" charset="0"/>
              </a:rPr>
              <a:t>Số</a:t>
            </a:r>
            <a:r>
              <a:rPr lang="en-US" sz="2600" dirty="0">
                <a:cs typeface="Times New Roman" pitchFamily="18" charset="0"/>
              </a:rPr>
              <a:t> e </a:t>
            </a:r>
            <a:r>
              <a:rPr lang="en-US" sz="2600" dirty="0" err="1">
                <a:cs typeface="Times New Roman" pitchFamily="18" charset="0"/>
              </a:rPr>
              <a:t>trong</a:t>
            </a:r>
            <a:r>
              <a:rPr lang="en-US" sz="2600" dirty="0">
                <a:cs typeface="Times New Roman" pitchFamily="18" charset="0"/>
              </a:rPr>
              <a:t> </a:t>
            </a:r>
            <a:r>
              <a:rPr lang="en-US" sz="2600" dirty="0" err="1">
                <a:cs typeface="Times New Roman" pitchFamily="18" charset="0"/>
              </a:rPr>
              <a:t>một</a:t>
            </a:r>
            <a:r>
              <a:rPr lang="en-US" sz="2600" dirty="0">
                <a:cs typeface="Times New Roman" pitchFamily="18" charset="0"/>
              </a:rPr>
              <a:t> </a:t>
            </a:r>
            <a:r>
              <a:rPr lang="en-US" sz="2600" dirty="0" err="1">
                <a:cs typeface="Times New Roman" pitchFamily="18" charset="0"/>
              </a:rPr>
              <a:t>phân</a:t>
            </a:r>
            <a:r>
              <a:rPr lang="en-US" sz="2600" dirty="0">
                <a:cs typeface="Times New Roman" pitchFamily="18" charset="0"/>
              </a:rPr>
              <a:t> </a:t>
            </a:r>
            <a:r>
              <a:rPr lang="en-US" sz="2600" dirty="0" err="1">
                <a:cs typeface="Times New Roman" pitchFamily="18" charset="0"/>
              </a:rPr>
              <a:t>lớp</a:t>
            </a:r>
            <a:r>
              <a:rPr lang="en-US" sz="2600" dirty="0">
                <a:cs typeface="Times New Roman" pitchFamily="18" charset="0"/>
              </a:rPr>
              <a:t> </a:t>
            </a:r>
            <a:r>
              <a:rPr lang="en-US" sz="2600" dirty="0" err="1">
                <a:cs typeface="Times New Roman" pitchFamily="18" charset="0"/>
              </a:rPr>
              <a:t>được</a:t>
            </a:r>
            <a:r>
              <a:rPr lang="en-US" sz="2600" dirty="0">
                <a:cs typeface="Times New Roman" pitchFamily="18" charset="0"/>
              </a:rPr>
              <a:t> </a:t>
            </a:r>
            <a:r>
              <a:rPr lang="en-US" sz="2600" dirty="0" err="1">
                <a:cs typeface="Times New Roman" pitchFamily="18" charset="0"/>
              </a:rPr>
              <a:t>ghi</a:t>
            </a:r>
            <a:r>
              <a:rPr lang="en-US" sz="2600" dirty="0">
                <a:cs typeface="Times New Roman" pitchFamily="18" charset="0"/>
              </a:rPr>
              <a:t> </a:t>
            </a:r>
            <a:r>
              <a:rPr lang="en-US" sz="2600" dirty="0" err="1">
                <a:cs typeface="Times New Roman" pitchFamily="18" charset="0"/>
              </a:rPr>
              <a:t>bằng</a:t>
            </a:r>
            <a:r>
              <a:rPr lang="en-US" sz="2600" dirty="0">
                <a:cs typeface="Times New Roman" pitchFamily="18" charset="0"/>
              </a:rPr>
              <a:t> </a:t>
            </a:r>
            <a:r>
              <a:rPr lang="en-US" sz="2600" dirty="0" err="1">
                <a:cs typeface="Times New Roman" pitchFamily="18" charset="0"/>
              </a:rPr>
              <a:t>số</a:t>
            </a:r>
            <a:r>
              <a:rPr lang="en-US" sz="2600" dirty="0">
                <a:cs typeface="Times New Roman" pitchFamily="18" charset="0"/>
              </a:rPr>
              <a:t> </a:t>
            </a:r>
            <a:r>
              <a:rPr lang="en-US" sz="2600" dirty="0" err="1">
                <a:cs typeface="Times New Roman" pitchFamily="18" charset="0"/>
              </a:rPr>
              <a:t>phía</a:t>
            </a:r>
            <a:r>
              <a:rPr lang="en-US" sz="2600" dirty="0">
                <a:cs typeface="Times New Roman" pitchFamily="18" charset="0"/>
              </a:rPr>
              <a:t> </a:t>
            </a:r>
            <a:r>
              <a:rPr lang="en-US" sz="2600" dirty="0" err="1">
                <a:cs typeface="Times New Roman" pitchFamily="18" charset="0"/>
              </a:rPr>
              <a:t>trên</a:t>
            </a:r>
            <a:endParaRPr lang="en-US" sz="2600" dirty="0">
              <a:cs typeface="Times New Roman" pitchFamily="18" charset="0"/>
            </a:endParaRPr>
          </a:p>
          <a:p>
            <a:pPr algn="l">
              <a:lnSpc>
                <a:spcPct val="150000"/>
              </a:lnSpc>
              <a:defRPr/>
            </a:pPr>
            <a:r>
              <a:rPr lang="en-US" sz="2600" dirty="0" err="1">
                <a:cs typeface="Times New Roman" pitchFamily="18" charset="0"/>
              </a:rPr>
              <a:t>bên</a:t>
            </a:r>
            <a:r>
              <a:rPr lang="en-US" sz="2600" dirty="0">
                <a:cs typeface="Times New Roman" pitchFamily="18" charset="0"/>
              </a:rPr>
              <a:t> </a:t>
            </a:r>
            <a:r>
              <a:rPr lang="en-US" sz="2600" dirty="0" err="1">
                <a:cs typeface="Times New Roman" pitchFamily="18" charset="0"/>
              </a:rPr>
              <a:t>phải</a:t>
            </a:r>
            <a:r>
              <a:rPr lang="en-US" sz="2600" dirty="0">
                <a:cs typeface="Times New Roman" pitchFamily="18" charset="0"/>
              </a:rPr>
              <a:t> </a:t>
            </a:r>
            <a:r>
              <a:rPr lang="en-US" sz="2600" dirty="0" err="1">
                <a:cs typeface="Times New Roman" pitchFamily="18" charset="0"/>
              </a:rPr>
              <a:t>của</a:t>
            </a:r>
            <a:r>
              <a:rPr lang="en-US" sz="2600" dirty="0">
                <a:cs typeface="Times New Roman" pitchFamily="18" charset="0"/>
              </a:rPr>
              <a:t> </a:t>
            </a:r>
            <a:r>
              <a:rPr lang="en-US" sz="2600" dirty="0" err="1">
                <a:cs typeface="Times New Roman" pitchFamily="18" charset="0"/>
              </a:rPr>
              <a:t>phân</a:t>
            </a:r>
            <a:r>
              <a:rPr lang="en-US" sz="2600" dirty="0">
                <a:cs typeface="Times New Roman" pitchFamily="18" charset="0"/>
              </a:rPr>
              <a:t> </a:t>
            </a:r>
            <a:r>
              <a:rPr lang="en-US" sz="2600" dirty="0" err="1">
                <a:cs typeface="Times New Roman" pitchFamily="18" charset="0"/>
              </a:rPr>
              <a:t>lớp</a:t>
            </a:r>
            <a:r>
              <a:rPr lang="en-US" sz="2600" dirty="0">
                <a:cs typeface="Times New Roman" pitchFamily="18" charset="0"/>
              </a:rPr>
              <a:t> (s</a:t>
            </a:r>
            <a:r>
              <a:rPr lang="en-US" sz="2600" baseline="30000" dirty="0">
                <a:cs typeface="Times New Roman" pitchFamily="18" charset="0"/>
              </a:rPr>
              <a:t>2</a:t>
            </a:r>
            <a:r>
              <a:rPr lang="en-US" sz="2600" dirty="0">
                <a:cs typeface="Times New Roman" pitchFamily="18" charset="0"/>
              </a:rPr>
              <a:t>, p</a:t>
            </a:r>
            <a:r>
              <a:rPr lang="en-US" sz="2600" baseline="30000" dirty="0">
                <a:cs typeface="Times New Roman" pitchFamily="18" charset="0"/>
              </a:rPr>
              <a:t>6</a:t>
            </a:r>
            <a:r>
              <a:rPr lang="en-US" sz="2600" dirty="0">
                <a:cs typeface="Times New Roman" pitchFamily="18" charset="0"/>
              </a:rPr>
              <a:t>, d</a:t>
            </a:r>
            <a:r>
              <a:rPr lang="en-US" sz="2600" baseline="30000" dirty="0">
                <a:cs typeface="Times New Roman" pitchFamily="18" charset="0"/>
              </a:rPr>
              <a:t>10</a:t>
            </a:r>
            <a:r>
              <a:rPr lang="en-US" sz="2600" dirty="0">
                <a:cs typeface="Times New Roman" pitchFamily="18" charset="0"/>
              </a:rPr>
              <a:t>…)</a:t>
            </a:r>
          </a:p>
        </p:txBody>
      </p:sp>
      <p:sp>
        <p:nvSpPr>
          <p:cNvPr id="3" name="Rectangle 2"/>
          <p:cNvSpPr/>
          <p:nvPr/>
        </p:nvSpPr>
        <p:spPr>
          <a:xfrm>
            <a:off x="3995615" y="5692606"/>
            <a:ext cx="655949" cy="110799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6600" kern="0" dirty="0">
                <a:solidFill>
                  <a:srgbClr val="000000"/>
                </a:solidFill>
              </a:rPr>
              <a:t>1</a:t>
            </a:r>
            <a:endParaRPr kumimoji="0" lang="en-US" sz="6600" b="0" i="0" u="none" strike="noStrike" kern="0" cap="none" spc="0" normalizeH="0" baseline="0" noProof="0" dirty="0" smtClean="0">
              <a:ln>
                <a:noFill/>
              </a:ln>
              <a:solidFill>
                <a:sysClr val="windowText" lastClr="000000"/>
              </a:solidFill>
              <a:effectLst/>
              <a:uLnTx/>
              <a:uFillTx/>
            </a:endParaRPr>
          </a:p>
        </p:txBody>
      </p:sp>
      <p:sp>
        <p:nvSpPr>
          <p:cNvPr id="10" name="Rectangle 9"/>
          <p:cNvSpPr/>
          <p:nvPr/>
        </p:nvSpPr>
        <p:spPr>
          <a:xfrm>
            <a:off x="4386106" y="5839652"/>
            <a:ext cx="530915" cy="92333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5400" kern="0" dirty="0" smtClean="0">
                <a:solidFill>
                  <a:srgbClr val="FF0000"/>
                </a:solidFill>
              </a:rPr>
              <a:t>s</a:t>
            </a:r>
            <a:endParaRPr kumimoji="0" lang="en-US" sz="5400" b="0" i="0" u="none" strike="noStrike" kern="0" cap="none" spc="0" normalizeH="0" baseline="0" noProof="0" dirty="0" smtClean="0">
              <a:ln>
                <a:noFill/>
              </a:ln>
              <a:solidFill>
                <a:srgbClr val="FF0000"/>
              </a:solidFill>
              <a:effectLst/>
              <a:uLnTx/>
              <a:uFillTx/>
            </a:endParaRPr>
          </a:p>
        </p:txBody>
      </p:sp>
      <p:sp>
        <p:nvSpPr>
          <p:cNvPr id="11" name="Rectangle 10"/>
          <p:cNvSpPr/>
          <p:nvPr/>
        </p:nvSpPr>
        <p:spPr>
          <a:xfrm>
            <a:off x="4696448" y="5659486"/>
            <a:ext cx="441146"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b="1" kern="0" dirty="0" smtClean="0">
                <a:solidFill>
                  <a:srgbClr val="692AA2"/>
                </a:solidFill>
              </a:rPr>
              <a:t>2</a:t>
            </a:r>
            <a:endParaRPr kumimoji="0" lang="en-US" sz="3600" b="1" i="0" u="none" strike="noStrike" kern="0" cap="none" spc="0" normalizeH="0" baseline="0" noProof="0" dirty="0" smtClean="0">
              <a:ln>
                <a:noFill/>
              </a:ln>
              <a:solidFill>
                <a:srgbClr val="692AA2"/>
              </a:solidFill>
              <a:effectLst/>
              <a:uLnTx/>
              <a:uFillTx/>
            </a:endParaRPr>
          </a:p>
        </p:txBody>
      </p:sp>
      <p:sp>
        <p:nvSpPr>
          <p:cNvPr id="4" name="Rectangle 3"/>
          <p:cNvSpPr/>
          <p:nvPr/>
        </p:nvSpPr>
        <p:spPr>
          <a:xfrm>
            <a:off x="5337442" y="5593430"/>
            <a:ext cx="3876382" cy="492443"/>
          </a:xfrm>
          <a:prstGeom prst="rect">
            <a:avLst/>
          </a:prstGeom>
        </p:spPr>
        <p:txBody>
          <a:bodyPr wrap="none">
            <a:spAutoFit/>
          </a:bodyPr>
          <a:lstStyle/>
          <a:p>
            <a:r>
              <a:rPr lang="en-US" sz="2600" dirty="0" err="1">
                <a:solidFill>
                  <a:srgbClr val="000000"/>
                </a:solidFill>
                <a:cs typeface="Times New Roman" pitchFamily="18" charset="0"/>
              </a:rPr>
              <a:t>Số</a:t>
            </a:r>
            <a:r>
              <a:rPr lang="en-US" sz="2600" dirty="0">
                <a:solidFill>
                  <a:srgbClr val="000000"/>
                </a:solidFill>
                <a:cs typeface="Times New Roman" pitchFamily="18" charset="0"/>
              </a:rPr>
              <a:t> e </a:t>
            </a:r>
            <a:r>
              <a:rPr lang="en-US" sz="2600" dirty="0" err="1">
                <a:solidFill>
                  <a:srgbClr val="000000"/>
                </a:solidFill>
                <a:cs typeface="Times New Roman" pitchFamily="18" charset="0"/>
              </a:rPr>
              <a:t>trong</a:t>
            </a:r>
            <a:r>
              <a:rPr lang="en-US" sz="2600" dirty="0">
                <a:solidFill>
                  <a:srgbClr val="000000"/>
                </a:solidFill>
                <a:cs typeface="Times New Roman" pitchFamily="18" charset="0"/>
              </a:rPr>
              <a:t> </a:t>
            </a:r>
            <a:r>
              <a:rPr lang="en-US" sz="2600" dirty="0" err="1">
                <a:solidFill>
                  <a:srgbClr val="000000"/>
                </a:solidFill>
                <a:cs typeface="Times New Roman" pitchFamily="18" charset="0"/>
              </a:rPr>
              <a:t>một</a:t>
            </a:r>
            <a:r>
              <a:rPr lang="en-US" sz="2600" dirty="0">
                <a:solidFill>
                  <a:srgbClr val="000000"/>
                </a:solidFill>
                <a:cs typeface="Times New Roman" pitchFamily="18" charset="0"/>
              </a:rPr>
              <a:t> </a:t>
            </a:r>
            <a:r>
              <a:rPr lang="en-US" sz="2600" dirty="0" err="1">
                <a:solidFill>
                  <a:srgbClr val="000000"/>
                </a:solidFill>
                <a:cs typeface="Times New Roman" pitchFamily="18" charset="0"/>
              </a:rPr>
              <a:t>phân</a:t>
            </a:r>
            <a:r>
              <a:rPr lang="en-US" sz="2600" dirty="0">
                <a:solidFill>
                  <a:srgbClr val="000000"/>
                </a:solidFill>
                <a:cs typeface="Times New Roman" pitchFamily="18" charset="0"/>
              </a:rPr>
              <a:t> </a:t>
            </a:r>
            <a:r>
              <a:rPr lang="en-US" sz="2600" dirty="0" err="1">
                <a:solidFill>
                  <a:srgbClr val="000000"/>
                </a:solidFill>
                <a:cs typeface="Times New Roman" pitchFamily="18" charset="0"/>
              </a:rPr>
              <a:t>lớp</a:t>
            </a:r>
            <a:r>
              <a:rPr lang="en-US" sz="2600" dirty="0">
                <a:solidFill>
                  <a:srgbClr val="000000"/>
                </a:solidFill>
                <a:cs typeface="Times New Roman" pitchFamily="18" charset="0"/>
              </a:rPr>
              <a:t> </a:t>
            </a:r>
            <a:endParaRPr lang="en-US" dirty="0"/>
          </a:p>
        </p:txBody>
      </p:sp>
      <p:sp>
        <p:nvSpPr>
          <p:cNvPr id="12" name="Line 8"/>
          <p:cNvSpPr>
            <a:spLocks noChangeShapeType="1"/>
          </p:cNvSpPr>
          <p:nvPr/>
        </p:nvSpPr>
        <p:spPr bwMode="auto">
          <a:xfrm flipV="1">
            <a:off x="4917021" y="6525344"/>
            <a:ext cx="57995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8"/>
          <p:cNvSpPr>
            <a:spLocks noChangeShapeType="1"/>
          </p:cNvSpPr>
          <p:nvPr/>
        </p:nvSpPr>
        <p:spPr bwMode="auto">
          <a:xfrm flipV="1">
            <a:off x="5072161" y="5910207"/>
            <a:ext cx="57995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8"/>
          <p:cNvSpPr>
            <a:spLocks noChangeShapeType="1"/>
          </p:cNvSpPr>
          <p:nvPr/>
        </p:nvSpPr>
        <p:spPr bwMode="auto">
          <a:xfrm flipH="1" flipV="1">
            <a:off x="3644382" y="6352346"/>
            <a:ext cx="54140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Rectangle 14"/>
          <p:cNvSpPr/>
          <p:nvPr/>
        </p:nvSpPr>
        <p:spPr>
          <a:xfrm>
            <a:off x="5652120" y="6301317"/>
            <a:ext cx="2725426" cy="492443"/>
          </a:xfrm>
          <a:prstGeom prst="rect">
            <a:avLst/>
          </a:prstGeom>
        </p:spPr>
        <p:txBody>
          <a:bodyPr wrap="none">
            <a:spAutoFit/>
          </a:bodyPr>
          <a:lstStyle/>
          <a:p>
            <a:r>
              <a:rPr lang="en-US" sz="2600" dirty="0" err="1" smtClean="0">
                <a:solidFill>
                  <a:srgbClr val="000000"/>
                </a:solidFill>
                <a:cs typeface="Times New Roman" pitchFamily="18" charset="0"/>
              </a:rPr>
              <a:t>Kí</a:t>
            </a:r>
            <a:r>
              <a:rPr lang="en-US" sz="2600" dirty="0" smtClean="0">
                <a:solidFill>
                  <a:srgbClr val="000000"/>
                </a:solidFill>
                <a:cs typeface="Times New Roman" pitchFamily="18" charset="0"/>
              </a:rPr>
              <a:t> </a:t>
            </a:r>
            <a:r>
              <a:rPr lang="en-US" sz="2600" dirty="0" err="1" smtClean="0">
                <a:solidFill>
                  <a:srgbClr val="000000"/>
                </a:solidFill>
                <a:cs typeface="Times New Roman" pitchFamily="18" charset="0"/>
              </a:rPr>
              <a:t>hiệu</a:t>
            </a:r>
            <a:r>
              <a:rPr lang="en-US" sz="2600" dirty="0" smtClean="0">
                <a:solidFill>
                  <a:srgbClr val="000000"/>
                </a:solidFill>
                <a:cs typeface="Times New Roman" pitchFamily="18" charset="0"/>
              </a:rPr>
              <a:t> </a:t>
            </a:r>
            <a:r>
              <a:rPr lang="en-US" sz="2600" dirty="0" err="1" smtClean="0">
                <a:solidFill>
                  <a:srgbClr val="000000"/>
                </a:solidFill>
                <a:cs typeface="Times New Roman" pitchFamily="18" charset="0"/>
              </a:rPr>
              <a:t>phân</a:t>
            </a:r>
            <a:r>
              <a:rPr lang="en-US" sz="2600" dirty="0" smtClean="0">
                <a:solidFill>
                  <a:srgbClr val="000000"/>
                </a:solidFill>
                <a:cs typeface="Times New Roman" pitchFamily="18" charset="0"/>
              </a:rPr>
              <a:t> </a:t>
            </a:r>
            <a:r>
              <a:rPr lang="en-US" sz="2600" dirty="0" err="1" smtClean="0">
                <a:solidFill>
                  <a:srgbClr val="000000"/>
                </a:solidFill>
                <a:cs typeface="Times New Roman" pitchFamily="18" charset="0"/>
              </a:rPr>
              <a:t>lớp</a:t>
            </a:r>
            <a:r>
              <a:rPr lang="en-US" sz="2600" dirty="0" smtClean="0">
                <a:solidFill>
                  <a:srgbClr val="000000"/>
                </a:solidFill>
                <a:cs typeface="Times New Roman" pitchFamily="18" charset="0"/>
              </a:rPr>
              <a:t> </a:t>
            </a:r>
            <a:endParaRPr lang="en-US" dirty="0"/>
          </a:p>
        </p:txBody>
      </p:sp>
      <p:sp>
        <p:nvSpPr>
          <p:cNvPr id="16" name="Rectangle 15"/>
          <p:cNvSpPr/>
          <p:nvPr/>
        </p:nvSpPr>
        <p:spPr>
          <a:xfrm>
            <a:off x="219902" y="6000382"/>
            <a:ext cx="3448380" cy="492443"/>
          </a:xfrm>
          <a:prstGeom prst="rect">
            <a:avLst/>
          </a:prstGeom>
        </p:spPr>
        <p:txBody>
          <a:bodyPr wrap="none">
            <a:spAutoFit/>
          </a:bodyPr>
          <a:lstStyle/>
          <a:p>
            <a:r>
              <a:rPr lang="en-US" sz="2600" dirty="0" err="1" smtClean="0">
                <a:solidFill>
                  <a:srgbClr val="000000"/>
                </a:solidFill>
                <a:cs typeface="Times New Roman" pitchFamily="18" charset="0"/>
              </a:rPr>
              <a:t>Số</a:t>
            </a:r>
            <a:r>
              <a:rPr lang="en-US" sz="2600" dirty="0" smtClean="0">
                <a:solidFill>
                  <a:srgbClr val="000000"/>
                </a:solidFill>
                <a:cs typeface="Times New Roman" pitchFamily="18" charset="0"/>
              </a:rPr>
              <a:t> </a:t>
            </a:r>
            <a:r>
              <a:rPr lang="en-US" sz="2600" dirty="0" err="1" smtClean="0">
                <a:solidFill>
                  <a:srgbClr val="000000"/>
                </a:solidFill>
                <a:cs typeface="Times New Roman" pitchFamily="18" charset="0"/>
              </a:rPr>
              <a:t>thứ</a:t>
            </a:r>
            <a:r>
              <a:rPr lang="en-US" sz="2600" dirty="0" smtClean="0">
                <a:solidFill>
                  <a:srgbClr val="000000"/>
                </a:solidFill>
                <a:cs typeface="Times New Roman" pitchFamily="18" charset="0"/>
              </a:rPr>
              <a:t> </a:t>
            </a:r>
            <a:r>
              <a:rPr lang="en-US" sz="2600" dirty="0" err="1" smtClean="0">
                <a:solidFill>
                  <a:srgbClr val="000000"/>
                </a:solidFill>
                <a:cs typeface="Times New Roman" pitchFamily="18" charset="0"/>
              </a:rPr>
              <a:t>tự</a:t>
            </a:r>
            <a:r>
              <a:rPr lang="en-US" sz="2600" dirty="0" smtClean="0">
                <a:solidFill>
                  <a:srgbClr val="000000"/>
                </a:solidFill>
                <a:cs typeface="Times New Roman" pitchFamily="18" charset="0"/>
              </a:rPr>
              <a:t> </a:t>
            </a:r>
            <a:r>
              <a:rPr lang="en-US" sz="2600" dirty="0" err="1" smtClean="0">
                <a:solidFill>
                  <a:srgbClr val="000000"/>
                </a:solidFill>
                <a:cs typeface="Times New Roman" pitchFamily="18" charset="0"/>
              </a:rPr>
              <a:t>lớp</a:t>
            </a:r>
            <a:r>
              <a:rPr lang="en-US" sz="2600" dirty="0" smtClean="0">
                <a:solidFill>
                  <a:srgbClr val="000000"/>
                </a:solidFill>
                <a:cs typeface="Times New Roman" pitchFamily="18" charset="0"/>
              </a:rPr>
              <a:t> electron</a:t>
            </a:r>
            <a:endParaRPr lang="en-US" dirty="0"/>
          </a:p>
        </p:txBody>
      </p:sp>
    </p:spTree>
    <p:extLst>
      <p:ext uri="{BB962C8B-B14F-4D97-AF65-F5344CB8AC3E}">
        <p14:creationId xmlns:p14="http://schemas.microsoft.com/office/powerpoint/2010/main" val="1360625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66"/>
                                        </p:tgtEl>
                                        <p:attrNameLst>
                                          <p:attrName>style.visibility</p:attrName>
                                        </p:attrNameLst>
                                      </p:cBhvr>
                                      <p:to>
                                        <p:strVal val="visible"/>
                                      </p:to>
                                    </p:set>
                                    <p:animEffect transition="in" filter="blinds(horizontal)">
                                      <p:cBhvr>
                                        <p:cTn id="7" dur="500"/>
                                        <p:tgtEl>
                                          <p:spTgt spid="61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68"/>
                                        </p:tgtEl>
                                        <p:attrNameLst>
                                          <p:attrName>style.visibility</p:attrName>
                                        </p:attrNameLst>
                                      </p:cBhvr>
                                      <p:to>
                                        <p:strVal val="visible"/>
                                      </p:to>
                                    </p:set>
                                    <p:animEffect transition="in" filter="blinds(horizontal)">
                                      <p:cBhvr>
                                        <p:cTn id="12" dur="500"/>
                                        <p:tgtEl>
                                          <p:spTgt spid="61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6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arn(inVertical)">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down)">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wipe(down)">
                                      <p:cBhvr>
                                        <p:cTn id="6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6" grpId="0" animBg="1"/>
      <p:bldP spid="6168" grpId="0"/>
      <p:bldP spid="6169" grpId="0"/>
      <p:bldP spid="9" grpId="0"/>
      <p:bldP spid="3" grpId="0"/>
      <p:bldP spid="10" grpId="0"/>
      <p:bldP spid="11" grpId="0"/>
      <p:bldP spid="4" grpId="0"/>
      <p:bldP spid="12" grpId="0" animBg="1"/>
      <p:bldP spid="13" grpId="0" animBg="1"/>
      <p:bldP spid="14" grpId="0" animBg="1"/>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1331640" y="228600"/>
            <a:ext cx="6887652" cy="584775"/>
          </a:xfrm>
          <a:prstGeom prst="rect">
            <a:avLst/>
          </a:prstGeom>
          <a:solidFill>
            <a:srgbClr val="009900"/>
          </a:solidFill>
          <a:ln w="19050">
            <a:solidFill>
              <a:srgbClr val="FFFF00"/>
            </a:solidFill>
            <a:miter lim="800000"/>
            <a:headEnd/>
            <a:tailEnd/>
          </a:ln>
        </p:spPr>
        <p:txBody>
          <a:bodyPr wrap="square">
            <a:spAutoFit/>
          </a:bodyPr>
          <a:lstStyle/>
          <a:p>
            <a:pPr algn="ctr" eaLnBrk="1" hangingPunct="1"/>
            <a:r>
              <a:rPr lang="en-US" sz="3200">
                <a:solidFill>
                  <a:srgbClr val="FFFF99"/>
                </a:solidFill>
                <a:cs typeface="Times New Roman" pitchFamily="18" charset="0"/>
              </a:rPr>
              <a:t>Cách viết cấu hình electron</a:t>
            </a:r>
            <a:r>
              <a:rPr lang="en-US" sz="3200">
                <a:solidFill>
                  <a:srgbClr val="FFFF99"/>
                </a:solidFill>
                <a:latin typeface=".VnTime" pitchFamily="34" charset="0"/>
                <a:cs typeface="Times New Roman" pitchFamily="18" charset="0"/>
              </a:rPr>
              <a:t>:</a:t>
            </a:r>
          </a:p>
        </p:txBody>
      </p:sp>
      <p:sp>
        <p:nvSpPr>
          <p:cNvPr id="17413" name="Rectangle 5"/>
          <p:cNvSpPr>
            <a:spLocks noChangeArrowheads="1"/>
          </p:cNvSpPr>
          <p:nvPr/>
        </p:nvSpPr>
        <p:spPr bwMode="auto">
          <a:xfrm>
            <a:off x="0" y="990600"/>
            <a:ext cx="6854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2800" b="1" dirty="0">
                <a:solidFill>
                  <a:srgbClr val="009900"/>
                </a:solidFill>
                <a:latin typeface=".VnTime" pitchFamily="34" charset="0"/>
                <a:cs typeface="Times New Roman" pitchFamily="18" charset="0"/>
              </a:rPr>
              <a:t>- </a:t>
            </a:r>
            <a:r>
              <a:rPr lang="en-US" sz="2800" b="1" dirty="0" err="1">
                <a:solidFill>
                  <a:srgbClr val="009900"/>
                </a:solidFill>
                <a:cs typeface="Times New Roman" pitchFamily="18" charset="0"/>
              </a:rPr>
              <a:t>Bước</a:t>
            </a:r>
            <a:r>
              <a:rPr lang="en-US" sz="2800" b="1" dirty="0">
                <a:solidFill>
                  <a:srgbClr val="009900"/>
                </a:solidFill>
                <a:cs typeface="Times New Roman" pitchFamily="18" charset="0"/>
              </a:rPr>
              <a:t> 1:</a:t>
            </a:r>
            <a:r>
              <a:rPr lang="en-US" sz="2800" b="1" dirty="0">
                <a:solidFill>
                  <a:srgbClr val="009900"/>
                </a:solidFill>
                <a:latin typeface=".VnTime" pitchFamily="34" charset="0"/>
                <a:cs typeface="Times New Roman" pitchFamily="18" charset="0"/>
              </a:rPr>
              <a:t> </a:t>
            </a:r>
            <a:r>
              <a:rPr lang="en-US" sz="2800" b="1" dirty="0" err="1">
                <a:solidFill>
                  <a:srgbClr val="009900"/>
                </a:solidFill>
              </a:rPr>
              <a:t>Xác</a:t>
            </a:r>
            <a:r>
              <a:rPr lang="en-US" sz="2800" b="1" dirty="0">
                <a:solidFill>
                  <a:srgbClr val="009900"/>
                </a:solidFill>
              </a:rPr>
              <a:t> </a:t>
            </a:r>
            <a:r>
              <a:rPr lang="en-US" sz="2800" b="1" dirty="0" err="1">
                <a:solidFill>
                  <a:srgbClr val="009900"/>
                </a:solidFill>
              </a:rPr>
              <a:t>định</a:t>
            </a:r>
            <a:r>
              <a:rPr lang="en-US" sz="2800" b="1" dirty="0">
                <a:solidFill>
                  <a:srgbClr val="009900"/>
                </a:solidFill>
              </a:rPr>
              <a:t> </a:t>
            </a:r>
            <a:r>
              <a:rPr lang="en-US" sz="2800" b="1" dirty="0" err="1">
                <a:solidFill>
                  <a:srgbClr val="009900"/>
                </a:solidFill>
              </a:rPr>
              <a:t>số</a:t>
            </a:r>
            <a:r>
              <a:rPr lang="en-US" sz="2800" b="1" dirty="0">
                <a:solidFill>
                  <a:srgbClr val="009900"/>
                </a:solidFill>
              </a:rPr>
              <a:t> e </a:t>
            </a:r>
            <a:r>
              <a:rPr lang="en-US" sz="2800" b="1" dirty="0" err="1">
                <a:solidFill>
                  <a:srgbClr val="009900"/>
                </a:solidFill>
              </a:rPr>
              <a:t>trong</a:t>
            </a:r>
            <a:r>
              <a:rPr lang="en-US" sz="2800" b="1" dirty="0">
                <a:solidFill>
                  <a:srgbClr val="009900"/>
                </a:solidFill>
              </a:rPr>
              <a:t> </a:t>
            </a:r>
            <a:r>
              <a:rPr lang="en-US" sz="2800" b="1" dirty="0" err="1">
                <a:solidFill>
                  <a:srgbClr val="009900"/>
                </a:solidFill>
              </a:rPr>
              <a:t>nguyên</a:t>
            </a:r>
            <a:r>
              <a:rPr lang="en-US" sz="2800" b="1" dirty="0">
                <a:solidFill>
                  <a:srgbClr val="009900"/>
                </a:solidFill>
              </a:rPr>
              <a:t> </a:t>
            </a:r>
            <a:r>
              <a:rPr lang="en-US" sz="2800" b="1" dirty="0" err="1">
                <a:solidFill>
                  <a:srgbClr val="009900"/>
                </a:solidFill>
              </a:rPr>
              <a:t>tử</a:t>
            </a:r>
            <a:r>
              <a:rPr lang="en-US" sz="2800" b="1" dirty="0">
                <a:solidFill>
                  <a:srgbClr val="009900"/>
                </a:solidFill>
              </a:rPr>
              <a:t> (Z)</a:t>
            </a:r>
          </a:p>
        </p:txBody>
      </p:sp>
      <p:sp>
        <p:nvSpPr>
          <p:cNvPr id="17414" name="Rectangle 6"/>
          <p:cNvSpPr>
            <a:spLocks noChangeArrowheads="1"/>
          </p:cNvSpPr>
          <p:nvPr/>
        </p:nvSpPr>
        <p:spPr bwMode="auto">
          <a:xfrm>
            <a:off x="279666" y="2246567"/>
            <a:ext cx="8839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b="1" dirty="0" err="1" smtClean="0">
                <a:solidFill>
                  <a:srgbClr val="009900"/>
                </a:solidFill>
              </a:rPr>
              <a:t>Bước</a:t>
            </a:r>
            <a:r>
              <a:rPr lang="en-US" sz="2800" b="1" dirty="0" smtClean="0">
                <a:solidFill>
                  <a:srgbClr val="009900"/>
                </a:solidFill>
              </a:rPr>
              <a:t> </a:t>
            </a:r>
            <a:r>
              <a:rPr lang="en-US" sz="2800" b="1" dirty="0">
                <a:solidFill>
                  <a:srgbClr val="009900"/>
                </a:solidFill>
              </a:rPr>
              <a:t>2: </a:t>
            </a:r>
            <a:r>
              <a:rPr lang="en-US" sz="2800" b="1" dirty="0" err="1" smtClean="0">
                <a:solidFill>
                  <a:srgbClr val="009900"/>
                </a:solidFill>
              </a:rPr>
              <a:t>Các</a:t>
            </a:r>
            <a:r>
              <a:rPr lang="en-US" sz="2800" b="1" dirty="0" smtClean="0">
                <a:solidFill>
                  <a:srgbClr val="009900"/>
                </a:solidFill>
              </a:rPr>
              <a:t> e </a:t>
            </a:r>
            <a:r>
              <a:rPr lang="en-US" sz="2800" b="1" dirty="0" err="1">
                <a:solidFill>
                  <a:srgbClr val="009900"/>
                </a:solidFill>
              </a:rPr>
              <a:t>được</a:t>
            </a:r>
            <a:r>
              <a:rPr lang="en-US" sz="2800" b="1" dirty="0">
                <a:solidFill>
                  <a:srgbClr val="009900"/>
                </a:solidFill>
              </a:rPr>
              <a:t> </a:t>
            </a:r>
            <a:r>
              <a:rPr lang="en-US" sz="2800" b="1" dirty="0" err="1">
                <a:solidFill>
                  <a:srgbClr val="009900"/>
                </a:solidFill>
              </a:rPr>
              <a:t>phân</a:t>
            </a:r>
            <a:r>
              <a:rPr lang="en-US" sz="2800" b="1" dirty="0">
                <a:solidFill>
                  <a:srgbClr val="009900"/>
                </a:solidFill>
              </a:rPr>
              <a:t> </a:t>
            </a:r>
            <a:r>
              <a:rPr lang="en-US" sz="2800" b="1" dirty="0" err="1">
                <a:solidFill>
                  <a:srgbClr val="009900"/>
                </a:solidFill>
              </a:rPr>
              <a:t>bố</a:t>
            </a:r>
            <a:r>
              <a:rPr lang="en-US" sz="2800" b="1" dirty="0">
                <a:solidFill>
                  <a:srgbClr val="009900"/>
                </a:solidFill>
              </a:rPr>
              <a:t> </a:t>
            </a:r>
            <a:r>
              <a:rPr lang="en-US" sz="2800" b="1" dirty="0" err="1">
                <a:solidFill>
                  <a:srgbClr val="009900"/>
                </a:solidFill>
              </a:rPr>
              <a:t>theo</a:t>
            </a:r>
            <a:r>
              <a:rPr lang="en-US" sz="2800" b="1" dirty="0">
                <a:solidFill>
                  <a:srgbClr val="009900"/>
                </a:solidFill>
              </a:rPr>
              <a:t> </a:t>
            </a:r>
            <a:r>
              <a:rPr lang="en-US" sz="2800" b="1" dirty="0" err="1">
                <a:solidFill>
                  <a:srgbClr val="009900"/>
                </a:solidFill>
              </a:rPr>
              <a:t>thứ</a:t>
            </a:r>
            <a:r>
              <a:rPr lang="en-US" sz="2800" b="1" dirty="0">
                <a:solidFill>
                  <a:srgbClr val="009900"/>
                </a:solidFill>
              </a:rPr>
              <a:t> </a:t>
            </a:r>
            <a:r>
              <a:rPr lang="en-US" sz="2800" b="1" dirty="0" err="1" smtClean="0">
                <a:solidFill>
                  <a:srgbClr val="009900"/>
                </a:solidFill>
              </a:rPr>
              <a:t>tự</a:t>
            </a:r>
            <a:r>
              <a:rPr lang="en-US" sz="2800" b="1" dirty="0" smtClean="0">
                <a:solidFill>
                  <a:srgbClr val="009900"/>
                </a:solidFill>
              </a:rPr>
              <a:t> </a:t>
            </a:r>
            <a:r>
              <a:rPr lang="en-US" sz="2800" b="1" dirty="0" err="1" smtClean="0">
                <a:solidFill>
                  <a:srgbClr val="009900"/>
                </a:solidFill>
              </a:rPr>
              <a:t>các</a:t>
            </a:r>
            <a:r>
              <a:rPr lang="en-US" sz="2800" b="1" dirty="0" smtClean="0">
                <a:solidFill>
                  <a:srgbClr val="009900"/>
                </a:solidFill>
              </a:rPr>
              <a:t> AO </a:t>
            </a:r>
            <a:r>
              <a:rPr lang="en-US" sz="2800" b="1" dirty="0" err="1" smtClean="0">
                <a:solidFill>
                  <a:srgbClr val="009900"/>
                </a:solidFill>
              </a:rPr>
              <a:t>có</a:t>
            </a:r>
            <a:r>
              <a:rPr lang="en-US" sz="2800" b="1" dirty="0" smtClean="0">
                <a:solidFill>
                  <a:srgbClr val="009900"/>
                </a:solidFill>
              </a:rPr>
              <a:t> </a:t>
            </a:r>
            <a:r>
              <a:rPr lang="en-US" sz="2800" b="1" dirty="0" err="1">
                <a:solidFill>
                  <a:srgbClr val="009900"/>
                </a:solidFill>
              </a:rPr>
              <a:t>mức</a:t>
            </a:r>
            <a:r>
              <a:rPr lang="en-US" sz="2800" b="1" dirty="0">
                <a:solidFill>
                  <a:srgbClr val="009900"/>
                </a:solidFill>
              </a:rPr>
              <a:t> </a:t>
            </a:r>
            <a:r>
              <a:rPr lang="en-US" sz="2800" b="1" dirty="0" err="1">
                <a:solidFill>
                  <a:srgbClr val="009900"/>
                </a:solidFill>
              </a:rPr>
              <a:t>năng</a:t>
            </a:r>
            <a:r>
              <a:rPr lang="en-US" sz="2800" b="1" dirty="0">
                <a:solidFill>
                  <a:srgbClr val="009900"/>
                </a:solidFill>
              </a:rPr>
              <a:t> </a:t>
            </a:r>
            <a:r>
              <a:rPr lang="en-US" sz="2800" b="1" dirty="0" err="1" smtClean="0">
                <a:solidFill>
                  <a:srgbClr val="009900"/>
                </a:solidFill>
              </a:rPr>
              <a:t>lượng</a:t>
            </a:r>
            <a:r>
              <a:rPr lang="en-US" sz="2800" b="1" dirty="0" smtClean="0">
                <a:solidFill>
                  <a:srgbClr val="009900"/>
                </a:solidFill>
              </a:rPr>
              <a:t> </a:t>
            </a:r>
            <a:r>
              <a:rPr lang="en-US" sz="2800" b="1" dirty="0" err="1" smtClean="0">
                <a:solidFill>
                  <a:srgbClr val="009900"/>
                </a:solidFill>
              </a:rPr>
              <a:t>tăng</a:t>
            </a:r>
            <a:r>
              <a:rPr lang="en-US" sz="2800" b="1" dirty="0" smtClean="0">
                <a:solidFill>
                  <a:srgbClr val="009900"/>
                </a:solidFill>
              </a:rPr>
              <a:t> </a:t>
            </a:r>
            <a:r>
              <a:rPr lang="en-US" sz="2800" b="1" dirty="0" err="1" smtClean="0">
                <a:solidFill>
                  <a:srgbClr val="009900"/>
                </a:solidFill>
              </a:rPr>
              <a:t>dần</a:t>
            </a:r>
            <a:r>
              <a:rPr lang="en-US" sz="2800" b="1" dirty="0" smtClean="0">
                <a:solidFill>
                  <a:srgbClr val="009900"/>
                </a:solidFill>
              </a:rPr>
              <a:t>, </a:t>
            </a:r>
            <a:r>
              <a:rPr lang="en-US" sz="2800" b="1" dirty="0" err="1" smtClean="0">
                <a:solidFill>
                  <a:srgbClr val="009900"/>
                </a:solidFill>
              </a:rPr>
              <a:t>theo</a:t>
            </a:r>
            <a:r>
              <a:rPr lang="en-US" sz="2800" b="1" dirty="0" smtClean="0">
                <a:solidFill>
                  <a:srgbClr val="009900"/>
                </a:solidFill>
              </a:rPr>
              <a:t> </a:t>
            </a:r>
            <a:r>
              <a:rPr lang="en-US" sz="2800" b="1" dirty="0" err="1" smtClean="0">
                <a:solidFill>
                  <a:srgbClr val="009900"/>
                </a:solidFill>
              </a:rPr>
              <a:t>các</a:t>
            </a:r>
            <a:r>
              <a:rPr lang="en-US" sz="2800" b="1" dirty="0" smtClean="0">
                <a:solidFill>
                  <a:srgbClr val="009900"/>
                </a:solidFill>
              </a:rPr>
              <a:t> </a:t>
            </a:r>
            <a:r>
              <a:rPr lang="en-US" sz="2800" b="1" dirty="0" err="1" smtClean="0">
                <a:solidFill>
                  <a:srgbClr val="009900"/>
                </a:solidFill>
              </a:rPr>
              <a:t>nguyên</a:t>
            </a:r>
            <a:r>
              <a:rPr lang="en-US" sz="2800" b="1" dirty="0" smtClean="0">
                <a:solidFill>
                  <a:srgbClr val="009900"/>
                </a:solidFill>
              </a:rPr>
              <a:t> </a:t>
            </a:r>
            <a:r>
              <a:rPr lang="en-US" sz="2800" b="1" dirty="0" err="1" smtClean="0">
                <a:solidFill>
                  <a:srgbClr val="009900"/>
                </a:solidFill>
              </a:rPr>
              <a:t>lí</a:t>
            </a:r>
            <a:r>
              <a:rPr lang="en-US" sz="2800" b="1" dirty="0" smtClean="0">
                <a:solidFill>
                  <a:srgbClr val="009900"/>
                </a:solidFill>
              </a:rPr>
              <a:t> </a:t>
            </a:r>
            <a:r>
              <a:rPr lang="en-US" sz="2800" b="1" dirty="0" err="1" smtClean="0">
                <a:solidFill>
                  <a:srgbClr val="009900"/>
                </a:solidFill>
              </a:rPr>
              <a:t>và</a:t>
            </a:r>
            <a:r>
              <a:rPr lang="en-US" sz="2800" b="1" dirty="0" smtClean="0">
                <a:solidFill>
                  <a:srgbClr val="009900"/>
                </a:solidFill>
              </a:rPr>
              <a:t> </a:t>
            </a:r>
            <a:r>
              <a:rPr lang="en-US" sz="2800" b="1" dirty="0">
                <a:solidFill>
                  <a:srgbClr val="009900"/>
                </a:solidFill>
              </a:rPr>
              <a:t>qui </a:t>
            </a:r>
            <a:r>
              <a:rPr lang="en-US" sz="2800" b="1" dirty="0" err="1" smtClean="0">
                <a:solidFill>
                  <a:srgbClr val="009900"/>
                </a:solidFill>
              </a:rPr>
              <a:t>tắc</a:t>
            </a:r>
            <a:endParaRPr lang="en-US" sz="2800" b="1" dirty="0">
              <a:solidFill>
                <a:srgbClr val="009900"/>
              </a:solidFill>
            </a:endParaRPr>
          </a:p>
        </p:txBody>
      </p:sp>
      <p:sp>
        <p:nvSpPr>
          <p:cNvPr id="17415" name="Rectangle 7"/>
          <p:cNvSpPr>
            <a:spLocks noChangeArrowheads="1"/>
          </p:cNvSpPr>
          <p:nvPr/>
        </p:nvSpPr>
        <p:spPr bwMode="auto">
          <a:xfrm>
            <a:off x="356683" y="4417376"/>
            <a:ext cx="8991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600" b="1" dirty="0" err="1">
                <a:solidFill>
                  <a:srgbClr val="009900"/>
                </a:solidFill>
              </a:rPr>
              <a:t>Bước</a:t>
            </a:r>
            <a:r>
              <a:rPr lang="en-US" sz="2600" b="1" dirty="0">
                <a:solidFill>
                  <a:srgbClr val="009900"/>
                </a:solidFill>
              </a:rPr>
              <a:t> 3: </a:t>
            </a:r>
            <a:r>
              <a:rPr lang="en-US" sz="2600" b="1" dirty="0" err="1">
                <a:solidFill>
                  <a:srgbClr val="009900"/>
                </a:solidFill>
                <a:cs typeface="Times New Roman" pitchFamily="18" charset="0"/>
              </a:rPr>
              <a:t>Sắp</a:t>
            </a:r>
            <a:r>
              <a:rPr lang="en-US" sz="2600" b="1" dirty="0">
                <a:solidFill>
                  <a:srgbClr val="009900"/>
                </a:solidFill>
                <a:cs typeface="Times New Roman" pitchFamily="18" charset="0"/>
              </a:rPr>
              <a:t> </a:t>
            </a:r>
            <a:r>
              <a:rPr lang="en-US" sz="2600" b="1" dirty="0" err="1">
                <a:solidFill>
                  <a:srgbClr val="009900"/>
                </a:solidFill>
                <a:cs typeface="Times New Roman" pitchFamily="18" charset="0"/>
              </a:rPr>
              <a:t>xếp</a:t>
            </a:r>
            <a:r>
              <a:rPr lang="en-US" sz="2600" b="1" dirty="0">
                <a:solidFill>
                  <a:srgbClr val="009900"/>
                </a:solidFill>
                <a:cs typeface="Times New Roman" pitchFamily="18" charset="0"/>
              </a:rPr>
              <a:t> </a:t>
            </a:r>
            <a:r>
              <a:rPr lang="en-US" sz="2600" b="1" dirty="0" err="1">
                <a:solidFill>
                  <a:srgbClr val="009900"/>
                </a:solidFill>
                <a:cs typeface="Times New Roman" pitchFamily="18" charset="0"/>
              </a:rPr>
              <a:t>lại</a:t>
            </a:r>
            <a:r>
              <a:rPr lang="en-US" sz="2600" b="1" dirty="0">
                <a:solidFill>
                  <a:srgbClr val="009900"/>
                </a:solidFill>
                <a:cs typeface="Times New Roman" pitchFamily="18" charset="0"/>
              </a:rPr>
              <a:t> </a:t>
            </a:r>
            <a:r>
              <a:rPr lang="en-US" sz="2600" b="1" dirty="0" err="1">
                <a:solidFill>
                  <a:srgbClr val="009900"/>
                </a:solidFill>
                <a:cs typeface="Times New Roman" pitchFamily="18" charset="0"/>
              </a:rPr>
              <a:t>theo</a:t>
            </a:r>
            <a:r>
              <a:rPr lang="en-US" sz="2600" b="1" dirty="0">
                <a:solidFill>
                  <a:srgbClr val="009900"/>
                </a:solidFill>
                <a:cs typeface="Times New Roman" pitchFamily="18" charset="0"/>
              </a:rPr>
              <a:t> </a:t>
            </a:r>
            <a:r>
              <a:rPr lang="en-US" sz="2600" b="1" dirty="0" err="1">
                <a:solidFill>
                  <a:srgbClr val="009900"/>
                </a:solidFill>
                <a:cs typeface="Times New Roman" pitchFamily="18" charset="0"/>
              </a:rPr>
              <a:t>thứ</a:t>
            </a:r>
            <a:r>
              <a:rPr lang="en-US" sz="2600" b="1" dirty="0">
                <a:solidFill>
                  <a:srgbClr val="009900"/>
                </a:solidFill>
                <a:cs typeface="Times New Roman" pitchFamily="18" charset="0"/>
              </a:rPr>
              <a:t> </a:t>
            </a:r>
            <a:r>
              <a:rPr lang="en-US" sz="2600" b="1" dirty="0" err="1">
                <a:solidFill>
                  <a:srgbClr val="009900"/>
                </a:solidFill>
                <a:cs typeface="Times New Roman" pitchFamily="18" charset="0"/>
              </a:rPr>
              <a:t>tự</a:t>
            </a:r>
            <a:r>
              <a:rPr lang="en-US" sz="2600" b="1" dirty="0">
                <a:solidFill>
                  <a:srgbClr val="009900"/>
                </a:solidFill>
                <a:cs typeface="Times New Roman" pitchFamily="18" charset="0"/>
              </a:rPr>
              <a:t> </a:t>
            </a:r>
            <a:r>
              <a:rPr lang="en-US" sz="2600" b="1" dirty="0" err="1">
                <a:solidFill>
                  <a:srgbClr val="009900"/>
                </a:solidFill>
                <a:cs typeface="Times New Roman" pitchFamily="18" charset="0"/>
              </a:rPr>
              <a:t>lớp</a:t>
            </a:r>
            <a:r>
              <a:rPr lang="en-US" sz="2600" b="1" dirty="0">
                <a:solidFill>
                  <a:srgbClr val="009900"/>
                </a:solidFill>
                <a:cs typeface="Times New Roman" pitchFamily="18" charset="0"/>
              </a:rPr>
              <a:t> (</a:t>
            </a:r>
            <a:r>
              <a:rPr lang="en-US" sz="2600" b="1" dirty="0" err="1">
                <a:solidFill>
                  <a:srgbClr val="009900"/>
                </a:solidFill>
                <a:cs typeface="Times New Roman" pitchFamily="18" charset="0"/>
              </a:rPr>
              <a:t>nếu</a:t>
            </a:r>
            <a:r>
              <a:rPr lang="en-US" sz="2600" b="1" dirty="0">
                <a:solidFill>
                  <a:srgbClr val="009900"/>
                </a:solidFill>
                <a:cs typeface="Times New Roman" pitchFamily="18" charset="0"/>
              </a:rPr>
              <a:t> Z&gt;20)</a:t>
            </a:r>
          </a:p>
        </p:txBody>
      </p:sp>
      <p:sp>
        <p:nvSpPr>
          <p:cNvPr id="2" name="Rectangle 1"/>
          <p:cNvSpPr/>
          <p:nvPr/>
        </p:nvSpPr>
        <p:spPr>
          <a:xfrm>
            <a:off x="381000" y="1700808"/>
            <a:ext cx="2093843" cy="523220"/>
          </a:xfrm>
          <a:prstGeom prst="rect">
            <a:avLst/>
          </a:prstGeom>
        </p:spPr>
        <p:txBody>
          <a:bodyPr wrap="none">
            <a:spAutoFit/>
          </a:bodyPr>
          <a:lstStyle/>
          <a:p>
            <a:r>
              <a:rPr lang="en-US" sz="2800" b="1" dirty="0" smtClean="0">
                <a:solidFill>
                  <a:srgbClr val="000000"/>
                </a:solidFill>
              </a:rPr>
              <a:t>Fe </a:t>
            </a:r>
            <a:r>
              <a:rPr lang="en-US" sz="2800" b="1" dirty="0">
                <a:solidFill>
                  <a:srgbClr val="000000"/>
                </a:solidFill>
              </a:rPr>
              <a:t>(</a:t>
            </a:r>
            <a:r>
              <a:rPr lang="en-US" sz="2800" b="1" dirty="0" smtClean="0">
                <a:solidFill>
                  <a:srgbClr val="000000"/>
                </a:solidFill>
              </a:rPr>
              <a:t>Z=26):  </a:t>
            </a:r>
            <a:endParaRPr lang="en-US" dirty="0"/>
          </a:p>
        </p:txBody>
      </p:sp>
      <p:sp>
        <p:nvSpPr>
          <p:cNvPr id="8" name="Rectangle 7"/>
          <p:cNvSpPr/>
          <p:nvPr/>
        </p:nvSpPr>
        <p:spPr>
          <a:xfrm>
            <a:off x="2601307" y="1692624"/>
            <a:ext cx="2023311" cy="523220"/>
          </a:xfrm>
          <a:prstGeom prst="rect">
            <a:avLst/>
          </a:prstGeom>
        </p:spPr>
        <p:txBody>
          <a:bodyPr wrap="none">
            <a:spAutoFit/>
          </a:bodyPr>
          <a:lstStyle/>
          <a:p>
            <a:r>
              <a:rPr lang="en-US" sz="2800" b="1" dirty="0" smtClean="0">
                <a:solidFill>
                  <a:srgbClr val="FF0000"/>
                </a:solidFill>
              </a:rPr>
              <a:t>Z= e = 26e </a:t>
            </a:r>
            <a:endParaRPr lang="en-US" dirty="0">
              <a:solidFill>
                <a:srgbClr val="FF0000"/>
              </a:solidFill>
            </a:endParaRPr>
          </a:p>
        </p:txBody>
      </p:sp>
      <p:sp>
        <p:nvSpPr>
          <p:cNvPr id="3" name="Rectangle 2"/>
          <p:cNvSpPr/>
          <p:nvPr/>
        </p:nvSpPr>
        <p:spPr>
          <a:xfrm>
            <a:off x="5436096" y="3631559"/>
            <a:ext cx="814647" cy="584775"/>
          </a:xfrm>
          <a:prstGeom prst="rect">
            <a:avLst/>
          </a:prstGeom>
        </p:spPr>
        <p:txBody>
          <a:bodyPr wrap="none">
            <a:spAutoFit/>
          </a:bodyPr>
          <a:lstStyle/>
          <a:p>
            <a:pPr lvl="0">
              <a:spcBef>
                <a:spcPct val="20000"/>
              </a:spcBef>
            </a:pPr>
            <a:r>
              <a:rPr lang="en-US" sz="3200" b="1" dirty="0" smtClean="0">
                <a:solidFill>
                  <a:srgbClr val="000000"/>
                </a:solidFill>
                <a:latin typeface="Arial" pitchFamily="34" charset="0"/>
                <a:cs typeface="Arial" pitchFamily="34" charset="0"/>
              </a:rPr>
              <a:t>3d</a:t>
            </a:r>
            <a:r>
              <a:rPr lang="en-US" sz="3200" b="1" baseline="30000" dirty="0" smtClean="0">
                <a:solidFill>
                  <a:srgbClr val="000000"/>
                </a:solidFill>
                <a:latin typeface="Arial" pitchFamily="34" charset="0"/>
                <a:cs typeface="Arial" pitchFamily="34" charset="0"/>
              </a:rPr>
              <a:t>6</a:t>
            </a:r>
            <a:endParaRPr lang="en-US" sz="3200" b="1" baseline="30000" dirty="0">
              <a:solidFill>
                <a:srgbClr val="000000"/>
              </a:solidFill>
              <a:latin typeface="Arial" pitchFamily="34" charset="0"/>
              <a:cs typeface="Arial" pitchFamily="34" charset="0"/>
            </a:endParaRPr>
          </a:p>
        </p:txBody>
      </p:sp>
      <p:sp>
        <p:nvSpPr>
          <p:cNvPr id="5" name="Rectangle 4"/>
          <p:cNvSpPr/>
          <p:nvPr/>
        </p:nvSpPr>
        <p:spPr>
          <a:xfrm>
            <a:off x="611560" y="3632415"/>
            <a:ext cx="906017" cy="584775"/>
          </a:xfrm>
          <a:prstGeom prst="rect">
            <a:avLst/>
          </a:prstGeom>
        </p:spPr>
        <p:txBody>
          <a:bodyPr wrap="none">
            <a:spAutoFit/>
          </a:bodyPr>
          <a:lstStyle/>
          <a:p>
            <a:r>
              <a:rPr lang="en-US" sz="3200" b="1" dirty="0">
                <a:solidFill>
                  <a:srgbClr val="FF0000"/>
                </a:solidFill>
                <a:latin typeface="Arial" pitchFamily="34" charset="0"/>
                <a:cs typeface="Arial" pitchFamily="34" charset="0"/>
              </a:rPr>
              <a:t>1s</a:t>
            </a:r>
            <a:r>
              <a:rPr lang="en-US" sz="3200" b="1" baseline="30000" dirty="0">
                <a:solidFill>
                  <a:srgbClr val="FF0000"/>
                </a:solidFill>
                <a:latin typeface="Arial" pitchFamily="34" charset="0"/>
                <a:cs typeface="Arial" pitchFamily="34" charset="0"/>
              </a:rPr>
              <a:t>2</a:t>
            </a:r>
            <a:r>
              <a:rPr lang="en-US" sz="3200" b="1" dirty="0">
                <a:solidFill>
                  <a:srgbClr val="FF0000"/>
                </a:solidFill>
                <a:latin typeface="Arial" pitchFamily="34" charset="0"/>
                <a:cs typeface="Arial" pitchFamily="34" charset="0"/>
              </a:rPr>
              <a:t> </a:t>
            </a:r>
            <a:endParaRPr lang="en-US" dirty="0"/>
          </a:p>
        </p:txBody>
      </p:sp>
      <p:sp>
        <p:nvSpPr>
          <p:cNvPr id="6" name="Rectangle 5"/>
          <p:cNvSpPr/>
          <p:nvPr/>
        </p:nvSpPr>
        <p:spPr>
          <a:xfrm>
            <a:off x="1417505" y="3631558"/>
            <a:ext cx="792205" cy="584775"/>
          </a:xfrm>
          <a:prstGeom prst="rect">
            <a:avLst/>
          </a:prstGeom>
        </p:spPr>
        <p:txBody>
          <a:bodyPr wrap="none">
            <a:spAutoFit/>
          </a:bodyPr>
          <a:lstStyle/>
          <a:p>
            <a:r>
              <a:rPr lang="en-US" sz="3200" b="1" dirty="0">
                <a:solidFill>
                  <a:srgbClr val="FF0000"/>
                </a:solidFill>
                <a:latin typeface="Arial" pitchFamily="34" charset="0"/>
                <a:cs typeface="Arial" pitchFamily="34" charset="0"/>
              </a:rPr>
              <a:t>2s</a:t>
            </a:r>
            <a:r>
              <a:rPr lang="en-US" sz="3200" b="1" baseline="30000" dirty="0">
                <a:solidFill>
                  <a:srgbClr val="FF0000"/>
                </a:solidFill>
                <a:latin typeface="Arial" pitchFamily="34" charset="0"/>
                <a:cs typeface="Arial" pitchFamily="34" charset="0"/>
              </a:rPr>
              <a:t>2</a:t>
            </a:r>
            <a:endParaRPr lang="en-US" dirty="0"/>
          </a:p>
        </p:txBody>
      </p:sp>
      <p:sp>
        <p:nvSpPr>
          <p:cNvPr id="7" name="Rectangle 6"/>
          <p:cNvSpPr/>
          <p:nvPr/>
        </p:nvSpPr>
        <p:spPr>
          <a:xfrm>
            <a:off x="2193983" y="3631557"/>
            <a:ext cx="814647" cy="584775"/>
          </a:xfrm>
          <a:prstGeom prst="rect">
            <a:avLst/>
          </a:prstGeom>
        </p:spPr>
        <p:txBody>
          <a:bodyPr wrap="none">
            <a:spAutoFit/>
          </a:bodyPr>
          <a:lstStyle/>
          <a:p>
            <a:r>
              <a:rPr lang="en-US" sz="3200" b="1" dirty="0">
                <a:solidFill>
                  <a:srgbClr val="FF0000"/>
                </a:solidFill>
                <a:latin typeface="Arial" pitchFamily="34" charset="0"/>
                <a:cs typeface="Arial" pitchFamily="34" charset="0"/>
              </a:rPr>
              <a:t>2p</a:t>
            </a:r>
            <a:r>
              <a:rPr lang="en-US" sz="3200" b="1" baseline="30000" dirty="0">
                <a:solidFill>
                  <a:srgbClr val="FF0000"/>
                </a:solidFill>
                <a:latin typeface="Arial" pitchFamily="34" charset="0"/>
                <a:cs typeface="Arial" pitchFamily="34" charset="0"/>
              </a:rPr>
              <a:t>6</a:t>
            </a:r>
            <a:endParaRPr lang="en-US" dirty="0"/>
          </a:p>
        </p:txBody>
      </p:sp>
      <p:sp>
        <p:nvSpPr>
          <p:cNvPr id="14" name="Rectangle 13"/>
          <p:cNvSpPr/>
          <p:nvPr/>
        </p:nvSpPr>
        <p:spPr>
          <a:xfrm>
            <a:off x="3020088" y="3631556"/>
            <a:ext cx="814647" cy="584775"/>
          </a:xfrm>
          <a:prstGeom prst="rect">
            <a:avLst/>
          </a:prstGeom>
        </p:spPr>
        <p:txBody>
          <a:bodyPr wrap="none">
            <a:spAutoFit/>
          </a:bodyPr>
          <a:lstStyle/>
          <a:p>
            <a:r>
              <a:rPr lang="en-US" sz="3200" b="1" dirty="0" smtClean="0">
                <a:solidFill>
                  <a:srgbClr val="FF0000"/>
                </a:solidFill>
                <a:latin typeface="Arial" pitchFamily="34" charset="0"/>
                <a:cs typeface="Arial" pitchFamily="34" charset="0"/>
              </a:rPr>
              <a:t>3s</a:t>
            </a:r>
            <a:r>
              <a:rPr lang="en-US" sz="3200" b="1" baseline="30000" dirty="0" smtClean="0">
                <a:solidFill>
                  <a:srgbClr val="FF0000"/>
                </a:solidFill>
                <a:latin typeface="Arial" pitchFamily="34" charset="0"/>
                <a:cs typeface="Arial" pitchFamily="34" charset="0"/>
              </a:rPr>
              <a:t>2</a:t>
            </a:r>
            <a:endParaRPr lang="en-US" dirty="0"/>
          </a:p>
        </p:txBody>
      </p:sp>
      <p:sp>
        <p:nvSpPr>
          <p:cNvPr id="15" name="Rectangle 14"/>
          <p:cNvSpPr/>
          <p:nvPr/>
        </p:nvSpPr>
        <p:spPr>
          <a:xfrm>
            <a:off x="3884619" y="3631555"/>
            <a:ext cx="814647" cy="584775"/>
          </a:xfrm>
          <a:prstGeom prst="rect">
            <a:avLst/>
          </a:prstGeom>
        </p:spPr>
        <p:txBody>
          <a:bodyPr wrap="none">
            <a:spAutoFit/>
          </a:bodyPr>
          <a:lstStyle/>
          <a:p>
            <a:r>
              <a:rPr lang="en-US" sz="3200" b="1" dirty="0" smtClean="0">
                <a:solidFill>
                  <a:srgbClr val="FF0000"/>
                </a:solidFill>
                <a:latin typeface="Arial" pitchFamily="34" charset="0"/>
                <a:cs typeface="Arial" pitchFamily="34" charset="0"/>
              </a:rPr>
              <a:t>3p</a:t>
            </a:r>
            <a:r>
              <a:rPr lang="en-US" sz="3200" b="1" baseline="30000" dirty="0" smtClean="0">
                <a:solidFill>
                  <a:srgbClr val="FF0000"/>
                </a:solidFill>
                <a:latin typeface="Arial" pitchFamily="34" charset="0"/>
                <a:cs typeface="Arial" pitchFamily="34" charset="0"/>
              </a:rPr>
              <a:t>6</a:t>
            </a:r>
            <a:endParaRPr lang="en-US" dirty="0"/>
          </a:p>
        </p:txBody>
      </p:sp>
      <p:sp>
        <p:nvSpPr>
          <p:cNvPr id="16" name="Rectangle 15"/>
          <p:cNvSpPr/>
          <p:nvPr/>
        </p:nvSpPr>
        <p:spPr>
          <a:xfrm>
            <a:off x="4656921" y="3626369"/>
            <a:ext cx="792205" cy="584775"/>
          </a:xfrm>
          <a:prstGeom prst="rect">
            <a:avLst/>
          </a:prstGeom>
        </p:spPr>
        <p:txBody>
          <a:bodyPr wrap="none">
            <a:spAutoFit/>
          </a:bodyPr>
          <a:lstStyle/>
          <a:p>
            <a:pPr lvl="0">
              <a:spcBef>
                <a:spcPct val="20000"/>
              </a:spcBef>
            </a:pPr>
            <a:r>
              <a:rPr lang="en-US" sz="3200" b="1" dirty="0" smtClean="0">
                <a:solidFill>
                  <a:srgbClr val="000000"/>
                </a:solidFill>
                <a:latin typeface="Arial" pitchFamily="34" charset="0"/>
                <a:cs typeface="Arial" pitchFamily="34" charset="0"/>
              </a:rPr>
              <a:t>4s</a:t>
            </a:r>
            <a:r>
              <a:rPr lang="en-US" sz="3200" b="1" baseline="30000" dirty="0" smtClean="0">
                <a:solidFill>
                  <a:srgbClr val="000000"/>
                </a:solidFill>
                <a:latin typeface="Arial" pitchFamily="34" charset="0"/>
                <a:cs typeface="Arial" pitchFamily="34" charset="0"/>
              </a:rPr>
              <a:t>2</a:t>
            </a:r>
            <a:endParaRPr lang="en-US" sz="3200" b="1" baseline="30000" dirty="0">
              <a:solidFill>
                <a:srgbClr val="000000"/>
              </a:solidFill>
              <a:latin typeface="Arial" pitchFamily="34" charset="0"/>
              <a:cs typeface="Arial" pitchFamily="34" charset="0"/>
            </a:endParaRPr>
          </a:p>
        </p:txBody>
      </p:sp>
      <p:sp>
        <p:nvSpPr>
          <p:cNvPr id="17" name="Rectangle 16"/>
          <p:cNvSpPr/>
          <p:nvPr/>
        </p:nvSpPr>
        <p:spPr>
          <a:xfrm>
            <a:off x="4621449" y="5007989"/>
            <a:ext cx="814647" cy="584775"/>
          </a:xfrm>
          <a:prstGeom prst="rect">
            <a:avLst/>
          </a:prstGeom>
        </p:spPr>
        <p:txBody>
          <a:bodyPr wrap="none">
            <a:spAutoFit/>
          </a:bodyPr>
          <a:lstStyle/>
          <a:p>
            <a:pPr lvl="0">
              <a:spcBef>
                <a:spcPct val="20000"/>
              </a:spcBef>
            </a:pPr>
            <a:r>
              <a:rPr lang="en-US" sz="3200" b="1" dirty="0" smtClean="0">
                <a:solidFill>
                  <a:srgbClr val="000000"/>
                </a:solidFill>
                <a:latin typeface="Arial" pitchFamily="34" charset="0"/>
                <a:cs typeface="Arial" pitchFamily="34" charset="0"/>
              </a:rPr>
              <a:t>3d</a:t>
            </a:r>
            <a:r>
              <a:rPr lang="en-US" sz="3200" b="1" baseline="30000" dirty="0" smtClean="0">
                <a:solidFill>
                  <a:srgbClr val="000000"/>
                </a:solidFill>
                <a:latin typeface="Arial" pitchFamily="34" charset="0"/>
                <a:cs typeface="Arial" pitchFamily="34" charset="0"/>
              </a:rPr>
              <a:t>6</a:t>
            </a:r>
            <a:endParaRPr lang="en-US" sz="3200" b="1" baseline="30000" dirty="0">
              <a:solidFill>
                <a:srgbClr val="000000"/>
              </a:solidFill>
              <a:latin typeface="Arial" pitchFamily="34" charset="0"/>
              <a:cs typeface="Arial" pitchFamily="34" charset="0"/>
            </a:endParaRPr>
          </a:p>
        </p:txBody>
      </p:sp>
      <p:grpSp>
        <p:nvGrpSpPr>
          <p:cNvPr id="9" name="Group 8"/>
          <p:cNvGrpSpPr/>
          <p:nvPr/>
        </p:nvGrpSpPr>
        <p:grpSpPr>
          <a:xfrm>
            <a:off x="561676" y="5013176"/>
            <a:ext cx="4087706" cy="585635"/>
            <a:chOff x="561676" y="5013176"/>
            <a:chExt cx="4087706" cy="585635"/>
          </a:xfrm>
        </p:grpSpPr>
        <p:sp>
          <p:nvSpPr>
            <p:cNvPr id="18" name="Rectangle 17"/>
            <p:cNvSpPr/>
            <p:nvPr/>
          </p:nvSpPr>
          <p:spPr>
            <a:xfrm>
              <a:off x="561676" y="5014036"/>
              <a:ext cx="906017" cy="584775"/>
            </a:xfrm>
            <a:prstGeom prst="rect">
              <a:avLst/>
            </a:prstGeom>
          </p:spPr>
          <p:txBody>
            <a:bodyPr wrap="none">
              <a:spAutoFit/>
            </a:bodyPr>
            <a:lstStyle/>
            <a:p>
              <a:r>
                <a:rPr lang="en-US" sz="3200" b="1" dirty="0">
                  <a:solidFill>
                    <a:srgbClr val="FF0000"/>
                  </a:solidFill>
                  <a:latin typeface="Arial" pitchFamily="34" charset="0"/>
                  <a:cs typeface="Arial" pitchFamily="34" charset="0"/>
                </a:rPr>
                <a:t>1s</a:t>
              </a:r>
              <a:r>
                <a:rPr lang="en-US" sz="3200" b="1" baseline="30000" dirty="0">
                  <a:solidFill>
                    <a:srgbClr val="FF0000"/>
                  </a:solidFill>
                  <a:latin typeface="Arial" pitchFamily="34" charset="0"/>
                  <a:cs typeface="Arial" pitchFamily="34" charset="0"/>
                </a:rPr>
                <a:t>2</a:t>
              </a:r>
              <a:r>
                <a:rPr lang="en-US" sz="3200" b="1" dirty="0">
                  <a:solidFill>
                    <a:srgbClr val="FF0000"/>
                  </a:solidFill>
                  <a:latin typeface="Arial" pitchFamily="34" charset="0"/>
                  <a:cs typeface="Arial" pitchFamily="34" charset="0"/>
                </a:rPr>
                <a:t> </a:t>
              </a:r>
              <a:endParaRPr lang="en-US" dirty="0"/>
            </a:p>
          </p:txBody>
        </p:sp>
        <p:sp>
          <p:nvSpPr>
            <p:cNvPr id="19" name="Rectangle 18"/>
            <p:cNvSpPr/>
            <p:nvPr/>
          </p:nvSpPr>
          <p:spPr>
            <a:xfrm>
              <a:off x="1367621" y="5013179"/>
              <a:ext cx="792205" cy="584775"/>
            </a:xfrm>
            <a:prstGeom prst="rect">
              <a:avLst/>
            </a:prstGeom>
          </p:spPr>
          <p:txBody>
            <a:bodyPr wrap="none">
              <a:spAutoFit/>
            </a:bodyPr>
            <a:lstStyle/>
            <a:p>
              <a:r>
                <a:rPr lang="en-US" sz="3200" b="1" dirty="0">
                  <a:solidFill>
                    <a:srgbClr val="FF0000"/>
                  </a:solidFill>
                  <a:latin typeface="Arial" pitchFamily="34" charset="0"/>
                  <a:cs typeface="Arial" pitchFamily="34" charset="0"/>
                </a:rPr>
                <a:t>2s</a:t>
              </a:r>
              <a:r>
                <a:rPr lang="en-US" sz="3200" b="1" baseline="30000" dirty="0">
                  <a:solidFill>
                    <a:srgbClr val="FF0000"/>
                  </a:solidFill>
                  <a:latin typeface="Arial" pitchFamily="34" charset="0"/>
                  <a:cs typeface="Arial" pitchFamily="34" charset="0"/>
                </a:rPr>
                <a:t>2</a:t>
              </a:r>
              <a:endParaRPr lang="en-US" dirty="0"/>
            </a:p>
          </p:txBody>
        </p:sp>
        <p:sp>
          <p:nvSpPr>
            <p:cNvPr id="20" name="Rectangle 19"/>
            <p:cNvSpPr/>
            <p:nvPr/>
          </p:nvSpPr>
          <p:spPr>
            <a:xfrm>
              <a:off x="2144099" y="5013178"/>
              <a:ext cx="814647" cy="584775"/>
            </a:xfrm>
            <a:prstGeom prst="rect">
              <a:avLst/>
            </a:prstGeom>
          </p:spPr>
          <p:txBody>
            <a:bodyPr wrap="none">
              <a:spAutoFit/>
            </a:bodyPr>
            <a:lstStyle/>
            <a:p>
              <a:r>
                <a:rPr lang="en-US" sz="3200" b="1" dirty="0">
                  <a:solidFill>
                    <a:srgbClr val="FF0000"/>
                  </a:solidFill>
                  <a:latin typeface="Arial" pitchFamily="34" charset="0"/>
                  <a:cs typeface="Arial" pitchFamily="34" charset="0"/>
                </a:rPr>
                <a:t>2p</a:t>
              </a:r>
              <a:r>
                <a:rPr lang="en-US" sz="3200" b="1" baseline="30000" dirty="0">
                  <a:solidFill>
                    <a:srgbClr val="FF0000"/>
                  </a:solidFill>
                  <a:latin typeface="Arial" pitchFamily="34" charset="0"/>
                  <a:cs typeface="Arial" pitchFamily="34" charset="0"/>
                </a:rPr>
                <a:t>6</a:t>
              </a:r>
              <a:endParaRPr lang="en-US" dirty="0"/>
            </a:p>
          </p:txBody>
        </p:sp>
        <p:sp>
          <p:nvSpPr>
            <p:cNvPr id="21" name="Rectangle 20"/>
            <p:cNvSpPr/>
            <p:nvPr/>
          </p:nvSpPr>
          <p:spPr>
            <a:xfrm>
              <a:off x="2970204" y="5013177"/>
              <a:ext cx="814647" cy="584775"/>
            </a:xfrm>
            <a:prstGeom prst="rect">
              <a:avLst/>
            </a:prstGeom>
          </p:spPr>
          <p:txBody>
            <a:bodyPr wrap="none">
              <a:spAutoFit/>
            </a:bodyPr>
            <a:lstStyle/>
            <a:p>
              <a:r>
                <a:rPr lang="en-US" sz="3200" b="1" dirty="0" smtClean="0">
                  <a:solidFill>
                    <a:srgbClr val="FF0000"/>
                  </a:solidFill>
                  <a:latin typeface="Arial" pitchFamily="34" charset="0"/>
                  <a:cs typeface="Arial" pitchFamily="34" charset="0"/>
                </a:rPr>
                <a:t>3s</a:t>
              </a:r>
              <a:r>
                <a:rPr lang="en-US" sz="3200" b="1" baseline="30000" dirty="0" smtClean="0">
                  <a:solidFill>
                    <a:srgbClr val="FF0000"/>
                  </a:solidFill>
                  <a:latin typeface="Arial" pitchFamily="34" charset="0"/>
                  <a:cs typeface="Arial" pitchFamily="34" charset="0"/>
                </a:rPr>
                <a:t>2</a:t>
              </a:r>
              <a:endParaRPr lang="en-US" dirty="0"/>
            </a:p>
          </p:txBody>
        </p:sp>
        <p:sp>
          <p:nvSpPr>
            <p:cNvPr id="22" name="Rectangle 21"/>
            <p:cNvSpPr/>
            <p:nvPr/>
          </p:nvSpPr>
          <p:spPr>
            <a:xfrm>
              <a:off x="3834735" y="5013176"/>
              <a:ext cx="814647" cy="584775"/>
            </a:xfrm>
            <a:prstGeom prst="rect">
              <a:avLst/>
            </a:prstGeom>
          </p:spPr>
          <p:txBody>
            <a:bodyPr wrap="none">
              <a:spAutoFit/>
            </a:bodyPr>
            <a:lstStyle/>
            <a:p>
              <a:r>
                <a:rPr lang="en-US" sz="3200" b="1" dirty="0" smtClean="0">
                  <a:solidFill>
                    <a:srgbClr val="FF0000"/>
                  </a:solidFill>
                  <a:latin typeface="Arial" pitchFamily="34" charset="0"/>
                  <a:cs typeface="Arial" pitchFamily="34" charset="0"/>
                </a:rPr>
                <a:t>3p</a:t>
              </a:r>
              <a:r>
                <a:rPr lang="en-US" sz="3200" b="1" baseline="30000" dirty="0" smtClean="0">
                  <a:solidFill>
                    <a:srgbClr val="FF0000"/>
                  </a:solidFill>
                  <a:latin typeface="Arial" pitchFamily="34" charset="0"/>
                  <a:cs typeface="Arial" pitchFamily="34" charset="0"/>
                </a:rPr>
                <a:t>6</a:t>
              </a:r>
              <a:endParaRPr lang="en-US" dirty="0"/>
            </a:p>
          </p:txBody>
        </p:sp>
      </p:grpSp>
      <p:sp>
        <p:nvSpPr>
          <p:cNvPr id="23" name="Rectangle 22"/>
          <p:cNvSpPr/>
          <p:nvPr/>
        </p:nvSpPr>
        <p:spPr>
          <a:xfrm>
            <a:off x="5580112" y="5007990"/>
            <a:ext cx="792205" cy="584775"/>
          </a:xfrm>
          <a:prstGeom prst="rect">
            <a:avLst/>
          </a:prstGeom>
        </p:spPr>
        <p:txBody>
          <a:bodyPr wrap="none">
            <a:spAutoFit/>
          </a:bodyPr>
          <a:lstStyle/>
          <a:p>
            <a:pPr lvl="0">
              <a:spcBef>
                <a:spcPct val="20000"/>
              </a:spcBef>
            </a:pPr>
            <a:r>
              <a:rPr lang="en-US" sz="3200" b="1" dirty="0" smtClean="0">
                <a:solidFill>
                  <a:srgbClr val="000000"/>
                </a:solidFill>
                <a:latin typeface="Arial" pitchFamily="34" charset="0"/>
                <a:cs typeface="Arial" pitchFamily="34" charset="0"/>
              </a:rPr>
              <a:t>4s</a:t>
            </a:r>
            <a:r>
              <a:rPr lang="en-US" sz="3200" b="1" baseline="30000" dirty="0" smtClean="0">
                <a:solidFill>
                  <a:srgbClr val="000000"/>
                </a:solidFill>
                <a:latin typeface="Arial" pitchFamily="34" charset="0"/>
                <a:cs typeface="Arial" pitchFamily="34" charset="0"/>
              </a:rPr>
              <a:t>2</a:t>
            </a:r>
            <a:endParaRPr lang="en-US" sz="3200" b="1" baseline="300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7653681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checkerboard(across)">
                                      <p:cBhvr>
                                        <p:cTn id="7" dur="500"/>
                                        <p:tgtEl>
                                          <p:spTgt spid="174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414"/>
                                        </p:tgtEl>
                                        <p:attrNameLst>
                                          <p:attrName>style.visibility</p:attrName>
                                        </p:attrNameLst>
                                      </p:cBhvr>
                                      <p:to>
                                        <p:strVal val="visible"/>
                                      </p:to>
                                    </p:set>
                                    <p:animEffect transition="in" filter="checkerboard(across)">
                                      <p:cBhvr>
                                        <p:cTn id="22" dur="500"/>
                                        <p:tgtEl>
                                          <p:spTgt spid="174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arn(inVertical)">
                                      <p:cBhvr>
                                        <p:cTn id="57" dur="500"/>
                                        <p:tgtEl>
                                          <p:spTgt spid="3"/>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7415"/>
                                        </p:tgtEl>
                                        <p:attrNameLst>
                                          <p:attrName>style.visibility</p:attrName>
                                        </p:attrNameLst>
                                      </p:cBhvr>
                                      <p:to>
                                        <p:strVal val="visible"/>
                                      </p:to>
                                    </p:set>
                                    <p:animEffect transition="in" filter="checkerboard(across)">
                                      <p:cBhvr>
                                        <p:cTn id="62" dur="500"/>
                                        <p:tgtEl>
                                          <p:spTgt spid="1741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arn(inVertical)">
                                      <p:cBhvr>
                                        <p:cTn id="67" dur="5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arn(inVertical)">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arn(inVertical)">
                                      <p:cBhvr>
                                        <p:cTn id="7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4" grpId="0"/>
      <p:bldP spid="17415" grpId="0"/>
      <p:bldP spid="2" grpId="0"/>
      <p:bldP spid="8" grpId="0"/>
      <p:bldP spid="3" grpId="0"/>
      <p:bldP spid="5" grpId="0"/>
      <p:bldP spid="6" grpId="0"/>
      <p:bldP spid="7" grpId="0"/>
      <p:bldP spid="14" grpId="0"/>
      <p:bldP spid="15" grpId="0"/>
      <p:bldP spid="16" grpId="0"/>
      <p:bldP spid="17"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2341473" y="1519953"/>
            <a:ext cx="5810641" cy="590822"/>
            <a:chOff x="2341473" y="1519953"/>
            <a:chExt cx="5810641" cy="590822"/>
          </a:xfrm>
        </p:grpSpPr>
        <p:sp>
          <p:nvSpPr>
            <p:cNvPr id="4" name="Rectangle 3"/>
            <p:cNvSpPr/>
            <p:nvPr/>
          </p:nvSpPr>
          <p:spPr>
            <a:xfrm>
              <a:off x="6401246" y="1519953"/>
              <a:ext cx="814647" cy="584775"/>
            </a:xfrm>
            <a:prstGeom prst="rect">
              <a:avLst/>
            </a:prstGeom>
          </p:spPr>
          <p:txBody>
            <a:bodyPr wrap="none">
              <a:spAutoFit/>
            </a:bodyPr>
            <a:lstStyle/>
            <a:p>
              <a:pPr lvl="0">
                <a:spcBef>
                  <a:spcPct val="20000"/>
                </a:spcBef>
              </a:pPr>
              <a:r>
                <a:rPr lang="en-US" sz="3200" b="1" dirty="0" smtClean="0">
                  <a:solidFill>
                    <a:srgbClr val="000000"/>
                  </a:solidFill>
                  <a:latin typeface="Arial" pitchFamily="34" charset="0"/>
                  <a:cs typeface="Arial" pitchFamily="34" charset="0"/>
                </a:rPr>
                <a:t>3d</a:t>
              </a:r>
              <a:r>
                <a:rPr lang="en-US" sz="3200" b="1" baseline="30000" dirty="0" smtClean="0">
                  <a:solidFill>
                    <a:srgbClr val="000000"/>
                  </a:solidFill>
                  <a:latin typeface="Arial" pitchFamily="34" charset="0"/>
                  <a:cs typeface="Arial" pitchFamily="34" charset="0"/>
                </a:rPr>
                <a:t>6</a:t>
              </a:r>
              <a:endParaRPr lang="en-US" sz="3200" b="1" baseline="30000" dirty="0">
                <a:solidFill>
                  <a:srgbClr val="000000"/>
                </a:solidFill>
                <a:latin typeface="Arial" pitchFamily="34" charset="0"/>
                <a:cs typeface="Arial" pitchFamily="34" charset="0"/>
              </a:endParaRPr>
            </a:p>
          </p:txBody>
        </p:sp>
        <p:sp>
          <p:nvSpPr>
            <p:cNvPr id="6" name="Rectangle 5"/>
            <p:cNvSpPr/>
            <p:nvPr/>
          </p:nvSpPr>
          <p:spPr>
            <a:xfrm>
              <a:off x="2341473" y="1526000"/>
              <a:ext cx="906017" cy="584775"/>
            </a:xfrm>
            <a:prstGeom prst="rect">
              <a:avLst/>
            </a:prstGeom>
          </p:spPr>
          <p:txBody>
            <a:bodyPr wrap="none">
              <a:spAutoFit/>
            </a:bodyPr>
            <a:lstStyle/>
            <a:p>
              <a:r>
                <a:rPr lang="en-US" sz="3200" b="1" dirty="0">
                  <a:solidFill>
                    <a:srgbClr val="FF0000"/>
                  </a:solidFill>
                  <a:latin typeface="Arial" pitchFamily="34" charset="0"/>
                  <a:cs typeface="Arial" pitchFamily="34" charset="0"/>
                </a:rPr>
                <a:t>1s</a:t>
              </a:r>
              <a:r>
                <a:rPr lang="en-US" sz="3200" b="1" baseline="30000" dirty="0">
                  <a:solidFill>
                    <a:srgbClr val="FF0000"/>
                  </a:solidFill>
                  <a:latin typeface="Arial" pitchFamily="34" charset="0"/>
                  <a:cs typeface="Arial" pitchFamily="34" charset="0"/>
                </a:rPr>
                <a:t>2</a:t>
              </a:r>
              <a:r>
                <a:rPr lang="en-US" sz="3200" b="1" dirty="0">
                  <a:solidFill>
                    <a:srgbClr val="FF0000"/>
                  </a:solidFill>
                  <a:latin typeface="Arial" pitchFamily="34" charset="0"/>
                  <a:cs typeface="Arial" pitchFamily="34" charset="0"/>
                </a:rPr>
                <a:t> </a:t>
              </a:r>
              <a:endParaRPr lang="en-US" dirty="0"/>
            </a:p>
          </p:txBody>
        </p:sp>
        <p:sp>
          <p:nvSpPr>
            <p:cNvPr id="7" name="Rectangle 6"/>
            <p:cNvSpPr/>
            <p:nvPr/>
          </p:nvSpPr>
          <p:spPr>
            <a:xfrm>
              <a:off x="3147418" y="1525143"/>
              <a:ext cx="792205" cy="584775"/>
            </a:xfrm>
            <a:prstGeom prst="rect">
              <a:avLst/>
            </a:prstGeom>
          </p:spPr>
          <p:txBody>
            <a:bodyPr wrap="none">
              <a:spAutoFit/>
            </a:bodyPr>
            <a:lstStyle/>
            <a:p>
              <a:r>
                <a:rPr lang="en-US" sz="3200" b="1" dirty="0">
                  <a:solidFill>
                    <a:srgbClr val="FF0000"/>
                  </a:solidFill>
                  <a:latin typeface="Arial" pitchFamily="34" charset="0"/>
                  <a:cs typeface="Arial" pitchFamily="34" charset="0"/>
                </a:rPr>
                <a:t>2s</a:t>
              </a:r>
              <a:r>
                <a:rPr lang="en-US" sz="3200" b="1" baseline="30000" dirty="0">
                  <a:solidFill>
                    <a:srgbClr val="FF0000"/>
                  </a:solidFill>
                  <a:latin typeface="Arial" pitchFamily="34" charset="0"/>
                  <a:cs typeface="Arial" pitchFamily="34" charset="0"/>
                </a:rPr>
                <a:t>2</a:t>
              </a:r>
              <a:endParaRPr lang="en-US" dirty="0"/>
            </a:p>
          </p:txBody>
        </p:sp>
        <p:sp>
          <p:nvSpPr>
            <p:cNvPr id="8" name="Rectangle 7"/>
            <p:cNvSpPr/>
            <p:nvPr/>
          </p:nvSpPr>
          <p:spPr>
            <a:xfrm>
              <a:off x="3923896" y="1525142"/>
              <a:ext cx="814647" cy="584775"/>
            </a:xfrm>
            <a:prstGeom prst="rect">
              <a:avLst/>
            </a:prstGeom>
          </p:spPr>
          <p:txBody>
            <a:bodyPr wrap="none">
              <a:spAutoFit/>
            </a:bodyPr>
            <a:lstStyle/>
            <a:p>
              <a:r>
                <a:rPr lang="en-US" sz="3200" b="1" dirty="0">
                  <a:solidFill>
                    <a:srgbClr val="FF0000"/>
                  </a:solidFill>
                  <a:latin typeface="Arial" pitchFamily="34" charset="0"/>
                  <a:cs typeface="Arial" pitchFamily="34" charset="0"/>
                </a:rPr>
                <a:t>2p</a:t>
              </a:r>
              <a:r>
                <a:rPr lang="en-US" sz="3200" b="1" baseline="30000" dirty="0">
                  <a:solidFill>
                    <a:srgbClr val="FF0000"/>
                  </a:solidFill>
                  <a:latin typeface="Arial" pitchFamily="34" charset="0"/>
                  <a:cs typeface="Arial" pitchFamily="34" charset="0"/>
                </a:rPr>
                <a:t>6</a:t>
              </a:r>
              <a:endParaRPr lang="en-US" dirty="0"/>
            </a:p>
          </p:txBody>
        </p:sp>
        <p:sp>
          <p:nvSpPr>
            <p:cNvPr id="9" name="Rectangle 8"/>
            <p:cNvSpPr/>
            <p:nvPr/>
          </p:nvSpPr>
          <p:spPr>
            <a:xfrm>
              <a:off x="4750001" y="1525141"/>
              <a:ext cx="814647" cy="584775"/>
            </a:xfrm>
            <a:prstGeom prst="rect">
              <a:avLst/>
            </a:prstGeom>
          </p:spPr>
          <p:txBody>
            <a:bodyPr wrap="none">
              <a:spAutoFit/>
            </a:bodyPr>
            <a:lstStyle/>
            <a:p>
              <a:r>
                <a:rPr lang="en-US" sz="3200" b="1" dirty="0" smtClean="0">
                  <a:solidFill>
                    <a:srgbClr val="FF0000"/>
                  </a:solidFill>
                  <a:latin typeface="Arial" pitchFamily="34" charset="0"/>
                  <a:cs typeface="Arial" pitchFamily="34" charset="0"/>
                </a:rPr>
                <a:t>3s</a:t>
              </a:r>
              <a:r>
                <a:rPr lang="en-US" sz="3200" b="1" baseline="30000" dirty="0" smtClean="0">
                  <a:solidFill>
                    <a:srgbClr val="FF0000"/>
                  </a:solidFill>
                  <a:latin typeface="Arial" pitchFamily="34" charset="0"/>
                  <a:cs typeface="Arial" pitchFamily="34" charset="0"/>
                </a:rPr>
                <a:t>2</a:t>
              </a:r>
              <a:endParaRPr lang="en-US" dirty="0"/>
            </a:p>
          </p:txBody>
        </p:sp>
        <p:sp>
          <p:nvSpPr>
            <p:cNvPr id="10" name="Rectangle 9"/>
            <p:cNvSpPr/>
            <p:nvPr/>
          </p:nvSpPr>
          <p:spPr>
            <a:xfrm>
              <a:off x="5614532" y="1525140"/>
              <a:ext cx="814647" cy="584775"/>
            </a:xfrm>
            <a:prstGeom prst="rect">
              <a:avLst/>
            </a:prstGeom>
          </p:spPr>
          <p:txBody>
            <a:bodyPr wrap="none">
              <a:spAutoFit/>
            </a:bodyPr>
            <a:lstStyle/>
            <a:p>
              <a:r>
                <a:rPr lang="en-US" sz="3200" b="1" dirty="0" smtClean="0">
                  <a:solidFill>
                    <a:srgbClr val="FF0000"/>
                  </a:solidFill>
                  <a:latin typeface="Arial" pitchFamily="34" charset="0"/>
                  <a:cs typeface="Arial" pitchFamily="34" charset="0"/>
                </a:rPr>
                <a:t>3p</a:t>
              </a:r>
              <a:r>
                <a:rPr lang="en-US" sz="3200" b="1" baseline="30000" dirty="0" smtClean="0">
                  <a:solidFill>
                    <a:srgbClr val="FF0000"/>
                  </a:solidFill>
                  <a:latin typeface="Arial" pitchFamily="34" charset="0"/>
                  <a:cs typeface="Arial" pitchFamily="34" charset="0"/>
                </a:rPr>
                <a:t>6</a:t>
              </a:r>
              <a:endParaRPr lang="en-US" dirty="0"/>
            </a:p>
          </p:txBody>
        </p:sp>
        <p:sp>
          <p:nvSpPr>
            <p:cNvPr id="11" name="Rectangle 10"/>
            <p:cNvSpPr/>
            <p:nvPr/>
          </p:nvSpPr>
          <p:spPr>
            <a:xfrm>
              <a:off x="7359909" y="1519954"/>
              <a:ext cx="792205" cy="584775"/>
            </a:xfrm>
            <a:prstGeom prst="rect">
              <a:avLst/>
            </a:prstGeom>
          </p:spPr>
          <p:txBody>
            <a:bodyPr wrap="none">
              <a:spAutoFit/>
            </a:bodyPr>
            <a:lstStyle/>
            <a:p>
              <a:pPr lvl="0">
                <a:spcBef>
                  <a:spcPct val="20000"/>
                </a:spcBef>
              </a:pPr>
              <a:r>
                <a:rPr lang="en-US" sz="3200" b="1" dirty="0" smtClean="0">
                  <a:solidFill>
                    <a:srgbClr val="000000"/>
                  </a:solidFill>
                  <a:latin typeface="Arial" pitchFamily="34" charset="0"/>
                  <a:cs typeface="Arial" pitchFamily="34" charset="0"/>
                </a:rPr>
                <a:t>4s</a:t>
              </a:r>
              <a:r>
                <a:rPr lang="en-US" sz="3200" b="1" baseline="30000" dirty="0" smtClean="0">
                  <a:solidFill>
                    <a:srgbClr val="000000"/>
                  </a:solidFill>
                  <a:latin typeface="Arial" pitchFamily="34" charset="0"/>
                  <a:cs typeface="Arial" pitchFamily="34" charset="0"/>
                </a:rPr>
                <a:t>2</a:t>
              </a:r>
              <a:endParaRPr lang="en-US" sz="3200" b="1" baseline="30000" dirty="0">
                <a:solidFill>
                  <a:srgbClr val="000000"/>
                </a:solidFill>
                <a:latin typeface="Arial" pitchFamily="34" charset="0"/>
                <a:cs typeface="Arial" pitchFamily="34" charset="0"/>
              </a:endParaRPr>
            </a:p>
          </p:txBody>
        </p:sp>
      </p:grpSp>
      <p:sp>
        <p:nvSpPr>
          <p:cNvPr id="52" name="Rectangle 51"/>
          <p:cNvSpPr/>
          <p:nvPr/>
        </p:nvSpPr>
        <p:spPr>
          <a:xfrm>
            <a:off x="6575499" y="8361556"/>
            <a:ext cx="814647" cy="584775"/>
          </a:xfrm>
          <a:prstGeom prst="rect">
            <a:avLst/>
          </a:prstGeom>
        </p:spPr>
        <p:txBody>
          <a:bodyPr wrap="none">
            <a:spAutoFit/>
          </a:bodyPr>
          <a:lstStyle/>
          <a:p>
            <a:pPr lvl="0">
              <a:spcBef>
                <a:spcPct val="20000"/>
              </a:spcBef>
            </a:pPr>
            <a:r>
              <a:rPr lang="en-US" sz="3200" b="1" dirty="0" smtClean="0">
                <a:solidFill>
                  <a:srgbClr val="000000"/>
                </a:solidFill>
                <a:latin typeface="Arial" pitchFamily="34" charset="0"/>
                <a:cs typeface="Arial" pitchFamily="34" charset="0"/>
              </a:rPr>
              <a:t>3d</a:t>
            </a:r>
            <a:r>
              <a:rPr lang="en-US" sz="3200" b="1" baseline="30000" dirty="0" smtClean="0">
                <a:solidFill>
                  <a:srgbClr val="000000"/>
                </a:solidFill>
                <a:latin typeface="Arial" pitchFamily="34" charset="0"/>
                <a:cs typeface="Arial" pitchFamily="34" charset="0"/>
              </a:rPr>
              <a:t>6</a:t>
            </a:r>
            <a:endParaRPr lang="en-US" sz="3200" b="1" baseline="30000" dirty="0">
              <a:solidFill>
                <a:srgbClr val="000000"/>
              </a:solidFill>
              <a:latin typeface="Arial" pitchFamily="34" charset="0"/>
              <a:cs typeface="Arial" pitchFamily="34" charset="0"/>
            </a:endParaRPr>
          </a:p>
        </p:txBody>
      </p:sp>
      <p:sp>
        <p:nvSpPr>
          <p:cNvPr id="12" name="Rectangle 11"/>
          <p:cNvSpPr/>
          <p:nvPr/>
        </p:nvSpPr>
        <p:spPr>
          <a:xfrm>
            <a:off x="381000" y="1177588"/>
            <a:ext cx="2093843" cy="523220"/>
          </a:xfrm>
          <a:prstGeom prst="rect">
            <a:avLst/>
          </a:prstGeom>
        </p:spPr>
        <p:txBody>
          <a:bodyPr wrap="none">
            <a:spAutoFit/>
          </a:bodyPr>
          <a:lstStyle/>
          <a:p>
            <a:r>
              <a:rPr lang="en-US" sz="2800" b="1" dirty="0" smtClean="0">
                <a:solidFill>
                  <a:srgbClr val="000000"/>
                </a:solidFill>
              </a:rPr>
              <a:t>Fe </a:t>
            </a:r>
            <a:r>
              <a:rPr lang="en-US" sz="2800" b="1" dirty="0">
                <a:solidFill>
                  <a:srgbClr val="000000"/>
                </a:solidFill>
              </a:rPr>
              <a:t>(</a:t>
            </a:r>
            <a:r>
              <a:rPr lang="en-US" sz="2800" b="1" dirty="0" smtClean="0">
                <a:solidFill>
                  <a:srgbClr val="000000"/>
                </a:solidFill>
              </a:rPr>
              <a:t>Z=26):  </a:t>
            </a:r>
            <a:endParaRPr lang="en-US" dirty="0"/>
          </a:p>
        </p:txBody>
      </p:sp>
      <p:sp>
        <p:nvSpPr>
          <p:cNvPr id="14" name="Rectangle 7"/>
          <p:cNvSpPr>
            <a:spLocks noChangeArrowheads="1"/>
          </p:cNvSpPr>
          <p:nvPr/>
        </p:nvSpPr>
        <p:spPr bwMode="auto">
          <a:xfrm>
            <a:off x="3147418" y="2276872"/>
            <a:ext cx="3788278" cy="12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600" b="1" dirty="0" err="1" smtClean="0">
                <a:solidFill>
                  <a:srgbClr val="009900"/>
                </a:solidFill>
              </a:rPr>
              <a:t>Viết</a:t>
            </a:r>
            <a:r>
              <a:rPr lang="en-US" sz="2600" b="1" dirty="0" smtClean="0">
                <a:solidFill>
                  <a:srgbClr val="009900"/>
                </a:solidFill>
              </a:rPr>
              <a:t> </a:t>
            </a:r>
            <a:r>
              <a:rPr lang="en-US" sz="2600" b="1" dirty="0" err="1" smtClean="0">
                <a:solidFill>
                  <a:srgbClr val="009900"/>
                </a:solidFill>
              </a:rPr>
              <a:t>gọn</a:t>
            </a:r>
            <a:r>
              <a:rPr lang="en-US" sz="2600" b="1" dirty="0" smtClean="0">
                <a:solidFill>
                  <a:srgbClr val="009900"/>
                </a:solidFill>
              </a:rPr>
              <a:t>: [</a:t>
            </a:r>
            <a:r>
              <a:rPr lang="en-US" sz="2600" b="1" dirty="0" err="1" smtClean="0">
                <a:solidFill>
                  <a:srgbClr val="009900"/>
                </a:solidFill>
              </a:rPr>
              <a:t>Ar</a:t>
            </a:r>
            <a:r>
              <a:rPr lang="en-US" sz="2600" b="1" dirty="0" smtClean="0">
                <a:solidFill>
                  <a:srgbClr val="009900"/>
                </a:solidFill>
              </a:rPr>
              <a:t>]</a:t>
            </a:r>
            <a:r>
              <a:rPr lang="en-US" sz="2800" b="1" dirty="0">
                <a:solidFill>
                  <a:srgbClr val="000000"/>
                </a:solidFill>
                <a:latin typeface="Arial" pitchFamily="34" charset="0"/>
                <a:cs typeface="Arial" pitchFamily="34" charset="0"/>
              </a:rPr>
              <a:t> </a:t>
            </a:r>
            <a:r>
              <a:rPr lang="en-US" sz="2800" b="1" dirty="0" smtClean="0">
                <a:solidFill>
                  <a:srgbClr val="000000"/>
                </a:solidFill>
                <a:latin typeface="Arial" pitchFamily="34" charset="0"/>
                <a:cs typeface="Arial" pitchFamily="34" charset="0"/>
              </a:rPr>
              <a:t>3d</a:t>
            </a:r>
            <a:r>
              <a:rPr lang="en-US" sz="2800" b="1" baseline="30000" dirty="0" smtClean="0">
                <a:solidFill>
                  <a:srgbClr val="000000"/>
                </a:solidFill>
                <a:latin typeface="Arial" pitchFamily="34" charset="0"/>
                <a:cs typeface="Arial" pitchFamily="34" charset="0"/>
              </a:rPr>
              <a:t>6</a:t>
            </a:r>
            <a:r>
              <a:rPr lang="en-US" sz="2800" b="1" dirty="0" smtClean="0">
                <a:solidFill>
                  <a:srgbClr val="000000"/>
                </a:solidFill>
                <a:latin typeface="Arial" pitchFamily="34" charset="0"/>
                <a:cs typeface="Arial" pitchFamily="34" charset="0"/>
              </a:rPr>
              <a:t>4s</a:t>
            </a:r>
            <a:r>
              <a:rPr lang="en-US" sz="2800" b="1" baseline="30000" dirty="0" smtClean="0">
                <a:solidFill>
                  <a:srgbClr val="000000"/>
                </a:solidFill>
                <a:latin typeface="Arial" pitchFamily="34" charset="0"/>
                <a:cs typeface="Arial" pitchFamily="34" charset="0"/>
              </a:rPr>
              <a:t>2</a:t>
            </a:r>
            <a:endParaRPr lang="en-US" sz="2800" b="1" baseline="30000" dirty="0">
              <a:solidFill>
                <a:srgbClr val="000000"/>
              </a:solidFill>
              <a:latin typeface="Arial" pitchFamily="34" charset="0"/>
              <a:cs typeface="Arial" pitchFamily="34" charset="0"/>
            </a:endParaRPr>
          </a:p>
          <a:p>
            <a:pPr lvl="0"/>
            <a:endParaRPr lang="en-US" sz="2800" b="1" baseline="30000" dirty="0">
              <a:solidFill>
                <a:srgbClr val="000000"/>
              </a:solidFill>
              <a:latin typeface="Arial" pitchFamily="34" charset="0"/>
              <a:cs typeface="Arial" pitchFamily="34" charset="0"/>
            </a:endParaRPr>
          </a:p>
          <a:p>
            <a:pPr algn="l"/>
            <a:endParaRPr lang="en-US" sz="2600" b="1" dirty="0">
              <a:solidFill>
                <a:srgbClr val="009900"/>
              </a:solidFill>
              <a:cs typeface="Times New Roman" pitchFamily="18" charset="0"/>
            </a:endParaRPr>
          </a:p>
        </p:txBody>
      </p:sp>
      <p:sp>
        <p:nvSpPr>
          <p:cNvPr id="15" name="Rectangle 7"/>
          <p:cNvSpPr>
            <a:spLocks noChangeArrowheads="1"/>
          </p:cNvSpPr>
          <p:nvPr/>
        </p:nvSpPr>
        <p:spPr bwMode="auto">
          <a:xfrm>
            <a:off x="381000" y="3029107"/>
            <a:ext cx="378827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600" b="1" dirty="0" err="1" smtClean="0">
                <a:solidFill>
                  <a:srgbClr val="009900"/>
                </a:solidFill>
              </a:rPr>
              <a:t>Cấu</a:t>
            </a:r>
            <a:r>
              <a:rPr lang="en-US" sz="2600" b="1" dirty="0" smtClean="0">
                <a:solidFill>
                  <a:srgbClr val="009900"/>
                </a:solidFill>
              </a:rPr>
              <a:t> </a:t>
            </a:r>
            <a:r>
              <a:rPr lang="en-US" sz="2600" b="1" dirty="0" err="1" smtClean="0">
                <a:solidFill>
                  <a:srgbClr val="009900"/>
                </a:solidFill>
              </a:rPr>
              <a:t>hình</a:t>
            </a:r>
            <a:r>
              <a:rPr lang="en-US" sz="2600" b="1" dirty="0" smtClean="0">
                <a:solidFill>
                  <a:srgbClr val="009900"/>
                </a:solidFill>
              </a:rPr>
              <a:t> e </a:t>
            </a:r>
            <a:r>
              <a:rPr lang="en-US" sz="2600" b="1" dirty="0" err="1" smtClean="0">
                <a:solidFill>
                  <a:srgbClr val="009900"/>
                </a:solidFill>
              </a:rPr>
              <a:t>theo</a:t>
            </a:r>
            <a:r>
              <a:rPr lang="en-US" sz="2600" b="1" dirty="0" smtClean="0">
                <a:solidFill>
                  <a:srgbClr val="009900"/>
                </a:solidFill>
              </a:rPr>
              <a:t> ô AO: </a:t>
            </a:r>
            <a:endParaRPr lang="en-US" sz="2600" b="1" dirty="0">
              <a:solidFill>
                <a:srgbClr val="009900"/>
              </a:solidFill>
              <a:cs typeface="Times New Roman" pitchFamily="18" charset="0"/>
            </a:endParaRPr>
          </a:p>
        </p:txBody>
      </p:sp>
      <p:grpSp>
        <p:nvGrpSpPr>
          <p:cNvPr id="54" name="Group 53"/>
          <p:cNvGrpSpPr/>
          <p:nvPr/>
        </p:nvGrpSpPr>
        <p:grpSpPr>
          <a:xfrm>
            <a:off x="381000" y="4063073"/>
            <a:ext cx="8763000" cy="1462870"/>
            <a:chOff x="381000" y="4063073"/>
            <a:chExt cx="8763000" cy="1462870"/>
          </a:xfrm>
        </p:grpSpPr>
        <p:grpSp>
          <p:nvGrpSpPr>
            <p:cNvPr id="16" name="Group 15"/>
            <p:cNvGrpSpPr/>
            <p:nvPr/>
          </p:nvGrpSpPr>
          <p:grpSpPr>
            <a:xfrm>
              <a:off x="387948" y="4063073"/>
              <a:ext cx="8701189" cy="700199"/>
              <a:chOff x="2175653" y="3618999"/>
              <a:chExt cx="8701189" cy="700199"/>
            </a:xfrm>
          </p:grpSpPr>
          <p:sp>
            <p:nvSpPr>
              <p:cNvPr id="17" name="Rectangle 16"/>
              <p:cNvSpPr>
                <a:spLocks noChangeArrowheads="1"/>
              </p:cNvSpPr>
              <p:nvPr/>
            </p:nvSpPr>
            <p:spPr bwMode="auto">
              <a:xfrm>
                <a:off x="2175653" y="3618999"/>
                <a:ext cx="814645" cy="6303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Rectangle 10"/>
              <p:cNvSpPr>
                <a:spLocks noChangeArrowheads="1"/>
              </p:cNvSpPr>
              <p:nvPr/>
            </p:nvSpPr>
            <p:spPr bwMode="auto">
              <a:xfrm>
                <a:off x="10062197" y="3688837"/>
                <a:ext cx="814645" cy="6303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 name="Group 12"/>
              <p:cNvGrpSpPr>
                <a:grpSpLocks/>
              </p:cNvGrpSpPr>
              <p:nvPr/>
            </p:nvGrpSpPr>
            <p:grpSpPr bwMode="auto">
              <a:xfrm>
                <a:off x="3161306" y="3650298"/>
                <a:ext cx="6723650" cy="648747"/>
                <a:chOff x="2514" y="2465"/>
                <a:chExt cx="2377" cy="247"/>
              </a:xfrm>
            </p:grpSpPr>
            <p:sp>
              <p:nvSpPr>
                <p:cNvPr id="28" name="Rectangle 13"/>
                <p:cNvSpPr>
                  <a:spLocks noChangeArrowheads="1"/>
                </p:cNvSpPr>
                <p:nvPr/>
              </p:nvSpPr>
              <p:spPr bwMode="auto">
                <a:xfrm>
                  <a:off x="2514" y="2465"/>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Rectangle 14"/>
                <p:cNvSpPr>
                  <a:spLocks noChangeArrowheads="1"/>
                </p:cNvSpPr>
                <p:nvPr/>
              </p:nvSpPr>
              <p:spPr bwMode="auto">
                <a:xfrm>
                  <a:off x="3090" y="2465"/>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Rectangle 15"/>
                <p:cNvSpPr>
                  <a:spLocks noChangeArrowheads="1"/>
                </p:cNvSpPr>
                <p:nvPr/>
              </p:nvSpPr>
              <p:spPr bwMode="auto">
                <a:xfrm>
                  <a:off x="2802" y="2465"/>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Rectangle 13"/>
                <p:cNvSpPr>
                  <a:spLocks noChangeArrowheads="1"/>
                </p:cNvSpPr>
                <p:nvPr/>
              </p:nvSpPr>
              <p:spPr bwMode="auto">
                <a:xfrm>
                  <a:off x="3451" y="2472"/>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Rectangle 14"/>
                <p:cNvSpPr>
                  <a:spLocks noChangeArrowheads="1"/>
                </p:cNvSpPr>
                <p:nvPr/>
              </p:nvSpPr>
              <p:spPr bwMode="auto">
                <a:xfrm>
                  <a:off x="4027" y="2472"/>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Rectangle 15"/>
                <p:cNvSpPr>
                  <a:spLocks noChangeArrowheads="1"/>
                </p:cNvSpPr>
                <p:nvPr/>
              </p:nvSpPr>
              <p:spPr bwMode="auto">
                <a:xfrm>
                  <a:off x="3739" y="2472"/>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Rectangle 14"/>
                <p:cNvSpPr>
                  <a:spLocks noChangeArrowheads="1"/>
                </p:cNvSpPr>
                <p:nvPr/>
              </p:nvSpPr>
              <p:spPr bwMode="auto">
                <a:xfrm>
                  <a:off x="4315" y="2472"/>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Rectangle 14"/>
                <p:cNvSpPr>
                  <a:spLocks noChangeArrowheads="1"/>
                </p:cNvSpPr>
                <p:nvPr/>
              </p:nvSpPr>
              <p:spPr bwMode="auto">
                <a:xfrm>
                  <a:off x="4603" y="2471"/>
                  <a:ext cx="288" cy="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0" name="Line 8"/>
              <p:cNvSpPr>
                <a:spLocks noChangeShapeType="1"/>
              </p:cNvSpPr>
              <p:nvPr/>
            </p:nvSpPr>
            <p:spPr bwMode="auto">
              <a:xfrm flipV="1">
                <a:off x="10452699" y="379216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8"/>
              <p:cNvSpPr>
                <a:spLocks noChangeShapeType="1"/>
              </p:cNvSpPr>
              <p:nvPr/>
            </p:nvSpPr>
            <p:spPr bwMode="auto">
              <a:xfrm flipV="1">
                <a:off x="2413989" y="3692226"/>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8"/>
              <p:cNvSpPr>
                <a:spLocks noChangeShapeType="1"/>
              </p:cNvSpPr>
              <p:nvPr/>
            </p:nvSpPr>
            <p:spPr bwMode="auto">
              <a:xfrm flipV="1">
                <a:off x="3423131" y="3717858"/>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8"/>
              <p:cNvSpPr>
                <a:spLocks noChangeShapeType="1"/>
              </p:cNvSpPr>
              <p:nvPr/>
            </p:nvSpPr>
            <p:spPr bwMode="auto">
              <a:xfrm flipV="1">
                <a:off x="4358590" y="3751432"/>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8"/>
              <p:cNvSpPr>
                <a:spLocks noChangeShapeType="1"/>
              </p:cNvSpPr>
              <p:nvPr/>
            </p:nvSpPr>
            <p:spPr bwMode="auto">
              <a:xfrm flipV="1">
                <a:off x="5197543" y="3750472"/>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5"/>
              <p:cNvSpPr>
                <a:spLocks noChangeShapeType="1"/>
              </p:cNvSpPr>
              <p:nvPr/>
            </p:nvSpPr>
            <p:spPr bwMode="auto">
              <a:xfrm>
                <a:off x="10625322" y="3784127"/>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5"/>
              <p:cNvSpPr>
                <a:spLocks noChangeShapeType="1"/>
              </p:cNvSpPr>
              <p:nvPr/>
            </p:nvSpPr>
            <p:spPr bwMode="auto">
              <a:xfrm>
                <a:off x="2630013" y="3752783"/>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5"/>
              <p:cNvSpPr>
                <a:spLocks noChangeShapeType="1"/>
              </p:cNvSpPr>
              <p:nvPr/>
            </p:nvSpPr>
            <p:spPr bwMode="auto">
              <a:xfrm>
                <a:off x="3711163" y="3750472"/>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5"/>
              <p:cNvSpPr>
                <a:spLocks noChangeShapeType="1"/>
              </p:cNvSpPr>
              <p:nvPr/>
            </p:nvSpPr>
            <p:spPr bwMode="auto">
              <a:xfrm>
                <a:off x="4574229" y="3755264"/>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5"/>
              <p:cNvSpPr>
                <a:spLocks noChangeShapeType="1"/>
              </p:cNvSpPr>
              <p:nvPr/>
            </p:nvSpPr>
            <p:spPr bwMode="auto">
              <a:xfrm>
                <a:off x="5366317" y="3755264"/>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8"/>
              <p:cNvSpPr>
                <a:spLocks noChangeShapeType="1"/>
              </p:cNvSpPr>
              <p:nvPr/>
            </p:nvSpPr>
            <p:spPr bwMode="auto">
              <a:xfrm flipV="1">
                <a:off x="6139032" y="3699472"/>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8"/>
              <p:cNvSpPr>
                <a:spLocks noChangeShapeType="1"/>
              </p:cNvSpPr>
              <p:nvPr/>
            </p:nvSpPr>
            <p:spPr bwMode="auto">
              <a:xfrm flipV="1">
                <a:off x="7074491" y="3733046"/>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8"/>
              <p:cNvSpPr>
                <a:spLocks noChangeShapeType="1"/>
              </p:cNvSpPr>
              <p:nvPr/>
            </p:nvSpPr>
            <p:spPr bwMode="auto">
              <a:xfrm flipV="1">
                <a:off x="7913444" y="3732086"/>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5"/>
              <p:cNvSpPr>
                <a:spLocks noChangeShapeType="1"/>
              </p:cNvSpPr>
              <p:nvPr/>
            </p:nvSpPr>
            <p:spPr bwMode="auto">
              <a:xfrm>
                <a:off x="6427064" y="3732086"/>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8"/>
              <p:cNvSpPr>
                <a:spLocks noChangeShapeType="1"/>
              </p:cNvSpPr>
              <p:nvPr/>
            </p:nvSpPr>
            <p:spPr bwMode="auto">
              <a:xfrm flipV="1">
                <a:off x="8662988" y="3743811"/>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8"/>
              <p:cNvSpPr>
                <a:spLocks noChangeShapeType="1"/>
              </p:cNvSpPr>
              <p:nvPr/>
            </p:nvSpPr>
            <p:spPr bwMode="auto">
              <a:xfrm flipV="1">
                <a:off x="9441649" y="3743811"/>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3" name="Group 52"/>
            <p:cNvGrpSpPr/>
            <p:nvPr/>
          </p:nvGrpSpPr>
          <p:grpSpPr>
            <a:xfrm>
              <a:off x="381000" y="4940342"/>
              <a:ext cx="8763000" cy="585601"/>
              <a:chOff x="381000" y="4940342"/>
              <a:chExt cx="8763000" cy="585601"/>
            </a:xfrm>
          </p:grpSpPr>
          <p:sp>
            <p:nvSpPr>
              <p:cNvPr id="49" name="Rectangle 48"/>
              <p:cNvSpPr/>
              <p:nvPr/>
            </p:nvSpPr>
            <p:spPr>
              <a:xfrm>
                <a:off x="2067519" y="4940755"/>
                <a:ext cx="814647" cy="584775"/>
              </a:xfrm>
              <a:prstGeom prst="rect">
                <a:avLst/>
              </a:prstGeom>
            </p:spPr>
            <p:txBody>
              <a:bodyPr wrap="none">
                <a:spAutoFit/>
              </a:bodyPr>
              <a:lstStyle/>
              <a:p>
                <a:r>
                  <a:rPr lang="en-US" sz="3200" b="1" dirty="0" smtClean="0">
                    <a:solidFill>
                      <a:srgbClr val="FF0000"/>
                    </a:solidFill>
                    <a:latin typeface="Arial" pitchFamily="34" charset="0"/>
                    <a:cs typeface="Arial" pitchFamily="34" charset="0"/>
                  </a:rPr>
                  <a:t>3p</a:t>
                </a:r>
                <a:r>
                  <a:rPr lang="en-US" sz="3200" b="1" baseline="30000" dirty="0" smtClean="0">
                    <a:solidFill>
                      <a:srgbClr val="FF0000"/>
                    </a:solidFill>
                    <a:latin typeface="Arial" pitchFamily="34" charset="0"/>
                    <a:cs typeface="Arial" pitchFamily="34" charset="0"/>
                  </a:rPr>
                  <a:t>6</a:t>
                </a:r>
                <a:endParaRPr lang="en-US" dirty="0"/>
              </a:p>
            </p:txBody>
          </p:sp>
          <p:sp>
            <p:nvSpPr>
              <p:cNvPr id="50" name="Rectangle 49"/>
              <p:cNvSpPr/>
              <p:nvPr/>
            </p:nvSpPr>
            <p:spPr>
              <a:xfrm>
                <a:off x="5583613" y="4940342"/>
                <a:ext cx="814647" cy="584775"/>
              </a:xfrm>
              <a:prstGeom prst="rect">
                <a:avLst/>
              </a:prstGeom>
            </p:spPr>
            <p:txBody>
              <a:bodyPr wrap="none">
                <a:spAutoFit/>
              </a:bodyPr>
              <a:lstStyle/>
              <a:p>
                <a:pPr lvl="0">
                  <a:spcBef>
                    <a:spcPct val="20000"/>
                  </a:spcBef>
                </a:pPr>
                <a:r>
                  <a:rPr lang="en-US" sz="3200" b="1" dirty="0" smtClean="0">
                    <a:solidFill>
                      <a:srgbClr val="000000"/>
                    </a:solidFill>
                    <a:latin typeface="Arial" pitchFamily="34" charset="0"/>
                    <a:cs typeface="Arial" pitchFamily="34" charset="0"/>
                  </a:rPr>
                  <a:t>3d</a:t>
                </a:r>
                <a:r>
                  <a:rPr lang="en-US" sz="3200" b="1" baseline="30000" dirty="0" smtClean="0">
                    <a:solidFill>
                      <a:srgbClr val="000000"/>
                    </a:solidFill>
                    <a:latin typeface="Arial" pitchFamily="34" charset="0"/>
                    <a:cs typeface="Arial" pitchFamily="34" charset="0"/>
                  </a:rPr>
                  <a:t>6</a:t>
                </a:r>
                <a:endParaRPr lang="en-US" sz="3200" b="1" baseline="30000" dirty="0">
                  <a:solidFill>
                    <a:srgbClr val="000000"/>
                  </a:solidFill>
                  <a:latin typeface="Arial" pitchFamily="34" charset="0"/>
                  <a:cs typeface="Arial" pitchFamily="34" charset="0"/>
                </a:endParaRPr>
              </a:p>
            </p:txBody>
          </p:sp>
          <p:sp>
            <p:nvSpPr>
              <p:cNvPr id="51" name="Rectangle 50"/>
              <p:cNvSpPr/>
              <p:nvPr/>
            </p:nvSpPr>
            <p:spPr>
              <a:xfrm>
                <a:off x="8351795" y="4941168"/>
                <a:ext cx="792205" cy="584775"/>
              </a:xfrm>
              <a:prstGeom prst="rect">
                <a:avLst/>
              </a:prstGeom>
            </p:spPr>
            <p:txBody>
              <a:bodyPr wrap="none">
                <a:spAutoFit/>
              </a:bodyPr>
              <a:lstStyle/>
              <a:p>
                <a:pPr lvl="0">
                  <a:spcBef>
                    <a:spcPct val="20000"/>
                  </a:spcBef>
                </a:pPr>
                <a:r>
                  <a:rPr lang="en-US" sz="3200" b="1" dirty="0" smtClean="0">
                    <a:solidFill>
                      <a:srgbClr val="000000"/>
                    </a:solidFill>
                    <a:latin typeface="Arial" pitchFamily="34" charset="0"/>
                    <a:cs typeface="Arial" pitchFamily="34" charset="0"/>
                  </a:rPr>
                  <a:t>4s</a:t>
                </a:r>
                <a:r>
                  <a:rPr lang="en-US" sz="3200" b="1" baseline="30000" dirty="0" smtClean="0">
                    <a:solidFill>
                      <a:srgbClr val="000000"/>
                    </a:solidFill>
                    <a:latin typeface="Arial" pitchFamily="34" charset="0"/>
                    <a:cs typeface="Arial" pitchFamily="34" charset="0"/>
                  </a:rPr>
                  <a:t>2</a:t>
                </a:r>
                <a:endParaRPr lang="en-US" sz="3200" b="1" baseline="30000" dirty="0">
                  <a:solidFill>
                    <a:srgbClr val="000000"/>
                  </a:solidFill>
                  <a:latin typeface="Arial" pitchFamily="34" charset="0"/>
                  <a:cs typeface="Arial" pitchFamily="34" charset="0"/>
                </a:endParaRPr>
              </a:p>
            </p:txBody>
          </p:sp>
          <p:sp>
            <p:nvSpPr>
              <p:cNvPr id="48" name="Rectangle 47"/>
              <p:cNvSpPr/>
              <p:nvPr/>
            </p:nvSpPr>
            <p:spPr>
              <a:xfrm>
                <a:off x="381000" y="4941168"/>
                <a:ext cx="792205" cy="584775"/>
              </a:xfrm>
              <a:prstGeom prst="rect">
                <a:avLst/>
              </a:prstGeom>
            </p:spPr>
            <p:txBody>
              <a:bodyPr wrap="none">
                <a:spAutoFit/>
              </a:bodyPr>
              <a:lstStyle/>
              <a:p>
                <a:r>
                  <a:rPr lang="en-US" sz="3200" b="1" dirty="0">
                    <a:solidFill>
                      <a:srgbClr val="FF0000"/>
                    </a:solidFill>
                    <a:latin typeface="Arial" pitchFamily="34" charset="0"/>
                    <a:cs typeface="Arial" pitchFamily="34" charset="0"/>
                  </a:rPr>
                  <a:t>3</a:t>
                </a:r>
                <a:r>
                  <a:rPr lang="en-US" sz="3200" b="1" dirty="0" smtClean="0">
                    <a:solidFill>
                      <a:srgbClr val="FF0000"/>
                    </a:solidFill>
                    <a:latin typeface="Arial" pitchFamily="34" charset="0"/>
                    <a:cs typeface="Arial" pitchFamily="34" charset="0"/>
                  </a:rPr>
                  <a:t>s</a:t>
                </a:r>
                <a:r>
                  <a:rPr lang="en-US" sz="3200" b="1" baseline="30000" dirty="0" smtClean="0">
                    <a:solidFill>
                      <a:srgbClr val="FF0000"/>
                    </a:solidFill>
                    <a:latin typeface="Arial" pitchFamily="34" charset="0"/>
                    <a:cs typeface="Arial" pitchFamily="34" charset="0"/>
                  </a:rPr>
                  <a:t>2</a:t>
                </a:r>
                <a:endParaRPr lang="en-US" dirty="0"/>
              </a:p>
            </p:txBody>
          </p:sp>
        </p:grpSp>
      </p:grpSp>
    </p:spTree>
    <p:extLst>
      <p:ext uri="{BB962C8B-B14F-4D97-AF65-F5344CB8AC3E}">
        <p14:creationId xmlns:p14="http://schemas.microsoft.com/office/powerpoint/2010/main" val="259434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barn(inVertical)">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arn(inVertical)">
                                      <p:cBhvr>
                                        <p:cTn id="2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16632"/>
            <a:ext cx="8746172" cy="620474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6750" y="1103746"/>
            <a:ext cx="8191500" cy="1022927"/>
          </a:xfrm>
          <a:prstGeom prst="rect">
            <a:avLst/>
          </a:prstGeom>
          <a:effectLst>
            <a:glow rad="1397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lIns="51206" tIns="25603" rIns="51206" bIns="25603" rtlCol="0" anchor="ctr"/>
          <a:lstStyle/>
          <a:p>
            <a:pPr algn="ctr"/>
            <a:endParaRPr lang="en-US"/>
          </a:p>
        </p:txBody>
      </p:sp>
      <p:sp>
        <p:nvSpPr>
          <p:cNvPr id="6" name="TextBox 5"/>
          <p:cNvSpPr txBox="1"/>
          <p:nvPr/>
        </p:nvSpPr>
        <p:spPr>
          <a:xfrm>
            <a:off x="732559" y="1215099"/>
            <a:ext cx="8115300" cy="667259"/>
          </a:xfrm>
          <a:prstGeom prst="rect">
            <a:avLst/>
          </a:prstGeom>
          <a:noFill/>
        </p:spPr>
        <p:txBody>
          <a:bodyPr wrap="square" lIns="51206" tIns="25603" rIns="51206" bIns="25603" rtlCol="0">
            <a:spAutoFit/>
          </a:bodyPr>
          <a:lstStyle/>
          <a:p>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Trình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bày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được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mô</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hình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của</a:t>
            </a:r>
            <a:r>
              <a:rPr lang="en-US" sz="2000" b="1" dirty="0">
                <a:latin typeface="Times New Roman" pitchFamily="18" charset="0"/>
                <a:cs typeface="Times New Roman" pitchFamily="18" charset="0"/>
              </a:rPr>
              <a:t> Rutherford - Bohr </a:t>
            </a:r>
            <a:r>
              <a:rPr lang="en-US" sz="2000" b="1" dirty="0" err="1">
                <a:latin typeface="Times New Roman" pitchFamily="18" charset="0"/>
                <a:cs typeface="Times New Roman" pitchFamily="18" charset="0"/>
              </a:rPr>
              <a:t>với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mô</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hình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hiện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mô</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sự</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chuyển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động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của</a:t>
            </a:r>
            <a:r>
              <a:rPr lang="en-US" sz="2000" b="1" dirty="0">
                <a:latin typeface="Times New Roman" pitchFamily="18" charset="0"/>
                <a:cs typeface="Times New Roman" pitchFamily="18" charset="0"/>
              </a:rPr>
              <a:t> electron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nguyên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tử</a:t>
            </a:r>
            <a:r>
              <a:rPr lang="en-US" sz="2000" b="1" dirty="0">
                <a:latin typeface="Times New Roman" pitchFamily="18" charset="0"/>
                <a:cs typeface="Times New Roman" pitchFamily="18" charset="0"/>
              </a:rPr>
              <a:t>.</a:t>
            </a:r>
          </a:p>
        </p:txBody>
      </p:sp>
      <p:sp>
        <p:nvSpPr>
          <p:cNvPr id="7" name="Rectangle 6"/>
          <p:cNvSpPr/>
          <p:nvPr/>
        </p:nvSpPr>
        <p:spPr>
          <a:xfrm>
            <a:off x="751609" y="2362200"/>
            <a:ext cx="8077200" cy="863600"/>
          </a:xfrm>
          <a:prstGeom prst="rect">
            <a:avLst/>
          </a:prstGeom>
          <a:effectLst>
            <a:glow rad="1397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lIns="51206" tIns="25603" rIns="51206" bIns="25603" rtlCol="0" anchor="ctr"/>
          <a:lstStyle/>
          <a:p>
            <a:r>
              <a:rPr lang="en-US" sz="2000" b="1" dirty="0" err="1">
                <a:latin typeface="Times New Roman" pitchFamily="18" charset="0"/>
                <a:cs typeface="Times New Roman" pitchFamily="18" charset="0"/>
              </a:rPr>
              <a:t>Nêu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được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niệm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về</a:t>
            </a:r>
            <a:r>
              <a:rPr lang="en-US" sz="2000" b="1" dirty="0">
                <a:latin typeface="Times New Roman" pitchFamily="18" charset="0"/>
                <a:cs typeface="Times New Roman" pitchFamily="18" charset="0"/>
              </a:rPr>
              <a:t> orbital </a:t>
            </a:r>
            <a:r>
              <a:rPr lang="en-US" sz="2000" b="1" dirty="0" err="1">
                <a:latin typeface="Times New Roman" pitchFamily="18" charset="0"/>
                <a:cs typeface="Times New Roman" pitchFamily="18" charset="0"/>
              </a:rPr>
              <a:t>nguyên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tử</a:t>
            </a:r>
            <a:r>
              <a:rPr lang="en-US" sz="2000" b="1" dirty="0">
                <a:latin typeface="Times New Roman" pitchFamily="18" charset="0"/>
                <a:cs typeface="Times New Roman" pitchFamily="18" charset="0"/>
              </a:rPr>
              <a:t> (AO), </a:t>
            </a:r>
            <a:r>
              <a:rPr lang="en-US" sz="2000" b="1" dirty="0" err="1">
                <a:latin typeface="Times New Roman" pitchFamily="18" charset="0"/>
                <a:cs typeface="Times New Roman" pitchFamily="18" charset="0"/>
              </a:rPr>
              <a:t>mô</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tả</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được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hình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dạng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của</a:t>
            </a:r>
            <a:r>
              <a:rPr lang="en-US" sz="2000" b="1" dirty="0">
                <a:latin typeface="Times New Roman" pitchFamily="18" charset="0"/>
                <a:cs typeface="Times New Roman" pitchFamily="18" charset="0"/>
              </a:rPr>
              <a:t> AO (s, p), </a:t>
            </a:r>
            <a:r>
              <a:rPr lang="en-US" sz="2000" b="1" dirty="0" err="1">
                <a:latin typeface="Times New Roman" pitchFamily="18" charset="0"/>
                <a:cs typeface="Times New Roman" pitchFamily="18" charset="0"/>
              </a:rPr>
              <a:t>số</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lượng</a:t>
            </a:r>
            <a:r>
              <a:rPr lang="en-US" sz="2000" b="1" dirty="0">
                <a:latin typeface="Times New Roman" pitchFamily="18" charset="0"/>
                <a:cs typeface="Times New Roman" pitchFamily="18" charset="0"/>
              </a:rPr>
              <a:t> electron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nguyên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tử</a:t>
            </a:r>
            <a:r>
              <a:rPr lang="en-US" sz="2000" b="1" dirty="0">
                <a:latin typeface="Times New Roman" pitchFamily="18" charset="0"/>
                <a:cs typeface="Times New Roman" pitchFamily="18" charset="0"/>
              </a:rPr>
              <a:t>.</a:t>
            </a:r>
          </a:p>
        </p:txBody>
      </p:sp>
      <p:sp>
        <p:nvSpPr>
          <p:cNvPr id="8" name="Rounded Rectangle 7"/>
          <p:cNvSpPr/>
          <p:nvPr/>
        </p:nvSpPr>
        <p:spPr>
          <a:xfrm>
            <a:off x="3619500" y="108528"/>
            <a:ext cx="2171700" cy="831273"/>
          </a:xfrm>
          <a:prstGeom prst="roundRect">
            <a:avLst/>
          </a:prstGeom>
        </p:spPr>
        <p:style>
          <a:lnRef idx="2">
            <a:schemeClr val="accent2"/>
          </a:lnRef>
          <a:fillRef idx="1">
            <a:schemeClr val="lt1"/>
          </a:fillRef>
          <a:effectRef idx="0">
            <a:schemeClr val="accent2"/>
          </a:effectRef>
          <a:fontRef idx="minor">
            <a:schemeClr val="dk1"/>
          </a:fontRef>
        </p:style>
        <p:txBody>
          <a:bodyPr lIns="51206" tIns="25603" rIns="51206" bIns="25603" rtlCol="0" anchor="ctr"/>
          <a:lstStyle/>
          <a:p>
            <a:pPr algn="ctr"/>
            <a:endParaRPr lang="en-US"/>
          </a:p>
        </p:txBody>
      </p:sp>
      <p:sp>
        <p:nvSpPr>
          <p:cNvPr id="9" name="TextBox 8"/>
          <p:cNvSpPr txBox="1"/>
          <p:nvPr/>
        </p:nvSpPr>
        <p:spPr>
          <a:xfrm>
            <a:off x="3238500" y="247164"/>
            <a:ext cx="3048000" cy="467204"/>
          </a:xfrm>
          <a:prstGeom prst="rect">
            <a:avLst/>
          </a:prstGeom>
          <a:noFill/>
        </p:spPr>
        <p:txBody>
          <a:bodyPr wrap="square" lIns="51206" tIns="25603" rIns="51206" bIns="25603" rtlCol="0">
            <a:spAutoFit/>
          </a:bodyPr>
          <a:lstStyle/>
          <a:p>
            <a:pPr algn="ctr"/>
            <a:r>
              <a:rPr lang="en-US" sz="2700" b="1" dirty="0">
                <a:solidFill>
                  <a:srgbClr val="FF0000"/>
                </a:solidFill>
                <a:latin typeface="Times New Roman" pitchFamily="18" charset="0"/>
                <a:cs typeface="Times New Roman" pitchFamily="18" charset="0"/>
              </a:rPr>
              <a:t>MỤC TIÊU</a:t>
            </a:r>
          </a:p>
        </p:txBody>
      </p:sp>
      <p:sp>
        <p:nvSpPr>
          <p:cNvPr id="10" name="Rectangle 9"/>
          <p:cNvSpPr/>
          <p:nvPr/>
        </p:nvSpPr>
        <p:spPr>
          <a:xfrm>
            <a:off x="827809" y="3479800"/>
            <a:ext cx="8077200" cy="2946400"/>
          </a:xfrm>
          <a:prstGeom prst="rect">
            <a:avLst/>
          </a:prstGeom>
          <a:effectLst>
            <a:glow rad="1397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lIns="51206" tIns="25603" rIns="51206" bIns="25603" rtlCol="0" anchor="ctr"/>
          <a:lstStyle/>
          <a:p>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Trình bày được khái niệm lớp, phân lớp electron và mối quan hệ về số lượng phân lớp trong một lớp. Liên hệ được về số lượng AO trong một phân lớp.</a:t>
            </a:r>
          </a:p>
          <a:p>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Viết được cấu hình electron của nguyên tử theo lớp, phân lớp electron và theo ô orbital khi biết số hiệu nguyên tử Z của 20 nguyên tố đầu tiên trong bảng tuần hoàn.</a:t>
            </a:r>
          </a:p>
          <a:p>
            <a:r>
              <a:rPr lang="en-US" sz="2000" b="1" dirty="0">
                <a:latin typeface="Times New Roman" pitchFamily="18" charset="0"/>
                <a:cs typeface="Times New Roman" pitchFamily="18" charset="0"/>
              </a:rPr>
              <a:t>- </a:t>
            </a:r>
            <a:r>
              <a:rPr lang="vi-VN" sz="2000" b="1" dirty="0">
                <a:latin typeface="Times New Roman" pitchFamily="18" charset="0"/>
                <a:cs typeface="Times New Roman" pitchFamily="18" charset="0"/>
              </a:rPr>
              <a:t>Dựa vào đặc điểm cấu hình electron lớp ngoài cùng dự đoán được tính chất hóa học cơ bản (kim loại hay phi kim) của nguyên tố tương ứng.</a:t>
            </a:r>
          </a:p>
        </p:txBody>
      </p:sp>
    </p:spTree>
    <p:extLst>
      <p:ext uri="{BB962C8B-B14F-4D97-AF65-F5344CB8AC3E}">
        <p14:creationId xmlns:p14="http://schemas.microsoft.com/office/powerpoint/2010/main" val="290303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heel(1)">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eeds.png"/>
          <p:cNvPicPr>
            <a:picLocks noChangeAspect="1"/>
          </p:cNvPicPr>
          <p:nvPr/>
        </p:nvPicPr>
        <p:blipFill>
          <a:blip r:embed="rId2" cstate="print"/>
          <a:srcRect l="45606" t="-1265"/>
          <a:stretch>
            <a:fillRect/>
          </a:stretch>
        </p:blipFill>
        <p:spPr>
          <a:xfrm>
            <a:off x="0" y="681991"/>
            <a:ext cx="2457450" cy="6019800"/>
          </a:xfrm>
          <a:prstGeom prst="rect">
            <a:avLst/>
          </a:prstGeom>
          <a:scene3d>
            <a:camera prst="orthographicFront"/>
            <a:lightRig rig="threePt" dir="t"/>
          </a:scene3d>
          <a:sp3d>
            <a:bevelT/>
          </a:sp3d>
        </p:spPr>
      </p:pic>
      <p:grpSp>
        <p:nvGrpSpPr>
          <p:cNvPr id="8" name="Group 7"/>
          <p:cNvGrpSpPr/>
          <p:nvPr/>
        </p:nvGrpSpPr>
        <p:grpSpPr>
          <a:xfrm>
            <a:off x="1835696" y="-99392"/>
            <a:ext cx="7221845" cy="2792717"/>
            <a:chOff x="1885212" y="-538452"/>
            <a:chExt cx="7716848" cy="2792717"/>
          </a:xfrm>
        </p:grpSpPr>
        <p:sp>
          <p:nvSpPr>
            <p:cNvPr id="32" name="Rounded Rectangle 31"/>
            <p:cNvSpPr/>
            <p:nvPr/>
          </p:nvSpPr>
          <p:spPr>
            <a:xfrm>
              <a:off x="2437773" y="1257298"/>
              <a:ext cx="7164287" cy="996965"/>
            </a:xfrm>
            <a:prstGeom prst="roundRect">
              <a:avLst>
                <a:gd name="adj" fmla="val 50000"/>
              </a:avLst>
            </a:prstGeom>
            <a:solidFill>
              <a:srgbClr val="0070C0"/>
            </a:solidFill>
            <a:ln>
              <a:noFill/>
            </a:ln>
            <a:effectLst>
              <a:reflection blurRad="6350" stA="52000" endA="300" endPos="35000" dir="5400000" sy="-100000" algn="bl" rotWithShape="0"/>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FFFF"/>
                  </a:solidFill>
                  <a:latin typeface="Times New Roman" pitchFamily="18" charset="0"/>
                  <a:cs typeface="Times New Roman" pitchFamily="18" charset="0"/>
                </a:rPr>
                <a:t>I.SỰ CHUYỂN ĐỘNG CỦA CÁC ELECTRON TRONG NGUYÊN TỬ</a:t>
              </a:r>
              <a:endParaRPr kumimoji="0" lang="en-US" sz="2800" b="1" i="0" u="none" strike="noStrike" kern="1200" cap="none" spc="0" normalizeH="0" baseline="0" noProof="0" dirty="0">
                <a:ln>
                  <a:noFill/>
                </a:ln>
                <a:solidFill>
                  <a:srgbClr val="FFFFFF"/>
                </a:solidFill>
                <a:effectLst/>
                <a:uLnTx/>
                <a:uFillTx/>
                <a:latin typeface="Book Antiqua"/>
                <a:ea typeface="+mn-ea"/>
                <a:cs typeface="+mn-cs"/>
              </a:endParaRPr>
            </a:p>
          </p:txBody>
        </p:sp>
        <p:grpSp>
          <p:nvGrpSpPr>
            <p:cNvPr id="6" name="Group 5"/>
            <p:cNvGrpSpPr/>
            <p:nvPr/>
          </p:nvGrpSpPr>
          <p:grpSpPr>
            <a:xfrm>
              <a:off x="2133600" y="1181101"/>
              <a:ext cx="905770" cy="1073164"/>
              <a:chOff x="2743200" y="300992"/>
              <a:chExt cx="905770" cy="1073164"/>
            </a:xfrm>
          </p:grpSpPr>
          <p:sp>
            <p:nvSpPr>
              <p:cNvPr id="31" name="Oval 30">
                <a:hlinkClick r:id="rId3" action="ppaction://hlinksldjump"/>
              </p:cNvPr>
              <p:cNvSpPr/>
              <p:nvPr/>
            </p:nvSpPr>
            <p:spPr>
              <a:xfrm>
                <a:off x="2743200" y="796291"/>
                <a:ext cx="228600" cy="228600"/>
              </a:xfrm>
              <a:prstGeom prst="ellipse">
                <a:avLst/>
              </a:prstGeom>
              <a:solidFill>
                <a:srgbClr val="0070C0"/>
              </a:solidFill>
              <a:ln>
                <a:noFill/>
              </a:ln>
              <a:effectLst>
                <a:reflection blurRad="6350" stA="52000" endA="300" endPos="35000" dir="5400000" sy="-100000" algn="bl" rotWithShape="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33" name="Block Arc 32"/>
              <p:cNvSpPr/>
              <p:nvPr/>
            </p:nvSpPr>
            <p:spPr>
              <a:xfrm rot="16200000" flipH="1">
                <a:off x="2773804" y="498990"/>
                <a:ext cx="1073164" cy="677168"/>
              </a:xfrm>
              <a:prstGeom prst="blockArc">
                <a:avLst>
                  <a:gd name="adj1" fmla="val 10800000"/>
                  <a:gd name="adj2" fmla="val 0"/>
                  <a:gd name="adj3" fmla="val 9328"/>
                </a:avLst>
              </a:prstGeom>
              <a:solidFill>
                <a:srgbClr val="0070C0"/>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ook Antiqua"/>
                  <a:ea typeface="+mn-ea"/>
                  <a:cs typeface="+mn-cs"/>
                </a:endParaRPr>
              </a:p>
            </p:txBody>
          </p:sp>
        </p:grpSp>
        <p:sp>
          <p:nvSpPr>
            <p:cNvPr id="35" name="Rounded Rectangle 34"/>
            <p:cNvSpPr/>
            <p:nvPr/>
          </p:nvSpPr>
          <p:spPr>
            <a:xfrm>
              <a:off x="1885212" y="-538452"/>
              <a:ext cx="7540473" cy="996965"/>
            </a:xfrm>
            <a:prstGeom prst="roundRect">
              <a:avLst>
                <a:gd name="adj" fmla="val 50000"/>
              </a:avLst>
            </a:prstGeom>
            <a:noFill/>
            <a:ln>
              <a:noFill/>
            </a:ln>
            <a:effectLst>
              <a:reflection blurRad="6350" stA="52000" endA="300" endPos="35000" dir="5400000" sy="-100000" algn="bl" rotWithShape="0"/>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FFFF"/>
                  </a:solidFill>
                  <a:latin typeface="Times New Roman" pitchFamily="18" charset="0"/>
                  <a:cs typeface="Times New Roman" pitchFamily="18" charset="0"/>
                </a:rPr>
                <a:t>NỘI DUNG BÀI HỌC</a:t>
              </a:r>
              <a:endParaRPr kumimoji="0" lang="en-US" sz="2800" b="1" i="0" u="none" strike="noStrike" kern="1200" cap="none" spc="0" normalizeH="0" baseline="0" noProof="0" dirty="0">
                <a:ln>
                  <a:noFill/>
                </a:ln>
                <a:solidFill>
                  <a:srgbClr val="FFFFFF"/>
                </a:solidFill>
                <a:effectLst/>
                <a:uLnTx/>
                <a:uFillTx/>
                <a:latin typeface="Book Antiqua"/>
                <a:ea typeface="+mn-ea"/>
                <a:cs typeface="+mn-cs"/>
              </a:endParaRPr>
            </a:p>
          </p:txBody>
        </p:sp>
      </p:grpSp>
      <p:grpSp>
        <p:nvGrpSpPr>
          <p:cNvPr id="9" name="Group 8"/>
          <p:cNvGrpSpPr/>
          <p:nvPr/>
        </p:nvGrpSpPr>
        <p:grpSpPr>
          <a:xfrm>
            <a:off x="2478754" y="3310890"/>
            <a:ext cx="6253711" cy="1414253"/>
            <a:chOff x="2743200" y="2113822"/>
            <a:chExt cx="7315201" cy="762000"/>
          </a:xfrm>
        </p:grpSpPr>
        <p:grpSp>
          <p:nvGrpSpPr>
            <p:cNvPr id="36" name="Group 35"/>
            <p:cNvGrpSpPr/>
            <p:nvPr/>
          </p:nvGrpSpPr>
          <p:grpSpPr>
            <a:xfrm>
              <a:off x="2743200" y="2113822"/>
              <a:ext cx="990600" cy="762000"/>
              <a:chOff x="2743200" y="300991"/>
              <a:chExt cx="990600" cy="762000"/>
            </a:xfrm>
            <a:solidFill>
              <a:srgbClr val="A13532"/>
            </a:solidFill>
          </p:grpSpPr>
          <p:sp>
            <p:nvSpPr>
              <p:cNvPr id="37" name="Oval 36">
                <a:hlinkClick r:id="rId3" action="ppaction://hlinksldjump"/>
              </p:cNvPr>
              <p:cNvSpPr/>
              <p:nvPr/>
            </p:nvSpPr>
            <p:spPr>
              <a:xfrm>
                <a:off x="2743200" y="567691"/>
                <a:ext cx="228600" cy="228600"/>
              </a:xfrm>
              <a:prstGeom prst="ellipse">
                <a:avLst/>
              </a:prstGeom>
              <a:grpFill/>
              <a:ln>
                <a:noFill/>
              </a:ln>
              <a:effectLst>
                <a:reflection blurRad="6350" stA="52000" endA="300" endPos="35000" dir="5400000" sy="-100000" algn="bl" rotWithShape="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38" name="Block Arc 37"/>
              <p:cNvSpPr/>
              <p:nvPr/>
            </p:nvSpPr>
            <p:spPr>
              <a:xfrm rot="16200000" flipH="1">
                <a:off x="2971800" y="300991"/>
                <a:ext cx="762000" cy="762000"/>
              </a:xfrm>
              <a:prstGeom prst="blockArc">
                <a:avLst>
                  <a:gd name="adj1" fmla="val 10800000"/>
                  <a:gd name="adj2" fmla="val 0"/>
                  <a:gd name="adj3" fmla="val 9328"/>
                </a:avLst>
              </a:prstGeom>
              <a:grp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ook Antiqua"/>
                  <a:ea typeface="+mn-ea"/>
                  <a:cs typeface="+mn-cs"/>
                </a:endParaRPr>
              </a:p>
            </p:txBody>
          </p:sp>
        </p:grpSp>
        <p:sp>
          <p:nvSpPr>
            <p:cNvPr id="48" name="Rounded Rectangle 47"/>
            <p:cNvSpPr/>
            <p:nvPr/>
          </p:nvSpPr>
          <p:spPr>
            <a:xfrm>
              <a:off x="3048000" y="2177142"/>
              <a:ext cx="7010401" cy="609600"/>
            </a:xfrm>
            <a:prstGeom prst="roundRect">
              <a:avLst>
                <a:gd name="adj" fmla="val 50000"/>
              </a:avLst>
            </a:prstGeom>
            <a:solidFill>
              <a:srgbClr val="A13532"/>
            </a:solidFill>
            <a:ln>
              <a:noFill/>
            </a:ln>
            <a:effectLst>
              <a:reflection blurRad="6350" stA="52000" endA="300" endPos="35000" dir="5400000" sy="-100000" algn="bl" rotWithShape="0"/>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FFFFFF"/>
                  </a:solidFill>
                  <a:latin typeface="Times New Roman" pitchFamily="18" charset="0"/>
                  <a:cs typeface="Times New Roman" pitchFamily="18" charset="0"/>
                </a:rPr>
                <a:t>II.LỚP ELECTRON VÀ PHÂN LỚP ELECTRON</a:t>
              </a:r>
              <a:endParaRPr kumimoji="0" lang="en-US" sz="2800" b="1" i="0" u="none" strike="noStrike" kern="1200" cap="none" spc="0" normalizeH="0" baseline="0" noProof="0" dirty="0">
                <a:ln>
                  <a:noFill/>
                </a:ln>
                <a:solidFill>
                  <a:srgbClr val="FFFFFF"/>
                </a:solidFill>
                <a:effectLst/>
                <a:uLnTx/>
                <a:uFillTx/>
                <a:latin typeface="Book Antiqua"/>
                <a:ea typeface="+mn-ea"/>
                <a:cs typeface="+mn-cs"/>
              </a:endParaRPr>
            </a:p>
          </p:txBody>
        </p:sp>
      </p:grpSp>
      <p:grpSp>
        <p:nvGrpSpPr>
          <p:cNvPr id="10" name="Group 9"/>
          <p:cNvGrpSpPr/>
          <p:nvPr/>
        </p:nvGrpSpPr>
        <p:grpSpPr>
          <a:xfrm>
            <a:off x="2131442" y="4869160"/>
            <a:ext cx="6601023" cy="1152128"/>
            <a:chOff x="3048000" y="3141345"/>
            <a:chExt cx="7315201" cy="762000"/>
          </a:xfrm>
        </p:grpSpPr>
        <p:grpSp>
          <p:nvGrpSpPr>
            <p:cNvPr id="39" name="Group 38"/>
            <p:cNvGrpSpPr/>
            <p:nvPr/>
          </p:nvGrpSpPr>
          <p:grpSpPr>
            <a:xfrm>
              <a:off x="3048000" y="3141345"/>
              <a:ext cx="990600" cy="762000"/>
              <a:chOff x="2743200" y="300991"/>
              <a:chExt cx="990600" cy="762000"/>
            </a:xfrm>
            <a:solidFill>
              <a:srgbClr val="50538D"/>
            </a:solidFill>
          </p:grpSpPr>
          <p:sp>
            <p:nvSpPr>
              <p:cNvPr id="40" name="Oval 39">
                <a:hlinkClick r:id="rId3" action="ppaction://hlinksldjump"/>
              </p:cNvPr>
              <p:cNvSpPr/>
              <p:nvPr/>
            </p:nvSpPr>
            <p:spPr>
              <a:xfrm>
                <a:off x="2743200" y="567691"/>
                <a:ext cx="228600" cy="228600"/>
              </a:xfrm>
              <a:prstGeom prst="ellipse">
                <a:avLst/>
              </a:prstGeom>
              <a:grpFill/>
              <a:ln>
                <a:noFill/>
              </a:ln>
              <a:effectLst>
                <a:reflection blurRad="6350" stA="52000" endA="300" endPos="35000" dir="5400000" sy="-100000" algn="bl" rotWithShape="0"/>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41" name="Block Arc 40"/>
              <p:cNvSpPr/>
              <p:nvPr/>
            </p:nvSpPr>
            <p:spPr>
              <a:xfrm rot="16200000" flipH="1">
                <a:off x="2971800" y="300991"/>
                <a:ext cx="762000" cy="762000"/>
              </a:xfrm>
              <a:prstGeom prst="blockArc">
                <a:avLst>
                  <a:gd name="adj1" fmla="val 10800000"/>
                  <a:gd name="adj2" fmla="val 0"/>
                  <a:gd name="adj3" fmla="val 9328"/>
                </a:avLst>
              </a:prstGeom>
              <a:grp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Book Antiqua"/>
                  <a:ea typeface="+mn-ea"/>
                  <a:cs typeface="+mn-cs"/>
                </a:endParaRPr>
              </a:p>
            </p:txBody>
          </p:sp>
        </p:grpSp>
        <p:sp>
          <p:nvSpPr>
            <p:cNvPr id="49" name="Rounded Rectangle 48"/>
            <p:cNvSpPr/>
            <p:nvPr/>
          </p:nvSpPr>
          <p:spPr>
            <a:xfrm>
              <a:off x="3352800" y="3210376"/>
              <a:ext cx="7010401" cy="609600"/>
            </a:xfrm>
            <a:prstGeom prst="roundRect">
              <a:avLst>
                <a:gd name="adj" fmla="val 50000"/>
              </a:avLst>
            </a:prstGeom>
            <a:solidFill>
              <a:srgbClr val="50538D"/>
            </a:solidFill>
            <a:ln>
              <a:noFill/>
            </a:ln>
            <a:effectLst>
              <a:reflection blurRad="6350" stA="52000" endA="300" endPos="35000" dir="5400000" sy="-100000" algn="bl" rotWithShape="0"/>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FFFFFF"/>
                  </a:solidFill>
                  <a:effectLst/>
                  <a:uLnTx/>
                  <a:uFillTx/>
                  <a:latin typeface="Times New Roman" pitchFamily="18" charset="0"/>
                  <a:ea typeface="+mn-ea"/>
                  <a:cs typeface="Times New Roman" pitchFamily="18" charset="0"/>
                </a:rPr>
                <a:t>III.CẤU</a:t>
              </a:r>
              <a:r>
                <a:rPr kumimoji="0" lang="en-US" sz="2800" b="1" i="0" u="none" strike="noStrike" kern="1200" cap="none" spc="0" normalizeH="0" noProof="0" dirty="0" smtClean="0">
                  <a:ln>
                    <a:noFill/>
                  </a:ln>
                  <a:solidFill>
                    <a:srgbClr val="FFFFFF"/>
                  </a:solidFill>
                  <a:effectLst/>
                  <a:uLnTx/>
                  <a:uFillTx/>
                  <a:latin typeface="Times New Roman" pitchFamily="18" charset="0"/>
                  <a:ea typeface="+mn-ea"/>
                  <a:cs typeface="Times New Roman" pitchFamily="18" charset="0"/>
                </a:rPr>
                <a:t> HÌNH ELECTRON NGUYÊN TỬ </a:t>
              </a:r>
              <a:endParaRPr kumimoji="0" lang="en-US" sz="2800" b="1" i="0" u="none" strike="noStrike" kern="1200" cap="none" spc="0" normalizeH="0" baseline="0" noProof="0" dirty="0">
                <a:ln>
                  <a:noFill/>
                </a:ln>
                <a:solidFill>
                  <a:srgbClr val="FFFFFF"/>
                </a:solidFill>
                <a:effectLst/>
                <a:uLnTx/>
                <a:uFillTx/>
                <a:latin typeface="Book Antiqua"/>
                <a:ea typeface="+mn-ea"/>
                <a:cs typeface="+mn-cs"/>
              </a:endParaRPr>
            </a:p>
          </p:txBody>
        </p:sp>
      </p:grpSp>
    </p:spTree>
    <p:extLst>
      <p:ext uri="{BB962C8B-B14F-4D97-AF65-F5344CB8AC3E}">
        <p14:creationId xmlns:p14="http://schemas.microsoft.com/office/powerpoint/2010/main" val="2048314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1981200" y="457200"/>
            <a:ext cx="586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atin typeface="Times New Roman" pitchFamily="18" charset="0"/>
            </a:endParaRPr>
          </a:p>
        </p:txBody>
      </p:sp>
      <p:sp>
        <p:nvSpPr>
          <p:cNvPr id="15367" name="AutoShape 7"/>
          <p:cNvSpPr>
            <a:spLocks noChangeArrowheads="1"/>
          </p:cNvSpPr>
          <p:nvPr/>
        </p:nvSpPr>
        <p:spPr bwMode="auto">
          <a:xfrm>
            <a:off x="3131840" y="762000"/>
            <a:ext cx="5631160" cy="4107160"/>
          </a:xfrm>
          <a:prstGeom prst="cloudCallout">
            <a:avLst>
              <a:gd name="adj1" fmla="val -77931"/>
              <a:gd name="adj2" fmla="val 66148"/>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b="1" dirty="0">
              <a:solidFill>
                <a:srgbClr val="FF0000"/>
              </a:solidFill>
              <a:latin typeface="Times New Roman" pitchFamily="18" charset="0"/>
            </a:endParaRPr>
          </a:p>
          <a:p>
            <a:pPr algn="ctr"/>
            <a:r>
              <a:rPr lang="en-US" sz="3600" b="1" dirty="0">
                <a:solidFill>
                  <a:srgbClr val="FF0000"/>
                </a:solidFill>
                <a:latin typeface="Times New Roman" pitchFamily="18" charset="0"/>
              </a:rPr>
              <a:t>CÁC ELECTRON CHUYỂN ĐỘNG NHƯ THẾ NÀO ?</a:t>
            </a:r>
          </a:p>
        </p:txBody>
      </p:sp>
      <p:sp>
        <p:nvSpPr>
          <p:cNvPr id="15368" name="WordArt 8"/>
          <p:cNvSpPr>
            <a:spLocks noChangeArrowheads="1" noChangeShapeType="1" noTextEdit="1"/>
          </p:cNvSpPr>
          <p:nvPr/>
        </p:nvSpPr>
        <p:spPr bwMode="auto">
          <a:xfrm>
            <a:off x="611560" y="4667037"/>
            <a:ext cx="1219200" cy="16002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a:ln w="9525">
                  <a:round/>
                  <a:headEnd/>
                  <a:tailEnd/>
                </a:ln>
                <a:gradFill rotWithShape="1">
                  <a:gsLst>
                    <a:gs pos="0">
                      <a:srgbClr val="FF0066"/>
                    </a:gs>
                    <a:gs pos="100000">
                      <a:srgbClr val="FFFF00"/>
                    </a:gs>
                  </a:gsLst>
                  <a:lin ang="5400000" scaled="1"/>
                </a:gradFill>
                <a:latin typeface="Times New Roman"/>
                <a:cs typeface="Times New Roman"/>
              </a:rPr>
              <a:t>?</a:t>
            </a:r>
          </a:p>
        </p:txBody>
      </p:sp>
    </p:spTree>
    <p:extLst>
      <p:ext uri="{BB962C8B-B14F-4D97-AF65-F5344CB8AC3E}">
        <p14:creationId xmlns:p14="http://schemas.microsoft.com/office/powerpoint/2010/main" val="153040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animEffect transition="in" filter="barn(inVertical)">
                                      <p:cBhvr>
                                        <p:cTn id="7" dur="500"/>
                                        <p:tgtEl>
                                          <p:spTgt spid="1536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367"/>
                                        </p:tgtEl>
                                        <p:attrNameLst>
                                          <p:attrName>style.visibility</p:attrName>
                                        </p:attrNameLst>
                                      </p:cBhvr>
                                      <p:to>
                                        <p:strVal val="visible"/>
                                      </p:to>
                                    </p:set>
                                    <p:animEffect transition="in" filter="barn(inVertical)">
                                      <p:cBhvr>
                                        <p:cTn id="12"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p:bldP spid="153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 xmlns:a16="http://schemas.microsoft.com/office/drawing/2014/main" id="{D563EE8E-AF12-C8FC-4510-81197ED80DFE}"/>
              </a:ext>
            </a:extLst>
          </p:cNvPr>
          <p:cNvGraphicFramePr>
            <a:graphicFrameLocks noGrp="1"/>
          </p:cNvGraphicFramePr>
          <p:nvPr>
            <p:extLst>
              <p:ext uri="{D42A27DB-BD31-4B8C-83A1-F6EECF244321}">
                <p14:modId xmlns:p14="http://schemas.microsoft.com/office/powerpoint/2010/main" val="2157209454"/>
              </p:ext>
            </p:extLst>
          </p:nvPr>
        </p:nvGraphicFramePr>
        <p:xfrm>
          <a:off x="495300" y="3458970"/>
          <a:ext cx="7772401" cy="1404620"/>
        </p:xfrm>
        <a:graphic>
          <a:graphicData uri="http://schemas.openxmlformats.org/drawingml/2006/table">
            <a:tbl>
              <a:tblPr firstRow="1" firstCol="1" bandRow="1">
                <a:tableStyleId>{5C22544A-7EE6-4342-B048-85BDC9FD1C3A}</a:tableStyleId>
              </a:tblPr>
              <a:tblGrid>
                <a:gridCol w="4127543">
                  <a:extLst>
                    <a:ext uri="{9D8B030D-6E8A-4147-A177-3AD203B41FA5}">
                      <a16:colId xmlns="" xmlns:a16="http://schemas.microsoft.com/office/drawing/2014/main" val="2142041570"/>
                    </a:ext>
                  </a:extLst>
                </a:gridCol>
                <a:gridCol w="3644858">
                  <a:extLst>
                    <a:ext uri="{9D8B030D-6E8A-4147-A177-3AD203B41FA5}">
                      <a16:colId xmlns="" xmlns:a16="http://schemas.microsoft.com/office/drawing/2014/main" val="3624602957"/>
                    </a:ext>
                  </a:extLst>
                </a:gridCol>
              </a:tblGrid>
              <a:tr h="1347893">
                <a:tc>
                  <a:txBody>
                    <a:bodyPr/>
                    <a:lstStyle/>
                    <a:p>
                      <a:pPr algn="ctr">
                        <a:lnSpc>
                          <a:spcPct val="150000"/>
                        </a:lnSpc>
                        <a:spcAft>
                          <a:spcPts val="800"/>
                        </a:spcAft>
                      </a:pPr>
                      <a:endParaRPr lang="vi-VN" sz="1900" b="0" i="1" u="none" strike="noStrike" dirty="0">
                        <a:solidFill>
                          <a:schemeClr val="accent1">
                            <a:lumMod val="75000"/>
                          </a:schemeClr>
                        </a:solidFill>
                        <a:effectLst/>
                      </a:endParaRPr>
                    </a:p>
                    <a:p>
                      <a:pPr algn="ctr">
                        <a:lnSpc>
                          <a:spcPct val="150000"/>
                        </a:lnSpc>
                        <a:spcAft>
                          <a:spcPts val="800"/>
                        </a:spcAft>
                      </a:pPr>
                      <a:r>
                        <a:rPr lang="en-US" sz="1900" b="0" i="1" u="none" strike="noStrike" dirty="0" err="1">
                          <a:solidFill>
                            <a:schemeClr val="accent1">
                              <a:lumMod val="75000"/>
                            </a:schemeClr>
                          </a:solidFill>
                          <a:effectLst/>
                        </a:rPr>
                        <a:t>Hình</a:t>
                      </a:r>
                      <a:r>
                        <a:rPr lang="en-US" sz="1900" b="0" i="1" u="none" strike="noStrike" dirty="0">
                          <a:solidFill>
                            <a:schemeClr val="accent1">
                              <a:lumMod val="75000"/>
                            </a:schemeClr>
                          </a:solidFill>
                          <a:effectLst/>
                        </a:rPr>
                        <a:t> </a:t>
                      </a:r>
                      <a:r>
                        <a:rPr lang="vi-VN" sz="1900" b="0" i="1" u="none" strike="noStrike" dirty="0">
                          <a:solidFill>
                            <a:schemeClr val="accent1">
                              <a:lumMod val="75000"/>
                            </a:schemeClr>
                          </a:solidFill>
                          <a:effectLst/>
                        </a:rPr>
                        <a:t>4.1. Mô hình nguyên tử theo Rutherford – Bohr</a:t>
                      </a:r>
                      <a:endParaRPr lang="vi-VN" sz="1900" b="0"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90" marR="34290" marT="0" marB="0">
                    <a:noFill/>
                  </a:tcPr>
                </a:tc>
                <a:tc>
                  <a:txBody>
                    <a:bodyPr/>
                    <a:lstStyle/>
                    <a:p>
                      <a:pPr algn="ctr">
                        <a:lnSpc>
                          <a:spcPct val="150000"/>
                        </a:lnSpc>
                        <a:spcAft>
                          <a:spcPts val="800"/>
                        </a:spcAft>
                      </a:pPr>
                      <a:endParaRPr lang="vi-VN" sz="1900" b="0" i="1" u="none" strike="noStrike" dirty="0">
                        <a:solidFill>
                          <a:schemeClr val="accent1">
                            <a:lumMod val="75000"/>
                          </a:schemeClr>
                        </a:solidFill>
                        <a:effectLst/>
                      </a:endParaRPr>
                    </a:p>
                    <a:p>
                      <a:pPr algn="ctr">
                        <a:lnSpc>
                          <a:spcPct val="150000"/>
                        </a:lnSpc>
                        <a:spcAft>
                          <a:spcPts val="800"/>
                        </a:spcAft>
                      </a:pPr>
                      <a:r>
                        <a:rPr lang="en-US" sz="1900" b="0" i="1" u="none" strike="noStrike" dirty="0" err="1">
                          <a:solidFill>
                            <a:schemeClr val="accent1">
                              <a:lumMod val="75000"/>
                            </a:schemeClr>
                          </a:solidFill>
                          <a:effectLst/>
                        </a:rPr>
                        <a:t>Hình</a:t>
                      </a:r>
                      <a:r>
                        <a:rPr lang="en-US" sz="1900" b="0" i="1" u="none" strike="noStrike" dirty="0">
                          <a:solidFill>
                            <a:schemeClr val="accent1">
                              <a:lumMod val="75000"/>
                            </a:schemeClr>
                          </a:solidFill>
                          <a:effectLst/>
                        </a:rPr>
                        <a:t> </a:t>
                      </a:r>
                      <a:r>
                        <a:rPr lang="vi-VN" sz="1900" b="0" i="1" u="none" strike="noStrike" dirty="0">
                          <a:solidFill>
                            <a:schemeClr val="accent1">
                              <a:lumMod val="75000"/>
                            </a:schemeClr>
                          </a:solidFill>
                          <a:effectLst/>
                        </a:rPr>
                        <a:t>4.2. Mô hình nguyên tử hiện đại</a:t>
                      </a:r>
                      <a:endParaRPr lang="vi-VN" sz="1900" b="0" i="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4290" marR="34290" marT="0" marB="0">
                    <a:noFill/>
                  </a:tcPr>
                </a:tc>
                <a:extLst>
                  <a:ext uri="{0D108BD9-81ED-4DB2-BD59-A6C34878D82A}">
                    <a16:rowId xmlns="" xmlns:a16="http://schemas.microsoft.com/office/drawing/2014/main" val="1463192081"/>
                  </a:ext>
                </a:extLst>
              </a:tr>
            </a:tbl>
          </a:graphicData>
        </a:graphic>
      </p:graphicFrame>
      <p:pic>
        <p:nvPicPr>
          <p:cNvPr id="2050" name="Hình ảnh 15">
            <a:extLst>
              <a:ext uri="{FF2B5EF4-FFF2-40B4-BE49-F238E27FC236}">
                <a16:creationId xmlns="" xmlns:a16="http://schemas.microsoft.com/office/drawing/2014/main" id="{E90EDAA7-2C22-F9C2-EBC0-9499F0CDE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4962"/>
          <a:stretch>
            <a:fillRect/>
          </a:stretch>
        </p:blipFill>
        <p:spPr bwMode="auto">
          <a:xfrm>
            <a:off x="754801" y="692696"/>
            <a:ext cx="3817199" cy="3108705"/>
          </a:xfrm>
          <a:prstGeom prst="rect">
            <a:avLst/>
          </a:prstGeom>
          <a:noFill/>
          <a:extLst>
            <a:ext uri="{909E8E84-426E-40DD-AFC4-6F175D3DCCD1}">
              <a14:hiddenFill xmlns:a14="http://schemas.microsoft.com/office/drawing/2010/main">
                <a:solidFill>
                  <a:srgbClr val="FFFFFF"/>
                </a:solidFill>
              </a14:hiddenFill>
            </a:ext>
          </a:extLst>
        </p:spPr>
      </p:pic>
      <p:pic>
        <p:nvPicPr>
          <p:cNvPr id="2049" name="Hình ảnh 14">
            <a:extLst>
              <a:ext uri="{FF2B5EF4-FFF2-40B4-BE49-F238E27FC236}">
                <a16:creationId xmlns="" xmlns:a16="http://schemas.microsoft.com/office/drawing/2014/main" id="{2620DC01-A5C0-0CC0-781C-86FD875D87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039" t="13190" b="4366"/>
          <a:stretch>
            <a:fillRect/>
          </a:stretch>
        </p:blipFill>
        <p:spPr bwMode="auto">
          <a:xfrm>
            <a:off x="5067300" y="908720"/>
            <a:ext cx="3110307" cy="2736304"/>
          </a:xfrm>
          <a:prstGeom prst="rect">
            <a:avLst/>
          </a:prstGeom>
          <a:noFill/>
          <a:extLst>
            <a:ext uri="{909E8E84-426E-40DD-AFC4-6F175D3DCCD1}">
              <a14:hiddenFill xmlns:a14="http://schemas.microsoft.com/office/drawing/2010/main">
                <a:solidFill>
                  <a:srgbClr val="FFFFFF"/>
                </a:solidFill>
              </a14:hiddenFill>
            </a:ext>
          </a:extLst>
        </p:spPr>
      </p:pic>
      <p:sp>
        <p:nvSpPr>
          <p:cNvPr id="9" name="Hộp Văn bản 8">
            <a:extLst>
              <a:ext uri="{FF2B5EF4-FFF2-40B4-BE49-F238E27FC236}">
                <a16:creationId xmlns="" xmlns:a16="http://schemas.microsoft.com/office/drawing/2014/main" id="{9F76E627-9F62-3797-E3A0-0E04CDC23A54}"/>
              </a:ext>
            </a:extLst>
          </p:cNvPr>
          <p:cNvSpPr txBox="1"/>
          <p:nvPr/>
        </p:nvSpPr>
        <p:spPr>
          <a:xfrm>
            <a:off x="495300" y="5589240"/>
            <a:ext cx="8763000" cy="851925"/>
          </a:xfrm>
          <a:prstGeom prst="rect">
            <a:avLst/>
          </a:prstGeom>
          <a:noFill/>
        </p:spPr>
        <p:txBody>
          <a:bodyPr wrap="square" lIns="51206" tIns="25603" rIns="51206" bIns="25603">
            <a:spAutoFit/>
          </a:bodyPr>
          <a:lstStyle/>
          <a:p>
            <a:pPr algn="ctr">
              <a:spcAft>
                <a:spcPts val="448"/>
              </a:spcAft>
            </a:pPr>
            <a:r>
              <a:rPr lang="vi-VN" sz="2600" b="1" dirty="0">
                <a:latin typeface="Times New Roman" pitchFamily="18" charset="0"/>
                <a:ea typeface="Microsoft Sans Serif" panose="020B0604020202020204" pitchFamily="34" charset="0"/>
                <a:cs typeface="Times New Roman" pitchFamily="18" charset="0"/>
              </a:rPr>
              <a:t>So sánh điểm giống và khác nhau giữa mô hình hiện đại với mô hình nguyên tử Rutherford - Bohr.</a:t>
            </a:r>
            <a:endParaRPr lang="vi-VN" sz="2600" b="1" dirty="0">
              <a:latin typeface="Times New Roman" pitchFamily="18" charset="0"/>
              <a:ea typeface="Calibri" panose="020F0502020204030204" pitchFamily="34" charset="0"/>
              <a:cs typeface="Times New Roman" pitchFamily="18" charset="0"/>
            </a:endParaRPr>
          </a:p>
        </p:txBody>
      </p:sp>
      <p:graphicFrame>
        <p:nvGraphicFramePr>
          <p:cNvPr id="4" name="Bảng 3">
            <a:extLst>
              <a:ext uri="{FF2B5EF4-FFF2-40B4-BE49-F238E27FC236}">
                <a16:creationId xmlns="" xmlns:a16="http://schemas.microsoft.com/office/drawing/2014/main" id="{F3D53752-07DF-F039-9D8A-D474C9268E12}"/>
              </a:ext>
            </a:extLst>
          </p:cNvPr>
          <p:cNvGraphicFramePr>
            <a:graphicFrameLocks noGrp="1"/>
          </p:cNvGraphicFramePr>
          <p:nvPr>
            <p:extLst>
              <p:ext uri="{D42A27DB-BD31-4B8C-83A1-F6EECF244321}">
                <p14:modId xmlns:p14="http://schemas.microsoft.com/office/powerpoint/2010/main" val="1684417053"/>
              </p:ext>
            </p:extLst>
          </p:nvPr>
        </p:nvGraphicFramePr>
        <p:xfrm>
          <a:off x="495300" y="3768710"/>
          <a:ext cx="8397180" cy="2582969"/>
        </p:xfrm>
        <a:graphic>
          <a:graphicData uri="http://schemas.openxmlformats.org/drawingml/2006/table">
            <a:tbl>
              <a:tblPr firstRow="1" firstCol="1" bandRow="1">
                <a:tableStyleId>{2A488322-F2BA-4B5B-9748-0D474271808F}</a:tableStyleId>
              </a:tblPr>
              <a:tblGrid>
                <a:gridCol w="1704212">
                  <a:extLst>
                    <a:ext uri="{9D8B030D-6E8A-4147-A177-3AD203B41FA5}">
                      <a16:colId xmlns="" xmlns:a16="http://schemas.microsoft.com/office/drawing/2014/main" val="3668471034"/>
                    </a:ext>
                  </a:extLst>
                </a:gridCol>
                <a:gridCol w="6692968">
                  <a:extLst>
                    <a:ext uri="{9D8B030D-6E8A-4147-A177-3AD203B41FA5}">
                      <a16:colId xmlns="" xmlns:a16="http://schemas.microsoft.com/office/drawing/2014/main" val="2208574483"/>
                    </a:ext>
                  </a:extLst>
                </a:gridCol>
              </a:tblGrid>
              <a:tr h="302202">
                <a:tc>
                  <a:txBody>
                    <a:bodyPr/>
                    <a:lstStyle/>
                    <a:p>
                      <a:pPr indent="-228600" algn="ctr">
                        <a:lnSpc>
                          <a:spcPct val="100000"/>
                        </a:lnSpc>
                      </a:pPr>
                      <a:r>
                        <a:rPr lang="vi-VN" sz="2600" spc="0" dirty="0">
                          <a:effectLst/>
                          <a:latin typeface="Times New Roman" pitchFamily="18" charset="0"/>
                          <a:cs typeface="Times New Roman" pitchFamily="18" charset="0"/>
                        </a:rPr>
                        <a:t>Mô hình</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98" marR="18098" marT="0" marB="0" anchor="ctr"/>
                </a:tc>
                <a:tc>
                  <a:txBody>
                    <a:bodyPr/>
                    <a:lstStyle/>
                    <a:p>
                      <a:pPr indent="-228600" algn="ctr">
                        <a:lnSpc>
                          <a:spcPct val="100000"/>
                        </a:lnSpc>
                      </a:pPr>
                      <a:r>
                        <a:rPr lang="vi-VN" sz="2600" spc="0" dirty="0">
                          <a:effectLst/>
                          <a:latin typeface="Times New Roman" pitchFamily="18" charset="0"/>
                          <a:cs typeface="Times New Roman" pitchFamily="18" charset="0"/>
                        </a:rPr>
                        <a:t>Nội dung</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98" marR="18098" marT="0" marB="0" anchor="ctr"/>
                </a:tc>
                <a:extLst>
                  <a:ext uri="{0D108BD9-81ED-4DB2-BD59-A6C34878D82A}">
                    <a16:rowId xmlns="" xmlns:a16="http://schemas.microsoft.com/office/drawing/2014/main" val="2511332348"/>
                  </a:ext>
                </a:extLst>
              </a:tr>
              <a:tr h="989597">
                <a:tc>
                  <a:txBody>
                    <a:bodyPr/>
                    <a:lstStyle/>
                    <a:p>
                      <a:pPr indent="-228600" algn="ctr">
                        <a:lnSpc>
                          <a:spcPct val="100000"/>
                        </a:lnSpc>
                      </a:pPr>
                      <a:r>
                        <a:rPr lang="en-US" sz="2600" dirty="0">
                          <a:effectLst/>
                          <a:latin typeface="Times New Roman" pitchFamily="18" charset="0"/>
                          <a:cs typeface="Times New Roman" pitchFamily="18" charset="0"/>
                        </a:rPr>
                        <a:t>Rutherford - </a:t>
                      </a:r>
                      <a:r>
                        <a:rPr lang="de-DE" sz="2600" dirty="0">
                          <a:effectLst/>
                          <a:latin typeface="Times New Roman" pitchFamily="18" charset="0"/>
                          <a:cs typeface="Times New Roman" pitchFamily="18" charset="0"/>
                        </a:rPr>
                        <a:t>Bohr</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98" marR="18098" marT="0" marB="0" anchor="ctr"/>
                </a:tc>
                <a:tc>
                  <a:txBody>
                    <a:bodyPr/>
                    <a:lstStyle/>
                    <a:p>
                      <a:pPr indent="-228600" algn="l">
                        <a:lnSpc>
                          <a:spcPct val="100000"/>
                        </a:lnSpc>
                        <a:tabLst>
                          <a:tab pos="122555" algn="l"/>
                        </a:tabLst>
                      </a:pPr>
                      <a:r>
                        <a:rPr lang="en-US" sz="2600" dirty="0" smtClean="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Các</a:t>
                      </a:r>
                      <a:r>
                        <a:rPr lang="en-US" sz="2600" dirty="0">
                          <a:effectLst/>
                          <a:latin typeface="Times New Roman" pitchFamily="18" charset="0"/>
                          <a:cs typeface="Times New Roman" pitchFamily="18" charset="0"/>
                        </a:rPr>
                        <a:t> electron </a:t>
                      </a:r>
                      <a:r>
                        <a:rPr lang="en-US" sz="2600" dirty="0" err="1" smtClean="0">
                          <a:effectLst/>
                          <a:latin typeface="Times New Roman" pitchFamily="18" charset="0"/>
                          <a:cs typeface="Times New Roman" pitchFamily="18" charset="0"/>
                        </a:rPr>
                        <a:t>chuyển</a:t>
                      </a:r>
                      <a:r>
                        <a:rPr lang="en-US" sz="2600" baseline="0" dirty="0" smtClean="0">
                          <a:effectLst/>
                          <a:latin typeface="Times New Roman" pitchFamily="18" charset="0"/>
                          <a:cs typeface="Times New Roman" pitchFamily="18" charset="0"/>
                        </a:rPr>
                        <a:t> </a:t>
                      </a:r>
                      <a:r>
                        <a:rPr lang="en-US" sz="2600" baseline="0" dirty="0" err="1" smtClean="0">
                          <a:effectLst/>
                          <a:latin typeface="Times New Roman" pitchFamily="18" charset="0"/>
                          <a:cs typeface="Times New Roman" pitchFamily="18" charset="0"/>
                        </a:rPr>
                        <a:t>động</a:t>
                      </a:r>
                      <a:r>
                        <a:rPr lang="en-US" sz="2600" baseline="0" dirty="0" smtClean="0">
                          <a:effectLst/>
                          <a:latin typeface="Times New Roman" pitchFamily="18" charset="0"/>
                          <a:cs typeface="Times New Roman" pitchFamily="18" charset="0"/>
                        </a:rPr>
                        <a:t> </a:t>
                      </a:r>
                      <a:r>
                        <a:rPr lang="en-US" sz="2600" dirty="0" smtClean="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xung</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quanh</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hạt</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nhân</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theo</a:t>
                      </a:r>
                      <a:r>
                        <a:rPr lang="en-US" sz="2600" dirty="0">
                          <a:effectLst/>
                          <a:latin typeface="Times New Roman" pitchFamily="18" charset="0"/>
                          <a:cs typeface="Times New Roman" pitchFamily="18" charset="0"/>
                        </a:rPr>
                        <a:t> </a:t>
                      </a:r>
                      <a:r>
                        <a:rPr lang="en-US" sz="2600" dirty="0" err="1" smtClean="0">
                          <a:effectLst/>
                          <a:latin typeface="Times New Roman" pitchFamily="18" charset="0"/>
                          <a:cs typeface="Times New Roman" pitchFamily="18" charset="0"/>
                        </a:rPr>
                        <a:t>quỹ</a:t>
                      </a:r>
                      <a:r>
                        <a:rPr lang="en-US" sz="2600" dirty="0" smtClean="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đạo</a:t>
                      </a:r>
                      <a:r>
                        <a:rPr lang="en-US" sz="2600" dirty="0">
                          <a:effectLst/>
                          <a:latin typeface="Times New Roman" pitchFamily="18" charset="0"/>
                          <a:cs typeface="Times New Roman" pitchFamily="18" charset="0"/>
                        </a:rPr>
                        <a:t> </a:t>
                      </a:r>
                      <a:r>
                        <a:rPr lang="en-US" sz="2600" dirty="0" err="1" smtClean="0">
                          <a:effectLst/>
                          <a:latin typeface="Times New Roman" pitchFamily="18" charset="0"/>
                          <a:cs typeface="Times New Roman" pitchFamily="18" charset="0"/>
                        </a:rPr>
                        <a:t>xác</a:t>
                      </a:r>
                      <a:r>
                        <a:rPr lang="en-US" sz="2600" dirty="0" smtClean="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định</a:t>
                      </a:r>
                      <a:r>
                        <a:rPr lang="en-US" sz="2600" dirty="0">
                          <a:effectLst/>
                          <a:latin typeface="Times New Roman" pitchFamily="18" charset="0"/>
                          <a:cs typeface="Times New Roman" pitchFamily="18" charset="0"/>
                        </a:rPr>
                        <a:t>.</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98" marR="18098" marT="0" marB="0" anchor="ctr"/>
                </a:tc>
                <a:extLst>
                  <a:ext uri="{0D108BD9-81ED-4DB2-BD59-A6C34878D82A}">
                    <a16:rowId xmlns="" xmlns:a16="http://schemas.microsoft.com/office/drawing/2014/main" val="2199302133"/>
                  </a:ext>
                </a:extLst>
              </a:tr>
              <a:tr h="1197132">
                <a:tc>
                  <a:txBody>
                    <a:bodyPr/>
                    <a:lstStyle/>
                    <a:p>
                      <a:pPr indent="-228600" algn="ctr">
                        <a:lnSpc>
                          <a:spcPct val="100000"/>
                        </a:lnSpc>
                      </a:pPr>
                      <a:r>
                        <a:rPr lang="en-US" sz="2600">
                          <a:effectLst/>
                          <a:latin typeface="Times New Roman" pitchFamily="18" charset="0"/>
                          <a:cs typeface="Times New Roman" pitchFamily="18" charset="0"/>
                        </a:rPr>
                        <a:t>Hiện đại</a:t>
                      </a:r>
                      <a:endParaRPr lang="vi-VN" sz="2600">
                        <a:effectLst/>
                        <a:latin typeface="Times New Roman" pitchFamily="18" charset="0"/>
                        <a:cs typeface="Times New Roman" pitchFamily="18" charset="0"/>
                      </a:endParaRPr>
                    </a:p>
                    <a:p>
                      <a:pPr indent="-228600" algn="ctr">
                        <a:lnSpc>
                          <a:spcPct val="100000"/>
                        </a:lnSpc>
                      </a:pPr>
                      <a:r>
                        <a:rPr lang="en-US" sz="2600">
                          <a:effectLst/>
                          <a:latin typeface="Times New Roman" pitchFamily="18" charset="0"/>
                          <a:cs typeface="Times New Roman" pitchFamily="18" charset="0"/>
                        </a:rPr>
                        <a:t>(Đám mây electron)</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98" marR="18098" marT="0" marB="0" anchor="ctr"/>
                </a:tc>
                <a:tc>
                  <a:txBody>
                    <a:bodyPr/>
                    <a:lstStyle/>
                    <a:p>
                      <a:pPr indent="-228600" algn="l">
                        <a:lnSpc>
                          <a:spcPct val="100000"/>
                        </a:lnSpc>
                        <a:tabLst>
                          <a:tab pos="119380" algn="l"/>
                        </a:tabLst>
                      </a:pPr>
                      <a:r>
                        <a:rPr lang="en-US" sz="2600" dirty="0" smtClean="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Các</a:t>
                      </a:r>
                      <a:r>
                        <a:rPr lang="en-US" sz="2600" dirty="0">
                          <a:effectLst/>
                          <a:latin typeface="Times New Roman" pitchFamily="18" charset="0"/>
                          <a:cs typeface="Times New Roman" pitchFamily="18" charset="0"/>
                        </a:rPr>
                        <a:t> electron </a:t>
                      </a:r>
                      <a:r>
                        <a:rPr lang="en-US" sz="2600" dirty="0" err="1">
                          <a:effectLst/>
                          <a:latin typeface="Times New Roman" pitchFamily="18" charset="0"/>
                          <a:cs typeface="Times New Roman" pitchFamily="18" charset="0"/>
                        </a:rPr>
                        <a:t>chuyển</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động</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rất</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nhanh</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xung</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quanh</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hạt</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nhân</a:t>
                      </a:r>
                      <a:r>
                        <a:rPr lang="en-US" sz="2600" dirty="0">
                          <a:effectLst/>
                          <a:latin typeface="Times New Roman" pitchFamily="18" charset="0"/>
                          <a:cs typeface="Times New Roman" pitchFamily="18" charset="0"/>
                        </a:rPr>
                        <a:t> </a:t>
                      </a:r>
                      <a:r>
                        <a:rPr lang="en-US" sz="2600" i="1" dirty="0" err="1">
                          <a:solidFill>
                            <a:srgbClr val="FF0000"/>
                          </a:solidFill>
                          <a:effectLst/>
                          <a:latin typeface="Times New Roman" pitchFamily="18" charset="0"/>
                          <a:cs typeface="Times New Roman" pitchFamily="18" charset="0"/>
                        </a:rPr>
                        <a:t>không</a:t>
                      </a:r>
                      <a:r>
                        <a:rPr lang="en-US" sz="2600" i="1" dirty="0">
                          <a:solidFill>
                            <a:srgbClr val="FF0000"/>
                          </a:solidFill>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theo</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một</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quỹ</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đạo</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xác</a:t>
                      </a:r>
                      <a:r>
                        <a:rPr lang="en-US" sz="2600" dirty="0">
                          <a:effectLst/>
                          <a:latin typeface="Times New Roman" pitchFamily="18" charset="0"/>
                          <a:cs typeface="Times New Roman" pitchFamily="18" charset="0"/>
                        </a:rPr>
                        <a:t> </a:t>
                      </a:r>
                      <a:r>
                        <a:rPr lang="en-US" sz="2600" dirty="0" err="1" smtClean="0">
                          <a:effectLst/>
                          <a:latin typeface="Times New Roman" pitchFamily="18" charset="0"/>
                          <a:cs typeface="Times New Roman" pitchFamily="18" charset="0"/>
                        </a:rPr>
                        <a:t>định</a:t>
                      </a:r>
                      <a:r>
                        <a:rPr lang="en-US" sz="2600" dirty="0" smtClean="0">
                          <a:effectLst/>
                          <a:latin typeface="Times New Roman" pitchFamily="18" charset="0"/>
                          <a:cs typeface="Times New Roman" pitchFamily="18" charset="0"/>
                        </a:rPr>
                        <a:t>,</a:t>
                      </a:r>
                      <a:r>
                        <a:rPr lang="en-US" sz="2600" baseline="0" dirty="0" smtClean="0">
                          <a:effectLst/>
                          <a:latin typeface="Times New Roman" pitchFamily="18" charset="0"/>
                          <a:cs typeface="Times New Roman" pitchFamily="18" charset="0"/>
                        </a:rPr>
                        <a:t> </a:t>
                      </a:r>
                      <a:r>
                        <a:rPr lang="en-US" sz="2600" dirty="0" err="1" smtClean="0">
                          <a:effectLst/>
                          <a:latin typeface="Times New Roman" pitchFamily="18" charset="0"/>
                          <a:cs typeface="Times New Roman" pitchFamily="18" charset="0"/>
                        </a:rPr>
                        <a:t>tạo</a:t>
                      </a:r>
                      <a:r>
                        <a:rPr lang="en-US" sz="2600" dirty="0" smtClean="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thành</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một</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đám</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mây</a:t>
                      </a:r>
                      <a:r>
                        <a:rPr lang="en-US" sz="2600" dirty="0">
                          <a:effectLst/>
                          <a:latin typeface="Times New Roman" pitchFamily="18" charset="0"/>
                          <a:cs typeface="Times New Roman" pitchFamily="18" charset="0"/>
                        </a:rPr>
                        <a:t> </a:t>
                      </a:r>
                      <a:r>
                        <a:rPr lang="en-US" sz="2600" dirty="0" smtClean="0">
                          <a:effectLst/>
                          <a:latin typeface="Times New Roman" pitchFamily="18" charset="0"/>
                          <a:cs typeface="Times New Roman" pitchFamily="18" charset="0"/>
                        </a:rPr>
                        <a:t>electron.</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098" marR="18098" marT="0" marB="0" anchor="ctr"/>
                </a:tc>
                <a:extLst>
                  <a:ext uri="{0D108BD9-81ED-4DB2-BD59-A6C34878D82A}">
                    <a16:rowId xmlns="" xmlns:a16="http://schemas.microsoft.com/office/drawing/2014/main" val="1453992381"/>
                  </a:ext>
                </a:extLst>
              </a:tr>
            </a:tbl>
          </a:graphicData>
        </a:graphic>
      </p:graphicFrame>
      <p:sp>
        <p:nvSpPr>
          <p:cNvPr id="5" name="Rectangle 3">
            <a:extLst>
              <a:ext uri="{FF2B5EF4-FFF2-40B4-BE49-F238E27FC236}">
                <a16:creationId xmlns="" xmlns:a16="http://schemas.microsoft.com/office/drawing/2014/main" id="{57DB73F0-6EC7-7068-6709-C12BA3358F2E}"/>
              </a:ext>
            </a:extLst>
          </p:cNvPr>
          <p:cNvSpPr>
            <a:spLocks noChangeArrowheads="1"/>
          </p:cNvSpPr>
          <p:nvPr/>
        </p:nvSpPr>
        <p:spPr bwMode="auto">
          <a:xfrm>
            <a:off x="304800" y="5013176"/>
            <a:ext cx="9144000" cy="451816"/>
          </a:xfrm>
          <a:prstGeom prst="rect">
            <a:avLst/>
          </a:prstGeom>
          <a:noFill/>
          <a:ln>
            <a:noFill/>
          </a:ln>
          <a:effectLst/>
        </p:spPr>
        <p:txBody>
          <a:bodyPr vert="horz" wrap="square" lIns="51206" tIns="25603" rIns="51206" bIns="25603" numCol="1" anchor="ctr" anchorCtr="0" compatLnSpc="1">
            <a:prstTxWarp prst="textNoShape">
              <a:avLst/>
            </a:prstTxWarp>
            <a:spAutoFit/>
          </a:bodyPr>
          <a:lstStyle>
            <a:lvl1pPr eaLnBrk="0" fontAlgn="base" hangingPunct="0">
              <a:spcBef>
                <a:spcPct val="0"/>
              </a:spcBef>
              <a:spcAft>
                <a:spcPct val="0"/>
              </a:spcAft>
              <a:tabLst>
                <a:tab pos="119063" algn="l"/>
              </a:tabLst>
              <a:defRPr>
                <a:solidFill>
                  <a:schemeClr val="tx1"/>
                </a:solidFill>
                <a:latin typeface="Arial" panose="020B0604020202020204" pitchFamily="34" charset="0"/>
              </a:defRPr>
            </a:lvl1pPr>
            <a:lvl2pPr eaLnBrk="0" fontAlgn="base" hangingPunct="0">
              <a:spcBef>
                <a:spcPct val="0"/>
              </a:spcBef>
              <a:spcAft>
                <a:spcPct val="0"/>
              </a:spcAft>
              <a:tabLst>
                <a:tab pos="119063" algn="l"/>
              </a:tabLst>
              <a:defRPr>
                <a:solidFill>
                  <a:schemeClr val="tx1"/>
                </a:solidFill>
                <a:latin typeface="Arial" panose="020B0604020202020204" pitchFamily="34" charset="0"/>
              </a:defRPr>
            </a:lvl2pPr>
            <a:lvl3pPr eaLnBrk="0" fontAlgn="base" hangingPunct="0">
              <a:spcBef>
                <a:spcPct val="0"/>
              </a:spcBef>
              <a:spcAft>
                <a:spcPct val="0"/>
              </a:spcAft>
              <a:tabLst>
                <a:tab pos="119063" algn="l"/>
              </a:tabLst>
              <a:defRPr>
                <a:solidFill>
                  <a:schemeClr val="tx1"/>
                </a:solidFill>
                <a:latin typeface="Arial" panose="020B0604020202020204" pitchFamily="34" charset="0"/>
              </a:defRPr>
            </a:lvl3pPr>
            <a:lvl4pPr eaLnBrk="0" fontAlgn="base" hangingPunct="0">
              <a:spcBef>
                <a:spcPct val="0"/>
              </a:spcBef>
              <a:spcAft>
                <a:spcPct val="0"/>
              </a:spcAft>
              <a:tabLst>
                <a:tab pos="119063" algn="l"/>
              </a:tabLst>
              <a:defRPr>
                <a:solidFill>
                  <a:schemeClr val="tx1"/>
                </a:solidFill>
                <a:latin typeface="Arial" panose="020B0604020202020204" pitchFamily="34" charset="0"/>
              </a:defRPr>
            </a:lvl4pPr>
            <a:lvl5pPr eaLnBrk="0" fontAlgn="base" hangingPunct="0">
              <a:spcBef>
                <a:spcPct val="0"/>
              </a:spcBef>
              <a:spcAft>
                <a:spcPct val="0"/>
              </a:spcAft>
              <a:tabLst>
                <a:tab pos="119063" algn="l"/>
              </a:tabLst>
              <a:defRPr>
                <a:solidFill>
                  <a:schemeClr val="tx1"/>
                </a:solidFill>
                <a:latin typeface="Arial" panose="020B0604020202020204" pitchFamily="34" charset="0"/>
              </a:defRPr>
            </a:lvl5pPr>
            <a:lvl6pPr eaLnBrk="0" fontAlgn="base" hangingPunct="0">
              <a:spcBef>
                <a:spcPct val="0"/>
              </a:spcBef>
              <a:spcAft>
                <a:spcPct val="0"/>
              </a:spcAft>
              <a:tabLst>
                <a:tab pos="119063" algn="l"/>
              </a:tabLst>
              <a:defRPr>
                <a:solidFill>
                  <a:schemeClr val="tx1"/>
                </a:solidFill>
                <a:latin typeface="Arial" panose="020B0604020202020204" pitchFamily="34" charset="0"/>
              </a:defRPr>
            </a:lvl6pPr>
            <a:lvl7pPr eaLnBrk="0" fontAlgn="base" hangingPunct="0">
              <a:spcBef>
                <a:spcPct val="0"/>
              </a:spcBef>
              <a:spcAft>
                <a:spcPct val="0"/>
              </a:spcAft>
              <a:tabLst>
                <a:tab pos="119063" algn="l"/>
              </a:tabLst>
              <a:defRPr>
                <a:solidFill>
                  <a:schemeClr val="tx1"/>
                </a:solidFill>
                <a:latin typeface="Arial" panose="020B0604020202020204" pitchFamily="34" charset="0"/>
              </a:defRPr>
            </a:lvl7pPr>
            <a:lvl8pPr eaLnBrk="0" fontAlgn="base" hangingPunct="0">
              <a:spcBef>
                <a:spcPct val="0"/>
              </a:spcBef>
              <a:spcAft>
                <a:spcPct val="0"/>
              </a:spcAft>
              <a:tabLst>
                <a:tab pos="119063" algn="l"/>
              </a:tabLst>
              <a:defRPr>
                <a:solidFill>
                  <a:schemeClr val="tx1"/>
                </a:solidFill>
                <a:latin typeface="Arial" panose="020B0604020202020204" pitchFamily="34" charset="0"/>
              </a:defRPr>
            </a:lvl8pPr>
            <a:lvl9pPr eaLnBrk="0" fontAlgn="base" hangingPunct="0">
              <a:spcBef>
                <a:spcPct val="0"/>
              </a:spcBef>
              <a:spcAft>
                <a:spcPct val="0"/>
              </a:spcAft>
              <a:tabLst>
                <a:tab pos="119063" algn="l"/>
              </a:tabLst>
              <a:defRPr>
                <a:solidFill>
                  <a:schemeClr val="tx1"/>
                </a:solidFill>
                <a:latin typeface="Arial" panose="020B0604020202020204" pitchFamily="34" charset="0"/>
              </a:defRPr>
            </a:lvl9pPr>
          </a:lstStyle>
          <a:p>
            <a:pPr defTabSz="512064">
              <a:tabLst>
                <a:tab pos="66675" algn="l"/>
              </a:tabLst>
            </a:pPr>
            <a:r>
              <a:rPr lang="vi-VN" altLang="vi-VN" sz="2600" b="1" i="1" dirty="0">
                <a:solidFill>
                  <a:srgbClr val="FF0000"/>
                </a:solidFill>
                <a:latin typeface="Times New Roman" pitchFamily="18" charset="0"/>
                <a:ea typeface="Times New Roman" pitchFamily="18" charset="0"/>
                <a:cs typeface="Times New Roman" pitchFamily="18" charset="0"/>
              </a:rPr>
              <a:t>Điểm giống nhau:</a:t>
            </a:r>
            <a:r>
              <a:rPr lang="vi-VN" altLang="vi-VN" sz="2600" b="1" dirty="0">
                <a:solidFill>
                  <a:srgbClr val="FF0000"/>
                </a:solidFill>
                <a:latin typeface="Times New Roman" pitchFamily="18" charset="0"/>
                <a:ea typeface="Times New Roman" pitchFamily="18" charset="0"/>
                <a:cs typeface="Times New Roman" pitchFamily="18" charset="0"/>
              </a:rPr>
              <a:t> </a:t>
            </a:r>
            <a:r>
              <a:rPr lang="en-US" altLang="vi-VN" sz="2600" b="1" dirty="0" smtClean="0">
                <a:solidFill>
                  <a:srgbClr val="FF0000"/>
                </a:solidFill>
                <a:latin typeface="Times New Roman" pitchFamily="18" charset="0"/>
                <a:ea typeface="Times New Roman" pitchFamily="18" charset="0"/>
                <a:cs typeface="Times New Roman" pitchFamily="18" charset="0"/>
              </a:rPr>
              <a:t> </a:t>
            </a:r>
            <a:r>
              <a:rPr lang="vi-VN" altLang="vi-VN" sz="2600" dirty="0" smtClean="0">
                <a:latin typeface="Times New Roman" pitchFamily="18" charset="0"/>
                <a:ea typeface="Times New Roman" panose="02020603050405020304" pitchFamily="18" charset="0"/>
                <a:cs typeface="Times New Roman" pitchFamily="18" charset="0"/>
              </a:rPr>
              <a:t>Electron </a:t>
            </a:r>
            <a:r>
              <a:rPr lang="vi-VN" altLang="vi-VN" sz="2600" dirty="0">
                <a:latin typeface="Times New Roman" pitchFamily="18" charset="0"/>
                <a:ea typeface="Times New Roman" panose="02020603050405020304" pitchFamily="18" charset="0"/>
                <a:cs typeface="Times New Roman" pitchFamily="18" charset="0"/>
              </a:rPr>
              <a:t>chuyển động xung quanh hạt nhân.</a:t>
            </a:r>
            <a:endParaRPr lang="vi-VN" altLang="vi-VN" sz="2600" dirty="0">
              <a:latin typeface="Times New Roman" pitchFamily="18" charset="0"/>
              <a:cs typeface="Times New Roman" pitchFamily="18" charset="0"/>
            </a:endParaRPr>
          </a:p>
        </p:txBody>
      </p:sp>
      <p:sp>
        <p:nvSpPr>
          <p:cNvPr id="10" name="Rectangle 2"/>
          <p:cNvSpPr txBox="1">
            <a:spLocks noChangeArrowheads="1"/>
          </p:cNvSpPr>
          <p:nvPr/>
        </p:nvSpPr>
        <p:spPr>
          <a:xfrm>
            <a:off x="533400" y="76200"/>
            <a:ext cx="8305800" cy="563563"/>
          </a:xfrm>
          <a:prstGeom prst="rect">
            <a:avLst/>
          </a:prstGeom>
        </p:spPr>
        <p:txBody>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a:lstStyle>
          <a:p>
            <a:r>
              <a:rPr lang="en-US" sz="2000" dirty="0" smtClean="0">
                <a:latin typeface="Arial" pitchFamily="34" charset="0"/>
                <a:cs typeface="Arial" pitchFamily="34" charset="0"/>
              </a:rPr>
              <a:t>I. </a:t>
            </a:r>
            <a:r>
              <a:rPr lang="en-US" sz="2000" dirty="0" smtClean="0">
                <a:latin typeface="Times New Roman" pitchFamily="18" charset="0"/>
                <a:cs typeface="Times New Roman" pitchFamily="18" charset="0"/>
              </a:rPr>
              <a:t>SỰ CHUYỂN ĐỘNG CỦA CÁC ELECTRON TRONG NGUYÊN TỬ</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22969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10" fill="hold" grpId="1" nodeType="clickEffect">
                                  <p:stCondLst>
                                    <p:cond delay="0"/>
                                  </p:stCondLst>
                                  <p:childTnLst>
                                    <p:animEffect transition="out" filter="randombar(horizontal)">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ChangeArrowheads="1"/>
          </p:cNvSpPr>
          <p:nvPr/>
        </p:nvSpPr>
        <p:spPr bwMode="auto">
          <a:xfrm>
            <a:off x="1905000" y="0"/>
            <a:ext cx="5334000" cy="838200"/>
          </a:xfrm>
          <a:prstGeom prst="roundRect">
            <a:avLst>
              <a:gd name="adj" fmla="val 16667"/>
            </a:avLst>
          </a:prstGeom>
          <a:gradFill rotWithShape="1">
            <a:gsLst>
              <a:gs pos="0">
                <a:srgbClr val="66CCFF"/>
              </a:gs>
              <a:gs pos="100000">
                <a:srgbClr val="CCFFFF"/>
              </a:gs>
            </a:gsLst>
            <a:lin ang="0" scaled="1"/>
          </a:gradFill>
          <a:ln w="9525">
            <a:noFill/>
            <a:round/>
            <a:headEnd/>
            <a:tailEnd/>
          </a:ln>
          <a:effectLst/>
        </p:spPr>
        <p:txBody>
          <a:bodyPr wrap="none" anchor="ctr"/>
          <a:lstStyle/>
          <a:p>
            <a:pPr algn="ctr"/>
            <a:r>
              <a:rPr lang="en-US" sz="3600" b="1" dirty="0" smtClean="0">
                <a:solidFill>
                  <a:srgbClr val="FF0000"/>
                </a:solidFill>
                <a:latin typeface="Times New Roman" pitchFamily="18" charset="0"/>
              </a:rPr>
              <a:t>HỆ MẶT TRỜI </a:t>
            </a:r>
            <a:endParaRPr lang="en-US" sz="3600" b="1" dirty="0">
              <a:solidFill>
                <a:srgbClr val="FF0000"/>
              </a:solidFill>
              <a:latin typeface="Times New Roman" pitchFamily="18" charset="0"/>
            </a:endParaRPr>
          </a:p>
        </p:txBody>
      </p:sp>
      <p:pic>
        <p:nvPicPr>
          <p:cNvPr id="15" name="image33.jpeg"/>
          <p:cNvPicPr/>
          <p:nvPr/>
        </p:nvPicPr>
        <p:blipFill>
          <a:blip r:embed="rId3" cstate="print"/>
          <a:stretch>
            <a:fillRect/>
          </a:stretch>
        </p:blipFill>
        <p:spPr>
          <a:xfrm>
            <a:off x="2913656" y="1268760"/>
            <a:ext cx="5832648" cy="5044380"/>
          </a:xfrm>
          <a:prstGeom prst="rect">
            <a:avLst/>
          </a:prstGeom>
        </p:spPr>
      </p:pic>
      <p:sp>
        <p:nvSpPr>
          <p:cNvPr id="5" name="Rectangle 4"/>
          <p:cNvSpPr/>
          <p:nvPr/>
        </p:nvSpPr>
        <p:spPr>
          <a:xfrm>
            <a:off x="342420" y="1321641"/>
            <a:ext cx="2429272" cy="6032421"/>
          </a:xfrm>
          <a:prstGeom prst="rect">
            <a:avLst/>
          </a:prstGeom>
        </p:spPr>
        <p:txBody>
          <a:bodyPr wrap="square">
            <a:spAutoFit/>
          </a:bodyPr>
          <a:lstStyle/>
          <a:p>
            <a:pPr algn="just"/>
            <a:r>
              <a:rPr lang="vi-VN" sz="2500" dirty="0">
                <a:latin typeface="Times New Roman" pitchFamily="18" charset="0"/>
                <a:cs typeface="Times New Roman" pitchFamily="18" charset="0"/>
              </a:rPr>
              <a:t>Hệ Mặt Trời gồm Mặt Trời ở trung tâm và các thiên thể quay quanh theo những quỹ đạo xác định. Hãy cho biết mô hình nguyên tử của nhà khoa học nào được gọi là mô hình hành tinh nguyên tử, tương tự như hệ Mặt Trời?</a:t>
            </a:r>
          </a:p>
          <a:p>
            <a:pPr algn="just"/>
            <a:r>
              <a:rPr lang="vi-VN" dirty="0"/>
              <a:t/>
            </a:r>
            <a:br>
              <a:rPr lang="vi-VN" dirty="0"/>
            </a:br>
            <a:endParaRPr lang="en-US" dirty="0"/>
          </a:p>
        </p:txBody>
      </p:sp>
      <p:sp>
        <p:nvSpPr>
          <p:cNvPr id="3" name="Rectangle 2"/>
          <p:cNvSpPr/>
          <p:nvPr/>
        </p:nvSpPr>
        <p:spPr>
          <a:xfrm>
            <a:off x="2987824" y="2420888"/>
            <a:ext cx="5758480" cy="29523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vi-VN" sz="2800" b="1" dirty="0" smtClean="0">
                <a:latin typeface="Times New Roman" pitchFamily="18" charset="0"/>
                <a:cs typeface="Times New Roman" pitchFamily="18" charset="0"/>
              </a:rPr>
              <a:t>Mô </a:t>
            </a:r>
            <a:r>
              <a:rPr lang="vi-VN" sz="2800" b="1" dirty="0">
                <a:latin typeface="Times New Roman" pitchFamily="18" charset="0"/>
                <a:cs typeface="Times New Roman" pitchFamily="18" charset="0"/>
              </a:rPr>
              <a:t>hình nguyên tử của Rutherford – Bohr được gọi là mô hình hành tinh nguyên tử, tương tự như hệ Mặt Trời</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3875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5298"/>
                                        </p:tgtEl>
                                        <p:attrNameLst>
                                          <p:attrName>style.visibility</p:attrName>
                                        </p:attrNameLst>
                                      </p:cBhvr>
                                      <p:to>
                                        <p:strVal val="visible"/>
                                      </p:to>
                                    </p:set>
                                    <p:animEffect transition="in" filter="wipe(down)">
                                      <p:cBhvr>
                                        <p:cTn id="13" dur="500"/>
                                        <p:tgtEl>
                                          <p:spTgt spid="5529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xit" presetSubtype="0" fill="hold" nodeType="clickEffect">
                                  <p:stCondLst>
                                    <p:cond delay="0"/>
                                  </p:stCondLst>
                                  <p:childTnLst>
                                    <p:animEffect transition="out" filter="wedge">
                                      <p:cBhvr>
                                        <p:cTn id="22" dur="2000"/>
                                        <p:tgtEl>
                                          <p:spTgt spid="15"/>
                                        </p:tgtEl>
                                      </p:cBhvr>
                                    </p:animEffect>
                                    <p:set>
                                      <p:cBhvr>
                                        <p:cTn id="23" dur="1" fill="hold">
                                          <p:stCondLst>
                                            <p:cond delay="1999"/>
                                          </p:stCondLst>
                                        </p:cTn>
                                        <p:tgtEl>
                                          <p:spTgt spid="1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nimBg="1"/>
      <p:bldP spid="5"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Company Logo</a:t>
            </a:r>
            <a:endParaRPr lang="en-US"/>
          </a:p>
        </p:txBody>
      </p:sp>
      <p:sp>
        <p:nvSpPr>
          <p:cNvPr id="3" name="Rectangle 2"/>
          <p:cNvSpPr txBox="1">
            <a:spLocks noChangeArrowheads="1"/>
          </p:cNvSpPr>
          <p:nvPr/>
        </p:nvSpPr>
        <p:spPr>
          <a:xfrm>
            <a:off x="533400" y="76200"/>
            <a:ext cx="8305800" cy="544488"/>
          </a:xfrm>
          <a:prstGeom prst="rect">
            <a:avLst/>
          </a:prstGeom>
        </p:spPr>
        <p:txBody>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a:lstStyle>
          <a:p>
            <a:r>
              <a:rPr lang="en-US" sz="2000" dirty="0" smtClean="0">
                <a:latin typeface="Arial" pitchFamily="34" charset="0"/>
                <a:cs typeface="Arial" pitchFamily="34" charset="0"/>
              </a:rPr>
              <a:t>I. </a:t>
            </a:r>
            <a:r>
              <a:rPr lang="en-US" sz="2000" dirty="0" smtClean="0">
                <a:latin typeface="Times New Roman" pitchFamily="18" charset="0"/>
                <a:cs typeface="Times New Roman" pitchFamily="18" charset="0"/>
              </a:rPr>
              <a:t>SỰ CHUYỂN ĐỘNG CỦA CÁC ELECTRON TRONG NGUYÊN TỬ</a:t>
            </a:r>
            <a:endParaRPr lang="en-US" sz="2000" dirty="0">
              <a:latin typeface="Times New Roman" pitchFamily="18" charset="0"/>
              <a:cs typeface="Times New Roman" pitchFamily="18" charset="0"/>
            </a:endParaRPr>
          </a:p>
        </p:txBody>
      </p:sp>
      <p:sp>
        <p:nvSpPr>
          <p:cNvPr id="4" name="Rounded Rectangle 3"/>
          <p:cNvSpPr/>
          <p:nvPr/>
        </p:nvSpPr>
        <p:spPr>
          <a:xfrm>
            <a:off x="591952" y="692696"/>
            <a:ext cx="8571520" cy="551723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44352" y="980728"/>
            <a:ext cx="8266720" cy="6001643"/>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1. </a:t>
            </a:r>
            <a:r>
              <a:rPr lang="en-US" sz="3200" b="1" dirty="0" err="1" smtClean="0">
                <a:solidFill>
                  <a:srgbClr val="FF0000"/>
                </a:solidFill>
                <a:latin typeface="Times New Roman" pitchFamily="18" charset="0"/>
                <a:cs typeface="Times New Roman" pitchFamily="18" charset="0"/>
              </a:rPr>
              <a:t>Sự</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chuyển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động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của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eletron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trong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nguyên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tử</a:t>
            </a:r>
            <a:r>
              <a:rPr lang="en-US" sz="3200" b="1" dirty="0" smtClean="0">
                <a:solidFill>
                  <a:srgbClr val="FF0000"/>
                </a:solidFill>
                <a:latin typeface="Times New Roman" pitchFamily="18" charset="0"/>
                <a:cs typeface="Times New Roman" pitchFamily="18" charset="0"/>
              </a:rPr>
              <a:t>: </a:t>
            </a:r>
          </a:p>
          <a:p>
            <a:pPr algn="just"/>
            <a:r>
              <a:rPr lang="en-US" sz="3200" dirty="0" smtClean="0">
                <a:latin typeface="Times New Roman" pitchFamily="18" charset="0"/>
                <a:cs typeface="Times New Roman" pitchFamily="18" charset="0"/>
              </a:rPr>
              <a:t>- Theo </a:t>
            </a:r>
            <a:r>
              <a:rPr lang="en-US" sz="3200" dirty="0" err="1">
                <a:latin typeface="Times New Roman" pitchFamily="18" charset="0"/>
                <a:cs typeface="Times New Roman" pitchFamily="18" charset="0"/>
              </a:rPr>
              <a:t>mô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Rutherford – Bohr,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electron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tròn</a:t>
            </a:r>
            <a:r>
              <a:rPr lang="en-US" sz="3200" dirty="0">
                <a:latin typeface="Times New Roman" pitchFamily="18" charset="0"/>
                <a:cs typeface="Times New Roman" pitchFamily="18" charset="0"/>
              </a:rPr>
              <a:t> hay </a:t>
            </a:r>
            <a:r>
              <a:rPr lang="en-US" sz="3200" dirty="0" err="1">
                <a:latin typeface="Times New Roman" pitchFamily="18" charset="0"/>
                <a:cs typeface="Times New Roman" pitchFamily="18" charset="0"/>
              </a:rPr>
              <a:t>bầu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 Theo </a:t>
            </a:r>
            <a:r>
              <a:rPr lang="en-US" sz="3200" dirty="0" err="1">
                <a:latin typeface="Times New Roman" pitchFamily="18" charset="0"/>
                <a:cs typeface="Times New Roman" pitchFamily="18" charset="0"/>
              </a:rPr>
              <a:t>mô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electron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nhanh</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xung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mây</a:t>
            </a:r>
            <a:r>
              <a:rPr lang="en-US" sz="3200" dirty="0">
                <a:latin typeface="Times New Roman" pitchFamily="18" charset="0"/>
                <a:cs typeface="Times New Roman" pitchFamily="18" charset="0"/>
              </a:rPr>
              <a:t> electron.</a:t>
            </a:r>
          </a:p>
          <a:p>
            <a:endParaRPr lang="en-US" sz="3200" dirty="0"/>
          </a:p>
          <a:p>
            <a:endParaRPr lang="en-US" sz="3200" b="1" dirty="0">
              <a:solidFill>
                <a:srgbClr val="FF0000"/>
              </a:solidFill>
              <a:latin typeface="Times New Roman" pitchFamily="18" charset="0"/>
              <a:cs typeface="Times New Roman" pitchFamily="18" charset="0"/>
            </a:endParaRPr>
          </a:p>
        </p:txBody>
      </p:sp>
      <p:sp>
        <p:nvSpPr>
          <p:cNvPr id="6" name="TextBox 5">
            <a:extLst>
              <a:ext uri="{FF2B5EF4-FFF2-40B4-BE49-F238E27FC236}">
                <a16:creationId xmlns="" xmlns:a16="http://schemas.microsoft.com/office/drawing/2014/main" id="{93F180B8-A96A-43A2-AB87-9C1F2A42C93E}"/>
              </a:ext>
            </a:extLst>
          </p:cNvPr>
          <p:cNvSpPr txBox="1"/>
          <p:nvPr/>
        </p:nvSpPr>
        <p:spPr>
          <a:xfrm>
            <a:off x="0" y="752963"/>
            <a:ext cx="788799" cy="1015663"/>
          </a:xfrm>
          <a:prstGeom prst="rect">
            <a:avLst/>
          </a:prstGeom>
          <a:noFill/>
        </p:spPr>
        <p:txBody>
          <a:bodyPr wrap="square" rtlCol="0">
            <a:spAutoFit/>
          </a:bodyPr>
          <a:lstStyle/>
          <a:p>
            <a:r>
              <a:rPr lang="vi-VN" sz="6000" b="1" dirty="0">
                <a:solidFill>
                  <a:srgbClr val="7030A0"/>
                </a:solidFill>
                <a:sym typeface="Wingdings" panose="05000000000000000000" pitchFamily="2" charset="2"/>
              </a:rPr>
              <a:t></a:t>
            </a:r>
            <a:endParaRPr lang="vi-VN" sz="6000" b="1" dirty="0">
              <a:solidFill>
                <a:srgbClr val="7030A0"/>
              </a:solidFill>
            </a:endParaRPr>
          </a:p>
        </p:txBody>
      </p:sp>
    </p:spTree>
    <p:extLst>
      <p:ext uri="{BB962C8B-B14F-4D97-AF65-F5344CB8AC3E}">
        <p14:creationId xmlns:p14="http://schemas.microsoft.com/office/powerpoint/2010/main" val="189587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3613" y="1340768"/>
            <a:ext cx="3456384" cy="230832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1" kern="0" noProof="0" dirty="0" smtClean="0">
                <a:solidFill>
                  <a:srgbClr val="FF0000"/>
                </a:solidFill>
                <a:latin typeface="Times New Roman" pitchFamily="18" charset="0"/>
                <a:cs typeface="Times New Roman" pitchFamily="18" charset="0"/>
              </a:rPr>
              <a:t>2. Orbital </a:t>
            </a:r>
            <a:r>
              <a:rPr lang="en-US" sz="2400" b="1" kern="0" noProof="0" dirty="0" err="1" smtClean="0">
                <a:solidFill>
                  <a:srgbClr val="FF0000"/>
                </a:solidFill>
                <a:latin typeface="Times New Roman" pitchFamily="18" charset="0"/>
                <a:cs typeface="Times New Roman" pitchFamily="18" charset="0"/>
              </a:rPr>
              <a:t>nguyên</a:t>
            </a:r>
            <a:r>
              <a:rPr lang="en-US" sz="2400" b="1" kern="0" noProof="0" dirty="0" smtClean="0">
                <a:solidFill>
                  <a:srgbClr val="FF0000"/>
                </a:solidFill>
                <a:latin typeface="Times New Roman" pitchFamily="18" charset="0"/>
                <a:cs typeface="Times New Roman" pitchFamily="18" charset="0"/>
              </a:rPr>
              <a:t> </a:t>
            </a:r>
            <a:r>
              <a:rPr lang="en-US" sz="2400" b="1" kern="0" noProof="0" dirty="0" err="1" smtClean="0">
                <a:solidFill>
                  <a:srgbClr val="FF0000"/>
                </a:solidFill>
                <a:latin typeface="Times New Roman" pitchFamily="18" charset="0"/>
                <a:cs typeface="Times New Roman" pitchFamily="18" charset="0"/>
              </a:rPr>
              <a:t>tử</a:t>
            </a:r>
            <a:r>
              <a:rPr lang="en-US" sz="2400" b="1" kern="0" noProof="0" dirty="0" smtClean="0">
                <a:solidFill>
                  <a:srgbClr val="FF0000"/>
                </a:solidFill>
                <a:latin typeface="Times New Roman" pitchFamily="18" charset="0"/>
                <a:cs typeface="Times New Roman" pitchFamily="18" charset="0"/>
              </a:rPr>
              <a:t> </a:t>
            </a:r>
            <a:r>
              <a:rPr lang="en-US" sz="2400" kern="0" noProof="0" dirty="0" smtClean="0">
                <a:solidFill>
                  <a:srgbClr val="0070C0"/>
                </a:solidFill>
                <a:latin typeface="Times New Roman" pitchFamily="18" charset="0"/>
                <a:cs typeface="Times New Roman" pitchFamily="18" charset="0"/>
              </a:rPr>
              <a:t>(AO) </a:t>
            </a:r>
            <a:r>
              <a:rPr lang="en-US" sz="2400" kern="0" noProof="0" dirty="0" err="1" smtClean="0">
                <a:solidFill>
                  <a:srgbClr val="0070C0"/>
                </a:solidFill>
                <a:latin typeface="Times New Roman" pitchFamily="18" charset="0"/>
                <a:cs typeface="Times New Roman" pitchFamily="18" charset="0"/>
              </a:rPr>
              <a:t>là</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khu</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vực</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không</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gian</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xung</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quanh</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hạt</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nhân</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nguyên</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tử</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mà</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tại</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đó</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xác</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suất</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tìm</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thấy</a:t>
            </a:r>
            <a:r>
              <a:rPr lang="en-US" sz="2400" kern="0" noProof="0" dirty="0" smtClean="0">
                <a:solidFill>
                  <a:srgbClr val="0070C0"/>
                </a:solidFill>
                <a:latin typeface="Times New Roman" pitchFamily="18" charset="0"/>
                <a:cs typeface="Times New Roman" pitchFamily="18" charset="0"/>
              </a:rPr>
              <a:t> electron </a:t>
            </a:r>
            <a:r>
              <a:rPr lang="en-US" sz="2400" kern="0" noProof="0" dirty="0" err="1" smtClean="0">
                <a:solidFill>
                  <a:srgbClr val="0070C0"/>
                </a:solidFill>
                <a:latin typeface="Times New Roman" pitchFamily="18" charset="0"/>
                <a:cs typeface="Times New Roman" pitchFamily="18" charset="0"/>
              </a:rPr>
              <a:t>là</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lớn</a:t>
            </a:r>
            <a:r>
              <a:rPr lang="en-US" sz="2400" kern="0" noProof="0" dirty="0" smtClean="0">
                <a:solidFill>
                  <a:srgbClr val="0070C0"/>
                </a:solidFill>
                <a:latin typeface="Times New Roman" pitchFamily="18" charset="0"/>
                <a:cs typeface="Times New Roman" pitchFamily="18" charset="0"/>
              </a:rPr>
              <a:t> </a:t>
            </a:r>
            <a:r>
              <a:rPr lang="en-US" sz="2400" kern="0" noProof="0" dirty="0" err="1" smtClean="0">
                <a:solidFill>
                  <a:srgbClr val="0070C0"/>
                </a:solidFill>
                <a:latin typeface="Times New Roman" pitchFamily="18" charset="0"/>
                <a:cs typeface="Times New Roman" pitchFamily="18" charset="0"/>
              </a:rPr>
              <a:t>nhất</a:t>
            </a:r>
            <a:r>
              <a:rPr lang="en-US" sz="2400" kern="0" noProof="0" dirty="0" smtClean="0">
                <a:solidFill>
                  <a:srgbClr val="0070C0"/>
                </a:solidFill>
                <a:latin typeface="Times New Roman" pitchFamily="18" charset="0"/>
                <a:cs typeface="Times New Roman" pitchFamily="18" charset="0"/>
              </a:rPr>
              <a:t> ( </a:t>
            </a:r>
            <a:r>
              <a:rPr lang="en-US" sz="2400" kern="0" noProof="0" dirty="0" err="1" smtClean="0">
                <a:solidFill>
                  <a:srgbClr val="0070C0"/>
                </a:solidFill>
                <a:latin typeface="Times New Roman" pitchFamily="18" charset="0"/>
                <a:cs typeface="Times New Roman" pitchFamily="18" charset="0"/>
              </a:rPr>
              <a:t>khoảng</a:t>
            </a:r>
            <a:r>
              <a:rPr lang="en-US" sz="2400" kern="0" noProof="0" dirty="0" smtClean="0">
                <a:solidFill>
                  <a:srgbClr val="0070C0"/>
                </a:solidFill>
                <a:latin typeface="Times New Roman" pitchFamily="18" charset="0"/>
                <a:cs typeface="Times New Roman" pitchFamily="18" charset="0"/>
              </a:rPr>
              <a:t> 90%) </a:t>
            </a:r>
            <a:endParaRPr kumimoji="0" lang="en-US" sz="2400" b="0" i="0" u="none" strike="noStrike" kern="0" cap="none" spc="0" normalizeH="0" baseline="0" noProof="0" dirty="0" smtClean="0">
              <a:ln>
                <a:noFill/>
              </a:ln>
              <a:solidFill>
                <a:srgbClr val="0070C0"/>
              </a:solidFill>
              <a:effectLst/>
              <a:uLnTx/>
              <a:uFillTx/>
              <a:latin typeface="Times New Roman" pitchFamily="18" charset="0"/>
              <a:ea typeface="+mn-ea"/>
              <a:cs typeface="Times New Roman" pitchFamily="18"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9997" y="1013610"/>
            <a:ext cx="4298467" cy="543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539552" y="1148320"/>
            <a:ext cx="3960440" cy="2693219"/>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vi-VN" sz="2600" dirty="0">
                <a:latin typeface="Times New Roman" pitchFamily="18" charset="0"/>
                <a:cs typeface="Times New Roman" pitchFamily="18" charset="0"/>
              </a:rPr>
              <a:t>Quan sát </a:t>
            </a:r>
            <a:r>
              <a:rPr lang="en-US" sz="2600" dirty="0" smtClean="0">
                <a:latin typeface="Times New Roman" pitchFamily="18" charset="0"/>
                <a:cs typeface="Times New Roman" pitchFamily="18" charset="0"/>
              </a:rPr>
              <a:t>h</a:t>
            </a:r>
            <a:r>
              <a:rPr lang="vi-VN" sz="2600" dirty="0" smtClean="0">
                <a:latin typeface="Times New Roman" pitchFamily="18" charset="0"/>
                <a:cs typeface="Times New Roman" pitchFamily="18" charset="0"/>
              </a:rPr>
              <a:t>ình </a:t>
            </a:r>
            <a:r>
              <a:rPr lang="vi-VN" sz="2600" dirty="0">
                <a:latin typeface="Times New Roman" pitchFamily="18" charset="0"/>
                <a:cs typeface="Times New Roman" pitchFamily="18" charset="0"/>
              </a:rPr>
              <a:t>4.3, phân biệt khái niệm đám mây electron và khái niệm orbital nguyên tử.</a:t>
            </a:r>
            <a:endParaRPr lang="en-US" sz="2600" dirty="0">
              <a:latin typeface="Times New Roman" pitchFamily="18" charset="0"/>
              <a:cs typeface="Times New Roman" pitchFamily="18" charset="0"/>
            </a:endParaRPr>
          </a:p>
        </p:txBody>
      </p:sp>
      <p:sp>
        <p:nvSpPr>
          <p:cNvPr id="4" name="TextBox 3"/>
          <p:cNvSpPr txBox="1"/>
          <p:nvPr/>
        </p:nvSpPr>
        <p:spPr>
          <a:xfrm>
            <a:off x="4788478" y="5622339"/>
            <a:ext cx="1008112" cy="830997"/>
          </a:xfrm>
          <a:prstGeom prst="rect">
            <a:avLst/>
          </a:prstGeom>
          <a:noFill/>
        </p:spPr>
        <p:txBody>
          <a:bodyPr wrap="square" rtlCol="0">
            <a:spAutoFit/>
          </a:bodyPr>
          <a:lstStyle/>
          <a:p>
            <a:r>
              <a:rPr lang="en-US" sz="2400" dirty="0" err="1" smtClean="0">
                <a:solidFill>
                  <a:srgbClr val="FF0000"/>
                </a:solidFill>
                <a:latin typeface="Times New Roman" pitchFamily="18" charset="0"/>
                <a:cs typeface="Times New Roman" pitchFamily="18" charset="0"/>
              </a:rPr>
              <a:t>Hình</a:t>
            </a:r>
            <a:r>
              <a:rPr lang="en-US" sz="2400" dirty="0" smtClean="0">
                <a:solidFill>
                  <a:srgbClr val="FF0000"/>
                </a:solidFill>
                <a:latin typeface="Times New Roman" pitchFamily="18" charset="0"/>
                <a:cs typeface="Times New Roman" pitchFamily="18" charset="0"/>
              </a:rPr>
              <a:t> 4.3</a:t>
            </a:r>
            <a:endParaRPr lang="en-US" sz="2400" dirty="0">
              <a:solidFill>
                <a:srgbClr val="FF0000"/>
              </a:solidFill>
              <a:latin typeface="Times New Roman" pitchFamily="18" charset="0"/>
              <a:cs typeface="Times New Roman" pitchFamily="18" charset="0"/>
            </a:endParaRPr>
          </a:p>
        </p:txBody>
      </p:sp>
      <p:sp>
        <p:nvSpPr>
          <p:cNvPr id="6" name="Rounded Rectangle 5"/>
          <p:cNvSpPr/>
          <p:nvPr/>
        </p:nvSpPr>
        <p:spPr>
          <a:xfrm>
            <a:off x="539552" y="1013610"/>
            <a:ext cx="4176464" cy="509612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dirty="0" smtClean="0"/>
              <a:t>- </a:t>
            </a:r>
            <a:r>
              <a:rPr lang="vi-VN" sz="2600" dirty="0" smtClean="0">
                <a:latin typeface="Times New Roman" pitchFamily="18" charset="0"/>
                <a:cs typeface="Times New Roman" pitchFamily="18" charset="0"/>
              </a:rPr>
              <a:t>Đám </a:t>
            </a:r>
            <a:r>
              <a:rPr lang="vi-VN" sz="2600" dirty="0">
                <a:latin typeface="Times New Roman" pitchFamily="18" charset="0"/>
                <a:cs typeface="Times New Roman" pitchFamily="18" charset="0"/>
              </a:rPr>
              <a:t>mây nguyên tử được tạo thành khi các electron chuyển động rất nhanh xung quanh hạt nhân với xác suất tìm thấy không giống nhau.</a:t>
            </a:r>
          </a:p>
          <a:p>
            <a:pPr algn="just"/>
            <a:r>
              <a:rPr lang="vi-VN" sz="2600" dirty="0">
                <a:latin typeface="Times New Roman" pitchFamily="18" charset="0"/>
                <a:cs typeface="Times New Roman" pitchFamily="18" charset="0"/>
              </a:rPr>
              <a:t>- Orbital nguyên tử là khu vực không gian xung quanh hạt nhân mà tại đó xác suất có mặt electron khoảng 90%.</a:t>
            </a:r>
          </a:p>
        </p:txBody>
      </p:sp>
      <p:sp>
        <p:nvSpPr>
          <p:cNvPr id="58" name="Rectangle 2"/>
          <p:cNvSpPr txBox="1">
            <a:spLocks noChangeArrowheads="1"/>
          </p:cNvSpPr>
          <p:nvPr/>
        </p:nvSpPr>
        <p:spPr>
          <a:xfrm>
            <a:off x="533400" y="76200"/>
            <a:ext cx="8305800" cy="544488"/>
          </a:xfrm>
          <a:prstGeom prst="rect">
            <a:avLst/>
          </a:prstGeom>
        </p:spPr>
        <p:txBody>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a:lstStyle>
          <a:p>
            <a:r>
              <a:rPr lang="en-US" sz="2600" dirty="0" smtClean="0">
                <a:latin typeface="Times New Roman" pitchFamily="18" charset="0"/>
                <a:cs typeface="Times New Roman" pitchFamily="18" charset="0"/>
              </a:rPr>
              <a:t>TÌM HIỂU VỀ ORBITAL NGUYÊN TỬ</a:t>
            </a:r>
            <a:endParaRPr lang="en-US" sz="2600" dirty="0">
              <a:latin typeface="Times New Roman" pitchFamily="18" charset="0"/>
              <a:cs typeface="Times New Roman" pitchFamily="18" charset="0"/>
            </a:endParaRPr>
          </a:p>
        </p:txBody>
      </p:sp>
      <p:sp>
        <p:nvSpPr>
          <p:cNvPr id="28" name="Rounded Rectangle 27"/>
          <p:cNvSpPr/>
          <p:nvPr/>
        </p:nvSpPr>
        <p:spPr>
          <a:xfrm>
            <a:off x="683568" y="3933056"/>
            <a:ext cx="3944715" cy="2585153"/>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just"/>
            <a:r>
              <a:rPr lang="vi-VN" sz="2600" dirty="0">
                <a:solidFill>
                  <a:schemeClr val="tx1"/>
                </a:solidFill>
                <a:latin typeface="Times New Roman" pitchFamily="18" charset="0"/>
                <a:cs typeface="Times New Roman" pitchFamily="18" charset="0"/>
              </a:rPr>
              <a:t>Cho biết khái niệm orbital nguyên tử xuất phát từ mô hình nguyên tử của Rutherford - Bohr hay mô hình nguyên tử hiện đại.</a:t>
            </a:r>
            <a:endParaRPr lang="en-US" sz="2600" dirty="0">
              <a:solidFill>
                <a:schemeClr val="tx1"/>
              </a:solidFill>
              <a:latin typeface="Times New Roman" pitchFamily="18" charset="0"/>
              <a:cs typeface="Times New Roman" pitchFamily="18" charset="0"/>
            </a:endParaRPr>
          </a:p>
        </p:txBody>
      </p:sp>
      <p:sp>
        <p:nvSpPr>
          <p:cNvPr id="9" name="TextBox 8">
            <a:extLst>
              <a:ext uri="{FF2B5EF4-FFF2-40B4-BE49-F238E27FC236}">
                <a16:creationId xmlns="" xmlns:a16="http://schemas.microsoft.com/office/drawing/2014/main" id="{93F180B8-A96A-43A2-AB87-9C1F2A42C93E}"/>
              </a:ext>
            </a:extLst>
          </p:cNvPr>
          <p:cNvSpPr txBox="1"/>
          <p:nvPr/>
        </p:nvSpPr>
        <p:spPr>
          <a:xfrm>
            <a:off x="82052" y="1013610"/>
            <a:ext cx="815009" cy="1015663"/>
          </a:xfrm>
          <a:prstGeom prst="rect">
            <a:avLst/>
          </a:prstGeom>
          <a:noFill/>
        </p:spPr>
        <p:txBody>
          <a:bodyPr wrap="square" rtlCol="0">
            <a:spAutoFit/>
          </a:bodyPr>
          <a:lstStyle/>
          <a:p>
            <a:r>
              <a:rPr lang="vi-VN" sz="6000" b="1" dirty="0">
                <a:solidFill>
                  <a:srgbClr val="7030A0"/>
                </a:solidFill>
                <a:sym typeface="Wingdings" panose="05000000000000000000" pitchFamily="2" charset="2"/>
              </a:rPr>
              <a:t></a:t>
            </a:r>
            <a:endParaRPr lang="vi-VN" sz="60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6"/>
                                        </p:tgtEl>
                                        <p:attrNameLst>
                                          <p:attrName>ppt_x</p:attrName>
                                        </p:attrNameLst>
                                      </p:cBhvr>
                                      <p:tavLst>
                                        <p:tav tm="0">
                                          <p:val>
                                            <p:strVal val="ppt_x"/>
                                          </p:val>
                                        </p:tav>
                                        <p:tav tm="100000">
                                          <p:val>
                                            <p:strVal val="ppt_x"/>
                                          </p:val>
                                        </p:tav>
                                      </p:tavLst>
                                    </p:anim>
                                    <p:anim calcmode="lin" valueType="num">
                                      <p:cBhvr additive="base">
                                        <p:cTn id="27" dur="500"/>
                                        <p:tgtEl>
                                          <p:spTgt spid="6"/>
                                        </p:tgtEl>
                                        <p:attrNameLst>
                                          <p:attrName>ppt_y</p:attrName>
                                        </p:attrNameLst>
                                      </p:cBhvr>
                                      <p:tavLst>
                                        <p:tav tm="0">
                                          <p:val>
                                            <p:strVal val="ppt_y"/>
                                          </p:val>
                                        </p:tav>
                                        <p:tav tm="100000">
                                          <p:val>
                                            <p:strVal val="1+ppt_h/2"/>
                                          </p:val>
                                        </p:tav>
                                      </p:tavLst>
                                    </p:anim>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xit" presetSubtype="21" fill="hold" grpId="1" nodeType="clickEffect">
                                  <p:stCondLst>
                                    <p:cond delay="0"/>
                                  </p:stCondLst>
                                  <p:childTnLst>
                                    <p:animEffect transition="out" filter="barn(inVertical)">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par>
                                <p:cTn id="39" presetID="2" presetClass="entr" presetSubtype="4"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2000"/>
                                        <p:tgtEl>
                                          <p:spTgt spid="28"/>
                                        </p:tgtEl>
                                      </p:cBhvr>
                                    </p:animEffect>
                                    <p:anim calcmode="lin" valueType="num">
                                      <p:cBhvr>
                                        <p:cTn id="48" dur="2000" fill="hold"/>
                                        <p:tgtEl>
                                          <p:spTgt spid="28"/>
                                        </p:tgtEl>
                                        <p:attrNameLst>
                                          <p:attrName>ppt_w</p:attrName>
                                        </p:attrNameLst>
                                      </p:cBhvr>
                                      <p:tavLst>
                                        <p:tav tm="0" fmla="#ppt_w*sin(2.5*pi*$)">
                                          <p:val>
                                            <p:fltVal val="0"/>
                                          </p:val>
                                        </p:tav>
                                        <p:tav tm="100000">
                                          <p:val>
                                            <p:fltVal val="1"/>
                                          </p:val>
                                        </p:tav>
                                      </p:tavLst>
                                    </p:anim>
                                    <p:anim calcmode="lin" valueType="num">
                                      <p:cBhvr>
                                        <p:cTn id="49" dur="20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2" grpId="1" animBg="1"/>
      <p:bldP spid="4" grpId="0"/>
      <p:bldP spid="6" grpId="0" animBg="1"/>
      <p:bldP spid="6" grpId="1" animBg="1"/>
      <p:bldP spid="28" grpId="0" animBg="1"/>
      <p:bldP spid="9" grpId="0"/>
    </p:bldLst>
  </p:timing>
</p:sld>
</file>

<file path=ppt/theme/theme1.xml><?xml version="1.0" encoding="utf-8"?>
<a:theme xmlns:a="http://schemas.openxmlformats.org/drawingml/2006/main" name="c023TGp_natural_diagram_v2">
  <a:themeElements>
    <a:clrScheme name="Office Theme 3">
      <a:dk1>
        <a:srgbClr val="000000"/>
      </a:dk1>
      <a:lt1>
        <a:srgbClr val="FFFFFF"/>
      </a:lt1>
      <a:dk2>
        <a:srgbClr val="0D466D"/>
      </a:dk2>
      <a:lt2>
        <a:srgbClr val="B2B2B2"/>
      </a:lt2>
      <a:accent1>
        <a:srgbClr val="5BAE4A"/>
      </a:accent1>
      <a:accent2>
        <a:srgbClr val="CDB331"/>
      </a:accent2>
      <a:accent3>
        <a:srgbClr val="FFFFFF"/>
      </a:accent3>
      <a:accent4>
        <a:srgbClr val="000000"/>
      </a:accent4>
      <a:accent5>
        <a:srgbClr val="B5D3B1"/>
      </a:accent5>
      <a:accent6>
        <a:srgbClr val="BAA22B"/>
      </a:accent6>
      <a:hlink>
        <a:srgbClr val="268CD2"/>
      </a:hlink>
      <a:folHlink>
        <a:srgbClr val="D38259"/>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C42CA"/>
        </a:dk2>
        <a:lt2>
          <a:srgbClr val="B2B2B2"/>
        </a:lt2>
        <a:accent1>
          <a:srgbClr val="3C77EC"/>
        </a:accent1>
        <a:accent2>
          <a:srgbClr val="09B9E3"/>
        </a:accent2>
        <a:accent3>
          <a:srgbClr val="FFFFFF"/>
        </a:accent3>
        <a:accent4>
          <a:srgbClr val="000000"/>
        </a:accent4>
        <a:accent5>
          <a:srgbClr val="AFBDF4"/>
        </a:accent5>
        <a:accent6>
          <a:srgbClr val="07A7CE"/>
        </a:accent6>
        <a:hlink>
          <a:srgbClr val="69B58F"/>
        </a:hlink>
        <a:folHlink>
          <a:srgbClr val="878FA5"/>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EF9E2"/>
        </a:lt1>
        <a:dk2>
          <a:srgbClr val="853F0F"/>
        </a:dk2>
        <a:lt2>
          <a:srgbClr val="808080"/>
        </a:lt2>
        <a:accent1>
          <a:srgbClr val="CC9636"/>
        </a:accent1>
        <a:accent2>
          <a:srgbClr val="DF713F"/>
        </a:accent2>
        <a:accent3>
          <a:srgbClr val="FEFBEE"/>
        </a:accent3>
        <a:accent4>
          <a:srgbClr val="000000"/>
        </a:accent4>
        <a:accent5>
          <a:srgbClr val="E2C9AE"/>
        </a:accent5>
        <a:accent6>
          <a:srgbClr val="CA6638"/>
        </a:accent6>
        <a:hlink>
          <a:srgbClr val="9B9D53"/>
        </a:hlink>
        <a:folHlink>
          <a:srgbClr val="6D9DB5"/>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D466D"/>
        </a:dk2>
        <a:lt2>
          <a:srgbClr val="B2B2B2"/>
        </a:lt2>
        <a:accent1>
          <a:srgbClr val="5BAE4A"/>
        </a:accent1>
        <a:accent2>
          <a:srgbClr val="CDB331"/>
        </a:accent2>
        <a:accent3>
          <a:srgbClr val="FFFFFF"/>
        </a:accent3>
        <a:accent4>
          <a:srgbClr val="000000"/>
        </a:accent4>
        <a:accent5>
          <a:srgbClr val="B5D3B1"/>
        </a:accent5>
        <a:accent6>
          <a:srgbClr val="BAA22B"/>
        </a:accent6>
        <a:hlink>
          <a:srgbClr val="268CD2"/>
        </a:hlink>
        <a:folHlink>
          <a:srgbClr val="D3825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VnBodoni"/>
        <a:ea typeface=""/>
        <a:cs typeface=""/>
      </a:majorFont>
      <a:minorFont>
        <a:latin typeface=".Vn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nArial"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c023TGp_natural_diagram_v2</Template>
  <TotalTime>2220</TotalTime>
  <Words>1826</Words>
  <Application>Microsoft Office PowerPoint</Application>
  <PresentationFormat>On-screen Show (4:3)</PresentationFormat>
  <Paragraphs>294</Paragraphs>
  <Slides>29</Slides>
  <Notes>2</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29</vt:i4>
      </vt:variant>
    </vt:vector>
  </HeadingPairs>
  <TitlesOfParts>
    <vt:vector size="34" baseType="lpstr">
      <vt:lpstr>c023TGp_natural_diagram_v2</vt:lpstr>
      <vt:lpstr>Level</vt:lpstr>
      <vt:lpstr>Default Design</vt:lpstr>
      <vt:lpstr>1_Office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SỰ CHUYỂN ĐỘNG CỦA CÁC ELECTRON TRONG NGUYÊN TỬ</vt:lpstr>
      <vt:lpstr>PowerPoint Presentation</vt:lpstr>
      <vt:lpstr>PowerPoint Presentation</vt:lpstr>
      <vt:lpstr>PowerPoint Presentation</vt:lpstr>
      <vt:lpstr>PowerPoint Presentation</vt:lpstr>
      <vt:lpstr>PowerPoint Presentation</vt:lpstr>
      <vt:lpstr>Sè obitan trong mét ph©n líp electron.</vt:lpstr>
      <vt:lpstr>PowerPoint Presentation</vt:lpstr>
      <vt:lpstr>PowerPoint Presentation</vt:lpstr>
      <vt:lpstr>PowerPoint Presentation</vt:lpstr>
      <vt:lpstr>PowerPoint Presentation</vt:lpstr>
      <vt:lpstr>Nguyên lí Pauli</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SONY</dc:creator>
  <cp:lastModifiedBy>LAPTOP HP</cp:lastModifiedBy>
  <cp:revision>321</cp:revision>
  <dcterms:created xsi:type="dcterms:W3CDTF">2019-10-11T04:04:39Z</dcterms:created>
  <dcterms:modified xsi:type="dcterms:W3CDTF">2022-10-09T07:56:48Z</dcterms:modified>
</cp:coreProperties>
</file>