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av" ContentType="audio/wav"/>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tags/tag67.xml" ContentType="application/vnd.openxmlformats-officedocument.presentationml.tags+xml"/>
  <Override PartName="/ppt/tags/tag68.xml" ContentType="application/vnd.openxmlformats-officedocument.presentationml.tags+xml"/>
  <Override PartName="/ppt/tags/tag69.xml" ContentType="application/vnd.openxmlformats-officedocument.presentationml.tags+xml"/>
  <Override PartName="/ppt/tags/tag70.xml" ContentType="application/vnd.openxmlformats-officedocument.presentationml.tags+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tags/tag71.xml" ContentType="application/vnd.openxmlformats-officedocument.presentationml.tags+xml"/>
  <Override PartName="/ppt/tags/tag72.xml" ContentType="application/vnd.openxmlformats-officedocument.presentationml.tags+xml"/>
  <Override PartName="/ppt/tags/tag73.xml" ContentType="application/vnd.openxmlformats-officedocument.presentationml.tags+xml"/>
  <Override PartName="/ppt/tags/tag74.xml" ContentType="application/vnd.openxmlformats-officedocument.presentationml.tags+xml"/>
  <Override PartName="/ppt/tags/tag75.xml" ContentType="application/vnd.openxmlformats-officedocument.presentationml.tags+xml"/>
  <Override PartName="/ppt/tags/tag76.xml" ContentType="application/vnd.openxmlformats-officedocument.presentationml.tags+xml"/>
  <Override PartName="/ppt/tags/tag77.xml" ContentType="application/vnd.openxmlformats-officedocument.presentationml.tags+xml"/>
  <Override PartName="/ppt/tags/tag78.xml" ContentType="application/vnd.openxmlformats-officedocument.presentationml.tags+xml"/>
  <Override PartName="/ppt/tags/tag79.xml" ContentType="application/vnd.openxmlformats-officedocument.presentationml.tags+xml"/>
  <Override PartName="/ppt/tags/tag80.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1" r:id="rId2"/>
  </p:sldMasterIdLst>
  <p:notesMasterIdLst>
    <p:notesMasterId r:id="rId14"/>
  </p:notesMasterIdLst>
  <p:handoutMasterIdLst>
    <p:handoutMasterId r:id="rId15"/>
  </p:handoutMasterIdLst>
  <p:sldIdLst>
    <p:sldId id="436" r:id="rId3"/>
    <p:sldId id="454" r:id="rId4"/>
    <p:sldId id="443" r:id="rId5"/>
    <p:sldId id="444" r:id="rId6"/>
    <p:sldId id="445" r:id="rId7"/>
    <p:sldId id="446" r:id="rId8"/>
    <p:sldId id="448" r:id="rId9"/>
    <p:sldId id="449" r:id="rId10"/>
    <p:sldId id="450" r:id="rId11"/>
    <p:sldId id="451" r:id="rId12"/>
    <p:sldId id="452" r:id="rId13"/>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4">
          <p15:clr>
            <a:srgbClr val="A4A3A4"/>
          </p15:clr>
        </p15:guide>
        <p15:guide id="2" pos="3683">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8B98D"/>
    <a:srgbClr val="4E4A47"/>
    <a:srgbClr val="FAFAFA"/>
    <a:srgbClr val="A8A9AE"/>
    <a:srgbClr val="FFFFFF"/>
    <a:srgbClr val="DCDCDC"/>
    <a:srgbClr val="F0F0F0"/>
    <a:srgbClr val="E6E6E6"/>
    <a:srgbClr val="C8C8C8"/>
    <a:srgbClr val="BEBEB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778" autoAdjust="0"/>
    <p:restoredTop sz="94660"/>
  </p:normalViewPr>
  <p:slideViewPr>
    <p:cSldViewPr snapToGrid="0">
      <p:cViewPr varScale="1">
        <p:scale>
          <a:sx n="70" d="100"/>
          <a:sy n="70" d="100"/>
        </p:scale>
        <p:origin x="786" y="72"/>
      </p:cViewPr>
      <p:guideLst>
        <p:guide orient="horz" pos="2164"/>
        <p:guide pos="3683"/>
      </p:guideLst>
    </p:cSldViewPr>
  </p:slideViewPr>
  <p:notesTextViewPr>
    <p:cViewPr>
      <p:scale>
        <a:sx n="3" d="2"/>
        <a:sy n="3" d="2"/>
      </p:scale>
      <p:origin x="0" y="0"/>
    </p:cViewPr>
  </p:notesTextViewPr>
  <p:notesViewPr>
    <p:cSldViewPr snapToGrid="0">
      <p:cViewPr varScale="1">
        <p:scale>
          <a:sx n="92" d="100"/>
          <a:sy n="92" d="100"/>
        </p:scale>
        <p:origin x="2550" y="10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handoutMaster" Target="handoutMasters/handoutMaster1.xml"/><Relationship Id="rId10" Type="http://schemas.openxmlformats.org/officeDocument/2006/relationships/slide" Target="slides/slide8.xml"/><Relationship Id="rId19"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latin typeface="Noto Sans S Chinese Medium" panose="020B0600000000000000" charset="-122"/>
              <a:ea typeface="Noto Sans S Chinese Medium" panose="020B0600000000000000" charset="-122"/>
              <a:cs typeface="Noto Sans S Chinese Medium" panose="020B0600000000000000" charset="-122"/>
            </a:endParaRPr>
          </a:p>
        </p:txBody>
      </p:sp>
      <p:sp>
        <p:nvSpPr>
          <p:cNvPr id="3" name="日期占位符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F9B84EA-7D68-4D60-9CB1-D50884785D1C}" type="datetimeFigureOut">
              <a:rPr lang="zh-CN" altLang="en-US" smtClean="0">
                <a:ea typeface="Noto Sans S Chinese Medium" panose="020B0600000000000000" charset="-122"/>
              </a:rPr>
              <a:t>2024/11/6</a:t>
            </a:fld>
            <a:endParaRPr lang="zh-CN" altLang="en-US">
              <a:ea typeface="Noto Sans S Chinese Medium" panose="020B0600000000000000" charset="-122"/>
            </a:endParaRPr>
          </a:p>
        </p:txBody>
      </p:sp>
      <p:sp>
        <p:nvSpPr>
          <p:cNvPr id="4" name="页脚占位符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latin typeface="Noto Sans S Chinese Medium" panose="020B0600000000000000" charset="-122"/>
              <a:ea typeface="Noto Sans S Chinese Medium" panose="020B0600000000000000" charset="-122"/>
              <a:cs typeface="Noto Sans S Chinese Medium" panose="020B0600000000000000" charset="-122"/>
            </a:endParaRPr>
          </a:p>
        </p:txBody>
      </p:sp>
      <p:sp>
        <p:nvSpPr>
          <p:cNvPr id="5" name="灯片编号占位符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8D4E0FC9-F1F8-4FAE-9988-3BA365CFD46F}" type="slidenum">
              <a:rPr lang="zh-CN" altLang="en-US" smtClean="0">
                <a:ea typeface="Noto Sans S Chinese Medium" panose="020B0600000000000000" charset="-122"/>
              </a:rPr>
              <a:t>‹#›</a:t>
            </a:fld>
            <a:endParaRPr lang="zh-CN" altLang="en-US">
              <a:ea typeface="Noto Sans S Chinese Medium" panose="020B0600000000000000" charset="-122"/>
            </a:endParaRPr>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atin typeface="Noto Sans S Chinese Medium" panose="020B0600000000000000" charset="-122"/>
                <a:ea typeface="Noto Sans S Chinese Medium" panose="020B0600000000000000" charset="-122"/>
                <a:cs typeface="Noto Sans S Chinese Medium" panose="020B0600000000000000" charset="-122"/>
              </a:defRPr>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atin typeface="Noto Sans S Chinese Medium" panose="020B0600000000000000" charset="-122"/>
                <a:ea typeface="Noto Sans S Chinese Medium" panose="020B0600000000000000" charset="-122"/>
                <a:cs typeface="Noto Sans S Chinese Medium" panose="020B0600000000000000" charset="-122"/>
              </a:defRPr>
            </a:lvl1pPr>
          </a:lstStyle>
          <a:p>
            <a:fld id="{D2A48B96-639E-45A3-A0BA-2464DFDB1FAA}" type="datetimeFigureOut">
              <a:rPr lang="zh-CN" altLang="en-US" smtClean="0"/>
              <a:t>2024/11/6</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atin typeface="Noto Sans S Chinese Medium" panose="020B0600000000000000" charset="-122"/>
                <a:ea typeface="Noto Sans S Chinese Medium" panose="020B0600000000000000" charset="-122"/>
                <a:cs typeface="Noto Sans S Chinese Medium" panose="020B0600000000000000" charset="-122"/>
              </a:defRPr>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atin typeface="Noto Sans S Chinese Medium" panose="020B0600000000000000" charset="-122"/>
                <a:ea typeface="Noto Sans S Chinese Medium" panose="020B0600000000000000" charset="-122"/>
                <a:cs typeface="Noto Sans S Chinese Medium" panose="020B0600000000000000" charset="-122"/>
              </a:defRPr>
            </a:lvl1pPr>
          </a:lstStyle>
          <a:p>
            <a:fld id="{A6837353-30EB-4A48-80EB-173D804AEFBD}" type="slidenum">
              <a:rPr lang="zh-CN" altLang="en-US" smtClean="0"/>
              <a:t>‹#›</a:t>
            </a:fld>
            <a:endParaRPr lang="zh-CN" altLang="en-US"/>
          </a:p>
        </p:txBody>
      </p:sp>
    </p:spTree>
    <p:extLst>
      <p:ext uri="{BB962C8B-B14F-4D97-AF65-F5344CB8AC3E}">
        <p14:creationId xmlns:p14="http://schemas.microsoft.com/office/powerpoint/2010/main" val="35412319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Noto Sans S Chinese Medium" panose="020B0600000000000000" charset="-122"/>
        <a:ea typeface="Noto Sans S Chinese Medium" panose="020B0600000000000000" charset="-122"/>
        <a:cs typeface="Noto Sans S Chinese Medium" panose="020B0600000000000000" charset="-122"/>
      </a:defRPr>
    </a:lvl1pPr>
    <a:lvl2pPr marL="457200" algn="l" defTabSz="914400" rtl="0" eaLnBrk="1" latinLnBrk="0" hangingPunct="1">
      <a:defRPr sz="1200" kern="1200">
        <a:solidFill>
          <a:schemeClr val="tx1"/>
        </a:solidFill>
        <a:latin typeface="Noto Sans S Chinese Medium" panose="020B0600000000000000" charset="-122"/>
        <a:ea typeface="Noto Sans S Chinese Medium" panose="020B0600000000000000" charset="-122"/>
        <a:cs typeface="Noto Sans S Chinese Medium" panose="020B0600000000000000" charset="-122"/>
      </a:defRPr>
    </a:lvl2pPr>
    <a:lvl3pPr marL="914400" algn="l" defTabSz="914400" rtl="0" eaLnBrk="1" latinLnBrk="0" hangingPunct="1">
      <a:defRPr sz="1200" kern="1200">
        <a:solidFill>
          <a:schemeClr val="tx1"/>
        </a:solidFill>
        <a:latin typeface="Noto Sans S Chinese Medium" panose="020B0600000000000000" charset="-122"/>
        <a:ea typeface="Noto Sans S Chinese Medium" panose="020B0600000000000000" charset="-122"/>
        <a:cs typeface="Noto Sans S Chinese Medium" panose="020B0600000000000000" charset="-122"/>
      </a:defRPr>
    </a:lvl3pPr>
    <a:lvl4pPr marL="1371600" algn="l" defTabSz="914400" rtl="0" eaLnBrk="1" latinLnBrk="0" hangingPunct="1">
      <a:defRPr sz="1200" kern="1200">
        <a:solidFill>
          <a:schemeClr val="tx1"/>
        </a:solidFill>
        <a:latin typeface="Noto Sans S Chinese Medium" panose="020B0600000000000000" charset="-122"/>
        <a:ea typeface="Noto Sans S Chinese Medium" panose="020B0600000000000000" charset="-122"/>
        <a:cs typeface="Noto Sans S Chinese Medium" panose="020B0600000000000000" charset="-122"/>
      </a:defRPr>
    </a:lvl4pPr>
    <a:lvl5pPr marL="1828800" algn="l" defTabSz="914400" rtl="0" eaLnBrk="1" latinLnBrk="0" hangingPunct="1">
      <a:defRPr sz="1200" kern="1200">
        <a:solidFill>
          <a:schemeClr val="tx1"/>
        </a:solidFill>
        <a:latin typeface="Noto Sans S Chinese Medium" panose="020B0600000000000000" charset="-122"/>
        <a:ea typeface="Noto Sans S Chinese Medium" panose="020B0600000000000000" charset="-122"/>
        <a:cs typeface="Noto Sans S Chinese Medium" panose="020B0600000000000000" charset="-122"/>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tags" Target="../tags/tag9.xml"/><Relationship Id="rId2" Type="http://schemas.openxmlformats.org/officeDocument/2006/relationships/tags" Target="../tags/tag8.xml"/><Relationship Id="rId1" Type="http://schemas.openxmlformats.org/officeDocument/2006/relationships/tags" Target="../tags/tag7.xml"/><Relationship Id="rId6" Type="http://schemas.openxmlformats.org/officeDocument/2006/relationships/slideMaster" Target="../slideMasters/slideMaster1.xml"/><Relationship Id="rId5" Type="http://schemas.openxmlformats.org/officeDocument/2006/relationships/tags" Target="../tags/tag11.xml"/><Relationship Id="rId4" Type="http://schemas.openxmlformats.org/officeDocument/2006/relationships/tags" Target="../tags/tag10.xml"/></Relationships>
</file>

<file path=ppt/slideLayouts/_rels/slideLayout10.xml.rels><?xml version="1.0" encoding="UTF-8" standalone="yes"?>
<Relationships xmlns="http://schemas.openxmlformats.org/package/2006/relationships"><Relationship Id="rId3" Type="http://schemas.openxmlformats.org/officeDocument/2006/relationships/tags" Target="../tags/tag59.xml"/><Relationship Id="rId2" Type="http://schemas.openxmlformats.org/officeDocument/2006/relationships/tags" Target="../tags/tag58.xml"/><Relationship Id="rId1" Type="http://schemas.openxmlformats.org/officeDocument/2006/relationships/tags" Target="../tags/tag57.xml"/><Relationship Id="rId6" Type="http://schemas.openxmlformats.org/officeDocument/2006/relationships/slideMaster" Target="../slideMasters/slideMaster1.xml"/><Relationship Id="rId5" Type="http://schemas.openxmlformats.org/officeDocument/2006/relationships/tags" Target="../tags/tag61.xml"/><Relationship Id="rId4" Type="http://schemas.openxmlformats.org/officeDocument/2006/relationships/tags" Target="../tags/tag60.xml"/></Relationships>
</file>

<file path=ppt/slideLayouts/_rels/slideLayout11.xml.rels><?xml version="1.0" encoding="UTF-8" standalone="yes"?>
<Relationships xmlns="http://schemas.openxmlformats.org/package/2006/relationships"><Relationship Id="rId3" Type="http://schemas.openxmlformats.org/officeDocument/2006/relationships/tags" Target="../tags/tag64.xml"/><Relationship Id="rId2" Type="http://schemas.openxmlformats.org/officeDocument/2006/relationships/tags" Target="../tags/tag63.xml"/><Relationship Id="rId1" Type="http://schemas.openxmlformats.org/officeDocument/2006/relationships/tags" Target="../tags/tag62.xml"/><Relationship Id="rId5" Type="http://schemas.openxmlformats.org/officeDocument/2006/relationships/slideMaster" Target="../slideMasters/slideMaster1.xml"/><Relationship Id="rId4" Type="http://schemas.openxmlformats.org/officeDocument/2006/relationships/tags" Target="../tags/tag65.xml"/></Relationships>
</file>

<file path=ppt/slideLayouts/_rels/slideLayout12.xml.rels><?xml version="1.0" encoding="UTF-8" standalone="yes"?>
<Relationships xmlns="http://schemas.openxmlformats.org/package/2006/relationships"><Relationship Id="rId3" Type="http://schemas.openxmlformats.org/officeDocument/2006/relationships/tags" Target="../tags/tag68.xml"/><Relationship Id="rId2" Type="http://schemas.openxmlformats.org/officeDocument/2006/relationships/tags" Target="../tags/tag67.xml"/><Relationship Id="rId1" Type="http://schemas.openxmlformats.org/officeDocument/2006/relationships/tags" Target="../tags/tag66.xml"/><Relationship Id="rId6" Type="http://schemas.openxmlformats.org/officeDocument/2006/relationships/slideMaster" Target="../slideMasters/slideMaster1.xml"/><Relationship Id="rId5" Type="http://schemas.openxmlformats.org/officeDocument/2006/relationships/tags" Target="../tags/tag70.xml"/><Relationship Id="rId4" Type="http://schemas.openxmlformats.org/officeDocument/2006/relationships/tags" Target="../tags/tag69.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tags" Target="../tags/tag14.xml"/><Relationship Id="rId2" Type="http://schemas.openxmlformats.org/officeDocument/2006/relationships/tags" Target="../tags/tag13.xml"/><Relationship Id="rId1" Type="http://schemas.openxmlformats.org/officeDocument/2006/relationships/tags" Target="../tags/tag12.xml"/><Relationship Id="rId6" Type="http://schemas.openxmlformats.org/officeDocument/2006/relationships/slideMaster" Target="../slideMasters/slideMaster1.xml"/><Relationship Id="rId5" Type="http://schemas.openxmlformats.org/officeDocument/2006/relationships/tags" Target="../tags/tag16.xml"/><Relationship Id="rId4" Type="http://schemas.openxmlformats.org/officeDocument/2006/relationships/tags" Target="../tags/tag15.xml"/></Relationships>
</file>

<file path=ppt/slideLayouts/_rels/slideLayout3.xml.rels><?xml version="1.0" encoding="UTF-8" standalone="yes"?>
<Relationships xmlns="http://schemas.openxmlformats.org/package/2006/relationships"><Relationship Id="rId3" Type="http://schemas.openxmlformats.org/officeDocument/2006/relationships/tags" Target="../tags/tag19.xml"/><Relationship Id="rId2" Type="http://schemas.openxmlformats.org/officeDocument/2006/relationships/tags" Target="../tags/tag18.xml"/><Relationship Id="rId1" Type="http://schemas.openxmlformats.org/officeDocument/2006/relationships/tags" Target="../tags/tag17.xml"/><Relationship Id="rId6" Type="http://schemas.openxmlformats.org/officeDocument/2006/relationships/slideMaster" Target="../slideMasters/slideMaster1.xml"/><Relationship Id="rId5" Type="http://schemas.openxmlformats.org/officeDocument/2006/relationships/tags" Target="../tags/tag21.xml"/><Relationship Id="rId4" Type="http://schemas.openxmlformats.org/officeDocument/2006/relationships/tags" Target="../tags/tag20.xml"/></Relationships>
</file>

<file path=ppt/slideLayouts/_rels/slideLayout4.xml.rels><?xml version="1.0" encoding="UTF-8" standalone="yes"?>
<Relationships xmlns="http://schemas.openxmlformats.org/package/2006/relationships"><Relationship Id="rId3" Type="http://schemas.openxmlformats.org/officeDocument/2006/relationships/tags" Target="../tags/tag24.xml"/><Relationship Id="rId7" Type="http://schemas.openxmlformats.org/officeDocument/2006/relationships/slideMaster" Target="../slideMasters/slideMaster1.xml"/><Relationship Id="rId2" Type="http://schemas.openxmlformats.org/officeDocument/2006/relationships/tags" Target="../tags/tag23.xml"/><Relationship Id="rId1" Type="http://schemas.openxmlformats.org/officeDocument/2006/relationships/tags" Target="../tags/tag22.xml"/><Relationship Id="rId6" Type="http://schemas.openxmlformats.org/officeDocument/2006/relationships/tags" Target="../tags/tag27.xml"/><Relationship Id="rId5" Type="http://schemas.openxmlformats.org/officeDocument/2006/relationships/tags" Target="../tags/tag26.xml"/><Relationship Id="rId4" Type="http://schemas.openxmlformats.org/officeDocument/2006/relationships/tags" Target="../tags/tag25.xml"/></Relationships>
</file>

<file path=ppt/slideLayouts/_rels/slideLayout5.xml.rels><?xml version="1.0" encoding="UTF-8" standalone="yes"?>
<Relationships xmlns="http://schemas.openxmlformats.org/package/2006/relationships"><Relationship Id="rId8" Type="http://schemas.openxmlformats.org/officeDocument/2006/relationships/tags" Target="../tags/tag35.xml"/><Relationship Id="rId3" Type="http://schemas.openxmlformats.org/officeDocument/2006/relationships/tags" Target="../tags/tag30.xml"/><Relationship Id="rId7" Type="http://schemas.openxmlformats.org/officeDocument/2006/relationships/tags" Target="../tags/tag34.xml"/><Relationship Id="rId2" Type="http://schemas.openxmlformats.org/officeDocument/2006/relationships/tags" Target="../tags/tag29.xml"/><Relationship Id="rId1" Type="http://schemas.openxmlformats.org/officeDocument/2006/relationships/tags" Target="../tags/tag28.xml"/><Relationship Id="rId6" Type="http://schemas.openxmlformats.org/officeDocument/2006/relationships/tags" Target="../tags/tag33.xml"/><Relationship Id="rId5" Type="http://schemas.openxmlformats.org/officeDocument/2006/relationships/tags" Target="../tags/tag32.xml"/><Relationship Id="rId4" Type="http://schemas.openxmlformats.org/officeDocument/2006/relationships/tags" Target="../tags/tag31.xml"/><Relationship Id="rId9"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8" Type="http://schemas.openxmlformats.org/officeDocument/2006/relationships/tags" Target="../tags/tag43.xml"/><Relationship Id="rId3" Type="http://schemas.openxmlformats.org/officeDocument/2006/relationships/tags" Target="../tags/tag38.xml"/><Relationship Id="rId7" Type="http://schemas.openxmlformats.org/officeDocument/2006/relationships/tags" Target="../tags/tag42.xml"/><Relationship Id="rId2" Type="http://schemas.openxmlformats.org/officeDocument/2006/relationships/tags" Target="../tags/tag37.xml"/><Relationship Id="rId1" Type="http://schemas.openxmlformats.org/officeDocument/2006/relationships/tags" Target="../tags/tag36.xml"/><Relationship Id="rId6" Type="http://schemas.openxmlformats.org/officeDocument/2006/relationships/tags" Target="../tags/tag41.xml"/><Relationship Id="rId5" Type="http://schemas.openxmlformats.org/officeDocument/2006/relationships/tags" Target="../tags/tag40.xml"/><Relationship Id="rId10" Type="http://schemas.openxmlformats.org/officeDocument/2006/relationships/hyperlink" Target="http://www.1ppt.com/moban/" TargetMode="External"/><Relationship Id="rId4" Type="http://schemas.openxmlformats.org/officeDocument/2006/relationships/tags" Target="../tags/tag39.xml"/><Relationship Id="rId9"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tags" Target="../tags/tag46.xml"/><Relationship Id="rId2" Type="http://schemas.openxmlformats.org/officeDocument/2006/relationships/tags" Target="../tags/tag45.xml"/><Relationship Id="rId1" Type="http://schemas.openxmlformats.org/officeDocument/2006/relationships/tags" Target="../tags/tag44.xml"/><Relationship Id="rId5" Type="http://schemas.openxmlformats.org/officeDocument/2006/relationships/slideMaster" Target="../slideMasters/slideMaster1.xml"/><Relationship Id="rId4" Type="http://schemas.openxmlformats.org/officeDocument/2006/relationships/tags" Target="../tags/tag47.xml"/></Relationships>
</file>

<file path=ppt/slideLayouts/_rels/slideLayout8.xml.rels><?xml version="1.0" encoding="UTF-8" standalone="yes"?>
<Relationships xmlns="http://schemas.openxmlformats.org/package/2006/relationships"><Relationship Id="rId3" Type="http://schemas.openxmlformats.org/officeDocument/2006/relationships/tags" Target="../tags/tag50.xml"/><Relationship Id="rId2" Type="http://schemas.openxmlformats.org/officeDocument/2006/relationships/tags" Target="../tags/tag49.xml"/><Relationship Id="rId1" Type="http://schemas.openxmlformats.org/officeDocument/2006/relationships/tags" Target="../tags/tag48.xml"/><Relationship Id="rId4"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tags" Target="../tags/tag53.xml"/><Relationship Id="rId7" Type="http://schemas.openxmlformats.org/officeDocument/2006/relationships/slideMaster" Target="../slideMasters/slideMaster1.xml"/><Relationship Id="rId2" Type="http://schemas.openxmlformats.org/officeDocument/2006/relationships/tags" Target="../tags/tag52.xml"/><Relationship Id="rId1" Type="http://schemas.openxmlformats.org/officeDocument/2006/relationships/tags" Target="../tags/tag51.xml"/><Relationship Id="rId6" Type="http://schemas.openxmlformats.org/officeDocument/2006/relationships/tags" Target="../tags/tag56.xml"/><Relationship Id="rId5" Type="http://schemas.openxmlformats.org/officeDocument/2006/relationships/tags" Target="../tags/tag55.xml"/><Relationship Id="rId4" Type="http://schemas.openxmlformats.org/officeDocument/2006/relationships/tags" Target="../tags/tag54.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bg>
      <p:bgPr>
        <a:solidFill>
          <a:srgbClr val="FFFFFF"/>
        </a:solidFill>
        <a:effectLst/>
      </p:bgPr>
    </p:bg>
    <p:spTree>
      <p:nvGrpSpPr>
        <p:cNvPr id="1" name=""/>
        <p:cNvGrpSpPr/>
        <p:nvPr/>
      </p:nvGrpSpPr>
      <p:grpSpPr>
        <a:xfrm>
          <a:off x="0" y="0"/>
          <a:ext cx="0" cy="0"/>
          <a:chOff x="0" y="0"/>
          <a:chExt cx="0" cy="0"/>
        </a:xfrm>
      </p:grpSpPr>
      <p:sp>
        <p:nvSpPr>
          <p:cNvPr id="2" name="标题 1"/>
          <p:cNvSpPr>
            <a:spLocks noGrp="1"/>
          </p:cNvSpPr>
          <p:nvPr>
            <p:ph type="ctrTitle" hasCustomPrompt="1"/>
            <p:custDataLst>
              <p:tags r:id="rId1"/>
            </p:custDataLst>
          </p:nvPr>
        </p:nvSpPr>
        <p:spPr>
          <a:xfrm>
            <a:off x="1198800" y="914400"/>
            <a:ext cx="9799200" cy="2570400"/>
          </a:xfrm>
        </p:spPr>
        <p:txBody>
          <a:bodyPr lIns="90000" tIns="46800" rIns="90000" bIns="46800" anchor="b" anchorCtr="0">
            <a:normAutofit/>
          </a:bodyPr>
          <a:lstStyle>
            <a:lvl1pPr algn="ctr">
              <a:defRPr sz="6000" b="1" i="0" spc="300" baseline="0">
                <a:effectLst/>
              </a:defRPr>
            </a:lvl1pPr>
          </a:lstStyle>
          <a:p>
            <a:r>
              <a:rPr lang="zh-CN" altLang="en-US" dirty="0"/>
              <a:t>单击此处编辑标题</a:t>
            </a:r>
          </a:p>
        </p:txBody>
      </p:sp>
      <p:sp>
        <p:nvSpPr>
          <p:cNvPr id="3" name="副标题 2"/>
          <p:cNvSpPr>
            <a:spLocks noGrp="1"/>
          </p:cNvSpPr>
          <p:nvPr>
            <p:ph type="subTitle" idx="1" hasCustomPrompt="1"/>
            <p:custDataLst>
              <p:tags r:id="rId2"/>
            </p:custDataLst>
          </p:nvPr>
        </p:nvSpPr>
        <p:spPr>
          <a:xfrm>
            <a:off x="1198800" y="3560400"/>
            <a:ext cx="9799200" cy="1472400"/>
          </a:xfrm>
        </p:spPr>
        <p:txBody>
          <a:bodyPr lIns="90000" tIns="46800" rIns="90000" bIns="46800">
            <a:normAutofit/>
          </a:bodyPr>
          <a:lstStyle>
            <a:lvl1pPr marL="0" indent="0" algn="ctr" eaLnBrk="1" fontAlgn="auto" latinLnBrk="0" hangingPunct="1">
              <a:lnSpc>
                <a:spcPct val="110000"/>
              </a:lnSpc>
              <a:buNone/>
              <a:defRPr sz="2400" u="none" strike="noStrike" kern="1200" cap="none" spc="200" normalizeH="0" baseline="0">
                <a:uFillTx/>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dirty="0"/>
              <a:t>单击此处编辑副标题</a:t>
            </a:r>
          </a:p>
        </p:txBody>
      </p:sp>
      <p:sp>
        <p:nvSpPr>
          <p:cNvPr id="16" name="日期占位符 15"/>
          <p:cNvSpPr>
            <a:spLocks noGrp="1"/>
          </p:cNvSpPr>
          <p:nvPr>
            <p:ph type="dt" sz="half" idx="10"/>
            <p:custDataLst>
              <p:tags r:id="rId3"/>
            </p:custDataLst>
          </p:nvPr>
        </p:nvSpPr>
        <p:spPr/>
        <p:txBody>
          <a:bodyPr/>
          <a:lstStyle/>
          <a:p>
            <a:fld id="{760FBDFE-C587-4B4C-A407-44438C67B59E}" type="datetimeFigureOut">
              <a:rPr lang="zh-CN" altLang="en-US" smtClean="0"/>
              <a:t>2024/11/6</a:t>
            </a:fld>
            <a:endParaRPr lang="zh-CN" altLang="en-US"/>
          </a:p>
        </p:txBody>
      </p:sp>
      <p:sp>
        <p:nvSpPr>
          <p:cNvPr id="17" name="页脚占位符 16"/>
          <p:cNvSpPr>
            <a:spLocks noGrp="1"/>
          </p:cNvSpPr>
          <p:nvPr>
            <p:ph type="ftr" sz="quarter" idx="11"/>
            <p:custDataLst>
              <p:tags r:id="rId4"/>
            </p:custDataLst>
          </p:nvPr>
        </p:nvSpPr>
        <p:spPr/>
        <p:txBody>
          <a:bodyPr/>
          <a:lstStyle/>
          <a:p>
            <a:endParaRPr lang="zh-CN" altLang="en-US" dirty="0"/>
          </a:p>
        </p:txBody>
      </p:sp>
      <p:sp>
        <p:nvSpPr>
          <p:cNvPr id="18" name="灯片编号占位符 17"/>
          <p:cNvSpPr>
            <a:spLocks noGrp="1"/>
          </p:cNvSpPr>
          <p:nvPr>
            <p:ph type="sldNum" sz="quarter" idx="12"/>
            <p:custDataLst>
              <p:tags r:id="rId5"/>
            </p:custDataLst>
          </p:nvPr>
        </p:nvSpPr>
        <p:spPr/>
        <p:txBody>
          <a:bodyPr/>
          <a:lstStyle/>
          <a:p>
            <a:fld id="{49AE70B2-8BF9-45C0-BB95-33D1B9D3A854}" type="slidenum">
              <a:rPr lang="zh-CN" altLang="en-US" smtClean="0"/>
              <a:t>‹#›</a:t>
            </a:fld>
            <a:endParaRPr lang="zh-CN" altLang="en-US" dirty="0"/>
          </a:p>
        </p:txBody>
      </p:sp>
    </p:spTree>
  </p:cSld>
  <p:clrMapOvr>
    <a:masterClrMapping/>
  </p:clrMapOvr>
  <p:transition advClick="0" advTm="0">
    <p:random/>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竖排标题与文本">
    <p:bg>
      <p:bgPr>
        <a:solidFill>
          <a:srgbClr val="FFFFFF"/>
        </a:solidFill>
        <a:effectLst/>
      </p:bgPr>
    </p:bg>
    <p:spTree>
      <p:nvGrpSpPr>
        <p:cNvPr id="1" name=""/>
        <p:cNvGrpSpPr/>
        <p:nvPr/>
      </p:nvGrpSpPr>
      <p:grpSpPr>
        <a:xfrm>
          <a:off x="0" y="0"/>
          <a:ext cx="0" cy="0"/>
          <a:chOff x="0" y="0"/>
          <a:chExt cx="0" cy="0"/>
        </a:xfrm>
      </p:grpSpPr>
      <p:sp>
        <p:nvSpPr>
          <p:cNvPr id="2" name="竖排标题 1"/>
          <p:cNvSpPr>
            <a:spLocks noGrp="1"/>
          </p:cNvSpPr>
          <p:nvPr>
            <p:ph type="title" orient="vert" hasCustomPrompt="1"/>
            <p:custDataLst>
              <p:tags r:id="rId1"/>
            </p:custDataLst>
          </p:nvPr>
        </p:nvSpPr>
        <p:spPr>
          <a:xfrm>
            <a:off x="10234800" y="914400"/>
            <a:ext cx="1044000" cy="5029200"/>
          </a:xfrm>
        </p:spPr>
        <p:txBody>
          <a:bodyPr vert="eaVert" lIns="90000" tIns="46800" rIns="90000" bIns="46800" rtlCol="0" anchor="ctr" anchorCtr="0">
            <a:normAutofit/>
          </a:bodyPr>
          <a:lstStyle>
            <a:lvl1pPr marL="0" marR="0" lvl="0" algn="l" defTabSz="914400" rtl="0" eaLnBrk="1" fontAlgn="auto" latinLnBrk="0" hangingPunct="1">
              <a:lnSpc>
                <a:spcPct val="100000"/>
              </a:lnSpc>
              <a:spcAft>
                <a:spcPts val="0"/>
              </a:spcAft>
              <a:buNone/>
              <a:defRPr kumimoji="0" lang="zh-CN" altLang="en-US" sz="2800" b="1" i="0" u="none" strike="noStrike" kern="1200" cap="none" spc="300" normalizeH="0" baseline="0" noProof="1" dirty="0">
                <a:uFillTx/>
                <a:latin typeface="Noto Sans S Chinese Medium" panose="020B0600000000000000" charset="-122"/>
                <a:ea typeface="Noto Sans S Chinese Medium" panose="020B0600000000000000" charset="-122"/>
                <a:cs typeface="Noto Sans S Chinese Medium" panose="020B0600000000000000" charset="-122"/>
                <a:sym typeface="+mn-ea"/>
              </a:defRPr>
            </a:lvl1pPr>
          </a:lstStyle>
          <a:p>
            <a:pPr lvl="0"/>
            <a:r>
              <a:rPr dirty="0">
                <a:sym typeface="+mn-ea"/>
              </a:rPr>
              <a:t>单击此处编辑标题</a:t>
            </a:r>
          </a:p>
        </p:txBody>
      </p:sp>
      <p:sp>
        <p:nvSpPr>
          <p:cNvPr id="3" name="竖排文字占位符 2"/>
          <p:cNvSpPr>
            <a:spLocks noGrp="1"/>
          </p:cNvSpPr>
          <p:nvPr>
            <p:ph type="body" orient="vert" idx="1"/>
            <p:custDataLst>
              <p:tags r:id="rId2"/>
            </p:custDataLst>
          </p:nvPr>
        </p:nvSpPr>
        <p:spPr>
          <a:xfrm>
            <a:off x="914400" y="914400"/>
            <a:ext cx="9169200" cy="5029200"/>
          </a:xfrm>
        </p:spPr>
        <p:txBody>
          <a:bodyPr vert="eaVert" lIns="46800" tIns="46800" rIns="46800" bIns="46800"/>
          <a:lstStyle>
            <a:lvl1pPr marL="228600" indent="-228600" eaLnBrk="1" fontAlgn="auto" latinLnBrk="0" hangingPunct="1">
              <a:lnSpc>
                <a:spcPct val="130000"/>
              </a:lnSpc>
              <a:spcAft>
                <a:spcPts val="1000"/>
              </a:spcAft>
              <a:defRPr u="none" strike="noStrike" kern="1200" cap="none" spc="150" normalizeH="0" baseline="0">
                <a:uFillTx/>
              </a:defRPr>
            </a:lvl1pPr>
            <a:lvl2pPr marL="685800" indent="-228600" defTabSz="914400" eaLnBrk="1" fontAlgn="auto" latinLnBrk="0" hangingPunct="1">
              <a:lnSpc>
                <a:spcPct val="120000"/>
              </a:lnSpc>
              <a:spcAft>
                <a:spcPts val="600"/>
              </a:spcAft>
              <a:tabLst>
                <a:tab pos="1609725" algn="l"/>
                <a:tab pos="1609725" algn="l"/>
                <a:tab pos="1609725" algn="l"/>
                <a:tab pos="1609725" algn="l"/>
              </a:tabLst>
              <a:defRPr u="none" strike="noStrike" kern="1200" cap="none" spc="150" normalizeH="0" baseline="0">
                <a:uFillTx/>
              </a:defRPr>
            </a:lvl2pPr>
            <a:lvl3pPr marL="1143000" indent="-228600" eaLnBrk="1" fontAlgn="auto" latinLnBrk="0" hangingPunct="1">
              <a:lnSpc>
                <a:spcPct val="120000"/>
              </a:lnSpc>
              <a:spcAft>
                <a:spcPts val="600"/>
              </a:spcAft>
              <a:defRPr u="none" strike="noStrike" kern="1200" cap="none" spc="150" normalizeH="0" baseline="0">
                <a:uFillTx/>
              </a:defRPr>
            </a:lvl3pPr>
            <a:lvl4pPr marL="1600200" indent="-228600" eaLnBrk="1" fontAlgn="auto" latinLnBrk="0" hangingPunct="1">
              <a:lnSpc>
                <a:spcPct val="120000"/>
              </a:lnSpc>
              <a:spcAft>
                <a:spcPts val="300"/>
              </a:spcAft>
              <a:defRPr u="none" strike="noStrike" kern="1200" cap="none" spc="150" normalizeH="0" baseline="0">
                <a:uFillTx/>
              </a:defRPr>
            </a:lvl4pPr>
            <a:lvl5pPr marL="2057400" indent="-228600" eaLnBrk="1" fontAlgn="auto" latinLnBrk="0" hangingPunct="1">
              <a:lnSpc>
                <a:spcPct val="120000"/>
              </a:lnSpc>
              <a:spcAft>
                <a:spcPts val="300"/>
              </a:spcAft>
              <a:defRPr u="none" strike="noStrike" kern="1200" cap="none" spc="150" normalizeH="0" baseline="0">
                <a:uFillTx/>
              </a:defRPr>
            </a:lvl5p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p>
        </p:txBody>
      </p:sp>
      <p:sp>
        <p:nvSpPr>
          <p:cNvPr id="4" name="日期占位符 3"/>
          <p:cNvSpPr>
            <a:spLocks noGrp="1"/>
          </p:cNvSpPr>
          <p:nvPr>
            <p:ph type="dt" sz="half" idx="10"/>
            <p:custDataLst>
              <p:tags r:id="rId3"/>
            </p:custDataLst>
          </p:nvPr>
        </p:nvSpPr>
        <p:spPr/>
        <p:txBody>
          <a:bodyPr/>
          <a:lstStyle/>
          <a:p>
            <a:fld id="{760FBDFE-C587-4B4C-A407-44438C67B59E}" type="datetimeFigureOut">
              <a:rPr lang="zh-CN" altLang="en-US" smtClean="0"/>
              <a:t>2024/11/6</a:t>
            </a:fld>
            <a:endParaRPr lang="zh-CN" altLang="en-US"/>
          </a:p>
        </p:txBody>
      </p:sp>
      <p:sp>
        <p:nvSpPr>
          <p:cNvPr id="5" name="页脚占位符 4"/>
          <p:cNvSpPr>
            <a:spLocks noGrp="1"/>
          </p:cNvSpPr>
          <p:nvPr>
            <p:ph type="ftr" sz="quarter" idx="11"/>
            <p:custDataLst>
              <p:tags r:id="rId4"/>
            </p:custDataLst>
          </p:nvPr>
        </p:nvSpPr>
        <p:spPr/>
        <p:txBody>
          <a:bodyPr/>
          <a:lstStyle/>
          <a:p>
            <a:endParaRPr lang="zh-CN" altLang="en-US"/>
          </a:p>
        </p:txBody>
      </p:sp>
      <p:sp>
        <p:nvSpPr>
          <p:cNvPr id="6" name="灯片编号占位符 5"/>
          <p:cNvSpPr>
            <a:spLocks noGrp="1"/>
          </p:cNvSpPr>
          <p:nvPr>
            <p:ph type="sldNum" sz="quarter" idx="12"/>
            <p:custDataLst>
              <p:tags r:id="rId5"/>
            </p:custDataLst>
          </p:nvPr>
        </p:nvSpPr>
        <p:spPr/>
        <p:txBody>
          <a:bodyPr/>
          <a:lstStyle/>
          <a:p>
            <a:fld id="{49AE70B2-8BF9-45C0-BB95-33D1B9D3A854}" type="slidenum">
              <a:rPr lang="zh-CN" altLang="en-US" smtClean="0"/>
              <a:t>‹#›</a:t>
            </a:fld>
            <a:endParaRPr lang="zh-CN" altLang="en-US"/>
          </a:p>
        </p:txBody>
      </p:sp>
    </p:spTree>
  </p:cSld>
  <p:clrMapOvr>
    <a:masterClrMapping/>
  </p:clrMapOvr>
  <p:transition advClick="0" advTm="0">
    <p:random/>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内容">
    <p:bg>
      <p:bgPr>
        <a:solidFill>
          <a:srgbClr val="FFFFFF"/>
        </a:solidFill>
        <a:effectLst/>
      </p:bgPr>
    </p:bg>
    <p:spTree>
      <p:nvGrpSpPr>
        <p:cNvPr id="1" name=""/>
        <p:cNvGrpSpPr/>
        <p:nvPr/>
      </p:nvGrpSpPr>
      <p:grpSpPr>
        <a:xfrm>
          <a:off x="0" y="0"/>
          <a:ext cx="0" cy="0"/>
          <a:chOff x="0" y="0"/>
          <a:chExt cx="0" cy="0"/>
        </a:xfrm>
      </p:grpSpPr>
      <p:sp>
        <p:nvSpPr>
          <p:cNvPr id="3" name="日期占位符 2"/>
          <p:cNvSpPr>
            <a:spLocks noGrp="1"/>
          </p:cNvSpPr>
          <p:nvPr>
            <p:ph type="dt" sz="half" idx="10"/>
            <p:custDataLst>
              <p:tags r:id="rId1"/>
            </p:custDataLst>
          </p:nvPr>
        </p:nvSpPr>
        <p:spPr/>
        <p:txBody>
          <a:bodyPr/>
          <a:lstStyle/>
          <a:p>
            <a:fld id="{760FBDFE-C587-4B4C-A407-44438C67B59E}" type="datetimeFigureOut">
              <a:rPr lang="zh-CN" altLang="en-US" smtClean="0"/>
              <a:t>2024/11/6</a:t>
            </a:fld>
            <a:endParaRPr lang="zh-CN" altLang="en-US"/>
          </a:p>
        </p:txBody>
      </p:sp>
      <p:sp>
        <p:nvSpPr>
          <p:cNvPr id="4" name="页脚占位符 3"/>
          <p:cNvSpPr>
            <a:spLocks noGrp="1"/>
          </p:cNvSpPr>
          <p:nvPr>
            <p:ph type="ftr" sz="quarter" idx="11"/>
            <p:custDataLst>
              <p:tags r:id="rId2"/>
            </p:custDataLst>
          </p:nvPr>
        </p:nvSpPr>
        <p:spPr/>
        <p:txBody>
          <a:bodyPr/>
          <a:lstStyle/>
          <a:p>
            <a:endParaRPr lang="zh-CN" altLang="en-US"/>
          </a:p>
        </p:txBody>
      </p:sp>
      <p:sp>
        <p:nvSpPr>
          <p:cNvPr id="5" name="灯片编号占位符 4"/>
          <p:cNvSpPr>
            <a:spLocks noGrp="1"/>
          </p:cNvSpPr>
          <p:nvPr>
            <p:ph type="sldNum" sz="quarter" idx="12"/>
            <p:custDataLst>
              <p:tags r:id="rId3"/>
            </p:custDataLst>
          </p:nvPr>
        </p:nvSpPr>
        <p:spPr/>
        <p:txBody>
          <a:bodyPr/>
          <a:lstStyle/>
          <a:p>
            <a:fld id="{49AE70B2-8BF9-45C0-BB95-33D1B9D3A854}" type="slidenum">
              <a:rPr lang="zh-CN" altLang="en-US" smtClean="0"/>
              <a:t>‹#›</a:t>
            </a:fld>
            <a:endParaRPr lang="zh-CN" altLang="en-US"/>
          </a:p>
        </p:txBody>
      </p:sp>
      <p:sp>
        <p:nvSpPr>
          <p:cNvPr id="7" name="内容占位符 6"/>
          <p:cNvSpPr>
            <a:spLocks noGrp="1"/>
          </p:cNvSpPr>
          <p:nvPr>
            <p:ph sz="quarter" idx="13"/>
            <p:custDataLst>
              <p:tags r:id="rId4"/>
            </p:custDataLst>
          </p:nvPr>
        </p:nvSpPr>
        <p:spPr>
          <a:xfrm>
            <a:off x="608400" y="774000"/>
            <a:ext cx="10972800" cy="5482800"/>
          </a:xfrm>
        </p:spPr>
        <p:txBody>
          <a:bodyPr/>
          <a:lstStyle>
            <a:lvl1pPr marL="228600" indent="-228600" eaLnBrk="1" fontAlgn="auto" latinLnBrk="0" hangingPunct="1">
              <a:lnSpc>
                <a:spcPct val="130000"/>
              </a:lnSpc>
              <a:defRPr u="none" strike="noStrike" kern="1200" cap="none" spc="150" normalizeH="0" baseline="0">
                <a:uFillTx/>
              </a:defRPr>
            </a:lvl1pPr>
            <a:lvl2pPr marL="685800" indent="-228600" defTabSz="914400" eaLnBrk="1" fontAlgn="auto" latinLnBrk="0" hangingPunct="1">
              <a:lnSpc>
                <a:spcPct val="120000"/>
              </a:lnSpc>
              <a:tabLst>
                <a:tab pos="1609725" algn="l"/>
                <a:tab pos="1609725" algn="l"/>
                <a:tab pos="1609725" algn="l"/>
                <a:tab pos="1609725" algn="l"/>
              </a:tabLst>
              <a:defRPr u="none" strike="noStrike" kern="1200" cap="none" spc="150" normalizeH="0" baseline="0">
                <a:uFillTx/>
              </a:defRPr>
            </a:lvl2pPr>
            <a:lvl3pPr marL="1143000" indent="-228600" eaLnBrk="1" fontAlgn="auto" latinLnBrk="0" hangingPunct="1">
              <a:lnSpc>
                <a:spcPct val="120000"/>
              </a:lnSpc>
              <a:defRPr u="none" strike="noStrike" kern="1200" cap="none" spc="150" normalizeH="0" baseline="0">
                <a:uFillTx/>
              </a:defRPr>
            </a:lvl3pPr>
            <a:lvl4pPr marL="1600200" indent="-228600" eaLnBrk="1" fontAlgn="auto" latinLnBrk="0" hangingPunct="1">
              <a:lnSpc>
                <a:spcPct val="120000"/>
              </a:lnSpc>
              <a:defRPr u="none" strike="noStrike" kern="1200" cap="none" spc="150" normalizeH="0" baseline="0">
                <a:uFillTx/>
              </a:defRPr>
            </a:lvl4pPr>
            <a:lvl5pPr marL="2057400" indent="-228600" eaLnBrk="1" fontAlgn="auto" latinLnBrk="0" hangingPunct="1">
              <a:lnSpc>
                <a:spcPct val="120000"/>
              </a:lnSpc>
              <a:defRPr u="none" strike="noStrike" kern="1200" cap="none" spc="150" normalizeH="0" baseline="0">
                <a:uFillTx/>
              </a:defRPr>
            </a:lvl5p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p>
        </p:txBody>
      </p:sp>
    </p:spTree>
  </p:cSld>
  <p:clrMapOvr>
    <a:masterClrMapping/>
  </p:clrMapOvr>
  <p:transition advClick="0" advTm="0">
    <p:random/>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末尾幻灯片">
    <p:bg>
      <p:bgPr>
        <a:solidFill>
          <a:srgbClr val="FFFFFF"/>
        </a:solidFill>
        <a:effectLst/>
      </p:bgPr>
    </p:bg>
    <p:spTree>
      <p:nvGrpSpPr>
        <p:cNvPr id="1" name=""/>
        <p:cNvGrpSpPr/>
        <p:nvPr/>
      </p:nvGrpSpPr>
      <p:grpSpPr>
        <a:xfrm>
          <a:off x="0" y="0"/>
          <a:ext cx="0" cy="0"/>
          <a:chOff x="0" y="0"/>
          <a:chExt cx="0" cy="0"/>
        </a:xfrm>
      </p:grpSpPr>
      <p:sp>
        <p:nvSpPr>
          <p:cNvPr id="3" name="日期占位符 2"/>
          <p:cNvSpPr>
            <a:spLocks noGrp="1"/>
          </p:cNvSpPr>
          <p:nvPr>
            <p:ph type="dt" sz="half" idx="10"/>
            <p:custDataLst>
              <p:tags r:id="rId1"/>
            </p:custDataLst>
          </p:nvPr>
        </p:nvSpPr>
        <p:spPr/>
        <p:txBody>
          <a:bodyPr/>
          <a:lstStyle/>
          <a:p>
            <a:fld id="{760FBDFE-C587-4B4C-A407-44438C67B59E}" type="datetimeFigureOut">
              <a:rPr lang="zh-CN" altLang="en-US" smtClean="0"/>
              <a:t>2024/11/6</a:t>
            </a:fld>
            <a:endParaRPr lang="zh-CN" altLang="en-US"/>
          </a:p>
        </p:txBody>
      </p:sp>
      <p:sp>
        <p:nvSpPr>
          <p:cNvPr id="4" name="页脚占位符 3"/>
          <p:cNvSpPr>
            <a:spLocks noGrp="1"/>
          </p:cNvSpPr>
          <p:nvPr>
            <p:ph type="ftr" sz="quarter" idx="11"/>
            <p:custDataLst>
              <p:tags r:id="rId2"/>
            </p:custDataLst>
          </p:nvPr>
        </p:nvSpPr>
        <p:spPr/>
        <p:txBody>
          <a:bodyPr/>
          <a:lstStyle/>
          <a:p>
            <a:endParaRPr lang="zh-CN" altLang="en-US"/>
          </a:p>
        </p:txBody>
      </p:sp>
      <p:sp>
        <p:nvSpPr>
          <p:cNvPr id="5" name="灯片编号占位符 4"/>
          <p:cNvSpPr>
            <a:spLocks noGrp="1"/>
          </p:cNvSpPr>
          <p:nvPr>
            <p:ph type="sldNum" sz="quarter" idx="12"/>
            <p:custDataLst>
              <p:tags r:id="rId3"/>
            </p:custDataLst>
          </p:nvPr>
        </p:nvSpPr>
        <p:spPr/>
        <p:txBody>
          <a:bodyPr/>
          <a:lstStyle/>
          <a:p>
            <a:fld id="{49AE70B2-8BF9-45C0-BB95-33D1B9D3A854}" type="slidenum">
              <a:rPr lang="zh-CN" altLang="en-US" smtClean="0"/>
              <a:t>‹#›</a:t>
            </a:fld>
            <a:endParaRPr lang="zh-CN" altLang="en-US"/>
          </a:p>
        </p:txBody>
      </p:sp>
      <p:sp>
        <p:nvSpPr>
          <p:cNvPr id="2" name="标题 1"/>
          <p:cNvSpPr>
            <a:spLocks noGrp="1"/>
          </p:cNvSpPr>
          <p:nvPr>
            <p:ph type="title" hasCustomPrompt="1"/>
            <p:custDataLst>
              <p:tags r:id="rId4"/>
            </p:custDataLst>
          </p:nvPr>
        </p:nvSpPr>
        <p:spPr>
          <a:xfrm>
            <a:off x="1198800" y="2484000"/>
            <a:ext cx="9799200" cy="1018800"/>
          </a:xfrm>
        </p:spPr>
        <p:txBody>
          <a:bodyPr vert="horz" lIns="90000" tIns="46800" rIns="90000" bIns="46800" rtlCol="0" anchor="t" anchorCtr="0">
            <a:normAutofit/>
          </a:bodyPr>
          <a:lstStyle>
            <a:lvl1pPr marL="0" marR="0" algn="ctr" defTabSz="914400" rtl="0" eaLnBrk="1" fontAlgn="auto" latinLnBrk="0" hangingPunct="1">
              <a:lnSpc>
                <a:spcPct val="100000"/>
              </a:lnSpc>
              <a:buNone/>
              <a:defRPr kumimoji="0" lang="zh-CN" altLang="en-US" sz="6000" b="1" i="0" u="none" strike="noStrike" kern="1200" cap="none" spc="300" normalizeH="0" baseline="0" noProof="1" dirty="0">
                <a:effectLst/>
                <a:uFillTx/>
                <a:latin typeface="Noto Sans S Chinese Medium" panose="020B0600000000000000" charset="-122"/>
                <a:ea typeface="Noto Sans S Chinese Medium" panose="020B0600000000000000" charset="-122"/>
                <a:cs typeface="Noto Sans S Chinese Medium" panose="020B0600000000000000" charset="-122"/>
                <a:sym typeface="+mn-ea"/>
              </a:defRPr>
            </a:lvl1pPr>
          </a:lstStyle>
          <a:p>
            <a:pPr lvl="0"/>
            <a:r>
              <a:rPr>
                <a:sym typeface="+mn-ea"/>
              </a:rPr>
              <a:t>单击此处编辑标题</a:t>
            </a:r>
          </a:p>
        </p:txBody>
      </p:sp>
      <p:sp>
        <p:nvSpPr>
          <p:cNvPr id="7" name="文本占位符 6"/>
          <p:cNvSpPr>
            <a:spLocks noGrp="1"/>
          </p:cNvSpPr>
          <p:nvPr>
            <p:ph type="body" sz="quarter" idx="13"/>
            <p:custDataLst>
              <p:tags r:id="rId5"/>
            </p:custDataLst>
          </p:nvPr>
        </p:nvSpPr>
        <p:spPr>
          <a:xfrm>
            <a:off x="1198800" y="3560400"/>
            <a:ext cx="9799200" cy="471600"/>
          </a:xfrm>
        </p:spPr>
        <p:txBody>
          <a:bodyPr lIns="90000" tIns="46800" rIns="90000" bIns="46800">
            <a:normAutofit/>
          </a:bodyPr>
          <a:lstStyle>
            <a:lvl1pPr marL="0" indent="0" algn="ctr">
              <a:lnSpc>
                <a:spcPct val="110000"/>
              </a:lnSpc>
              <a:buNone/>
              <a:defRPr sz="2400" spc="200" baseline="0"/>
            </a:lvl1pPr>
          </a:lstStyle>
          <a:p>
            <a:pPr lvl="0"/>
            <a:r>
              <a:rPr lang="zh-CN" altLang="en-US" dirty="0"/>
              <a:t>单击此处编辑母版文本样式</a:t>
            </a:r>
          </a:p>
        </p:txBody>
      </p:sp>
    </p:spTree>
  </p:cSld>
  <p:clrMapOvr>
    <a:masterClrMapping/>
  </p:clrMapOvr>
  <p:transition advClick="0" advTm="0">
    <p:random/>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2800" cy="1143000"/>
          </a:xfrm>
          <a:prstGeom prst="rect">
            <a:avLst/>
          </a:prstGeom>
        </p:spPr>
        <p:txBody>
          <a:bodyPr/>
          <a:lstStyle/>
          <a:p>
            <a:r>
              <a:rPr lang="zh-CN" altLang="en-US"/>
              <a:t>单击此处编辑母版标题样式</a:t>
            </a:r>
          </a:p>
        </p:txBody>
      </p:sp>
      <p:sp>
        <p:nvSpPr>
          <p:cNvPr id="3" name="竖排文字占位符 2"/>
          <p:cNvSpPr>
            <a:spLocks noGrp="1"/>
          </p:cNvSpPr>
          <p:nvPr>
            <p:ph type="body" orient="vert" idx="1"/>
          </p:nvPr>
        </p:nvSpPr>
        <p:spPr>
          <a:xfrm>
            <a:off x="609600" y="1600201"/>
            <a:ext cx="10972800" cy="4525963"/>
          </a:xfrm>
          <a:prstGeom prst="rect">
            <a:avLst/>
          </a:prstGeo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a:xfrm>
            <a:off x="609600" y="6356351"/>
            <a:ext cx="2844800" cy="365125"/>
          </a:xfrm>
          <a:prstGeom prst="rect">
            <a:avLst/>
          </a:prstGeom>
        </p:spPr>
        <p:txBody>
          <a:bodyPr/>
          <a:lstStyle/>
          <a:p>
            <a:fld id="{2E3AAC11-D570-4EA9-AFC0-30FB72BA45EB}" type="datetimeFigureOut">
              <a:rPr lang="zh-CN" altLang="en-US" smtClean="0"/>
              <a:t>2024/11/6</a:t>
            </a:fld>
            <a:endParaRPr lang="zh-CN" altLang="en-US"/>
          </a:p>
        </p:txBody>
      </p:sp>
      <p:sp>
        <p:nvSpPr>
          <p:cNvPr id="5" name="页脚占位符 4"/>
          <p:cNvSpPr>
            <a:spLocks noGrp="1"/>
          </p:cNvSpPr>
          <p:nvPr>
            <p:ph type="ftr" sz="quarter" idx="11"/>
          </p:nvPr>
        </p:nvSpPr>
        <p:spPr>
          <a:xfrm>
            <a:off x="4165600" y="6356351"/>
            <a:ext cx="3860800" cy="365125"/>
          </a:xfrm>
          <a:prstGeom prst="rect">
            <a:avLst/>
          </a:prstGeom>
        </p:spPr>
        <p:txBody>
          <a:bodyPr/>
          <a:lstStyle/>
          <a:p>
            <a:endParaRPr lang="zh-CN" altLang="en-US"/>
          </a:p>
        </p:txBody>
      </p:sp>
      <p:sp>
        <p:nvSpPr>
          <p:cNvPr id="6" name="灯片编号占位符 5"/>
          <p:cNvSpPr>
            <a:spLocks noGrp="1"/>
          </p:cNvSpPr>
          <p:nvPr>
            <p:ph type="sldNum" sz="quarter" idx="12"/>
          </p:nvPr>
        </p:nvSpPr>
        <p:spPr>
          <a:xfrm>
            <a:off x="8737600" y="6356351"/>
            <a:ext cx="2844800" cy="365125"/>
          </a:xfrm>
          <a:prstGeom prst="rect">
            <a:avLst/>
          </a:prstGeom>
        </p:spPr>
        <p:txBody>
          <a:bodyPr/>
          <a:lstStyle/>
          <a:p>
            <a:fld id="{55ECCFAA-F4FB-487C-9F1E-C8836D0C3DC9}" type="slidenum">
              <a:rPr lang="zh-CN" altLang="en-US" smtClean="0"/>
              <a:t>‹#›</a:t>
            </a:fld>
            <a:endParaRPr lang="zh-CN" altLang="en-US"/>
          </a:p>
        </p:txBody>
      </p:sp>
    </p:spTree>
    <p:extLst>
      <p:ext uri="{BB962C8B-B14F-4D97-AF65-F5344CB8AC3E}">
        <p14:creationId xmlns:p14="http://schemas.microsoft.com/office/powerpoint/2010/main" val="407303824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839200" y="274639"/>
            <a:ext cx="2743200" cy="5851525"/>
          </a:xfrm>
          <a:prstGeom prst="rect">
            <a:avLst/>
          </a:prstGeo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609600" y="274639"/>
            <a:ext cx="8026400" cy="5851525"/>
          </a:xfrm>
          <a:prstGeom prst="rect">
            <a:avLst/>
          </a:prstGeo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a:xfrm>
            <a:off x="609600" y="6356351"/>
            <a:ext cx="2844800" cy="365125"/>
          </a:xfrm>
          <a:prstGeom prst="rect">
            <a:avLst/>
          </a:prstGeom>
        </p:spPr>
        <p:txBody>
          <a:bodyPr/>
          <a:lstStyle/>
          <a:p>
            <a:fld id="{2E3AAC11-D570-4EA9-AFC0-30FB72BA45EB}" type="datetimeFigureOut">
              <a:rPr lang="zh-CN" altLang="en-US" smtClean="0"/>
              <a:t>2024/11/6</a:t>
            </a:fld>
            <a:endParaRPr lang="zh-CN" altLang="en-US"/>
          </a:p>
        </p:txBody>
      </p:sp>
      <p:sp>
        <p:nvSpPr>
          <p:cNvPr id="5" name="页脚占位符 4"/>
          <p:cNvSpPr>
            <a:spLocks noGrp="1"/>
          </p:cNvSpPr>
          <p:nvPr>
            <p:ph type="ftr" sz="quarter" idx="11"/>
          </p:nvPr>
        </p:nvSpPr>
        <p:spPr>
          <a:xfrm>
            <a:off x="4165600" y="6356351"/>
            <a:ext cx="3860800" cy="365125"/>
          </a:xfrm>
          <a:prstGeom prst="rect">
            <a:avLst/>
          </a:prstGeom>
        </p:spPr>
        <p:txBody>
          <a:bodyPr/>
          <a:lstStyle/>
          <a:p>
            <a:endParaRPr lang="zh-CN" altLang="en-US"/>
          </a:p>
        </p:txBody>
      </p:sp>
      <p:sp>
        <p:nvSpPr>
          <p:cNvPr id="6" name="灯片编号占位符 5"/>
          <p:cNvSpPr>
            <a:spLocks noGrp="1"/>
          </p:cNvSpPr>
          <p:nvPr>
            <p:ph type="sldNum" sz="quarter" idx="12"/>
          </p:nvPr>
        </p:nvSpPr>
        <p:spPr>
          <a:xfrm>
            <a:off x="8737600" y="6356351"/>
            <a:ext cx="2844800" cy="365125"/>
          </a:xfrm>
          <a:prstGeom prst="rect">
            <a:avLst/>
          </a:prstGeom>
        </p:spPr>
        <p:txBody>
          <a:bodyPr/>
          <a:lstStyle/>
          <a:p>
            <a:fld id="{55ECCFAA-F4FB-487C-9F1E-C8836D0C3DC9}" type="slidenum">
              <a:rPr lang="zh-CN" altLang="en-US" smtClean="0"/>
              <a:t>‹#›</a:t>
            </a:fld>
            <a:endParaRPr lang="zh-CN" altLang="en-US"/>
          </a:p>
        </p:txBody>
      </p:sp>
    </p:spTree>
    <p:extLst>
      <p:ext uri="{BB962C8B-B14F-4D97-AF65-F5344CB8AC3E}">
        <p14:creationId xmlns:p14="http://schemas.microsoft.com/office/powerpoint/2010/main" val="68229720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自定义版式">
    <p:spTree>
      <p:nvGrpSpPr>
        <p:cNvPr id="1" name=""/>
        <p:cNvGrpSpPr/>
        <p:nvPr/>
      </p:nvGrpSpPr>
      <p:grpSpPr>
        <a:xfrm>
          <a:off x="0" y="0"/>
          <a:ext cx="0" cy="0"/>
          <a:chOff x="0" y="0"/>
          <a:chExt cx="0" cy="0"/>
        </a:xfrm>
      </p:grpSpPr>
    </p:spTree>
    <p:extLst>
      <p:ext uri="{BB962C8B-B14F-4D97-AF65-F5344CB8AC3E}">
        <p14:creationId xmlns:p14="http://schemas.microsoft.com/office/powerpoint/2010/main" val="12132541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rgbClr val="FFFFFF"/>
        </a:solidFill>
        <a:effectLst/>
      </p:bgPr>
    </p:bg>
    <p:spTree>
      <p:nvGrpSpPr>
        <p:cNvPr id="1" name=""/>
        <p:cNvGrpSpPr/>
        <p:nvPr/>
      </p:nvGrpSpPr>
      <p:grpSpPr>
        <a:xfrm>
          <a:off x="0" y="0"/>
          <a:ext cx="0" cy="0"/>
          <a:chOff x="0" y="0"/>
          <a:chExt cx="0" cy="0"/>
        </a:xfrm>
      </p:grpSpPr>
      <p:sp>
        <p:nvSpPr>
          <p:cNvPr id="2" name="标题 1"/>
          <p:cNvSpPr>
            <a:spLocks noGrp="1"/>
          </p:cNvSpPr>
          <p:nvPr>
            <p:ph type="title"/>
            <p:custDataLst>
              <p:tags r:id="rId1"/>
            </p:custDataLst>
          </p:nvPr>
        </p:nvSpPr>
        <p:spPr>
          <a:xfrm>
            <a:off x="608400" y="608400"/>
            <a:ext cx="10969200" cy="705600"/>
          </a:xfrm>
        </p:spPr>
        <p:txBody>
          <a:bodyPr vert="horz" lIns="90000" tIns="46800" rIns="90000" bIns="46800" rtlCol="0" anchor="ctr" anchorCtr="0">
            <a:normAutofit/>
          </a:bodyPr>
          <a:lstStyle>
            <a:lvl1pPr marL="0" marR="0" algn="l" defTabSz="914400" rtl="0" eaLnBrk="1" fontAlgn="auto" latinLnBrk="0" hangingPunct="1">
              <a:lnSpc>
                <a:spcPct val="100000"/>
              </a:lnSpc>
              <a:buNone/>
              <a:defRPr kumimoji="0" lang="zh-CN" altLang="en-US" sz="3600" b="1" i="0" u="none" strike="noStrike" kern="1200" cap="none" spc="300" normalizeH="0" baseline="0" noProof="1" dirty="0">
                <a:uFillTx/>
                <a:latin typeface="Noto Sans S Chinese Medium" panose="020B0600000000000000" charset="-122"/>
                <a:ea typeface="Noto Sans S Chinese Medium" panose="020B0600000000000000" charset="-122"/>
                <a:cs typeface="Noto Sans S Chinese Medium" panose="020B0600000000000000" charset="-122"/>
                <a:sym typeface="+mn-ea"/>
              </a:defRPr>
            </a:lvl1pPr>
          </a:lstStyle>
          <a:p>
            <a:pPr lvl="0"/>
            <a:r>
              <a:rPr dirty="0">
                <a:sym typeface="+mn-ea"/>
              </a:rPr>
              <a:t>单击此处编辑母版标题样式</a:t>
            </a:r>
          </a:p>
        </p:txBody>
      </p:sp>
      <p:sp>
        <p:nvSpPr>
          <p:cNvPr id="3" name="内容占位符 2"/>
          <p:cNvSpPr>
            <a:spLocks noGrp="1"/>
          </p:cNvSpPr>
          <p:nvPr>
            <p:ph idx="1"/>
            <p:custDataLst>
              <p:tags r:id="rId2"/>
            </p:custDataLst>
          </p:nvPr>
        </p:nvSpPr>
        <p:spPr>
          <a:xfrm>
            <a:off x="608400" y="1490400"/>
            <a:ext cx="10969200" cy="4759200"/>
          </a:xfrm>
        </p:spPr>
        <p:txBody>
          <a:bodyPr vert="horz" lIns="90000" tIns="46800" rIns="90000" bIns="46800" rtlCol="0">
            <a:normAutofit/>
          </a:bodyPr>
          <a:lstStyle>
            <a:lvl1pPr marL="228600" marR="0" lvl="0" indent="-228600" algn="l" defTabSz="914400" rtl="0" eaLnBrk="1" fontAlgn="auto" latinLnBrk="0" hangingPunct="1">
              <a:lnSpc>
                <a:spcPct val="130000"/>
              </a:lnSpc>
              <a:spcBef>
                <a:spcPts val="0"/>
              </a:spcBef>
              <a:spcAft>
                <a:spcPts val="1000"/>
              </a:spcAft>
              <a:defRPr kumimoji="0" lang="zh-CN" altLang="en-US" sz="1800" b="0" i="0" u="none" strike="noStrike" kern="1200" cap="none" spc="150" normalizeH="0" baseline="0" noProof="1" dirty="0">
                <a:uFillTx/>
                <a:latin typeface="Noto Sans S Chinese Medium" panose="020B0600000000000000" charset="-122"/>
                <a:ea typeface="Noto Sans S Chinese Medium" panose="020B0600000000000000" charset="-122"/>
                <a:cs typeface="Noto Sans S Chinese Medium" panose="020B0600000000000000" charset="-122"/>
                <a:sym typeface="+mn-ea"/>
              </a:defRPr>
            </a:lvl1pPr>
            <a:lvl2pPr marL="685800" marR="0" lvl="1" indent="-228600" algn="l" defTabSz="914400" rtl="0" eaLnBrk="1" fontAlgn="auto" latinLnBrk="0" hangingPunct="1">
              <a:lnSpc>
                <a:spcPct val="120000"/>
              </a:lnSpc>
              <a:spcBef>
                <a:spcPts val="0"/>
              </a:spcBef>
              <a:spcAft>
                <a:spcPts val="600"/>
              </a:spcAft>
              <a:tabLst>
                <a:tab pos="1609725" algn="l"/>
              </a:tabLst>
              <a:defRPr kumimoji="0" lang="zh-CN" altLang="en-US" sz="1600" b="0" i="0" u="none" strike="noStrike" kern="1200" cap="none" spc="150" normalizeH="0" baseline="0" noProof="1" dirty="0">
                <a:uFillTx/>
                <a:latin typeface="Noto Sans S Chinese Medium" panose="020B0600000000000000" charset="-122"/>
                <a:ea typeface="Noto Sans S Chinese Medium" panose="020B0600000000000000" charset="-122"/>
                <a:cs typeface="Noto Sans S Chinese Medium" panose="020B0600000000000000" charset="-122"/>
                <a:sym typeface="+mn-ea"/>
              </a:defRPr>
            </a:lvl2pPr>
            <a:lvl3pPr marL="1143000" marR="0" lvl="2" indent="-228600" algn="l" defTabSz="914400" rtl="0" eaLnBrk="1" fontAlgn="auto" latinLnBrk="0" hangingPunct="1">
              <a:lnSpc>
                <a:spcPct val="120000"/>
              </a:lnSpc>
              <a:spcBef>
                <a:spcPts val="0"/>
              </a:spcBef>
              <a:spcAft>
                <a:spcPts val="600"/>
              </a:spcAft>
              <a:defRPr kumimoji="0" lang="zh-CN" altLang="en-US" sz="1600" b="0" i="0" u="none" strike="noStrike" kern="1200" cap="none" spc="150" normalizeH="0" baseline="0" noProof="1" dirty="0">
                <a:uFillTx/>
                <a:latin typeface="Noto Sans S Chinese Medium" panose="020B0600000000000000" charset="-122"/>
                <a:ea typeface="Noto Sans S Chinese Medium" panose="020B0600000000000000" charset="-122"/>
                <a:cs typeface="Noto Sans S Chinese Medium" panose="020B0600000000000000" charset="-122"/>
                <a:sym typeface="+mn-ea"/>
              </a:defRPr>
            </a:lvl3pPr>
            <a:lvl4pPr marL="1600200" marR="0" lvl="3" indent="-228600" algn="l" defTabSz="914400" rtl="0" eaLnBrk="1" fontAlgn="auto" latinLnBrk="0" hangingPunct="1">
              <a:lnSpc>
                <a:spcPct val="120000"/>
              </a:lnSpc>
              <a:spcBef>
                <a:spcPts val="0"/>
              </a:spcBef>
              <a:spcAft>
                <a:spcPts val="300"/>
              </a:spcAft>
              <a:defRPr kumimoji="0" lang="zh-CN" altLang="en-US" sz="1400" b="0" i="0" u="none" strike="noStrike" kern="1200" cap="none" spc="150" normalizeH="0" baseline="0" noProof="1" dirty="0">
                <a:uFillTx/>
                <a:latin typeface="Noto Sans S Chinese Medium" panose="020B0600000000000000" charset="-122"/>
                <a:ea typeface="Noto Sans S Chinese Medium" panose="020B0600000000000000" charset="-122"/>
                <a:cs typeface="Noto Sans S Chinese Medium" panose="020B0600000000000000" charset="-122"/>
                <a:sym typeface="+mn-ea"/>
              </a:defRPr>
            </a:lvl4pPr>
            <a:lvl5pPr marL="2057400" marR="0" lvl="4" indent="-228600" algn="l" defTabSz="914400" rtl="0" eaLnBrk="1" fontAlgn="auto" latinLnBrk="0" hangingPunct="1">
              <a:lnSpc>
                <a:spcPct val="120000"/>
              </a:lnSpc>
              <a:spcBef>
                <a:spcPts val="0"/>
              </a:spcBef>
              <a:spcAft>
                <a:spcPts val="300"/>
              </a:spcAft>
              <a:defRPr kumimoji="0" lang="zh-CN" altLang="en-US" sz="1400" b="0" i="0" u="none" strike="noStrike" kern="1200" cap="none" spc="150" normalizeH="0" baseline="0" noProof="1" dirty="0">
                <a:uFillTx/>
                <a:latin typeface="Noto Sans S Chinese Medium" panose="020B0600000000000000" charset="-122"/>
                <a:ea typeface="Noto Sans S Chinese Medium" panose="020B0600000000000000" charset="-122"/>
                <a:cs typeface="Noto Sans S Chinese Medium" panose="020B0600000000000000" charset="-122"/>
                <a:sym typeface="+mn-ea"/>
              </a:defRPr>
            </a:lvl5pPr>
            <a:lvl6pPr marL="2286000" indent="0">
              <a:buNone/>
              <a:defRPr/>
            </a:lvl6pPr>
          </a:lstStyle>
          <a:p>
            <a:pPr lvl="0"/>
            <a:r>
              <a:rPr dirty="0">
                <a:sym typeface="+mn-ea"/>
              </a:rPr>
              <a:t>单击此处编辑母版文本样式</a:t>
            </a:r>
          </a:p>
          <a:p>
            <a:pPr lvl="1"/>
            <a:r>
              <a:rPr dirty="0">
                <a:sym typeface="+mn-ea"/>
              </a:rPr>
              <a:t>第二级</a:t>
            </a:r>
          </a:p>
          <a:p>
            <a:pPr lvl="2"/>
            <a:r>
              <a:rPr dirty="0">
                <a:sym typeface="+mn-ea"/>
              </a:rPr>
              <a:t>第三级</a:t>
            </a:r>
          </a:p>
          <a:p>
            <a:pPr lvl="3"/>
            <a:r>
              <a:rPr dirty="0">
                <a:sym typeface="+mn-ea"/>
              </a:rPr>
              <a:t>第四级</a:t>
            </a:r>
          </a:p>
          <a:p>
            <a:pPr lvl="4"/>
            <a:r>
              <a:rPr dirty="0">
                <a:sym typeface="+mn-ea"/>
              </a:rPr>
              <a:t>第五级</a:t>
            </a:r>
          </a:p>
        </p:txBody>
      </p:sp>
      <p:sp>
        <p:nvSpPr>
          <p:cNvPr id="4" name="日期占位符 3"/>
          <p:cNvSpPr>
            <a:spLocks noGrp="1"/>
          </p:cNvSpPr>
          <p:nvPr>
            <p:ph type="dt" sz="half" idx="10"/>
            <p:custDataLst>
              <p:tags r:id="rId3"/>
            </p:custDataLst>
          </p:nvPr>
        </p:nvSpPr>
        <p:spPr/>
        <p:txBody>
          <a:bodyPr/>
          <a:lstStyle/>
          <a:p>
            <a:fld id="{760FBDFE-C587-4B4C-A407-44438C67B59E}" type="datetimeFigureOut">
              <a:rPr lang="zh-CN" altLang="en-US" smtClean="0"/>
              <a:t>2024/11/6</a:t>
            </a:fld>
            <a:endParaRPr lang="zh-CN" altLang="en-US"/>
          </a:p>
        </p:txBody>
      </p:sp>
      <p:sp>
        <p:nvSpPr>
          <p:cNvPr id="5" name="页脚占位符 4"/>
          <p:cNvSpPr>
            <a:spLocks noGrp="1"/>
          </p:cNvSpPr>
          <p:nvPr>
            <p:ph type="ftr" sz="quarter" idx="11"/>
            <p:custDataLst>
              <p:tags r:id="rId4"/>
            </p:custDataLst>
          </p:nvPr>
        </p:nvSpPr>
        <p:spPr/>
        <p:txBody>
          <a:bodyPr/>
          <a:lstStyle/>
          <a:p>
            <a:endParaRPr lang="zh-CN" altLang="en-US"/>
          </a:p>
        </p:txBody>
      </p:sp>
      <p:sp>
        <p:nvSpPr>
          <p:cNvPr id="6" name="灯片编号占位符 5"/>
          <p:cNvSpPr>
            <a:spLocks noGrp="1"/>
          </p:cNvSpPr>
          <p:nvPr>
            <p:ph type="sldNum" sz="quarter" idx="12"/>
            <p:custDataLst>
              <p:tags r:id="rId5"/>
            </p:custDataLst>
          </p:nvPr>
        </p:nvSpPr>
        <p:spPr/>
        <p:txBody>
          <a:bodyPr/>
          <a:lstStyle/>
          <a:p>
            <a:fld id="{49AE70B2-8BF9-45C0-BB95-33D1B9D3A854}" type="slidenum">
              <a:rPr lang="zh-CN" altLang="en-US" smtClean="0"/>
              <a:t>‹#›</a:t>
            </a:fld>
            <a:endParaRPr lang="zh-CN" altLang="en-US"/>
          </a:p>
        </p:txBody>
      </p:sp>
    </p:spTree>
  </p:cSld>
  <p:clrMapOvr>
    <a:masterClrMapping/>
  </p:clrMapOvr>
  <p:transition advClick="0" advTm="0">
    <p:random/>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rgbClr val="FFFFFF"/>
        </a:solidFill>
        <a:effectLst/>
      </p:bgPr>
    </p:bg>
    <p:spTree>
      <p:nvGrpSpPr>
        <p:cNvPr id="1" name=""/>
        <p:cNvGrpSpPr/>
        <p:nvPr/>
      </p:nvGrpSpPr>
      <p:grpSpPr>
        <a:xfrm>
          <a:off x="0" y="0"/>
          <a:ext cx="0" cy="0"/>
          <a:chOff x="0" y="0"/>
          <a:chExt cx="0" cy="0"/>
        </a:xfrm>
      </p:grpSpPr>
      <p:sp>
        <p:nvSpPr>
          <p:cNvPr id="2" name="标题 1"/>
          <p:cNvSpPr>
            <a:spLocks noGrp="1"/>
          </p:cNvSpPr>
          <p:nvPr>
            <p:ph type="title" hasCustomPrompt="1"/>
            <p:custDataLst>
              <p:tags r:id="rId1"/>
            </p:custDataLst>
          </p:nvPr>
        </p:nvSpPr>
        <p:spPr>
          <a:xfrm>
            <a:off x="1990800" y="3848400"/>
            <a:ext cx="7768800" cy="766800"/>
          </a:xfrm>
        </p:spPr>
        <p:txBody>
          <a:bodyPr lIns="90000" tIns="46800" rIns="90000" bIns="46800" anchor="b" anchorCtr="0">
            <a:normAutofit/>
          </a:bodyPr>
          <a:lstStyle>
            <a:lvl1pPr>
              <a:defRPr sz="4400" b="1" i="0" u="none" strike="noStrike" kern="1200" cap="none" spc="300" normalizeH="0" baseline="0">
                <a:effectLst/>
                <a:uFillTx/>
              </a:defRPr>
            </a:lvl1pPr>
          </a:lstStyle>
          <a:p>
            <a:r>
              <a:rPr lang="zh-CN" altLang="en-US" dirty="0"/>
              <a:t>单击此处编辑标题</a:t>
            </a:r>
          </a:p>
        </p:txBody>
      </p:sp>
      <p:sp>
        <p:nvSpPr>
          <p:cNvPr id="3" name="文本占位符 2"/>
          <p:cNvSpPr>
            <a:spLocks noGrp="1"/>
          </p:cNvSpPr>
          <p:nvPr>
            <p:ph type="body" idx="1" hasCustomPrompt="1"/>
            <p:custDataLst>
              <p:tags r:id="rId2"/>
            </p:custDataLst>
          </p:nvPr>
        </p:nvSpPr>
        <p:spPr>
          <a:xfrm>
            <a:off x="1990800" y="4615200"/>
            <a:ext cx="7768800" cy="867600"/>
          </a:xfrm>
        </p:spPr>
        <p:txBody>
          <a:bodyPr lIns="90000" tIns="46800" rIns="90000" bIns="46800">
            <a:normAutofit/>
          </a:bodyPr>
          <a:lstStyle>
            <a:lvl1pPr marL="0" indent="0" eaLnBrk="1" fontAlgn="auto" latinLnBrk="0" hangingPunct="1">
              <a:lnSpc>
                <a:spcPct val="130000"/>
              </a:lnSpc>
              <a:buNone/>
              <a:defRPr kumimoji="0" lang="zh-CN" altLang="en-US" sz="1800" b="0" i="0" u="none" strike="noStrike" kern="1200" cap="none" spc="150" normalizeH="0" baseline="0" noProof="1">
                <a:uFillTx/>
                <a:latin typeface="Noto Sans S Chinese Medium" panose="020B0600000000000000" charset="-122"/>
                <a:ea typeface="Noto Sans S Chinese Medium" panose="020B0600000000000000" charset="-122"/>
                <a:cs typeface="Noto Sans S Chinese Medium" panose="020B0600000000000000" charset="-122"/>
                <a:sym typeface="+mn-ea"/>
              </a:defRPr>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zh-CN" altLang="en-US" dirty="0"/>
              <a:t>单击此处编辑文本</a:t>
            </a:r>
          </a:p>
        </p:txBody>
      </p:sp>
      <p:sp>
        <p:nvSpPr>
          <p:cNvPr id="4" name="日期占位符 3"/>
          <p:cNvSpPr>
            <a:spLocks noGrp="1"/>
          </p:cNvSpPr>
          <p:nvPr>
            <p:ph type="dt" sz="half" idx="10"/>
            <p:custDataLst>
              <p:tags r:id="rId3"/>
            </p:custDataLst>
          </p:nvPr>
        </p:nvSpPr>
        <p:spPr/>
        <p:txBody>
          <a:bodyPr/>
          <a:lstStyle/>
          <a:p>
            <a:fld id="{760FBDFE-C587-4B4C-A407-44438C67B59E}" type="datetimeFigureOut">
              <a:rPr lang="zh-CN" altLang="en-US" smtClean="0"/>
              <a:t>2024/11/6</a:t>
            </a:fld>
            <a:endParaRPr lang="zh-CN" altLang="en-US"/>
          </a:p>
        </p:txBody>
      </p:sp>
      <p:sp>
        <p:nvSpPr>
          <p:cNvPr id="5" name="页脚占位符 4"/>
          <p:cNvSpPr>
            <a:spLocks noGrp="1"/>
          </p:cNvSpPr>
          <p:nvPr>
            <p:ph type="ftr" sz="quarter" idx="11"/>
            <p:custDataLst>
              <p:tags r:id="rId4"/>
            </p:custDataLst>
          </p:nvPr>
        </p:nvSpPr>
        <p:spPr/>
        <p:txBody>
          <a:bodyPr/>
          <a:lstStyle/>
          <a:p>
            <a:endParaRPr lang="zh-CN" altLang="en-US"/>
          </a:p>
        </p:txBody>
      </p:sp>
      <p:sp>
        <p:nvSpPr>
          <p:cNvPr id="6" name="灯片编号占位符 5"/>
          <p:cNvSpPr>
            <a:spLocks noGrp="1"/>
          </p:cNvSpPr>
          <p:nvPr>
            <p:ph type="sldNum" sz="quarter" idx="12"/>
            <p:custDataLst>
              <p:tags r:id="rId5"/>
            </p:custDataLst>
          </p:nvPr>
        </p:nvSpPr>
        <p:spPr/>
        <p:txBody>
          <a:bodyPr/>
          <a:lstStyle/>
          <a:p>
            <a:fld id="{49AE70B2-8BF9-45C0-BB95-33D1B9D3A854}" type="slidenum">
              <a:rPr lang="zh-CN" altLang="en-US" smtClean="0"/>
              <a:t>‹#›</a:t>
            </a:fld>
            <a:endParaRPr lang="zh-CN" altLang="en-US"/>
          </a:p>
        </p:txBody>
      </p:sp>
    </p:spTree>
  </p:cSld>
  <p:clrMapOvr>
    <a:masterClrMapping/>
  </p:clrMapOvr>
  <p:transition advClick="0" advTm="0">
    <p:random/>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rgbClr val="FFFFFF"/>
        </a:solidFill>
        <a:effectLst/>
      </p:bgPr>
    </p:bg>
    <p:spTree>
      <p:nvGrpSpPr>
        <p:cNvPr id="1" name=""/>
        <p:cNvGrpSpPr/>
        <p:nvPr/>
      </p:nvGrpSpPr>
      <p:grpSpPr>
        <a:xfrm>
          <a:off x="0" y="0"/>
          <a:ext cx="0" cy="0"/>
          <a:chOff x="0" y="0"/>
          <a:chExt cx="0" cy="0"/>
        </a:xfrm>
      </p:grpSpPr>
      <p:sp>
        <p:nvSpPr>
          <p:cNvPr id="2" name="标题 1"/>
          <p:cNvSpPr>
            <a:spLocks noGrp="1"/>
          </p:cNvSpPr>
          <p:nvPr>
            <p:ph type="title"/>
            <p:custDataLst>
              <p:tags r:id="rId1"/>
            </p:custDataLst>
          </p:nvPr>
        </p:nvSpPr>
        <p:spPr>
          <a:xfrm>
            <a:off x="608400" y="608400"/>
            <a:ext cx="10969200" cy="705600"/>
          </a:xfrm>
        </p:spPr>
        <p:txBody>
          <a:bodyPr vert="horz" lIns="90000" tIns="46800" rIns="90000" bIns="46800" rtlCol="0" anchor="ctr" anchorCtr="0">
            <a:normAutofit/>
          </a:bodyPr>
          <a:lstStyle>
            <a:lvl1pPr marL="0" marR="0" lvl="0" algn="l" defTabSz="914400" rtl="0" eaLnBrk="1" fontAlgn="auto" latinLnBrk="0" hangingPunct="1">
              <a:lnSpc>
                <a:spcPct val="100000"/>
              </a:lnSpc>
              <a:buNone/>
              <a:defRPr kumimoji="0" lang="zh-CN" altLang="en-US" sz="3600" b="1" i="0" u="none" strike="noStrike" kern="1200" cap="none" spc="300" normalizeH="0" baseline="0" noProof="1" dirty="0">
                <a:uFillTx/>
                <a:latin typeface="Noto Sans S Chinese Medium" panose="020B0600000000000000" charset="-122"/>
                <a:ea typeface="Noto Sans S Chinese Medium" panose="020B0600000000000000" charset="-122"/>
                <a:cs typeface="Noto Sans S Chinese Medium" panose="020B0600000000000000" charset="-122"/>
                <a:sym typeface="+mn-ea"/>
              </a:defRPr>
            </a:lvl1pPr>
          </a:lstStyle>
          <a:p>
            <a:pPr lvl="0"/>
            <a:r>
              <a:rPr dirty="0">
                <a:sym typeface="+mn-ea"/>
              </a:rPr>
              <a:t>单击此处编辑母版标题样式</a:t>
            </a:r>
          </a:p>
        </p:txBody>
      </p:sp>
      <p:sp>
        <p:nvSpPr>
          <p:cNvPr id="3" name="内容占位符 2"/>
          <p:cNvSpPr>
            <a:spLocks noGrp="1"/>
          </p:cNvSpPr>
          <p:nvPr>
            <p:ph sz="half" idx="1"/>
            <p:custDataLst>
              <p:tags r:id="rId2"/>
            </p:custDataLst>
          </p:nvPr>
        </p:nvSpPr>
        <p:spPr>
          <a:xfrm>
            <a:off x="608400" y="1501200"/>
            <a:ext cx="5176800" cy="4748400"/>
          </a:xfrm>
        </p:spPr>
        <p:txBody>
          <a:bodyPr vert="horz" lIns="90000" tIns="46800" rIns="90000" bIns="46800" rtlCol="0">
            <a:normAutofit/>
          </a:bodyPr>
          <a:lstStyle>
            <a:lvl1pPr marL="228600" marR="0" lvl="0" indent="-228600" algn="l" defTabSz="914400" rtl="0" eaLnBrk="1" fontAlgn="auto" latinLnBrk="0" hangingPunct="1">
              <a:lnSpc>
                <a:spcPct val="130000"/>
              </a:lnSpc>
              <a:spcBef>
                <a:spcPts val="0"/>
              </a:spcBef>
              <a:spcAft>
                <a:spcPts val="600"/>
              </a:spcAft>
              <a:defRPr kumimoji="0" lang="zh-CN" altLang="en-US" sz="1600" b="0" i="0" u="none" strike="noStrike" kern="1200" cap="none" spc="150" normalizeH="0" baseline="0" noProof="1" dirty="0">
                <a:uFillTx/>
                <a:latin typeface="Noto Sans S Chinese Medium" panose="020B0600000000000000" charset="-122"/>
                <a:ea typeface="Noto Sans S Chinese Medium" panose="020B0600000000000000" charset="-122"/>
                <a:cs typeface="Noto Sans S Chinese Medium" panose="020B0600000000000000" charset="-122"/>
                <a:sym typeface="+mn-ea"/>
              </a:defRPr>
            </a:lvl1pPr>
            <a:lvl2pPr marL="685800" marR="0" lvl="1" indent="-228600" algn="l" defTabSz="914400" rtl="0" eaLnBrk="1" fontAlgn="auto" latinLnBrk="0" hangingPunct="1">
              <a:lnSpc>
                <a:spcPct val="120000"/>
              </a:lnSpc>
              <a:spcBef>
                <a:spcPts val="0"/>
              </a:spcBef>
              <a:spcAft>
                <a:spcPts val="600"/>
              </a:spcAft>
              <a:tabLst>
                <a:tab pos="1609725" algn="l"/>
              </a:tabLst>
              <a:defRPr kumimoji="0" lang="zh-CN" altLang="en-US" sz="1600" b="0" i="0" u="none" strike="noStrike" kern="1200" cap="none" spc="150" normalizeH="0" baseline="0" noProof="1" dirty="0">
                <a:uFillTx/>
                <a:latin typeface="Noto Sans S Chinese Medium" panose="020B0600000000000000" charset="-122"/>
                <a:ea typeface="Noto Sans S Chinese Medium" panose="020B0600000000000000" charset="-122"/>
                <a:cs typeface="Noto Sans S Chinese Medium" panose="020B0600000000000000" charset="-122"/>
                <a:sym typeface="+mn-ea"/>
              </a:defRPr>
            </a:lvl2pPr>
            <a:lvl3pPr marL="1143000" marR="0" lvl="2" indent="-228600" algn="l" defTabSz="914400" rtl="0" eaLnBrk="1" fontAlgn="auto" latinLnBrk="0" hangingPunct="1">
              <a:lnSpc>
                <a:spcPct val="120000"/>
              </a:lnSpc>
              <a:spcBef>
                <a:spcPts val="0"/>
              </a:spcBef>
              <a:spcAft>
                <a:spcPts val="600"/>
              </a:spcAft>
              <a:defRPr kumimoji="0" lang="zh-CN" altLang="en-US" sz="1600" b="0" i="0" u="none" strike="noStrike" kern="1200" cap="none" spc="150" normalizeH="0" baseline="0" noProof="1" dirty="0">
                <a:uFillTx/>
                <a:latin typeface="Noto Sans S Chinese Medium" panose="020B0600000000000000" charset="-122"/>
                <a:ea typeface="Noto Sans S Chinese Medium" panose="020B0600000000000000" charset="-122"/>
                <a:cs typeface="Noto Sans S Chinese Medium" panose="020B0600000000000000" charset="-122"/>
                <a:sym typeface="+mn-ea"/>
              </a:defRPr>
            </a:lvl3pPr>
            <a:lvl4pPr marL="1600200" marR="0" lvl="3" indent="-228600" algn="l" defTabSz="914400" rtl="0" eaLnBrk="1" fontAlgn="auto" latinLnBrk="0" hangingPunct="1">
              <a:lnSpc>
                <a:spcPct val="120000"/>
              </a:lnSpc>
              <a:spcBef>
                <a:spcPts val="0"/>
              </a:spcBef>
              <a:spcAft>
                <a:spcPts val="300"/>
              </a:spcAft>
              <a:defRPr kumimoji="0" lang="zh-CN" altLang="en-US" sz="1400" b="0" i="0" u="none" strike="noStrike" kern="1200" cap="none" spc="150" normalizeH="0" baseline="0" noProof="1" dirty="0">
                <a:uFillTx/>
                <a:latin typeface="Noto Sans S Chinese Medium" panose="020B0600000000000000" charset="-122"/>
                <a:ea typeface="Noto Sans S Chinese Medium" panose="020B0600000000000000" charset="-122"/>
                <a:cs typeface="Noto Sans S Chinese Medium" panose="020B0600000000000000" charset="-122"/>
                <a:sym typeface="+mn-ea"/>
              </a:defRPr>
            </a:lvl4pPr>
            <a:lvl5pPr marL="2057400" marR="0" lvl="4" indent="-228600" algn="l" defTabSz="914400" rtl="0" eaLnBrk="1" fontAlgn="auto" latinLnBrk="0" hangingPunct="1">
              <a:lnSpc>
                <a:spcPct val="120000"/>
              </a:lnSpc>
              <a:spcBef>
                <a:spcPts val="0"/>
              </a:spcBef>
              <a:spcAft>
                <a:spcPts val="300"/>
              </a:spcAft>
              <a:defRPr kumimoji="0" lang="zh-CN" altLang="en-US" sz="1400" b="0" i="0" u="none" strike="noStrike" kern="1200" cap="none" spc="150" normalizeH="0" baseline="0" noProof="1" dirty="0">
                <a:uFillTx/>
                <a:latin typeface="Noto Sans S Chinese Medium" panose="020B0600000000000000" charset="-122"/>
                <a:ea typeface="Noto Sans S Chinese Medium" panose="020B0600000000000000" charset="-122"/>
                <a:cs typeface="Noto Sans S Chinese Medium" panose="020B0600000000000000" charset="-122"/>
                <a:sym typeface="+mn-ea"/>
              </a:defRPr>
            </a:lvl5pPr>
          </a:lstStyle>
          <a:p>
            <a:pPr lvl="0"/>
            <a:r>
              <a:rPr dirty="0">
                <a:sym typeface="+mn-ea"/>
              </a:rPr>
              <a:t>单击此处编辑母版文本样式</a:t>
            </a:r>
          </a:p>
          <a:p>
            <a:pPr lvl="1"/>
            <a:r>
              <a:rPr dirty="0">
                <a:sym typeface="+mn-ea"/>
              </a:rPr>
              <a:t>第二级</a:t>
            </a:r>
          </a:p>
          <a:p>
            <a:pPr lvl="2"/>
            <a:r>
              <a:rPr dirty="0">
                <a:sym typeface="+mn-ea"/>
              </a:rPr>
              <a:t>第三级</a:t>
            </a:r>
          </a:p>
          <a:p>
            <a:pPr lvl="3"/>
            <a:r>
              <a:rPr dirty="0">
                <a:sym typeface="+mn-ea"/>
              </a:rPr>
              <a:t>第四级</a:t>
            </a:r>
          </a:p>
          <a:p>
            <a:pPr lvl="4"/>
            <a:r>
              <a:rPr dirty="0">
                <a:sym typeface="+mn-ea"/>
              </a:rPr>
              <a:t>第五级</a:t>
            </a:r>
          </a:p>
        </p:txBody>
      </p:sp>
      <p:sp>
        <p:nvSpPr>
          <p:cNvPr id="4" name="内容占位符 3"/>
          <p:cNvSpPr>
            <a:spLocks noGrp="1"/>
          </p:cNvSpPr>
          <p:nvPr>
            <p:ph sz="half" idx="2"/>
            <p:custDataLst>
              <p:tags r:id="rId3"/>
            </p:custDataLst>
          </p:nvPr>
        </p:nvSpPr>
        <p:spPr>
          <a:xfrm>
            <a:off x="6411600" y="1501200"/>
            <a:ext cx="5176800" cy="4748400"/>
          </a:xfrm>
        </p:spPr>
        <p:txBody>
          <a:bodyPr lIns="90000" tIns="46800" rIns="90000" bIns="46800">
            <a:normAutofit/>
          </a:bodyPr>
          <a:lstStyle>
            <a:lvl1pPr marL="228600" indent="-228600" eaLnBrk="1" fontAlgn="auto" latinLnBrk="0" hangingPunct="1">
              <a:lnSpc>
                <a:spcPct val="130000"/>
              </a:lnSpc>
              <a:spcAft>
                <a:spcPts val="600"/>
              </a:spcAft>
              <a:defRPr sz="1600" u="none" strike="noStrike" kern="1200" cap="none" spc="150" normalizeH="0" baseline="0">
                <a:latin typeface="Noto Sans S Chinese Medium" panose="020B0600000000000000" charset="-122"/>
                <a:ea typeface="Noto Sans S Chinese Medium" panose="020B0600000000000000" charset="-122"/>
              </a:defRPr>
            </a:lvl1pPr>
            <a:lvl2pPr marL="685800" indent="-228600" defTabSz="914400" eaLnBrk="1" fontAlgn="auto" latinLnBrk="0" hangingPunct="1">
              <a:lnSpc>
                <a:spcPct val="120000"/>
              </a:lnSpc>
              <a:tabLst>
                <a:tab pos="1609725" algn="l"/>
                <a:tab pos="1609725" algn="l"/>
                <a:tab pos="1609725" algn="l"/>
                <a:tab pos="1609725" algn="l"/>
              </a:tabLst>
              <a:defRPr sz="1600" u="none" strike="noStrike" kern="1200" cap="none" spc="150" normalizeH="0" baseline="0">
                <a:latin typeface="Noto Sans S Chinese Medium" panose="020B0600000000000000" charset="-122"/>
                <a:ea typeface="Noto Sans S Chinese Medium" panose="020B0600000000000000" charset="-122"/>
              </a:defRPr>
            </a:lvl2pPr>
            <a:lvl3pPr marL="1143000" indent="-228600" eaLnBrk="1" fontAlgn="auto" latinLnBrk="0" hangingPunct="1">
              <a:lnSpc>
                <a:spcPct val="120000"/>
              </a:lnSpc>
              <a:defRPr sz="1600" u="none" strike="noStrike" kern="1200" cap="none" spc="150" normalizeH="0" baseline="0">
                <a:latin typeface="Noto Sans S Chinese Medium" panose="020B0600000000000000" charset="-122"/>
                <a:ea typeface="Noto Sans S Chinese Medium" panose="020B0600000000000000" charset="-122"/>
              </a:defRPr>
            </a:lvl3pPr>
            <a:lvl4pPr marL="1600200" indent="-228600" eaLnBrk="1" fontAlgn="auto" latinLnBrk="0" hangingPunct="1">
              <a:lnSpc>
                <a:spcPct val="120000"/>
              </a:lnSpc>
              <a:defRPr sz="1400" u="none" strike="noStrike" kern="1200" cap="none" spc="150" normalizeH="0" baseline="0">
                <a:latin typeface="Noto Sans S Chinese Medium" panose="020B0600000000000000" charset="-122"/>
                <a:ea typeface="Noto Sans S Chinese Medium" panose="020B0600000000000000" charset="-122"/>
              </a:defRPr>
            </a:lvl4pPr>
            <a:lvl5pPr eaLnBrk="1" fontAlgn="auto" latinLnBrk="0" hangingPunct="1">
              <a:lnSpc>
                <a:spcPct val="120000"/>
              </a:lnSpc>
              <a:defRPr sz="1400" u="none" strike="noStrike" kern="1200" cap="none" spc="150" normalizeH="0">
                <a:latin typeface="Noto Sans S Chinese Medium" panose="020B0600000000000000" charset="-122"/>
              </a:defRPr>
            </a:lvl5p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p>
        </p:txBody>
      </p:sp>
      <p:sp>
        <p:nvSpPr>
          <p:cNvPr id="5" name="日期占位符 4"/>
          <p:cNvSpPr>
            <a:spLocks noGrp="1"/>
          </p:cNvSpPr>
          <p:nvPr>
            <p:ph type="dt" sz="half" idx="10"/>
            <p:custDataLst>
              <p:tags r:id="rId4"/>
            </p:custDataLst>
          </p:nvPr>
        </p:nvSpPr>
        <p:spPr/>
        <p:txBody>
          <a:bodyPr/>
          <a:lstStyle/>
          <a:p>
            <a:fld id="{760FBDFE-C587-4B4C-A407-44438C67B59E}" type="datetimeFigureOut">
              <a:rPr lang="zh-CN" altLang="en-US" smtClean="0"/>
              <a:t>2024/11/6</a:t>
            </a:fld>
            <a:endParaRPr lang="zh-CN" altLang="en-US"/>
          </a:p>
        </p:txBody>
      </p:sp>
      <p:sp>
        <p:nvSpPr>
          <p:cNvPr id="6" name="页脚占位符 5"/>
          <p:cNvSpPr>
            <a:spLocks noGrp="1"/>
          </p:cNvSpPr>
          <p:nvPr>
            <p:ph type="ftr" sz="quarter" idx="11"/>
            <p:custDataLst>
              <p:tags r:id="rId5"/>
            </p:custDataLst>
          </p:nvPr>
        </p:nvSpPr>
        <p:spPr/>
        <p:txBody>
          <a:bodyPr/>
          <a:lstStyle/>
          <a:p>
            <a:endParaRPr lang="zh-CN" altLang="en-US"/>
          </a:p>
        </p:txBody>
      </p:sp>
      <p:sp>
        <p:nvSpPr>
          <p:cNvPr id="7" name="灯片编号占位符 6"/>
          <p:cNvSpPr>
            <a:spLocks noGrp="1"/>
          </p:cNvSpPr>
          <p:nvPr>
            <p:ph type="sldNum" sz="quarter" idx="12"/>
            <p:custDataLst>
              <p:tags r:id="rId6"/>
            </p:custDataLst>
          </p:nvPr>
        </p:nvSpPr>
        <p:spPr/>
        <p:txBody>
          <a:bodyPr/>
          <a:lstStyle/>
          <a:p>
            <a:fld id="{49AE70B2-8BF9-45C0-BB95-33D1B9D3A854}" type="slidenum">
              <a:rPr lang="zh-CN" altLang="en-US" smtClean="0"/>
              <a:t>‹#›</a:t>
            </a:fld>
            <a:endParaRPr lang="zh-CN" altLang="en-US"/>
          </a:p>
        </p:txBody>
      </p:sp>
    </p:spTree>
  </p:cSld>
  <p:clrMapOvr>
    <a:masterClrMapping/>
  </p:clrMapOvr>
  <p:transition advClick="0" advTm="0">
    <p:random/>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rgbClr val="FFFFFF"/>
        </a:solidFill>
        <a:effectLst/>
      </p:bgPr>
    </p:bg>
    <p:spTree>
      <p:nvGrpSpPr>
        <p:cNvPr id="1" name=""/>
        <p:cNvGrpSpPr/>
        <p:nvPr/>
      </p:nvGrpSpPr>
      <p:grpSpPr>
        <a:xfrm>
          <a:off x="0" y="0"/>
          <a:ext cx="0" cy="0"/>
          <a:chOff x="0" y="0"/>
          <a:chExt cx="0" cy="0"/>
        </a:xfrm>
      </p:grpSpPr>
      <p:sp>
        <p:nvSpPr>
          <p:cNvPr id="2" name="标题 1"/>
          <p:cNvSpPr>
            <a:spLocks noGrp="1"/>
          </p:cNvSpPr>
          <p:nvPr>
            <p:ph type="title"/>
            <p:custDataLst>
              <p:tags r:id="rId1"/>
            </p:custDataLst>
          </p:nvPr>
        </p:nvSpPr>
        <p:spPr>
          <a:xfrm>
            <a:off x="608400" y="608400"/>
            <a:ext cx="10969200" cy="705600"/>
          </a:xfrm>
        </p:spPr>
        <p:txBody>
          <a:bodyPr vert="horz" lIns="90000" tIns="46800" rIns="90000" bIns="46800" rtlCol="0" anchor="ctr" anchorCtr="0">
            <a:normAutofit/>
          </a:bodyPr>
          <a:lstStyle>
            <a:lvl1pPr marL="0" marR="0" lvl="0" algn="l" defTabSz="914400" rtl="0" eaLnBrk="1" fontAlgn="auto" latinLnBrk="0" hangingPunct="1">
              <a:lnSpc>
                <a:spcPct val="100000"/>
              </a:lnSpc>
              <a:buNone/>
              <a:defRPr kumimoji="0" lang="zh-CN" altLang="en-US" sz="3600" b="1" i="0" u="none" strike="noStrike" kern="1200" cap="none" spc="300" normalizeH="0" baseline="0" noProof="1" dirty="0">
                <a:uFillTx/>
                <a:latin typeface="Noto Sans S Chinese Medium" panose="020B0600000000000000" charset="-122"/>
                <a:ea typeface="Noto Sans S Chinese Medium" panose="020B0600000000000000" charset="-122"/>
                <a:cs typeface="Noto Sans S Chinese Medium" panose="020B0600000000000000" charset="-122"/>
                <a:sym typeface="+mn-ea"/>
              </a:defRPr>
            </a:lvl1pPr>
          </a:lstStyle>
          <a:p>
            <a:pPr lvl="0"/>
            <a:r>
              <a:rPr dirty="0">
                <a:sym typeface="+mn-ea"/>
              </a:rPr>
              <a:t>单击此处编辑母版标题样式</a:t>
            </a:r>
          </a:p>
        </p:txBody>
      </p:sp>
      <p:sp>
        <p:nvSpPr>
          <p:cNvPr id="3" name="文本占位符 2"/>
          <p:cNvSpPr>
            <a:spLocks noGrp="1"/>
          </p:cNvSpPr>
          <p:nvPr>
            <p:ph type="body" idx="1" hasCustomPrompt="1"/>
            <p:custDataLst>
              <p:tags r:id="rId2"/>
            </p:custDataLst>
          </p:nvPr>
        </p:nvSpPr>
        <p:spPr>
          <a:xfrm>
            <a:off x="608400" y="1429200"/>
            <a:ext cx="5342400" cy="381600"/>
          </a:xfrm>
        </p:spPr>
        <p:txBody>
          <a:bodyPr lIns="101600" tIns="38100" rIns="76200" bIns="38100" anchor="t" anchorCtr="0">
            <a:normAutofit/>
          </a:bodyPr>
          <a:lstStyle>
            <a:lvl1pPr marL="0" indent="0" eaLnBrk="1" fontAlgn="auto" latinLnBrk="0" hangingPunct="1">
              <a:lnSpc>
                <a:spcPct val="100000"/>
              </a:lnSpc>
              <a:spcAft>
                <a:spcPts val="0"/>
              </a:spcAft>
              <a:buNone/>
              <a:defRPr sz="2000" b="1" u="none" strike="noStrike" kern="1200" cap="none" spc="200" normalizeH="0" baseline="0">
                <a:uFillTx/>
                <a:latin typeface="Noto Sans S Chinese Medium" panose="020B0600000000000000" charset="-122"/>
                <a:ea typeface="Noto Sans S Chinese Medium" panose="020B0600000000000000" charset="-12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dirty="0"/>
              <a:t>单击此处编辑文本</a:t>
            </a:r>
          </a:p>
        </p:txBody>
      </p:sp>
      <p:sp>
        <p:nvSpPr>
          <p:cNvPr id="4" name="内容占位符 3"/>
          <p:cNvSpPr>
            <a:spLocks noGrp="1"/>
          </p:cNvSpPr>
          <p:nvPr>
            <p:ph sz="half" idx="2"/>
            <p:custDataLst>
              <p:tags r:id="rId3"/>
            </p:custDataLst>
          </p:nvPr>
        </p:nvSpPr>
        <p:spPr>
          <a:xfrm>
            <a:off x="608400" y="1854000"/>
            <a:ext cx="5342400" cy="4395600"/>
          </a:xfrm>
        </p:spPr>
        <p:txBody>
          <a:bodyPr vert="horz" lIns="101600" tIns="0" rIns="82550" bIns="0" rtlCol="0">
            <a:normAutofit/>
          </a:bodyPr>
          <a:lstStyle>
            <a:lvl1pPr marL="228600" marR="0" lvl="0" indent="-228600" algn="l" defTabSz="914400" rtl="0" eaLnBrk="1" fontAlgn="auto" latinLnBrk="0" hangingPunct="1">
              <a:lnSpc>
                <a:spcPct val="130000"/>
              </a:lnSpc>
              <a:spcBef>
                <a:spcPts val="0"/>
              </a:spcBef>
              <a:spcAft>
                <a:spcPts val="600"/>
              </a:spcAft>
              <a:defRPr kumimoji="0" lang="zh-CN" altLang="en-US" sz="1600" b="0" i="0" u="none" strike="noStrike" kern="1200" cap="none" spc="150" normalizeH="0" baseline="0" noProof="1" dirty="0">
                <a:uFillTx/>
                <a:latin typeface="Noto Sans S Chinese Medium" panose="020B0600000000000000" charset="-122"/>
                <a:ea typeface="Noto Sans S Chinese Medium" panose="020B0600000000000000" charset="-122"/>
                <a:cs typeface="Noto Sans S Chinese Medium" panose="020B0600000000000000" charset="-122"/>
                <a:sym typeface="+mn-ea"/>
              </a:defRPr>
            </a:lvl1pPr>
            <a:lvl2pPr marL="685800" marR="0" lvl="1" indent="-228600" algn="l" defTabSz="914400" rtl="0" eaLnBrk="1" fontAlgn="auto" latinLnBrk="0" hangingPunct="1">
              <a:lnSpc>
                <a:spcPct val="120000"/>
              </a:lnSpc>
              <a:spcBef>
                <a:spcPts val="0"/>
              </a:spcBef>
              <a:spcAft>
                <a:spcPts val="600"/>
              </a:spcAft>
              <a:tabLst>
                <a:tab pos="1609725" algn="l"/>
              </a:tabLst>
              <a:defRPr kumimoji="0" lang="zh-CN" altLang="en-US" sz="1600" b="0" i="0" u="none" strike="noStrike" kern="1200" cap="none" spc="150" normalizeH="0" baseline="0" noProof="1" dirty="0">
                <a:uFillTx/>
                <a:latin typeface="Noto Sans S Chinese Medium" panose="020B0600000000000000" charset="-122"/>
                <a:ea typeface="Noto Sans S Chinese Medium" panose="020B0600000000000000" charset="-122"/>
                <a:cs typeface="Noto Sans S Chinese Medium" panose="020B0600000000000000" charset="-122"/>
                <a:sym typeface="+mn-ea"/>
              </a:defRPr>
            </a:lvl2pPr>
            <a:lvl3pPr marL="1143000" marR="0" lvl="2" indent="-228600" algn="l" defTabSz="914400" rtl="0" eaLnBrk="1" fontAlgn="auto" latinLnBrk="0" hangingPunct="1">
              <a:lnSpc>
                <a:spcPct val="120000"/>
              </a:lnSpc>
              <a:spcBef>
                <a:spcPts val="0"/>
              </a:spcBef>
              <a:spcAft>
                <a:spcPts val="600"/>
              </a:spcAft>
              <a:defRPr kumimoji="0" lang="zh-CN" altLang="en-US" sz="1600" b="0" i="0" u="none" strike="noStrike" kern="1200" cap="none" spc="150" normalizeH="0" baseline="0" noProof="1" dirty="0">
                <a:uFillTx/>
                <a:latin typeface="Noto Sans S Chinese Medium" panose="020B0600000000000000" charset="-122"/>
                <a:ea typeface="Noto Sans S Chinese Medium" panose="020B0600000000000000" charset="-122"/>
                <a:cs typeface="Noto Sans S Chinese Medium" panose="020B0600000000000000" charset="-122"/>
                <a:sym typeface="+mn-ea"/>
              </a:defRPr>
            </a:lvl3pPr>
            <a:lvl4pPr marL="1600200" marR="0" lvl="3" indent="-228600" algn="l" defTabSz="914400" rtl="0" eaLnBrk="1" fontAlgn="auto" latinLnBrk="0" hangingPunct="1">
              <a:lnSpc>
                <a:spcPct val="120000"/>
              </a:lnSpc>
              <a:spcBef>
                <a:spcPts val="0"/>
              </a:spcBef>
              <a:spcAft>
                <a:spcPts val="300"/>
              </a:spcAft>
              <a:defRPr kumimoji="0" lang="zh-CN" altLang="en-US" sz="1400" b="0" i="0" u="none" strike="noStrike" kern="1200" cap="none" spc="150" normalizeH="0" baseline="0" noProof="1" dirty="0">
                <a:uFillTx/>
                <a:latin typeface="Noto Sans S Chinese Medium" panose="020B0600000000000000" charset="-122"/>
                <a:ea typeface="Noto Sans S Chinese Medium" panose="020B0600000000000000" charset="-122"/>
                <a:cs typeface="Noto Sans S Chinese Medium" panose="020B0600000000000000" charset="-122"/>
                <a:sym typeface="+mn-ea"/>
              </a:defRPr>
            </a:lvl4pPr>
            <a:lvl5pPr marL="2057400" marR="0" lvl="4" indent="-228600" algn="l" defTabSz="914400" rtl="0" eaLnBrk="1" fontAlgn="auto" latinLnBrk="0" hangingPunct="1">
              <a:lnSpc>
                <a:spcPct val="120000"/>
              </a:lnSpc>
              <a:spcBef>
                <a:spcPts val="0"/>
              </a:spcBef>
              <a:spcAft>
                <a:spcPts val="300"/>
              </a:spcAft>
              <a:defRPr kumimoji="0" lang="zh-CN" altLang="en-US" sz="1400" b="0" i="0" u="none" strike="noStrike" kern="1200" cap="none" spc="150" normalizeH="0" baseline="0" noProof="1" dirty="0">
                <a:uFillTx/>
                <a:latin typeface="Noto Sans S Chinese Medium" panose="020B0600000000000000" charset="-122"/>
                <a:ea typeface="Noto Sans S Chinese Medium" panose="020B0600000000000000" charset="-122"/>
                <a:cs typeface="Noto Sans S Chinese Medium" panose="020B0600000000000000" charset="-122"/>
                <a:sym typeface="+mn-ea"/>
              </a:defRPr>
            </a:lvl5pPr>
          </a:lstStyle>
          <a:p>
            <a:pPr lvl="0"/>
            <a:r>
              <a:rPr dirty="0">
                <a:sym typeface="+mn-ea"/>
              </a:rPr>
              <a:t>单击此处编辑母版文本样式</a:t>
            </a:r>
          </a:p>
          <a:p>
            <a:pPr lvl="1"/>
            <a:r>
              <a:rPr dirty="0">
                <a:sym typeface="+mn-ea"/>
              </a:rPr>
              <a:t>第二级</a:t>
            </a:r>
          </a:p>
          <a:p>
            <a:pPr lvl="2"/>
            <a:r>
              <a:rPr dirty="0">
                <a:sym typeface="+mn-ea"/>
              </a:rPr>
              <a:t>第三级</a:t>
            </a:r>
          </a:p>
          <a:p>
            <a:pPr lvl="3"/>
            <a:r>
              <a:rPr dirty="0">
                <a:sym typeface="+mn-ea"/>
              </a:rPr>
              <a:t>第四级</a:t>
            </a:r>
          </a:p>
          <a:p>
            <a:pPr lvl="4"/>
            <a:r>
              <a:rPr dirty="0">
                <a:sym typeface="+mn-ea"/>
              </a:rPr>
              <a:t>第五级</a:t>
            </a:r>
          </a:p>
        </p:txBody>
      </p:sp>
      <p:sp>
        <p:nvSpPr>
          <p:cNvPr id="5" name="文本占位符 4"/>
          <p:cNvSpPr>
            <a:spLocks noGrp="1"/>
          </p:cNvSpPr>
          <p:nvPr>
            <p:ph type="body" sz="quarter" idx="3" hasCustomPrompt="1"/>
            <p:custDataLst>
              <p:tags r:id="rId4"/>
            </p:custDataLst>
          </p:nvPr>
        </p:nvSpPr>
        <p:spPr>
          <a:xfrm>
            <a:off x="6235750" y="1421729"/>
            <a:ext cx="5342400" cy="381600"/>
          </a:xfrm>
        </p:spPr>
        <p:txBody>
          <a:bodyPr vert="horz" lIns="101600" tIns="38100" rIns="76200" bIns="38100" rtlCol="0" anchor="t" anchorCtr="0">
            <a:normAutofit/>
          </a:bodyPr>
          <a:lstStyle>
            <a:lvl1pPr marL="0" marR="0" lvl="0" indent="0" algn="l" defTabSz="914400" rtl="0" eaLnBrk="1" fontAlgn="auto" latinLnBrk="0" hangingPunct="1">
              <a:lnSpc>
                <a:spcPct val="100000"/>
              </a:lnSpc>
              <a:spcBef>
                <a:spcPts val="0"/>
              </a:spcBef>
              <a:spcAft>
                <a:spcPts val="0"/>
              </a:spcAft>
              <a:buNone/>
              <a:defRPr kumimoji="0" lang="zh-CN" altLang="en-US" sz="2000" b="1" i="0" u="none" strike="noStrike" kern="1200" cap="none" spc="200" normalizeH="0" baseline="0" noProof="1" dirty="0">
                <a:uFillTx/>
                <a:latin typeface="Noto Sans S Chinese Medium" panose="020B0600000000000000" charset="-122"/>
                <a:ea typeface="Noto Sans S Chinese Medium" panose="020B0600000000000000" charset="-122"/>
                <a:cs typeface="Noto Sans S Chinese Medium" panose="020B0600000000000000" charset="-122"/>
                <a:sym typeface="+mn-ea"/>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a:sym typeface="+mn-ea"/>
              </a:rPr>
              <a:t>单击此处编辑文本</a:t>
            </a:r>
          </a:p>
        </p:txBody>
      </p:sp>
      <p:sp>
        <p:nvSpPr>
          <p:cNvPr id="6" name="内容占位符 5"/>
          <p:cNvSpPr>
            <a:spLocks noGrp="1"/>
          </p:cNvSpPr>
          <p:nvPr>
            <p:ph sz="quarter" idx="4"/>
            <p:custDataLst>
              <p:tags r:id="rId5"/>
            </p:custDataLst>
          </p:nvPr>
        </p:nvSpPr>
        <p:spPr>
          <a:xfrm>
            <a:off x="6235750" y="1854000"/>
            <a:ext cx="5342400" cy="4395600"/>
          </a:xfrm>
        </p:spPr>
        <p:txBody>
          <a:bodyPr vert="horz" lIns="101600" tIns="0" rIns="82550" bIns="0" rtlCol="0">
            <a:normAutofit/>
          </a:bodyPr>
          <a:lstStyle>
            <a:lvl1pPr marL="228600" marR="0" lvl="0" indent="-228600" algn="l" defTabSz="914400" rtl="0" eaLnBrk="1" fontAlgn="auto" latinLnBrk="0" hangingPunct="1">
              <a:lnSpc>
                <a:spcPct val="130000"/>
              </a:lnSpc>
              <a:spcBef>
                <a:spcPts val="0"/>
              </a:spcBef>
              <a:spcAft>
                <a:spcPts val="600"/>
              </a:spcAft>
              <a:defRPr kumimoji="0" lang="zh-CN" altLang="en-US" sz="1600" b="0" i="0" u="none" strike="noStrike" kern="1200" cap="none" spc="150" normalizeH="0" baseline="0" noProof="1" dirty="0">
                <a:uFillTx/>
                <a:latin typeface="Noto Sans S Chinese Medium" panose="020B0600000000000000" charset="-122"/>
                <a:ea typeface="Noto Sans S Chinese Medium" panose="020B0600000000000000" charset="-122"/>
                <a:cs typeface="Noto Sans S Chinese Medium" panose="020B0600000000000000" charset="-122"/>
                <a:sym typeface="+mn-ea"/>
              </a:defRPr>
            </a:lvl1pPr>
            <a:lvl2pPr marL="685800" marR="0" lvl="1" indent="-228600" algn="l" defTabSz="914400" rtl="0" eaLnBrk="1" fontAlgn="auto" latinLnBrk="0" hangingPunct="1">
              <a:lnSpc>
                <a:spcPct val="120000"/>
              </a:lnSpc>
              <a:spcBef>
                <a:spcPts val="0"/>
              </a:spcBef>
              <a:spcAft>
                <a:spcPts val="600"/>
              </a:spcAft>
              <a:tabLst>
                <a:tab pos="1609725" algn="l"/>
              </a:tabLst>
              <a:defRPr kumimoji="0" lang="zh-CN" altLang="en-US" sz="1600" b="0" i="0" u="none" strike="noStrike" kern="1200" cap="none" spc="150" normalizeH="0" baseline="0" noProof="1" dirty="0">
                <a:uFillTx/>
                <a:latin typeface="Noto Sans S Chinese Medium" panose="020B0600000000000000" charset="-122"/>
                <a:ea typeface="Noto Sans S Chinese Medium" panose="020B0600000000000000" charset="-122"/>
                <a:cs typeface="Noto Sans S Chinese Medium" panose="020B0600000000000000" charset="-122"/>
                <a:sym typeface="+mn-ea"/>
              </a:defRPr>
            </a:lvl2pPr>
            <a:lvl3pPr marL="1143000" marR="0" lvl="2" indent="-228600" algn="l" defTabSz="914400" rtl="0" eaLnBrk="1" fontAlgn="auto" latinLnBrk="0" hangingPunct="1">
              <a:lnSpc>
                <a:spcPct val="120000"/>
              </a:lnSpc>
              <a:spcBef>
                <a:spcPts val="0"/>
              </a:spcBef>
              <a:spcAft>
                <a:spcPts val="600"/>
              </a:spcAft>
              <a:defRPr kumimoji="0" lang="zh-CN" altLang="en-US" sz="1600" b="0" i="0" u="none" strike="noStrike" kern="1200" cap="none" spc="150" normalizeH="0" baseline="0" noProof="1" dirty="0">
                <a:uFillTx/>
                <a:latin typeface="Noto Sans S Chinese Medium" panose="020B0600000000000000" charset="-122"/>
                <a:ea typeface="Noto Sans S Chinese Medium" panose="020B0600000000000000" charset="-122"/>
                <a:cs typeface="Noto Sans S Chinese Medium" panose="020B0600000000000000" charset="-122"/>
                <a:sym typeface="+mn-ea"/>
              </a:defRPr>
            </a:lvl3pPr>
            <a:lvl4pPr marL="1600200" marR="0" lvl="3" indent="-228600" algn="l" defTabSz="914400" rtl="0" eaLnBrk="1" fontAlgn="auto" latinLnBrk="0" hangingPunct="1">
              <a:lnSpc>
                <a:spcPct val="120000"/>
              </a:lnSpc>
              <a:spcBef>
                <a:spcPts val="0"/>
              </a:spcBef>
              <a:spcAft>
                <a:spcPts val="300"/>
              </a:spcAft>
              <a:defRPr kumimoji="0" lang="zh-CN" altLang="en-US" sz="1400" b="0" i="0" u="none" strike="noStrike" kern="1200" cap="none" spc="150" normalizeH="0" baseline="0" noProof="1" dirty="0">
                <a:uFillTx/>
                <a:latin typeface="Noto Sans S Chinese Medium" panose="020B0600000000000000" charset="-122"/>
                <a:ea typeface="Noto Sans S Chinese Medium" panose="020B0600000000000000" charset="-122"/>
                <a:cs typeface="Noto Sans S Chinese Medium" panose="020B0600000000000000" charset="-122"/>
                <a:sym typeface="+mn-ea"/>
              </a:defRPr>
            </a:lvl4pPr>
            <a:lvl5pPr marL="2057400" marR="0" lvl="4" indent="-228600" algn="l" defTabSz="914400" rtl="0" eaLnBrk="1" fontAlgn="auto" latinLnBrk="0" hangingPunct="1">
              <a:lnSpc>
                <a:spcPct val="120000"/>
              </a:lnSpc>
              <a:spcBef>
                <a:spcPts val="0"/>
              </a:spcBef>
              <a:spcAft>
                <a:spcPts val="300"/>
              </a:spcAft>
              <a:defRPr kumimoji="0" lang="zh-CN" altLang="en-US" sz="1400" b="0" i="0" u="none" strike="noStrike" kern="1200" cap="none" spc="150" normalizeH="0" baseline="0" noProof="1" dirty="0">
                <a:uFillTx/>
                <a:latin typeface="Noto Sans S Chinese Medium" panose="020B0600000000000000" charset="-122"/>
                <a:ea typeface="Noto Sans S Chinese Medium" panose="020B0600000000000000" charset="-122"/>
                <a:cs typeface="Noto Sans S Chinese Medium" panose="020B0600000000000000" charset="-122"/>
                <a:sym typeface="+mn-ea"/>
              </a:defRPr>
            </a:lvl5pPr>
          </a:lstStyle>
          <a:p>
            <a:pPr lvl="0"/>
            <a:r>
              <a:rPr dirty="0">
                <a:sym typeface="+mn-ea"/>
              </a:rPr>
              <a:t>单击此处编辑母版文本样式</a:t>
            </a:r>
          </a:p>
          <a:p>
            <a:pPr lvl="1"/>
            <a:r>
              <a:rPr dirty="0">
                <a:sym typeface="+mn-ea"/>
              </a:rPr>
              <a:t>第二级</a:t>
            </a:r>
          </a:p>
          <a:p>
            <a:pPr lvl="2"/>
            <a:r>
              <a:rPr dirty="0">
                <a:sym typeface="+mn-ea"/>
              </a:rPr>
              <a:t>第三级</a:t>
            </a:r>
          </a:p>
          <a:p>
            <a:pPr lvl="3"/>
            <a:r>
              <a:rPr dirty="0">
                <a:sym typeface="+mn-ea"/>
              </a:rPr>
              <a:t>第四级</a:t>
            </a:r>
          </a:p>
          <a:p>
            <a:pPr lvl="4"/>
            <a:r>
              <a:rPr dirty="0">
                <a:sym typeface="+mn-ea"/>
              </a:rPr>
              <a:t>第五级</a:t>
            </a:r>
          </a:p>
        </p:txBody>
      </p:sp>
      <p:sp>
        <p:nvSpPr>
          <p:cNvPr id="7" name="日期占位符 6"/>
          <p:cNvSpPr>
            <a:spLocks noGrp="1"/>
          </p:cNvSpPr>
          <p:nvPr>
            <p:ph type="dt" sz="half" idx="10"/>
            <p:custDataLst>
              <p:tags r:id="rId6"/>
            </p:custDataLst>
          </p:nvPr>
        </p:nvSpPr>
        <p:spPr/>
        <p:txBody>
          <a:bodyPr/>
          <a:lstStyle/>
          <a:p>
            <a:fld id="{760FBDFE-C587-4B4C-A407-44438C67B59E}" type="datetimeFigureOut">
              <a:rPr lang="zh-CN" altLang="en-US" smtClean="0"/>
              <a:t>2024/11/6</a:t>
            </a:fld>
            <a:endParaRPr lang="zh-CN" altLang="en-US"/>
          </a:p>
        </p:txBody>
      </p:sp>
      <p:sp>
        <p:nvSpPr>
          <p:cNvPr id="8" name="页脚占位符 7"/>
          <p:cNvSpPr>
            <a:spLocks noGrp="1"/>
          </p:cNvSpPr>
          <p:nvPr>
            <p:ph type="ftr" sz="quarter" idx="11"/>
            <p:custDataLst>
              <p:tags r:id="rId7"/>
            </p:custDataLst>
          </p:nvPr>
        </p:nvSpPr>
        <p:spPr/>
        <p:txBody>
          <a:bodyPr/>
          <a:lstStyle/>
          <a:p>
            <a:endParaRPr lang="zh-CN" altLang="en-US"/>
          </a:p>
        </p:txBody>
      </p:sp>
      <p:sp>
        <p:nvSpPr>
          <p:cNvPr id="9" name="灯片编号占位符 8"/>
          <p:cNvSpPr>
            <a:spLocks noGrp="1"/>
          </p:cNvSpPr>
          <p:nvPr>
            <p:ph type="sldNum" sz="quarter" idx="12"/>
            <p:custDataLst>
              <p:tags r:id="rId8"/>
            </p:custDataLst>
          </p:nvPr>
        </p:nvSpPr>
        <p:spPr/>
        <p:txBody>
          <a:bodyPr/>
          <a:lstStyle/>
          <a:p>
            <a:fld id="{49AE70B2-8BF9-45C0-BB95-33D1B9D3A854}" type="slidenum">
              <a:rPr lang="zh-CN" altLang="en-US" smtClean="0"/>
              <a:t>‹#›</a:t>
            </a:fld>
            <a:endParaRPr lang="zh-CN" altLang="en-US"/>
          </a:p>
        </p:txBody>
      </p:sp>
    </p:spTree>
  </p:cSld>
  <p:clrMapOvr>
    <a:masterClrMapping/>
  </p:clrMapOvr>
  <p:transition advClick="0" advTm="0">
    <p:random/>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1_比较">
    <p:bg>
      <p:bgPr>
        <a:solidFill>
          <a:srgbClr val="FFFFFF"/>
        </a:solidFill>
        <a:effectLst/>
      </p:bgPr>
    </p:bg>
    <p:spTree>
      <p:nvGrpSpPr>
        <p:cNvPr id="1" name=""/>
        <p:cNvGrpSpPr/>
        <p:nvPr/>
      </p:nvGrpSpPr>
      <p:grpSpPr>
        <a:xfrm>
          <a:off x="0" y="0"/>
          <a:ext cx="0" cy="0"/>
          <a:chOff x="0" y="0"/>
          <a:chExt cx="0" cy="0"/>
        </a:xfrm>
      </p:grpSpPr>
      <p:sp>
        <p:nvSpPr>
          <p:cNvPr id="2" name="标题 1"/>
          <p:cNvSpPr>
            <a:spLocks noGrp="1"/>
          </p:cNvSpPr>
          <p:nvPr>
            <p:ph type="title"/>
            <p:custDataLst>
              <p:tags r:id="rId1"/>
            </p:custDataLst>
          </p:nvPr>
        </p:nvSpPr>
        <p:spPr>
          <a:xfrm>
            <a:off x="608400" y="608400"/>
            <a:ext cx="10969200" cy="705600"/>
          </a:xfrm>
        </p:spPr>
        <p:txBody>
          <a:bodyPr vert="horz" lIns="90000" tIns="46800" rIns="90000" bIns="46800" rtlCol="0" anchor="ctr" anchorCtr="0">
            <a:normAutofit/>
          </a:bodyPr>
          <a:lstStyle>
            <a:lvl1pPr marL="0" marR="0" lvl="0" algn="l" defTabSz="914400" rtl="0" eaLnBrk="1" fontAlgn="auto" latinLnBrk="0" hangingPunct="1">
              <a:lnSpc>
                <a:spcPct val="100000"/>
              </a:lnSpc>
              <a:buNone/>
              <a:defRPr kumimoji="0" lang="zh-CN" altLang="en-US" sz="3600" b="1" i="0" u="none" strike="noStrike" kern="1200" cap="none" spc="300" normalizeH="0" baseline="0" noProof="1" dirty="0">
                <a:uFillTx/>
                <a:latin typeface="Noto Sans S Chinese Medium" panose="020B0600000000000000" charset="-122"/>
                <a:ea typeface="Noto Sans S Chinese Medium" panose="020B0600000000000000" charset="-122"/>
                <a:cs typeface="Noto Sans S Chinese Medium" panose="020B0600000000000000" charset="-122"/>
                <a:sym typeface="+mn-ea"/>
              </a:defRPr>
            </a:lvl1pPr>
          </a:lstStyle>
          <a:p>
            <a:pPr lvl="0"/>
            <a:r>
              <a:rPr dirty="0">
                <a:sym typeface="+mn-ea"/>
              </a:rPr>
              <a:t>单击此处编辑母版标题样式</a:t>
            </a:r>
          </a:p>
        </p:txBody>
      </p:sp>
      <p:sp>
        <p:nvSpPr>
          <p:cNvPr id="3" name="文本占位符 2"/>
          <p:cNvSpPr>
            <a:spLocks noGrp="1"/>
          </p:cNvSpPr>
          <p:nvPr>
            <p:ph type="body" idx="1" hasCustomPrompt="1"/>
            <p:custDataLst>
              <p:tags r:id="rId2"/>
            </p:custDataLst>
          </p:nvPr>
        </p:nvSpPr>
        <p:spPr>
          <a:xfrm>
            <a:off x="608400" y="1429200"/>
            <a:ext cx="5342400" cy="381600"/>
          </a:xfrm>
        </p:spPr>
        <p:txBody>
          <a:bodyPr lIns="101600" tIns="38100" rIns="76200" bIns="38100" anchor="t" anchorCtr="0">
            <a:normAutofit/>
          </a:bodyPr>
          <a:lstStyle>
            <a:lvl1pPr marL="0" indent="0" eaLnBrk="1" fontAlgn="auto" latinLnBrk="0" hangingPunct="1">
              <a:lnSpc>
                <a:spcPct val="100000"/>
              </a:lnSpc>
              <a:spcAft>
                <a:spcPts val="0"/>
              </a:spcAft>
              <a:buNone/>
              <a:defRPr sz="2000" b="1" u="none" strike="noStrike" kern="1200" cap="none" spc="200" normalizeH="0" baseline="0">
                <a:uFillTx/>
                <a:latin typeface="Noto Sans S Chinese Medium" panose="020B0600000000000000" charset="-122"/>
                <a:ea typeface="Noto Sans S Chinese Medium" panose="020B0600000000000000" charset="-12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dirty="0"/>
              <a:t>单击此处编辑文本</a:t>
            </a:r>
          </a:p>
        </p:txBody>
      </p:sp>
      <p:sp>
        <p:nvSpPr>
          <p:cNvPr id="4" name="内容占位符 3"/>
          <p:cNvSpPr>
            <a:spLocks noGrp="1"/>
          </p:cNvSpPr>
          <p:nvPr>
            <p:ph sz="half" idx="2"/>
            <p:custDataLst>
              <p:tags r:id="rId3"/>
            </p:custDataLst>
          </p:nvPr>
        </p:nvSpPr>
        <p:spPr>
          <a:xfrm>
            <a:off x="608400" y="1854000"/>
            <a:ext cx="5342400" cy="4395600"/>
          </a:xfrm>
        </p:spPr>
        <p:txBody>
          <a:bodyPr vert="horz" lIns="101600" tIns="0" rIns="82550" bIns="0" rtlCol="0">
            <a:normAutofit/>
          </a:bodyPr>
          <a:lstStyle>
            <a:lvl1pPr marL="228600" marR="0" lvl="0" indent="-228600" algn="l" defTabSz="914400" rtl="0" eaLnBrk="1" fontAlgn="auto" latinLnBrk="0" hangingPunct="1">
              <a:lnSpc>
                <a:spcPct val="130000"/>
              </a:lnSpc>
              <a:spcBef>
                <a:spcPts val="0"/>
              </a:spcBef>
              <a:spcAft>
                <a:spcPts val="600"/>
              </a:spcAft>
              <a:defRPr kumimoji="0" lang="zh-CN" altLang="en-US" sz="1600" b="0" i="0" u="none" strike="noStrike" kern="1200" cap="none" spc="150" normalizeH="0" baseline="0" noProof="1" dirty="0">
                <a:uFillTx/>
                <a:latin typeface="Noto Sans S Chinese Medium" panose="020B0600000000000000" charset="-122"/>
                <a:ea typeface="Noto Sans S Chinese Medium" panose="020B0600000000000000" charset="-122"/>
                <a:cs typeface="Noto Sans S Chinese Medium" panose="020B0600000000000000" charset="-122"/>
                <a:sym typeface="+mn-ea"/>
              </a:defRPr>
            </a:lvl1pPr>
            <a:lvl2pPr marL="685800" marR="0" lvl="1" indent="-228600" algn="l" defTabSz="914400" rtl="0" eaLnBrk="1" fontAlgn="auto" latinLnBrk="0" hangingPunct="1">
              <a:lnSpc>
                <a:spcPct val="120000"/>
              </a:lnSpc>
              <a:spcBef>
                <a:spcPts val="0"/>
              </a:spcBef>
              <a:spcAft>
                <a:spcPts val="600"/>
              </a:spcAft>
              <a:tabLst>
                <a:tab pos="1609725" algn="l"/>
              </a:tabLst>
              <a:defRPr kumimoji="0" lang="zh-CN" altLang="en-US" sz="1600" b="0" i="0" u="none" strike="noStrike" kern="1200" cap="none" spc="150" normalizeH="0" baseline="0" noProof="1" dirty="0">
                <a:uFillTx/>
                <a:latin typeface="Noto Sans S Chinese Medium" panose="020B0600000000000000" charset="-122"/>
                <a:ea typeface="Noto Sans S Chinese Medium" panose="020B0600000000000000" charset="-122"/>
                <a:cs typeface="Noto Sans S Chinese Medium" panose="020B0600000000000000" charset="-122"/>
                <a:sym typeface="+mn-ea"/>
              </a:defRPr>
            </a:lvl2pPr>
            <a:lvl3pPr marL="1143000" marR="0" lvl="2" indent="-228600" algn="l" defTabSz="914400" rtl="0" eaLnBrk="1" fontAlgn="auto" latinLnBrk="0" hangingPunct="1">
              <a:lnSpc>
                <a:spcPct val="120000"/>
              </a:lnSpc>
              <a:spcBef>
                <a:spcPts val="0"/>
              </a:spcBef>
              <a:spcAft>
                <a:spcPts val="600"/>
              </a:spcAft>
              <a:defRPr kumimoji="0" lang="zh-CN" altLang="en-US" sz="1600" b="0" i="0" u="none" strike="noStrike" kern="1200" cap="none" spc="150" normalizeH="0" baseline="0" noProof="1" dirty="0">
                <a:uFillTx/>
                <a:latin typeface="Noto Sans S Chinese Medium" panose="020B0600000000000000" charset="-122"/>
                <a:ea typeface="Noto Sans S Chinese Medium" panose="020B0600000000000000" charset="-122"/>
                <a:cs typeface="Noto Sans S Chinese Medium" panose="020B0600000000000000" charset="-122"/>
                <a:sym typeface="+mn-ea"/>
              </a:defRPr>
            </a:lvl3pPr>
            <a:lvl4pPr marL="1600200" marR="0" lvl="3" indent="-228600" algn="l" defTabSz="914400" rtl="0" eaLnBrk="1" fontAlgn="auto" latinLnBrk="0" hangingPunct="1">
              <a:lnSpc>
                <a:spcPct val="120000"/>
              </a:lnSpc>
              <a:spcBef>
                <a:spcPts val="0"/>
              </a:spcBef>
              <a:spcAft>
                <a:spcPts val="300"/>
              </a:spcAft>
              <a:defRPr kumimoji="0" lang="zh-CN" altLang="en-US" sz="1400" b="0" i="0" u="none" strike="noStrike" kern="1200" cap="none" spc="150" normalizeH="0" baseline="0" noProof="1" dirty="0">
                <a:uFillTx/>
                <a:latin typeface="Noto Sans S Chinese Medium" panose="020B0600000000000000" charset="-122"/>
                <a:ea typeface="Noto Sans S Chinese Medium" panose="020B0600000000000000" charset="-122"/>
                <a:cs typeface="Noto Sans S Chinese Medium" panose="020B0600000000000000" charset="-122"/>
                <a:sym typeface="+mn-ea"/>
              </a:defRPr>
            </a:lvl4pPr>
            <a:lvl5pPr marL="2057400" marR="0" lvl="4" indent="-228600" algn="l" defTabSz="914400" rtl="0" eaLnBrk="1" fontAlgn="auto" latinLnBrk="0" hangingPunct="1">
              <a:lnSpc>
                <a:spcPct val="120000"/>
              </a:lnSpc>
              <a:spcBef>
                <a:spcPts val="0"/>
              </a:spcBef>
              <a:spcAft>
                <a:spcPts val="300"/>
              </a:spcAft>
              <a:defRPr kumimoji="0" lang="zh-CN" altLang="en-US" sz="1400" b="0" i="0" u="none" strike="noStrike" kern="1200" cap="none" spc="150" normalizeH="0" baseline="0" noProof="1" dirty="0">
                <a:uFillTx/>
                <a:latin typeface="Noto Sans S Chinese Medium" panose="020B0600000000000000" charset="-122"/>
                <a:ea typeface="Noto Sans S Chinese Medium" panose="020B0600000000000000" charset="-122"/>
                <a:cs typeface="Noto Sans S Chinese Medium" panose="020B0600000000000000" charset="-122"/>
                <a:sym typeface="+mn-ea"/>
              </a:defRPr>
            </a:lvl5pPr>
          </a:lstStyle>
          <a:p>
            <a:pPr lvl="0"/>
            <a:r>
              <a:rPr dirty="0">
                <a:sym typeface="+mn-ea"/>
              </a:rPr>
              <a:t>单击此处编辑母版文本样式</a:t>
            </a:r>
          </a:p>
          <a:p>
            <a:pPr lvl="1"/>
            <a:r>
              <a:rPr dirty="0">
                <a:sym typeface="+mn-ea"/>
              </a:rPr>
              <a:t>第二级</a:t>
            </a:r>
          </a:p>
          <a:p>
            <a:pPr lvl="2"/>
            <a:r>
              <a:rPr dirty="0">
                <a:sym typeface="+mn-ea"/>
              </a:rPr>
              <a:t>第三级</a:t>
            </a:r>
          </a:p>
          <a:p>
            <a:pPr lvl="3"/>
            <a:r>
              <a:rPr dirty="0">
                <a:sym typeface="+mn-ea"/>
              </a:rPr>
              <a:t>第四级</a:t>
            </a:r>
          </a:p>
          <a:p>
            <a:pPr lvl="4"/>
            <a:r>
              <a:rPr dirty="0">
                <a:sym typeface="+mn-ea"/>
              </a:rPr>
              <a:t>第五级</a:t>
            </a:r>
          </a:p>
        </p:txBody>
      </p:sp>
      <p:sp>
        <p:nvSpPr>
          <p:cNvPr id="5" name="文本占位符 4"/>
          <p:cNvSpPr>
            <a:spLocks noGrp="1"/>
          </p:cNvSpPr>
          <p:nvPr>
            <p:ph type="body" sz="quarter" idx="3" hasCustomPrompt="1"/>
            <p:custDataLst>
              <p:tags r:id="rId4"/>
            </p:custDataLst>
          </p:nvPr>
        </p:nvSpPr>
        <p:spPr>
          <a:xfrm>
            <a:off x="6235750" y="1421729"/>
            <a:ext cx="5342400" cy="381600"/>
          </a:xfrm>
        </p:spPr>
        <p:txBody>
          <a:bodyPr vert="horz" lIns="101600" tIns="38100" rIns="76200" bIns="38100" rtlCol="0" anchor="t" anchorCtr="0">
            <a:normAutofit/>
          </a:bodyPr>
          <a:lstStyle>
            <a:lvl1pPr marL="0" marR="0" lvl="0" indent="0" algn="l" defTabSz="914400" rtl="0" eaLnBrk="1" fontAlgn="auto" latinLnBrk="0" hangingPunct="1">
              <a:lnSpc>
                <a:spcPct val="100000"/>
              </a:lnSpc>
              <a:spcBef>
                <a:spcPts val="0"/>
              </a:spcBef>
              <a:spcAft>
                <a:spcPts val="0"/>
              </a:spcAft>
              <a:buNone/>
              <a:defRPr kumimoji="0" lang="zh-CN" altLang="en-US" sz="2000" b="1" i="0" u="none" strike="noStrike" kern="1200" cap="none" spc="200" normalizeH="0" baseline="0" noProof="1" dirty="0">
                <a:uFillTx/>
                <a:latin typeface="Noto Sans S Chinese Medium" panose="020B0600000000000000" charset="-122"/>
                <a:ea typeface="Noto Sans S Chinese Medium" panose="020B0600000000000000" charset="-122"/>
                <a:cs typeface="Noto Sans S Chinese Medium" panose="020B0600000000000000" charset="-122"/>
                <a:sym typeface="+mn-ea"/>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a:sym typeface="+mn-ea"/>
              </a:rPr>
              <a:t>单击此处编辑文本</a:t>
            </a:r>
          </a:p>
        </p:txBody>
      </p:sp>
      <p:sp>
        <p:nvSpPr>
          <p:cNvPr id="6" name="内容占位符 5"/>
          <p:cNvSpPr>
            <a:spLocks noGrp="1"/>
          </p:cNvSpPr>
          <p:nvPr>
            <p:ph sz="quarter" idx="4"/>
            <p:custDataLst>
              <p:tags r:id="rId5"/>
            </p:custDataLst>
          </p:nvPr>
        </p:nvSpPr>
        <p:spPr>
          <a:xfrm>
            <a:off x="6235750" y="1854000"/>
            <a:ext cx="5342400" cy="4395600"/>
          </a:xfrm>
        </p:spPr>
        <p:txBody>
          <a:bodyPr vert="horz" lIns="101600" tIns="0" rIns="82550" bIns="0" rtlCol="0">
            <a:normAutofit/>
          </a:bodyPr>
          <a:lstStyle>
            <a:lvl1pPr marL="228600" marR="0" lvl="0" indent="-228600" algn="l" defTabSz="914400" rtl="0" eaLnBrk="1" fontAlgn="auto" latinLnBrk="0" hangingPunct="1">
              <a:lnSpc>
                <a:spcPct val="130000"/>
              </a:lnSpc>
              <a:spcBef>
                <a:spcPts val="0"/>
              </a:spcBef>
              <a:spcAft>
                <a:spcPts val="600"/>
              </a:spcAft>
              <a:defRPr kumimoji="0" lang="zh-CN" altLang="en-US" sz="1600" b="0" i="0" u="none" strike="noStrike" kern="1200" cap="none" spc="150" normalizeH="0" baseline="0" noProof="1" dirty="0">
                <a:uFillTx/>
                <a:latin typeface="Noto Sans S Chinese Medium" panose="020B0600000000000000" charset="-122"/>
                <a:ea typeface="Noto Sans S Chinese Medium" panose="020B0600000000000000" charset="-122"/>
                <a:cs typeface="Noto Sans S Chinese Medium" panose="020B0600000000000000" charset="-122"/>
                <a:sym typeface="+mn-ea"/>
              </a:defRPr>
            </a:lvl1pPr>
            <a:lvl2pPr marL="685800" marR="0" lvl="1" indent="-228600" algn="l" defTabSz="914400" rtl="0" eaLnBrk="1" fontAlgn="auto" latinLnBrk="0" hangingPunct="1">
              <a:lnSpc>
                <a:spcPct val="120000"/>
              </a:lnSpc>
              <a:spcBef>
                <a:spcPts val="0"/>
              </a:spcBef>
              <a:spcAft>
                <a:spcPts val="600"/>
              </a:spcAft>
              <a:tabLst>
                <a:tab pos="1609725" algn="l"/>
              </a:tabLst>
              <a:defRPr kumimoji="0" lang="zh-CN" altLang="en-US" sz="1600" b="0" i="0" u="none" strike="noStrike" kern="1200" cap="none" spc="150" normalizeH="0" baseline="0" noProof="1" dirty="0">
                <a:uFillTx/>
                <a:latin typeface="Noto Sans S Chinese Medium" panose="020B0600000000000000" charset="-122"/>
                <a:ea typeface="Noto Sans S Chinese Medium" panose="020B0600000000000000" charset="-122"/>
                <a:cs typeface="Noto Sans S Chinese Medium" panose="020B0600000000000000" charset="-122"/>
                <a:sym typeface="+mn-ea"/>
              </a:defRPr>
            </a:lvl2pPr>
            <a:lvl3pPr marL="1143000" marR="0" lvl="2" indent="-228600" algn="l" defTabSz="914400" rtl="0" eaLnBrk="1" fontAlgn="auto" latinLnBrk="0" hangingPunct="1">
              <a:lnSpc>
                <a:spcPct val="120000"/>
              </a:lnSpc>
              <a:spcBef>
                <a:spcPts val="0"/>
              </a:spcBef>
              <a:spcAft>
                <a:spcPts val="600"/>
              </a:spcAft>
              <a:defRPr kumimoji="0" lang="zh-CN" altLang="en-US" sz="1600" b="0" i="0" u="none" strike="noStrike" kern="1200" cap="none" spc="150" normalizeH="0" baseline="0" noProof="1" dirty="0">
                <a:uFillTx/>
                <a:latin typeface="Noto Sans S Chinese Medium" panose="020B0600000000000000" charset="-122"/>
                <a:ea typeface="Noto Sans S Chinese Medium" panose="020B0600000000000000" charset="-122"/>
                <a:cs typeface="Noto Sans S Chinese Medium" panose="020B0600000000000000" charset="-122"/>
                <a:sym typeface="+mn-ea"/>
              </a:defRPr>
            </a:lvl3pPr>
            <a:lvl4pPr marL="1600200" marR="0" lvl="3" indent="-228600" algn="l" defTabSz="914400" rtl="0" eaLnBrk="1" fontAlgn="auto" latinLnBrk="0" hangingPunct="1">
              <a:lnSpc>
                <a:spcPct val="120000"/>
              </a:lnSpc>
              <a:spcBef>
                <a:spcPts val="0"/>
              </a:spcBef>
              <a:spcAft>
                <a:spcPts val="300"/>
              </a:spcAft>
              <a:defRPr kumimoji="0" lang="zh-CN" altLang="en-US" sz="1400" b="0" i="0" u="none" strike="noStrike" kern="1200" cap="none" spc="150" normalizeH="0" baseline="0" noProof="1" dirty="0">
                <a:uFillTx/>
                <a:latin typeface="Noto Sans S Chinese Medium" panose="020B0600000000000000" charset="-122"/>
                <a:ea typeface="Noto Sans S Chinese Medium" panose="020B0600000000000000" charset="-122"/>
                <a:cs typeface="Noto Sans S Chinese Medium" panose="020B0600000000000000" charset="-122"/>
                <a:sym typeface="+mn-ea"/>
              </a:defRPr>
            </a:lvl4pPr>
            <a:lvl5pPr marL="2057400" marR="0" lvl="4" indent="-228600" algn="l" defTabSz="914400" rtl="0" eaLnBrk="1" fontAlgn="auto" latinLnBrk="0" hangingPunct="1">
              <a:lnSpc>
                <a:spcPct val="120000"/>
              </a:lnSpc>
              <a:spcBef>
                <a:spcPts val="0"/>
              </a:spcBef>
              <a:spcAft>
                <a:spcPts val="300"/>
              </a:spcAft>
              <a:defRPr kumimoji="0" lang="zh-CN" altLang="en-US" sz="1400" b="0" i="0" u="none" strike="noStrike" kern="1200" cap="none" spc="150" normalizeH="0" baseline="0" noProof="1" dirty="0">
                <a:uFillTx/>
                <a:latin typeface="Noto Sans S Chinese Medium" panose="020B0600000000000000" charset="-122"/>
                <a:ea typeface="Noto Sans S Chinese Medium" panose="020B0600000000000000" charset="-122"/>
                <a:cs typeface="Noto Sans S Chinese Medium" panose="020B0600000000000000" charset="-122"/>
                <a:sym typeface="+mn-ea"/>
              </a:defRPr>
            </a:lvl5pPr>
          </a:lstStyle>
          <a:p>
            <a:pPr lvl="0"/>
            <a:r>
              <a:rPr dirty="0">
                <a:sym typeface="+mn-ea"/>
              </a:rPr>
              <a:t>单击此处编辑母版文本样式</a:t>
            </a:r>
          </a:p>
          <a:p>
            <a:pPr lvl="1"/>
            <a:r>
              <a:rPr dirty="0">
                <a:sym typeface="+mn-ea"/>
              </a:rPr>
              <a:t>第二级</a:t>
            </a:r>
          </a:p>
          <a:p>
            <a:pPr lvl="2"/>
            <a:r>
              <a:rPr dirty="0">
                <a:sym typeface="+mn-ea"/>
              </a:rPr>
              <a:t>第三级</a:t>
            </a:r>
          </a:p>
          <a:p>
            <a:pPr lvl="3"/>
            <a:r>
              <a:rPr dirty="0">
                <a:sym typeface="+mn-ea"/>
              </a:rPr>
              <a:t>第四级</a:t>
            </a:r>
          </a:p>
          <a:p>
            <a:pPr lvl="4"/>
            <a:r>
              <a:rPr dirty="0">
                <a:sym typeface="+mn-ea"/>
              </a:rPr>
              <a:t>第五级</a:t>
            </a:r>
          </a:p>
        </p:txBody>
      </p:sp>
      <p:sp>
        <p:nvSpPr>
          <p:cNvPr id="7" name="日期占位符 6"/>
          <p:cNvSpPr>
            <a:spLocks noGrp="1"/>
          </p:cNvSpPr>
          <p:nvPr>
            <p:ph type="dt" sz="half" idx="10"/>
            <p:custDataLst>
              <p:tags r:id="rId6"/>
            </p:custDataLst>
          </p:nvPr>
        </p:nvSpPr>
        <p:spPr/>
        <p:txBody>
          <a:bodyPr/>
          <a:lstStyle/>
          <a:p>
            <a:fld id="{760FBDFE-C587-4B4C-A407-44438C67B59E}" type="datetimeFigureOut">
              <a:rPr lang="zh-CN" altLang="en-US" smtClean="0"/>
              <a:t>2024/11/6</a:t>
            </a:fld>
            <a:endParaRPr lang="zh-CN" altLang="en-US"/>
          </a:p>
        </p:txBody>
      </p:sp>
      <p:sp>
        <p:nvSpPr>
          <p:cNvPr id="8" name="页脚占位符 7"/>
          <p:cNvSpPr>
            <a:spLocks noGrp="1"/>
          </p:cNvSpPr>
          <p:nvPr>
            <p:ph type="ftr" sz="quarter" idx="11"/>
            <p:custDataLst>
              <p:tags r:id="rId7"/>
            </p:custDataLst>
          </p:nvPr>
        </p:nvSpPr>
        <p:spPr/>
        <p:txBody>
          <a:bodyPr/>
          <a:lstStyle/>
          <a:p>
            <a:endParaRPr lang="zh-CN" altLang="en-US"/>
          </a:p>
        </p:txBody>
      </p:sp>
      <p:sp>
        <p:nvSpPr>
          <p:cNvPr id="9" name="灯片编号占位符 8"/>
          <p:cNvSpPr>
            <a:spLocks noGrp="1"/>
          </p:cNvSpPr>
          <p:nvPr>
            <p:ph type="sldNum" sz="quarter" idx="12"/>
            <p:custDataLst>
              <p:tags r:id="rId8"/>
            </p:custDataLst>
          </p:nvPr>
        </p:nvSpPr>
        <p:spPr/>
        <p:txBody>
          <a:bodyPr/>
          <a:lstStyle/>
          <a:p>
            <a:fld id="{49AE70B2-8BF9-45C0-BB95-33D1B9D3A854}" type="slidenum">
              <a:rPr lang="zh-CN" altLang="en-US" smtClean="0"/>
              <a:t>‹#›</a:t>
            </a:fld>
            <a:endParaRPr lang="zh-CN" altLang="en-US"/>
          </a:p>
        </p:txBody>
      </p:sp>
      <p:sp>
        <p:nvSpPr>
          <p:cNvPr id="11" name="TextBox 3">
            <a:extLst>
              <a:ext uri="{FF2B5EF4-FFF2-40B4-BE49-F238E27FC236}">
                <a16:creationId xmlns:a16="http://schemas.microsoft.com/office/drawing/2014/main" id="{7556DF12-8B1E-E92A-6F69-70DF7953DE12}"/>
              </a:ext>
            </a:extLst>
          </p:cNvPr>
          <p:cNvSpPr txBox="1"/>
          <p:nvPr userDrawn="1"/>
        </p:nvSpPr>
        <p:spPr>
          <a:xfrm>
            <a:off x="1061900" y="6615486"/>
            <a:ext cx="1800200" cy="118430"/>
          </a:xfrm>
          <a:prstGeom prst="rect">
            <a:avLst/>
          </a:prstGeom>
          <a:noFill/>
        </p:spPr>
        <p:txBody>
          <a:bodyPr wrap="square" rtlCol="0">
            <a:spAutoFit/>
          </a:bodyPr>
          <a:lstStyle/>
          <a:p>
            <a:pPr>
              <a:lnSpc>
                <a:spcPct val="200000"/>
              </a:lnSpc>
            </a:pPr>
            <a:r>
              <a:rPr lang="en-US" altLang="zh-CN" sz="100" dirty="0">
                <a:solidFill>
                  <a:prstClr val="black"/>
                </a:solidFill>
                <a:latin typeface="微软雅黑" panose="020B0503020204020204" pitchFamily="34" charset="-122"/>
                <a:hlinkClick r:id="rId10"/>
              </a:rPr>
              <a:t>PPT</a:t>
            </a:r>
            <a:r>
              <a:rPr lang="zh-CN" altLang="en-US" sz="100" dirty="0">
                <a:solidFill>
                  <a:prstClr val="black"/>
                </a:solidFill>
                <a:latin typeface="微软雅黑" panose="020B0503020204020204" pitchFamily="34" charset="-122"/>
                <a:hlinkClick r:id="rId10"/>
              </a:rPr>
              <a:t>模板</a:t>
            </a:r>
            <a:r>
              <a:rPr lang="zh-CN" altLang="en-US" sz="100" dirty="0">
                <a:solidFill>
                  <a:prstClr val="black"/>
                </a:solidFill>
                <a:latin typeface="微软雅黑" panose="020B0503020204020204" pitchFamily="34" charset="-122"/>
              </a:rPr>
              <a:t> </a:t>
            </a:r>
            <a:r>
              <a:rPr lang="en-US" altLang="zh-CN" sz="100" dirty="0">
                <a:solidFill>
                  <a:prstClr val="black"/>
                </a:solidFill>
                <a:latin typeface="微软雅黑" panose="020B0503020204020204" pitchFamily="34" charset="-122"/>
              </a:rPr>
              <a:t>http://www.1ppt.com/moban/</a:t>
            </a:r>
            <a:r>
              <a:rPr lang="zh-CN" altLang="en-US" sz="100" dirty="0">
                <a:solidFill>
                  <a:prstClr val="black"/>
                </a:solidFill>
                <a:latin typeface="微软雅黑" panose="020B0503020204020204" pitchFamily="34" charset="-122"/>
              </a:rPr>
              <a:t> </a:t>
            </a:r>
            <a:endParaRPr lang="en-US" altLang="zh-CN" sz="100" dirty="0">
              <a:solidFill>
                <a:prstClr val="black"/>
              </a:solidFill>
              <a:latin typeface="微软雅黑" panose="020B0503020204020204" pitchFamily="34" charset="-122"/>
            </a:endParaRPr>
          </a:p>
        </p:txBody>
      </p:sp>
    </p:spTree>
    <p:extLst>
      <p:ext uri="{BB962C8B-B14F-4D97-AF65-F5344CB8AC3E}">
        <p14:creationId xmlns:p14="http://schemas.microsoft.com/office/powerpoint/2010/main" val="2702895420"/>
      </p:ext>
    </p:extLst>
  </p:cSld>
  <p:clrMapOvr>
    <a:masterClrMapping/>
  </p:clrMapOvr>
  <p:transition advClick="0" advTm="0">
    <p:random/>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rgbClr val="FFFFFF"/>
        </a:solidFill>
        <a:effectLst/>
      </p:bgPr>
    </p:bg>
    <p:spTree>
      <p:nvGrpSpPr>
        <p:cNvPr id="1" name=""/>
        <p:cNvGrpSpPr/>
        <p:nvPr/>
      </p:nvGrpSpPr>
      <p:grpSpPr>
        <a:xfrm>
          <a:off x="0" y="0"/>
          <a:ext cx="0" cy="0"/>
          <a:chOff x="0" y="0"/>
          <a:chExt cx="0" cy="0"/>
        </a:xfrm>
      </p:grpSpPr>
      <p:sp>
        <p:nvSpPr>
          <p:cNvPr id="2" name="标题 1"/>
          <p:cNvSpPr>
            <a:spLocks noGrp="1"/>
          </p:cNvSpPr>
          <p:nvPr>
            <p:ph type="title"/>
            <p:custDataLst>
              <p:tags r:id="rId1"/>
            </p:custDataLst>
          </p:nvPr>
        </p:nvSpPr>
        <p:spPr>
          <a:xfrm>
            <a:off x="608400" y="608400"/>
            <a:ext cx="10969200" cy="705600"/>
          </a:xfrm>
        </p:spPr>
        <p:txBody>
          <a:bodyPr vert="horz" lIns="90000" tIns="46800" rIns="90000" bIns="46800" rtlCol="0" anchor="ctr" anchorCtr="0">
            <a:normAutofit/>
          </a:bodyPr>
          <a:lstStyle>
            <a:lvl1pPr marL="0" marR="0" lvl="0" algn="l" defTabSz="914400" rtl="0" eaLnBrk="1" fontAlgn="auto" latinLnBrk="0" hangingPunct="1">
              <a:lnSpc>
                <a:spcPct val="100000"/>
              </a:lnSpc>
              <a:buNone/>
              <a:defRPr kumimoji="0" lang="zh-CN" altLang="en-US" sz="3600" b="1" i="0" u="none" strike="noStrike" kern="1200" cap="none" spc="300" normalizeH="0" baseline="0" noProof="1" dirty="0">
                <a:uFillTx/>
                <a:latin typeface="Noto Sans S Chinese Medium" panose="020B0600000000000000" charset="-122"/>
                <a:ea typeface="Noto Sans S Chinese Medium" panose="020B0600000000000000" charset="-122"/>
                <a:cs typeface="Noto Sans S Chinese Medium" panose="020B0600000000000000" charset="-122"/>
                <a:sym typeface="+mn-ea"/>
              </a:defRPr>
            </a:lvl1pPr>
          </a:lstStyle>
          <a:p>
            <a:pPr lvl="0"/>
            <a:r>
              <a:rPr>
                <a:sym typeface="+mn-ea"/>
              </a:rPr>
              <a:t>单击此处编辑母版标题样式</a:t>
            </a:r>
          </a:p>
        </p:txBody>
      </p:sp>
      <p:sp>
        <p:nvSpPr>
          <p:cNvPr id="3" name="日期占位符 2"/>
          <p:cNvSpPr>
            <a:spLocks noGrp="1"/>
          </p:cNvSpPr>
          <p:nvPr>
            <p:ph type="dt" sz="half" idx="10"/>
            <p:custDataLst>
              <p:tags r:id="rId2"/>
            </p:custDataLst>
          </p:nvPr>
        </p:nvSpPr>
        <p:spPr/>
        <p:txBody>
          <a:bodyPr/>
          <a:lstStyle/>
          <a:p>
            <a:fld id="{760FBDFE-C587-4B4C-A407-44438C67B59E}" type="datetimeFigureOut">
              <a:rPr lang="zh-CN" altLang="en-US" smtClean="0"/>
              <a:t>2024/11/6</a:t>
            </a:fld>
            <a:endParaRPr lang="zh-CN" altLang="en-US"/>
          </a:p>
        </p:txBody>
      </p:sp>
      <p:sp>
        <p:nvSpPr>
          <p:cNvPr id="4" name="页脚占位符 3"/>
          <p:cNvSpPr>
            <a:spLocks noGrp="1"/>
          </p:cNvSpPr>
          <p:nvPr>
            <p:ph type="ftr" sz="quarter" idx="11"/>
            <p:custDataLst>
              <p:tags r:id="rId3"/>
            </p:custDataLst>
          </p:nvPr>
        </p:nvSpPr>
        <p:spPr/>
        <p:txBody>
          <a:bodyPr/>
          <a:lstStyle/>
          <a:p>
            <a:endParaRPr lang="zh-CN" altLang="en-US"/>
          </a:p>
        </p:txBody>
      </p:sp>
      <p:sp>
        <p:nvSpPr>
          <p:cNvPr id="5" name="灯片编号占位符 4"/>
          <p:cNvSpPr>
            <a:spLocks noGrp="1"/>
          </p:cNvSpPr>
          <p:nvPr>
            <p:ph type="sldNum" sz="quarter" idx="12"/>
            <p:custDataLst>
              <p:tags r:id="rId4"/>
            </p:custDataLst>
          </p:nvPr>
        </p:nvSpPr>
        <p:spPr/>
        <p:txBody>
          <a:bodyPr/>
          <a:lstStyle/>
          <a:p>
            <a:fld id="{49AE70B2-8BF9-45C0-BB95-33D1B9D3A854}" type="slidenum">
              <a:rPr lang="zh-CN" altLang="en-US" smtClean="0"/>
              <a:t>‹#›</a:t>
            </a:fld>
            <a:endParaRPr lang="zh-CN" altLang="en-US"/>
          </a:p>
        </p:txBody>
      </p:sp>
    </p:spTree>
  </p:cSld>
  <p:clrMapOvr>
    <a:masterClrMapping/>
  </p:clrMapOvr>
  <p:transition advClick="0" advTm="0">
    <p:random/>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空白">
    <p:bg>
      <p:bgPr>
        <a:solidFill>
          <a:srgbClr val="FFFFFF"/>
        </a:solidFill>
        <a:effectLst/>
      </p:bgPr>
    </p:bg>
    <p:spTree>
      <p:nvGrpSpPr>
        <p:cNvPr id="1" name=""/>
        <p:cNvGrpSpPr/>
        <p:nvPr/>
      </p:nvGrpSpPr>
      <p:grpSpPr>
        <a:xfrm>
          <a:off x="0" y="0"/>
          <a:ext cx="0" cy="0"/>
          <a:chOff x="0" y="0"/>
          <a:chExt cx="0" cy="0"/>
        </a:xfrm>
      </p:grpSpPr>
      <p:sp>
        <p:nvSpPr>
          <p:cNvPr id="2" name="日期占位符 1"/>
          <p:cNvSpPr>
            <a:spLocks noGrp="1"/>
          </p:cNvSpPr>
          <p:nvPr>
            <p:ph type="dt" sz="half" idx="10"/>
            <p:custDataLst>
              <p:tags r:id="rId1"/>
            </p:custDataLst>
          </p:nvPr>
        </p:nvSpPr>
        <p:spPr/>
        <p:txBody>
          <a:bodyPr/>
          <a:lstStyle/>
          <a:p>
            <a:fld id="{760FBDFE-C587-4B4C-A407-44438C67B59E}" type="datetimeFigureOut">
              <a:rPr lang="zh-CN" altLang="en-US" smtClean="0"/>
              <a:t>2024/11/6</a:t>
            </a:fld>
            <a:endParaRPr lang="zh-CN" altLang="en-US"/>
          </a:p>
        </p:txBody>
      </p:sp>
      <p:sp>
        <p:nvSpPr>
          <p:cNvPr id="3" name="页脚占位符 2"/>
          <p:cNvSpPr>
            <a:spLocks noGrp="1"/>
          </p:cNvSpPr>
          <p:nvPr>
            <p:ph type="ftr" sz="quarter" idx="11"/>
            <p:custDataLst>
              <p:tags r:id="rId2"/>
            </p:custDataLst>
          </p:nvPr>
        </p:nvSpPr>
        <p:spPr/>
        <p:txBody>
          <a:bodyPr/>
          <a:lstStyle/>
          <a:p>
            <a:endParaRPr lang="zh-CN" altLang="en-US"/>
          </a:p>
        </p:txBody>
      </p:sp>
      <p:sp>
        <p:nvSpPr>
          <p:cNvPr id="4" name="灯片编号占位符 3"/>
          <p:cNvSpPr>
            <a:spLocks noGrp="1"/>
          </p:cNvSpPr>
          <p:nvPr>
            <p:ph type="sldNum" sz="quarter" idx="12"/>
            <p:custDataLst>
              <p:tags r:id="rId3"/>
            </p:custDataLst>
          </p:nvPr>
        </p:nvSpPr>
        <p:spPr/>
        <p:txBody>
          <a:bodyPr/>
          <a:lstStyle/>
          <a:p>
            <a:fld id="{49AE70B2-8BF9-45C0-BB95-33D1B9D3A854}" type="slidenum">
              <a:rPr lang="zh-CN" altLang="en-US" smtClean="0"/>
              <a:t>‹#›</a:t>
            </a:fld>
            <a:endParaRPr lang="zh-CN" altLang="en-US"/>
          </a:p>
        </p:txBody>
      </p:sp>
    </p:spTree>
  </p:cSld>
  <p:clrMapOvr>
    <a:masterClrMapping/>
  </p:clrMapOvr>
  <p:transition advClick="0" advTm="0">
    <p:random/>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图片与标题">
    <p:bg>
      <p:bgPr>
        <a:solidFill>
          <a:srgbClr val="FFFFFF"/>
        </a:solidFill>
        <a:effectLst/>
      </p:bgPr>
    </p:bg>
    <p:spTree>
      <p:nvGrpSpPr>
        <p:cNvPr id="1" name=""/>
        <p:cNvGrpSpPr/>
        <p:nvPr/>
      </p:nvGrpSpPr>
      <p:grpSpPr>
        <a:xfrm>
          <a:off x="0" y="0"/>
          <a:ext cx="0" cy="0"/>
          <a:chOff x="0" y="0"/>
          <a:chExt cx="0" cy="0"/>
        </a:xfrm>
      </p:grpSpPr>
      <p:sp>
        <p:nvSpPr>
          <p:cNvPr id="3" name="图片占位符 2"/>
          <p:cNvSpPr>
            <a:spLocks noGrp="1"/>
          </p:cNvSpPr>
          <p:nvPr>
            <p:ph type="pic" idx="1"/>
            <p:custDataLst>
              <p:tags r:id="rId1"/>
            </p:custDataLst>
          </p:nvPr>
        </p:nvSpPr>
        <p:spPr>
          <a:xfrm>
            <a:off x="608400" y="1555200"/>
            <a:ext cx="5233077" cy="4608000"/>
          </a:xfrm>
        </p:spPr>
        <p:txBody>
          <a:bodyPr vert="horz" lIns="90000" tIns="46800" rIns="90000" bIns="46800" rtlCol="0">
            <a:normAutofit/>
          </a:bodyPr>
          <a:lstStyle>
            <a:lvl1pPr marL="0" marR="0" lvl="0" indent="0" algn="l" defTabSz="914400" rtl="0" eaLnBrk="1" fontAlgn="auto" latinLnBrk="0" hangingPunct="1">
              <a:lnSpc>
                <a:spcPct val="130000"/>
              </a:lnSpc>
              <a:spcBef>
                <a:spcPts val="0"/>
              </a:spcBef>
              <a:spcAft>
                <a:spcPts val="1000"/>
              </a:spcAft>
              <a:buFont typeface="Arial" panose="020B0604020202020204" pitchFamily="34" charset="0"/>
              <a:buNone/>
              <a:defRPr kumimoji="0" lang="zh-CN" altLang="en-US" sz="1600" b="0" i="0" u="none" strike="noStrike" kern="1200" cap="none" spc="0" normalizeH="0" baseline="0" noProof="1" dirty="0">
                <a:uFillTx/>
                <a:latin typeface="Arial" panose="020B0604020202020204" pitchFamily="34" charset="0"/>
                <a:ea typeface="微软雅黑" panose="020B0503020204020204" pitchFamily="34" charset="-122"/>
                <a:cs typeface="+mn-cs"/>
                <a:sym typeface="+mn-ea"/>
              </a:defRPr>
            </a:lvl1pPr>
            <a:lvl2pPr marL="685800" marR="0" lvl="1"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600" b="0" i="0" u="none" strike="noStrike" kern="1200" cap="none" spc="150" normalizeH="0" baseline="0" noProof="1" dirty="0">
                <a:uFillTx/>
                <a:latin typeface="+mn-lt"/>
                <a:ea typeface="+mn-ea"/>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uFillTx/>
                <a:latin typeface="+mn-lt"/>
                <a:ea typeface="+mn-ea"/>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uFillTx/>
                <a:latin typeface="+mn-lt"/>
                <a:ea typeface="+mn-ea"/>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uFillTx/>
                <a:latin typeface="+mn-lt"/>
                <a:ea typeface="+mn-ea"/>
                <a:cs typeface="+mn-cs"/>
                <a:sym typeface="+mn-ea"/>
              </a:defRPr>
            </a:lvl5pPr>
          </a:lstStyle>
          <a:p>
            <a:pPr lvl="0"/>
            <a:endParaRPr dirty="0">
              <a:sym typeface="+mn-ea"/>
            </a:endParaRPr>
          </a:p>
        </p:txBody>
      </p:sp>
      <p:sp>
        <p:nvSpPr>
          <p:cNvPr id="4" name="文本占位符 3"/>
          <p:cNvSpPr>
            <a:spLocks noGrp="1"/>
          </p:cNvSpPr>
          <p:nvPr>
            <p:ph type="body" sz="half" idx="2"/>
            <p:custDataLst>
              <p:tags r:id="rId2"/>
            </p:custDataLst>
          </p:nvPr>
        </p:nvSpPr>
        <p:spPr>
          <a:xfrm>
            <a:off x="6350400" y="1555200"/>
            <a:ext cx="5227200" cy="4608000"/>
          </a:xfrm>
        </p:spPr>
        <p:txBody>
          <a:bodyPr vert="horz" lIns="90000" tIns="46800" rIns="90000" bIns="46800" rtlCol="0">
            <a:normAutofit/>
          </a:bodyPr>
          <a:lstStyle>
            <a:lvl1pPr marL="0" marR="0" lvl="0" indent="0" algn="l" defTabSz="914400" rtl="0" eaLnBrk="1" fontAlgn="auto" latinLnBrk="0" hangingPunct="1">
              <a:lnSpc>
                <a:spcPct val="130000"/>
              </a:lnSpc>
              <a:spcBef>
                <a:spcPts val="0"/>
              </a:spcBef>
              <a:spcAft>
                <a:spcPts val="600"/>
              </a:spcAft>
              <a:buFont typeface="Arial" panose="020B0604020202020204" pitchFamily="34" charset="0"/>
              <a:buNone/>
              <a:defRPr kumimoji="0" lang="zh-CN" altLang="en-US" sz="1600" b="0" i="0" u="none" strike="noStrike" kern="1200" cap="none" spc="150" normalizeH="0" baseline="0" noProof="1" dirty="0">
                <a:uFillTx/>
                <a:latin typeface="Noto Sans S Chinese Medium" panose="020B0600000000000000" charset="-122"/>
                <a:ea typeface="Noto Sans S Chinese Medium" panose="020B0600000000000000" charset="-122"/>
                <a:cs typeface="Noto Sans S Chinese Medium" panose="020B0600000000000000" charset="-122"/>
                <a:sym typeface="+mn-ea"/>
              </a:defRPr>
            </a:lvl1pPr>
            <a:lvl2pPr marL="457200" indent="0" defTabSz="914400" eaLnBrk="1" fontAlgn="auto" latinLnBrk="0" hangingPunct="1">
              <a:buFont typeface="Arial" panose="020B0604020202020204" pitchFamily="34" charset="0"/>
              <a:buNone/>
              <a:tabLst>
                <a:tab pos="1609725" algn="l"/>
                <a:tab pos="1609725" algn="l"/>
                <a:tab pos="1609725" algn="l"/>
                <a:tab pos="1609725" algn="l"/>
              </a:tabLst>
              <a:defRPr u="none" strike="noStrike" kern="1200" cap="none" spc="150" normalizeH="0">
                <a:uFillTx/>
                <a:latin typeface="Arial" panose="020B0604020202020204" pitchFamily="34" charset="0"/>
                <a:ea typeface="微软雅黑" panose="020B0503020204020204" pitchFamily="34" charset="-122"/>
              </a:defRPr>
            </a:lvl2pPr>
            <a:lvl3pPr eaLnBrk="1" fontAlgn="auto" latinLnBrk="0" hangingPunct="1">
              <a:buFont typeface="Arial" panose="020B0604020202020204" pitchFamily="34" charset="0"/>
              <a:buChar char="●"/>
              <a:defRPr u="none" strike="noStrike" kern="1200" cap="none" spc="150" normalizeH="0">
                <a:uFillTx/>
                <a:latin typeface="Arial" panose="020B0604020202020204" pitchFamily="34" charset="0"/>
                <a:ea typeface="微软雅黑" panose="020B0503020204020204" pitchFamily="34" charset="-122"/>
              </a:defRPr>
            </a:lvl3pPr>
            <a:lvl4pPr eaLnBrk="1" fontAlgn="auto" latinLnBrk="0" hangingPunct="1">
              <a:defRPr u="none" strike="noStrike" kern="1200" cap="none" spc="150" normalizeH="0">
                <a:uFillTx/>
                <a:latin typeface="Arial" panose="020B0604020202020204" pitchFamily="34" charset="0"/>
                <a:ea typeface="微软雅黑" panose="020B0503020204020204" pitchFamily="34" charset="-122"/>
              </a:defRPr>
            </a:lvl4pPr>
            <a:lvl5pPr eaLnBrk="1" fontAlgn="auto" latinLnBrk="0" hangingPunct="1">
              <a:defRPr u="none" strike="noStrike" kern="1200" cap="none" spc="150" normalizeH="0">
                <a:uFillTx/>
                <a:latin typeface="Arial" panose="020B0604020202020204" pitchFamily="34" charset="0"/>
                <a:ea typeface="微软雅黑" panose="020B0503020204020204" pitchFamily="34" charset="-122"/>
              </a:defRPr>
            </a:lvl5pPr>
          </a:lstStyle>
          <a:p>
            <a:pPr lvl="0"/>
            <a:r>
              <a:rPr dirty="0">
                <a:sym typeface="+mn-ea"/>
              </a:rPr>
              <a:t>单击此处编辑母版文本样式</a:t>
            </a:r>
          </a:p>
        </p:txBody>
      </p:sp>
      <p:sp>
        <p:nvSpPr>
          <p:cNvPr id="5" name="日期占位符 4"/>
          <p:cNvSpPr>
            <a:spLocks noGrp="1"/>
          </p:cNvSpPr>
          <p:nvPr>
            <p:ph type="dt" sz="half" idx="10"/>
            <p:custDataLst>
              <p:tags r:id="rId3"/>
            </p:custDataLst>
          </p:nvPr>
        </p:nvSpPr>
        <p:spPr/>
        <p:txBody>
          <a:bodyPr/>
          <a:lstStyle/>
          <a:p>
            <a:fld id="{9EFD9D74-47D9-4702-A33C-335B63B48DBF}" type="datetimeFigureOut">
              <a:rPr lang="zh-CN" altLang="en-US" smtClean="0"/>
              <a:t>2024/11/6</a:t>
            </a:fld>
            <a:endParaRPr lang="zh-CN" altLang="en-US" dirty="0"/>
          </a:p>
        </p:txBody>
      </p:sp>
      <p:sp>
        <p:nvSpPr>
          <p:cNvPr id="6" name="页脚占位符 5"/>
          <p:cNvSpPr>
            <a:spLocks noGrp="1"/>
          </p:cNvSpPr>
          <p:nvPr>
            <p:ph type="ftr" sz="quarter" idx="11"/>
            <p:custDataLst>
              <p:tags r:id="rId4"/>
            </p:custDataLst>
          </p:nvPr>
        </p:nvSpPr>
        <p:spPr/>
        <p:txBody>
          <a:bodyPr/>
          <a:lstStyle/>
          <a:p>
            <a:endParaRPr lang="zh-CN" altLang="en-US" dirty="0"/>
          </a:p>
        </p:txBody>
      </p:sp>
      <p:sp>
        <p:nvSpPr>
          <p:cNvPr id="7" name="灯片编号占位符 6"/>
          <p:cNvSpPr>
            <a:spLocks noGrp="1"/>
          </p:cNvSpPr>
          <p:nvPr>
            <p:ph type="sldNum" sz="quarter" idx="12"/>
            <p:custDataLst>
              <p:tags r:id="rId5"/>
            </p:custDataLst>
          </p:nvPr>
        </p:nvSpPr>
        <p:spPr/>
        <p:txBody>
          <a:bodyPr/>
          <a:lstStyle/>
          <a:p>
            <a:fld id="{FABC47A4-756D-490B-A52F-7D9E2C9FC05F}" type="slidenum">
              <a:rPr lang="zh-CN" altLang="en-US" smtClean="0"/>
              <a:t>‹#›</a:t>
            </a:fld>
            <a:endParaRPr lang="zh-CN" altLang="en-US"/>
          </a:p>
        </p:txBody>
      </p:sp>
      <p:sp>
        <p:nvSpPr>
          <p:cNvPr id="9" name="标题 8"/>
          <p:cNvSpPr>
            <a:spLocks noGrp="1"/>
          </p:cNvSpPr>
          <p:nvPr>
            <p:ph type="title"/>
            <p:custDataLst>
              <p:tags r:id="rId6"/>
            </p:custDataLst>
          </p:nvPr>
        </p:nvSpPr>
        <p:spPr/>
        <p:txBody>
          <a:bodyPr/>
          <a:lstStyle>
            <a:lvl1pPr>
              <a:defRPr baseline="0"/>
            </a:lvl1pPr>
          </a:lstStyle>
          <a:p>
            <a:r>
              <a:rPr lang="zh-CN" altLang="en-US"/>
              <a:t>单击此处编辑母版标题样式</a:t>
            </a:r>
          </a:p>
        </p:txBody>
      </p:sp>
    </p:spTree>
  </p:cSld>
  <p:clrMapOvr>
    <a:masterClrMapping/>
  </p:clrMapOvr>
  <p:transition advClick="0" advTm="0">
    <p:random/>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18" Type="http://schemas.openxmlformats.org/officeDocument/2006/relationships/tags" Target="../tags/tag5.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ags" Target="../tags/tag4.xml"/><Relationship Id="rId2" Type="http://schemas.openxmlformats.org/officeDocument/2006/relationships/slideLayout" Target="../slideLayouts/slideLayout2.xml"/><Relationship Id="rId16" Type="http://schemas.openxmlformats.org/officeDocument/2006/relationships/tags" Target="../tags/tag3.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ags" Target="../tags/tag2.xml"/><Relationship Id="rId10" Type="http://schemas.openxmlformats.org/officeDocument/2006/relationships/slideLayout" Target="../slideLayouts/slideLayout10.xml"/><Relationship Id="rId19" Type="http://schemas.openxmlformats.org/officeDocument/2006/relationships/tags" Target="../tags/tag6.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ags" Target="../tags/tag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5.xml"/><Relationship Id="rId2" Type="http://schemas.openxmlformats.org/officeDocument/2006/relationships/slideLayout" Target="../slideLayouts/slideLayout14.xml"/><Relationship Id="rId1" Type="http://schemas.openxmlformats.org/officeDocument/2006/relationships/slideLayout" Target="../slideLayouts/slideLayout13.xml"/><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标题占位符 1"/>
          <p:cNvSpPr>
            <a:spLocks noGrp="1"/>
          </p:cNvSpPr>
          <p:nvPr>
            <p:ph type="title"/>
            <p:custDataLst>
              <p:tags r:id="rId15"/>
            </p:custDataLst>
          </p:nvPr>
        </p:nvSpPr>
        <p:spPr>
          <a:xfrm>
            <a:off x="608400" y="608400"/>
            <a:ext cx="10969200" cy="705600"/>
          </a:xfrm>
          <a:prstGeom prst="rect">
            <a:avLst/>
          </a:prstGeom>
        </p:spPr>
        <p:txBody>
          <a:bodyPr vert="horz" lIns="90170" tIns="46990" rIns="90170" bIns="46990" rtlCol="0" anchor="ctr" anchorCtr="0">
            <a:normAutofit/>
          </a:bodyPr>
          <a:lstStyle/>
          <a:p>
            <a:r>
              <a:rPr lang="zh-CN" altLang="en-US" dirty="0"/>
              <a:t>单击此处编辑母版标题样式</a:t>
            </a:r>
          </a:p>
        </p:txBody>
      </p:sp>
      <p:sp>
        <p:nvSpPr>
          <p:cNvPr id="3" name="文本占位符 2"/>
          <p:cNvSpPr>
            <a:spLocks noGrp="1"/>
          </p:cNvSpPr>
          <p:nvPr>
            <p:ph type="body" idx="1"/>
            <p:custDataLst>
              <p:tags r:id="rId16"/>
            </p:custDataLst>
          </p:nvPr>
        </p:nvSpPr>
        <p:spPr>
          <a:xfrm>
            <a:off x="608400" y="1490400"/>
            <a:ext cx="10969200" cy="4759200"/>
          </a:xfrm>
          <a:prstGeom prst="rect">
            <a:avLst/>
          </a:prstGeom>
        </p:spPr>
        <p:txBody>
          <a:bodyPr vert="horz" lIns="90000" tIns="46800" rIns="90000" bIns="46800" rtlCol="0">
            <a:normAutofit/>
          </a:body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p>
        </p:txBody>
      </p:sp>
      <p:sp>
        <p:nvSpPr>
          <p:cNvPr id="4" name="日期占位符 3"/>
          <p:cNvSpPr>
            <a:spLocks noGrp="1"/>
          </p:cNvSpPr>
          <p:nvPr>
            <p:ph type="dt" sz="half" idx="2"/>
            <p:custDataLst>
              <p:tags r:id="rId17"/>
            </p:custDataLst>
          </p:nvPr>
        </p:nvSpPr>
        <p:spPr>
          <a:xfrm>
            <a:off x="612000" y="6314400"/>
            <a:ext cx="2700000" cy="316800"/>
          </a:xfrm>
          <a:prstGeom prst="rect">
            <a:avLst/>
          </a:prstGeom>
        </p:spPr>
        <p:txBody>
          <a:bodyPr vert="horz" lIns="91440" tIns="45720" rIns="91440" bIns="45720" rtlCol="0" anchor="ctr">
            <a:normAutofit/>
          </a:bodyPr>
          <a:lstStyle>
            <a:lvl1pPr algn="l">
              <a:defRPr sz="1000" baseline="0">
                <a:solidFill>
                  <a:schemeClr val="tx1">
                    <a:tint val="75000"/>
                  </a:schemeClr>
                </a:solidFill>
                <a:latin typeface="Noto Sans S Chinese Medium" panose="020B0600000000000000" charset="-122"/>
                <a:ea typeface="Noto Sans S Chinese Medium" panose="020B0600000000000000" charset="-122"/>
                <a:cs typeface="Noto Sans S Chinese Medium" panose="020B0600000000000000" charset="-122"/>
              </a:defRPr>
            </a:lvl1pPr>
          </a:lstStyle>
          <a:p>
            <a:fld id="{760FBDFE-C587-4B4C-A407-44438C67B59E}" type="datetimeFigureOut">
              <a:rPr lang="zh-CN" altLang="en-US" smtClean="0"/>
              <a:t>2024/11/6</a:t>
            </a:fld>
            <a:endParaRPr lang="zh-CN" altLang="en-US"/>
          </a:p>
        </p:txBody>
      </p:sp>
      <p:sp>
        <p:nvSpPr>
          <p:cNvPr id="5" name="页脚占位符 4"/>
          <p:cNvSpPr>
            <a:spLocks noGrp="1"/>
          </p:cNvSpPr>
          <p:nvPr>
            <p:ph type="ftr" sz="quarter" idx="3"/>
            <p:custDataLst>
              <p:tags r:id="rId18"/>
            </p:custDataLst>
          </p:nvPr>
        </p:nvSpPr>
        <p:spPr>
          <a:xfrm>
            <a:off x="4116000" y="6314400"/>
            <a:ext cx="3960000" cy="316800"/>
          </a:xfrm>
          <a:prstGeom prst="rect">
            <a:avLst/>
          </a:prstGeom>
        </p:spPr>
        <p:txBody>
          <a:bodyPr vert="horz" lIns="91440" tIns="45720" rIns="91440" bIns="45720" rtlCol="0" anchor="ctr">
            <a:normAutofit/>
          </a:bodyPr>
          <a:lstStyle>
            <a:lvl1pPr algn="ctr">
              <a:defRPr sz="1000" baseline="0">
                <a:solidFill>
                  <a:schemeClr val="tx1">
                    <a:tint val="75000"/>
                  </a:schemeClr>
                </a:solidFill>
                <a:latin typeface="Noto Sans S Chinese Medium" panose="020B0600000000000000" charset="-122"/>
                <a:ea typeface="Noto Sans S Chinese Medium" panose="020B0600000000000000" charset="-122"/>
                <a:cs typeface="Noto Sans S Chinese Medium" panose="020B0600000000000000" charset="-122"/>
              </a:defRPr>
            </a:lvl1pPr>
          </a:lstStyle>
          <a:p>
            <a:endParaRPr lang="zh-CN" altLang="en-US" dirty="0"/>
          </a:p>
        </p:txBody>
      </p:sp>
      <p:sp>
        <p:nvSpPr>
          <p:cNvPr id="6" name="灯片编号占位符 5"/>
          <p:cNvSpPr>
            <a:spLocks noGrp="1"/>
          </p:cNvSpPr>
          <p:nvPr>
            <p:ph type="sldNum" sz="quarter" idx="4"/>
            <p:custDataLst>
              <p:tags r:id="rId19"/>
            </p:custDataLst>
          </p:nvPr>
        </p:nvSpPr>
        <p:spPr>
          <a:xfrm>
            <a:off x="8877600" y="6314400"/>
            <a:ext cx="2700000" cy="316800"/>
          </a:xfrm>
          <a:prstGeom prst="rect">
            <a:avLst/>
          </a:prstGeom>
        </p:spPr>
        <p:txBody>
          <a:bodyPr vert="horz" lIns="91440" tIns="45720" rIns="91440" bIns="45720" rtlCol="0" anchor="ctr">
            <a:normAutofit/>
          </a:bodyPr>
          <a:lstStyle>
            <a:lvl1pPr algn="r">
              <a:defRPr sz="1000" baseline="0">
                <a:solidFill>
                  <a:schemeClr val="tx1">
                    <a:tint val="75000"/>
                  </a:schemeClr>
                </a:solidFill>
                <a:latin typeface="Noto Sans S Chinese Medium" panose="020B0600000000000000" charset="-122"/>
                <a:ea typeface="Noto Sans S Chinese Medium" panose="020B0600000000000000" charset="-122"/>
                <a:cs typeface="Noto Sans S Chinese Medium" panose="020B0600000000000000" charset="-122"/>
              </a:defRPr>
            </a:lvl1pPr>
          </a:lstStyle>
          <a:p>
            <a:fld id="{49AE70B2-8BF9-45C0-BB95-33D1B9D3A854}" type="slidenum">
              <a:rPr lang="zh-CN" altLang="en-US" smtClean="0"/>
              <a:t>‹#›</a:t>
            </a:fld>
            <a:endParaRPr lang="zh-CN" altLang="en-US" dirty="0"/>
          </a:p>
        </p:txBody>
      </p:sp>
    </p:spTree>
    <p:custDataLst>
      <p:tags r:id="rId14"/>
    </p:custData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60" r:id="rId6"/>
    <p:sldLayoutId id="2147483654" r:id="rId7"/>
    <p:sldLayoutId id="2147483655" r:id="rId8"/>
    <p:sldLayoutId id="2147483656" r:id="rId9"/>
    <p:sldLayoutId id="2147483657" r:id="rId10"/>
    <p:sldLayoutId id="2147483658" r:id="rId11"/>
    <p:sldLayoutId id="2147483659" r:id="rId12"/>
  </p:sldLayoutIdLst>
  <p:transition advClick="0" advTm="0">
    <p:random/>
  </p:transition>
  <p:txStyles>
    <p:titleStyle>
      <a:lvl1pPr algn="l" defTabSz="914400" rtl="0" eaLnBrk="1" fontAlgn="auto" latinLnBrk="0" hangingPunct="1">
        <a:lnSpc>
          <a:spcPct val="100000"/>
        </a:lnSpc>
        <a:spcBef>
          <a:spcPct val="0"/>
        </a:spcBef>
        <a:buNone/>
        <a:defRPr sz="3600" b="1" u="none" strike="noStrike" kern="1200" cap="none" spc="300" normalizeH="0" baseline="0">
          <a:solidFill>
            <a:schemeClr val="tx1">
              <a:lumMod val="85000"/>
              <a:lumOff val="15000"/>
            </a:schemeClr>
          </a:solidFill>
          <a:uFillTx/>
          <a:latin typeface="Noto Sans S Chinese Medium" panose="020B0600000000000000" charset="-122"/>
          <a:ea typeface="Noto Sans S Chinese Medium" panose="020B0600000000000000" charset="-122"/>
          <a:cs typeface="Noto Sans S Chinese Medium" panose="020B0600000000000000" charset="-122"/>
        </a:defRPr>
      </a:lvl1pPr>
    </p:titleStyle>
    <p:bodyStyle>
      <a:lvl1pPr marL="228600" indent="-228600" algn="l" defTabSz="914400" rtl="0" eaLnBrk="1" fontAlgn="auto" latinLnBrk="0" hangingPunct="1">
        <a:lnSpc>
          <a:spcPct val="130000"/>
        </a:lnSpc>
        <a:spcBef>
          <a:spcPts val="0"/>
        </a:spcBef>
        <a:spcAft>
          <a:spcPts val="1000"/>
        </a:spcAft>
        <a:buFont typeface="Arial" panose="020B0604020202020204" pitchFamily="34" charset="0"/>
        <a:buChar char="●"/>
        <a:defRPr sz="1800" u="none" strike="noStrike" kern="1200" cap="none" spc="150" normalizeH="0" baseline="0">
          <a:solidFill>
            <a:schemeClr val="tx1">
              <a:lumMod val="65000"/>
              <a:lumOff val="35000"/>
            </a:schemeClr>
          </a:solidFill>
          <a:uFillTx/>
          <a:latin typeface="Noto Sans S Chinese Medium" panose="020B0600000000000000" charset="-122"/>
          <a:ea typeface="Noto Sans S Chinese Medium" panose="020B0600000000000000" charset="-122"/>
          <a:cs typeface="Noto Sans S Chinese Medium" panose="020B0600000000000000" charset="-122"/>
        </a:defRPr>
      </a:lvl1pPr>
      <a:lvl2pPr marL="685800" indent="-228600" algn="l" defTabSz="914400" rtl="0" eaLnBrk="1" fontAlgn="auto" latinLnBrk="0" hangingPunct="1">
        <a:lnSpc>
          <a:spcPct val="120000"/>
        </a:lnSpc>
        <a:spcBef>
          <a:spcPts val="0"/>
        </a:spcBef>
        <a:spcAft>
          <a:spcPts val="600"/>
        </a:spcAft>
        <a:buFont typeface="Arial" panose="020B0604020202020204" pitchFamily="34" charset="0"/>
        <a:buChar char="●"/>
        <a:tabLst>
          <a:tab pos="1609725" algn="l"/>
          <a:tab pos="1609725" algn="l"/>
          <a:tab pos="1609725" algn="l"/>
          <a:tab pos="1609725" algn="l"/>
        </a:tabLst>
        <a:defRPr sz="1600" u="none" strike="noStrike" kern="1200" cap="none" spc="150" normalizeH="0" baseline="0">
          <a:solidFill>
            <a:schemeClr val="tx1">
              <a:lumMod val="65000"/>
              <a:lumOff val="35000"/>
            </a:schemeClr>
          </a:solidFill>
          <a:uFillTx/>
          <a:latin typeface="Noto Sans S Chinese Medium" panose="020B0600000000000000" charset="-122"/>
          <a:ea typeface="Noto Sans S Chinese Medium" panose="020B0600000000000000" charset="-122"/>
          <a:cs typeface="Noto Sans S Chinese Medium" panose="020B0600000000000000" charset="-122"/>
        </a:defRPr>
      </a:lvl2pPr>
      <a:lvl3pPr marL="1143000" indent="-228600" algn="l" defTabSz="914400" rtl="0" eaLnBrk="1" fontAlgn="auto" latinLnBrk="0" hangingPunct="1">
        <a:lnSpc>
          <a:spcPct val="120000"/>
        </a:lnSpc>
        <a:spcBef>
          <a:spcPts val="0"/>
        </a:spcBef>
        <a:spcAft>
          <a:spcPts val="600"/>
        </a:spcAft>
        <a:buFont typeface="Arial" panose="020B0604020202020204" pitchFamily="34" charset="0"/>
        <a:buChar char="●"/>
        <a:defRPr sz="1600" u="none" strike="noStrike" kern="1200" cap="none" spc="150" normalizeH="0" baseline="0">
          <a:solidFill>
            <a:schemeClr val="tx1">
              <a:lumMod val="65000"/>
              <a:lumOff val="35000"/>
            </a:schemeClr>
          </a:solidFill>
          <a:uFillTx/>
          <a:latin typeface="Noto Sans S Chinese Medium" panose="020B0600000000000000" charset="-122"/>
          <a:ea typeface="Noto Sans S Chinese Medium" panose="020B0600000000000000" charset="-122"/>
          <a:cs typeface="Noto Sans S Chinese Medium" panose="020B0600000000000000" charset="-122"/>
        </a:defRPr>
      </a:lvl3pPr>
      <a:lvl4pPr marL="1600200" indent="-228600" algn="l" defTabSz="914400" rtl="0" eaLnBrk="1" fontAlgn="auto" latinLnBrk="0" hangingPunct="1">
        <a:lnSpc>
          <a:spcPct val="120000"/>
        </a:lnSpc>
        <a:spcBef>
          <a:spcPts val="0"/>
        </a:spcBef>
        <a:spcAft>
          <a:spcPts val="300"/>
        </a:spcAft>
        <a:buFont typeface="Wingdings" panose="05000000000000000000" charset="0"/>
        <a:buChar char=""/>
        <a:defRPr sz="1400" u="none" strike="noStrike" kern="1200" cap="none" spc="150" normalizeH="0" baseline="0">
          <a:solidFill>
            <a:schemeClr val="tx1">
              <a:lumMod val="65000"/>
              <a:lumOff val="35000"/>
            </a:schemeClr>
          </a:solidFill>
          <a:uFillTx/>
          <a:latin typeface="Noto Sans S Chinese Medium" panose="020B0600000000000000" charset="-122"/>
          <a:ea typeface="Noto Sans S Chinese Medium" panose="020B0600000000000000" charset="-122"/>
          <a:cs typeface="Noto Sans S Chinese Medium" panose="020B0600000000000000" charset="-122"/>
        </a:defRPr>
      </a:lvl4pPr>
      <a:lvl5pPr marL="2057400" indent="-228600" algn="l" defTabSz="914400" rtl="0" eaLnBrk="1" fontAlgn="auto" latinLnBrk="0" hangingPunct="1">
        <a:lnSpc>
          <a:spcPct val="120000"/>
        </a:lnSpc>
        <a:spcBef>
          <a:spcPts val="0"/>
        </a:spcBef>
        <a:spcAft>
          <a:spcPts val="300"/>
        </a:spcAft>
        <a:buFont typeface="Arial" panose="020B0604020202020204" pitchFamily="34" charset="0"/>
        <a:buChar char="•"/>
        <a:defRPr sz="1400" u="none" strike="noStrike" kern="1200" cap="none" spc="150" normalizeH="0" baseline="0">
          <a:solidFill>
            <a:schemeClr val="tx1">
              <a:lumMod val="65000"/>
              <a:lumOff val="35000"/>
            </a:schemeClr>
          </a:solidFill>
          <a:uFillTx/>
          <a:latin typeface="Noto Sans S Chinese Medium" panose="020B0600000000000000" charset="-122"/>
          <a:ea typeface="Noto Sans S Chinese Medium" panose="020B0600000000000000" charset="-122"/>
          <a:cs typeface="Noto Sans S Chinese Medium" panose="020B0600000000000000" charset="-122"/>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229214012"/>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1.xml"/><Relationship Id="rId1" Type="http://schemas.openxmlformats.org/officeDocument/2006/relationships/tags" Target="../tags/tag71.xml"/></Relationships>
</file>

<file path=ppt/slides/_rels/slide10.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Layout" Target="../slideLayouts/slideLayout1.xml"/><Relationship Id="rId1" Type="http://schemas.openxmlformats.org/officeDocument/2006/relationships/tags" Target="../tags/tag79.xml"/><Relationship Id="rId4" Type="http://schemas.openxmlformats.org/officeDocument/2006/relationships/audio" Target="../media/audio2.wav"/></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80.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Layout" Target="../slideLayouts/slideLayout1.xml"/><Relationship Id="rId1" Type="http://schemas.openxmlformats.org/officeDocument/2006/relationships/tags" Target="../tags/tag72.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73.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slideLayout" Target="../slideLayouts/slideLayout1.xml"/><Relationship Id="rId1" Type="http://schemas.openxmlformats.org/officeDocument/2006/relationships/tags" Target="../tags/tag74.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75.xml"/></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76.xml"/></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77.xml"/></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7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同心圆 4"/>
          <p:cNvSpPr/>
          <p:nvPr/>
        </p:nvSpPr>
        <p:spPr>
          <a:xfrm>
            <a:off x="-2390199" y="3840169"/>
            <a:ext cx="5061585" cy="5316220"/>
          </a:xfrm>
          <a:prstGeom prst="donut">
            <a:avLst>
              <a:gd name="adj" fmla="val 25981"/>
            </a:avLst>
          </a:prstGeom>
          <a:solidFill>
            <a:srgbClr val="D8B98D">
              <a:alpha val="1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cs typeface="+mn-ea"/>
              <a:sym typeface="+mn-lt"/>
            </a:endParaRPr>
          </a:p>
        </p:txBody>
      </p:sp>
      <p:sp>
        <p:nvSpPr>
          <p:cNvPr id="17" name="同心圆 16"/>
          <p:cNvSpPr/>
          <p:nvPr/>
        </p:nvSpPr>
        <p:spPr>
          <a:xfrm>
            <a:off x="10176894" y="-4200923"/>
            <a:ext cx="5100320" cy="5316220"/>
          </a:xfrm>
          <a:prstGeom prst="donut">
            <a:avLst>
              <a:gd name="adj" fmla="val 22105"/>
            </a:avLst>
          </a:prstGeom>
          <a:pattFill prst="pct25">
            <a:fgClr>
              <a:srgbClr val="D8B98D"/>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cs typeface="+mn-ea"/>
              <a:sym typeface="+mn-lt"/>
            </a:endParaRPr>
          </a:p>
        </p:txBody>
      </p:sp>
      <p:sp>
        <p:nvSpPr>
          <p:cNvPr id="2" name="Rounded Rectangle 1"/>
          <p:cNvSpPr/>
          <p:nvPr/>
        </p:nvSpPr>
        <p:spPr>
          <a:xfrm>
            <a:off x="1434509" y="531628"/>
            <a:ext cx="9322982" cy="583669"/>
          </a:xfrm>
          <a:prstGeom prst="round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err="1" smtClean="0">
                <a:solidFill>
                  <a:schemeClr val="tx1"/>
                </a:solidFill>
                <a:latin typeface="Times New Roman" panose="02020603050405020304" pitchFamily="18" charset="0"/>
                <a:cs typeface="Times New Roman" panose="02020603050405020304" pitchFamily="18" charset="0"/>
              </a:rPr>
              <a:t>Quan</a:t>
            </a:r>
            <a:r>
              <a:rPr lang="en-US" sz="2800" b="1" dirty="0" smtClean="0">
                <a:solidFill>
                  <a:schemeClr val="tx1"/>
                </a:solidFill>
                <a:latin typeface="Times New Roman" panose="02020603050405020304" pitchFamily="18" charset="0"/>
                <a:cs typeface="Times New Roman" panose="02020603050405020304" pitchFamily="18" charset="0"/>
              </a:rPr>
              <a:t> </a:t>
            </a:r>
            <a:r>
              <a:rPr lang="en-US" sz="2800" b="1" dirty="0" err="1" smtClean="0">
                <a:solidFill>
                  <a:schemeClr val="tx1"/>
                </a:solidFill>
                <a:latin typeface="Times New Roman" panose="02020603050405020304" pitchFamily="18" charset="0"/>
                <a:cs typeface="Times New Roman" panose="02020603050405020304" pitchFamily="18" charset="0"/>
              </a:rPr>
              <a:t>sát</a:t>
            </a:r>
            <a:r>
              <a:rPr lang="en-US" sz="2800" b="1" dirty="0" smtClean="0">
                <a:solidFill>
                  <a:schemeClr val="tx1"/>
                </a:solidFill>
                <a:latin typeface="Times New Roman" panose="02020603050405020304" pitchFamily="18" charset="0"/>
                <a:cs typeface="Times New Roman" panose="02020603050405020304" pitchFamily="18" charset="0"/>
              </a:rPr>
              <a:t> </a:t>
            </a:r>
            <a:r>
              <a:rPr lang="en-US" sz="2800" b="1" dirty="0" err="1" smtClean="0">
                <a:solidFill>
                  <a:schemeClr val="tx1"/>
                </a:solidFill>
                <a:latin typeface="Times New Roman" panose="02020603050405020304" pitchFamily="18" charset="0"/>
                <a:cs typeface="Times New Roman" panose="02020603050405020304" pitchFamily="18" charset="0"/>
              </a:rPr>
              <a:t>hình</a:t>
            </a:r>
            <a:r>
              <a:rPr lang="en-US" sz="2800" b="1" dirty="0" smtClean="0">
                <a:solidFill>
                  <a:schemeClr val="tx1"/>
                </a:solidFill>
                <a:latin typeface="Times New Roman" panose="02020603050405020304" pitchFamily="18" charset="0"/>
                <a:cs typeface="Times New Roman" panose="02020603050405020304" pitchFamily="18" charset="0"/>
              </a:rPr>
              <a:t> </a:t>
            </a:r>
            <a:r>
              <a:rPr lang="en-US" sz="2800" b="1" dirty="0" err="1" smtClean="0">
                <a:solidFill>
                  <a:schemeClr val="tx1"/>
                </a:solidFill>
                <a:latin typeface="Times New Roman" panose="02020603050405020304" pitchFamily="18" charset="0"/>
                <a:cs typeface="Times New Roman" panose="02020603050405020304" pitchFamily="18" charset="0"/>
              </a:rPr>
              <a:t>và</a:t>
            </a:r>
            <a:r>
              <a:rPr lang="en-US" sz="2800" b="1" dirty="0" smtClean="0">
                <a:solidFill>
                  <a:schemeClr val="tx1"/>
                </a:solidFill>
                <a:latin typeface="Times New Roman" panose="02020603050405020304" pitchFamily="18" charset="0"/>
                <a:cs typeface="Times New Roman" panose="02020603050405020304" pitchFamily="18" charset="0"/>
              </a:rPr>
              <a:t> </a:t>
            </a:r>
            <a:r>
              <a:rPr lang="en-US" sz="2800" b="1" dirty="0" err="1" smtClean="0">
                <a:solidFill>
                  <a:schemeClr val="tx1"/>
                </a:solidFill>
                <a:latin typeface="Times New Roman" panose="02020603050405020304" pitchFamily="18" charset="0"/>
                <a:cs typeface="Times New Roman" panose="02020603050405020304" pitchFamily="18" charset="0"/>
              </a:rPr>
              <a:t>trả</a:t>
            </a:r>
            <a:r>
              <a:rPr lang="en-US" sz="2800" b="1" dirty="0" smtClean="0">
                <a:solidFill>
                  <a:schemeClr val="tx1"/>
                </a:solidFill>
                <a:latin typeface="Times New Roman" panose="02020603050405020304" pitchFamily="18" charset="0"/>
                <a:cs typeface="Times New Roman" panose="02020603050405020304" pitchFamily="18" charset="0"/>
              </a:rPr>
              <a:t> </a:t>
            </a:r>
            <a:r>
              <a:rPr lang="en-US" sz="2800" b="1" dirty="0" err="1" smtClean="0">
                <a:solidFill>
                  <a:schemeClr val="tx1"/>
                </a:solidFill>
                <a:latin typeface="Times New Roman" panose="02020603050405020304" pitchFamily="18" charset="0"/>
                <a:cs typeface="Times New Roman" panose="02020603050405020304" pitchFamily="18" charset="0"/>
              </a:rPr>
              <a:t>lời</a:t>
            </a:r>
            <a:r>
              <a:rPr lang="en-US" sz="2800" b="1" dirty="0" smtClean="0">
                <a:solidFill>
                  <a:schemeClr val="tx1"/>
                </a:solidFill>
                <a:latin typeface="Times New Roman" panose="02020603050405020304" pitchFamily="18" charset="0"/>
                <a:cs typeface="Times New Roman" panose="02020603050405020304" pitchFamily="18" charset="0"/>
              </a:rPr>
              <a:t> </a:t>
            </a:r>
            <a:r>
              <a:rPr lang="en-US" sz="2800" b="1" dirty="0" err="1" smtClean="0">
                <a:solidFill>
                  <a:schemeClr val="tx1"/>
                </a:solidFill>
                <a:latin typeface="Times New Roman" panose="02020603050405020304" pitchFamily="18" charset="0"/>
                <a:cs typeface="Times New Roman" panose="02020603050405020304" pitchFamily="18" charset="0"/>
              </a:rPr>
              <a:t>câu</a:t>
            </a:r>
            <a:r>
              <a:rPr lang="en-US" sz="2800" b="1" dirty="0" smtClean="0">
                <a:solidFill>
                  <a:schemeClr val="tx1"/>
                </a:solidFill>
                <a:latin typeface="Times New Roman" panose="02020603050405020304" pitchFamily="18" charset="0"/>
                <a:cs typeface="Times New Roman" panose="02020603050405020304" pitchFamily="18" charset="0"/>
              </a:rPr>
              <a:t> </a:t>
            </a:r>
            <a:r>
              <a:rPr lang="en-US" sz="2800" b="1" dirty="0" err="1" smtClean="0">
                <a:solidFill>
                  <a:schemeClr val="tx1"/>
                </a:solidFill>
                <a:latin typeface="Times New Roman" panose="02020603050405020304" pitchFamily="18" charset="0"/>
                <a:cs typeface="Times New Roman" panose="02020603050405020304" pitchFamily="18" charset="0"/>
              </a:rPr>
              <a:t>hỏi</a:t>
            </a:r>
            <a:r>
              <a:rPr lang="en-US" sz="2800" b="1" dirty="0" smtClean="0">
                <a:solidFill>
                  <a:schemeClr val="tx1"/>
                </a:solidFill>
                <a:latin typeface="Times New Roman" panose="02020603050405020304" pitchFamily="18" charset="0"/>
                <a:cs typeface="Times New Roman" panose="02020603050405020304" pitchFamily="18" charset="0"/>
              </a:rPr>
              <a:t> </a:t>
            </a:r>
            <a:r>
              <a:rPr lang="en-US" sz="2800" b="1" dirty="0" err="1" smtClean="0">
                <a:solidFill>
                  <a:schemeClr val="tx1"/>
                </a:solidFill>
                <a:latin typeface="Times New Roman" panose="02020603050405020304" pitchFamily="18" charset="0"/>
                <a:cs typeface="Times New Roman" panose="02020603050405020304" pitchFamily="18" charset="0"/>
              </a:rPr>
              <a:t>sau</a:t>
            </a:r>
            <a:r>
              <a:rPr lang="en-US" sz="2800" b="1" dirty="0">
                <a:solidFill>
                  <a:schemeClr val="tx1"/>
                </a:solidFill>
                <a:latin typeface="Times New Roman" panose="02020603050405020304" pitchFamily="18" charset="0"/>
                <a:cs typeface="Times New Roman" panose="02020603050405020304" pitchFamily="18" charset="0"/>
              </a:rPr>
              <a:t>:</a:t>
            </a:r>
          </a:p>
        </p:txBody>
      </p:sp>
      <p:pic>
        <p:nvPicPr>
          <p:cNvPr id="12" name="Picture 11" descr="https://asean.org/wp-content/uploads/2024/11/ASEAN-Emblem-300x300.pn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188028" y="1448934"/>
            <a:ext cx="3815944" cy="3815944"/>
          </a:xfrm>
          <a:prstGeom prst="rect">
            <a:avLst/>
          </a:prstGeom>
          <a:noFill/>
          <a:ln>
            <a:noFill/>
          </a:ln>
        </p:spPr>
      </p:pic>
      <p:sp>
        <p:nvSpPr>
          <p:cNvPr id="3" name="TextBox 2"/>
          <p:cNvSpPr txBox="1"/>
          <p:nvPr/>
        </p:nvSpPr>
        <p:spPr>
          <a:xfrm>
            <a:off x="2920621" y="5343128"/>
            <a:ext cx="6492746" cy="954107"/>
          </a:xfrm>
          <a:prstGeom prst="rect">
            <a:avLst/>
          </a:prstGeom>
          <a:noFill/>
        </p:spPr>
        <p:txBody>
          <a:bodyPr wrap="square" rtlCol="0" anchor="ctr">
            <a:spAutoFit/>
          </a:bodyPr>
          <a:lstStyle/>
          <a:p>
            <a:pPr algn="ctr"/>
            <a:r>
              <a:rPr lang="vi-VN" sz="2800" dirty="0">
                <a:latin typeface="Times New Roman" panose="02020603050405020304" pitchFamily="18" charset="0"/>
                <a:cs typeface="Times New Roman" panose="02020603050405020304" pitchFamily="18" charset="0"/>
              </a:rPr>
              <a:t>Đây là biểu tượng của tổ chức </a:t>
            </a:r>
            <a:r>
              <a:rPr lang="vi-VN" sz="2800" dirty="0" smtClean="0">
                <a:latin typeface="Times New Roman" panose="02020603050405020304" pitchFamily="18" charset="0"/>
                <a:cs typeface="Times New Roman" panose="02020603050405020304" pitchFamily="18" charset="0"/>
              </a:rPr>
              <a:t>nào?</a:t>
            </a:r>
            <a:endParaRPr lang="en-US" sz="2800" dirty="0" smtClean="0">
              <a:latin typeface="Times New Roman" panose="02020603050405020304" pitchFamily="18" charset="0"/>
              <a:cs typeface="Times New Roman" panose="02020603050405020304" pitchFamily="18" charset="0"/>
            </a:endParaRPr>
          </a:p>
          <a:p>
            <a:pPr algn="ctr"/>
            <a:r>
              <a:rPr lang="vi-VN" sz="2800" dirty="0" smtClean="0">
                <a:latin typeface="Times New Roman" panose="02020603050405020304" pitchFamily="18" charset="0"/>
                <a:cs typeface="Times New Roman" panose="02020603050405020304" pitchFamily="18" charset="0"/>
              </a:rPr>
              <a:t>Em </a:t>
            </a:r>
            <a:r>
              <a:rPr lang="vi-VN" sz="2800" dirty="0">
                <a:latin typeface="Times New Roman" panose="02020603050405020304" pitchFamily="18" charset="0"/>
                <a:cs typeface="Times New Roman" panose="02020603050405020304" pitchFamily="18" charset="0"/>
              </a:rPr>
              <a:t>biết gì về biểu tượng trên?</a:t>
            </a:r>
            <a:endParaRPr lang="en-US" sz="2800" dirty="0">
              <a:latin typeface="Times New Roman" panose="02020603050405020304" pitchFamily="18" charset="0"/>
              <a:cs typeface="Times New Roman" panose="02020603050405020304" pitchFamily="18" charset="0"/>
            </a:endParaRPr>
          </a:p>
        </p:txBody>
      </p:sp>
      <p:grpSp>
        <p:nvGrpSpPr>
          <p:cNvPr id="14" name="Google Shape;10194;p67"/>
          <p:cNvGrpSpPr/>
          <p:nvPr/>
        </p:nvGrpSpPr>
        <p:grpSpPr>
          <a:xfrm>
            <a:off x="2977369" y="5594012"/>
            <a:ext cx="452337" cy="452337"/>
            <a:chOff x="899850" y="4992125"/>
            <a:chExt cx="481825" cy="481825"/>
          </a:xfrm>
          <a:solidFill>
            <a:schemeClr val="accent6">
              <a:lumMod val="75000"/>
            </a:schemeClr>
          </a:solidFill>
        </p:grpSpPr>
        <p:sp>
          <p:nvSpPr>
            <p:cNvPr id="15" name="Google Shape;10195;p67"/>
            <p:cNvSpPr/>
            <p:nvPr/>
          </p:nvSpPr>
          <p:spPr>
            <a:xfrm>
              <a:off x="1126600" y="5360100"/>
              <a:ext cx="28250" cy="28250"/>
            </a:xfrm>
            <a:custGeom>
              <a:avLst/>
              <a:gdLst/>
              <a:ahLst/>
              <a:cxnLst/>
              <a:rect l="l" t="t" r="r" b="b"/>
              <a:pathLst>
                <a:path w="1130" h="1130" extrusionOk="0">
                  <a:moveTo>
                    <a:pt x="566" y="1"/>
                  </a:moveTo>
                  <a:cubicBezTo>
                    <a:pt x="253" y="1"/>
                    <a:pt x="0" y="250"/>
                    <a:pt x="0" y="564"/>
                  </a:cubicBezTo>
                  <a:cubicBezTo>
                    <a:pt x="0" y="877"/>
                    <a:pt x="253" y="1130"/>
                    <a:pt x="566" y="1130"/>
                  </a:cubicBezTo>
                  <a:cubicBezTo>
                    <a:pt x="876" y="1130"/>
                    <a:pt x="1129" y="877"/>
                    <a:pt x="1129" y="564"/>
                  </a:cubicBezTo>
                  <a:cubicBezTo>
                    <a:pt x="1129" y="250"/>
                    <a:pt x="876" y="1"/>
                    <a:pt x="566" y="1"/>
                  </a:cubicBezTo>
                  <a:close/>
                </a:path>
              </a:pathLst>
            </a:custGeom>
            <a:grpFill/>
            <a:ln>
              <a:noFill/>
            </a:ln>
          </p:spPr>
          <p:txBody>
            <a:bodyPr spcFirstLastPara="1" wrap="square" lIns="91425" tIns="91425" rIns="91425" bIns="91425" anchor="ctr" anchorCtr="0">
              <a:noAutofit/>
            </a:bodyPr>
            <a:lstStyle/>
            <a:p>
              <a:endParaRPr>
                <a:solidFill>
                  <a:srgbClr val="435D74"/>
                </a:solidFill>
              </a:endParaRPr>
            </a:p>
          </p:txBody>
        </p:sp>
        <p:sp>
          <p:nvSpPr>
            <p:cNvPr id="16" name="Google Shape;10196;p67"/>
            <p:cNvSpPr/>
            <p:nvPr/>
          </p:nvSpPr>
          <p:spPr>
            <a:xfrm>
              <a:off x="1056050" y="5079900"/>
              <a:ext cx="169400" cy="194950"/>
            </a:xfrm>
            <a:custGeom>
              <a:avLst/>
              <a:gdLst/>
              <a:ahLst/>
              <a:cxnLst/>
              <a:rect l="l" t="t" r="r" b="b"/>
              <a:pathLst>
                <a:path w="6776" h="7798" extrusionOk="0">
                  <a:moveTo>
                    <a:pt x="3417" y="1"/>
                  </a:moveTo>
                  <a:cubicBezTo>
                    <a:pt x="1713" y="1"/>
                    <a:pt x="0" y="1115"/>
                    <a:pt x="0" y="3304"/>
                  </a:cubicBezTo>
                  <a:cubicBezTo>
                    <a:pt x="0" y="3614"/>
                    <a:pt x="250" y="3867"/>
                    <a:pt x="564" y="3867"/>
                  </a:cubicBezTo>
                  <a:cubicBezTo>
                    <a:pt x="877" y="3867"/>
                    <a:pt x="1130" y="3614"/>
                    <a:pt x="1130" y="3304"/>
                  </a:cubicBezTo>
                  <a:cubicBezTo>
                    <a:pt x="1130" y="2069"/>
                    <a:pt x="2111" y="1061"/>
                    <a:pt x="3388" y="1061"/>
                  </a:cubicBezTo>
                  <a:cubicBezTo>
                    <a:pt x="4665" y="1061"/>
                    <a:pt x="5647" y="2066"/>
                    <a:pt x="5647" y="3304"/>
                  </a:cubicBezTo>
                  <a:cubicBezTo>
                    <a:pt x="5647" y="4147"/>
                    <a:pt x="5174" y="4921"/>
                    <a:pt x="4424" y="5310"/>
                  </a:cubicBezTo>
                  <a:cubicBezTo>
                    <a:pt x="3617" y="5728"/>
                    <a:pt x="3108" y="6336"/>
                    <a:pt x="2912" y="7116"/>
                  </a:cubicBezTo>
                  <a:cubicBezTo>
                    <a:pt x="2870" y="7285"/>
                    <a:pt x="2906" y="7466"/>
                    <a:pt x="3015" y="7601"/>
                  </a:cubicBezTo>
                  <a:cubicBezTo>
                    <a:pt x="3118" y="7736"/>
                    <a:pt x="3277" y="7798"/>
                    <a:pt x="3439" y="7798"/>
                  </a:cubicBezTo>
                  <a:cubicBezTo>
                    <a:pt x="3686" y="7798"/>
                    <a:pt x="3938" y="7652"/>
                    <a:pt x="4005" y="7399"/>
                  </a:cubicBezTo>
                  <a:cubicBezTo>
                    <a:pt x="4129" y="6936"/>
                    <a:pt x="4445" y="6568"/>
                    <a:pt x="4945" y="6312"/>
                  </a:cubicBezTo>
                  <a:cubicBezTo>
                    <a:pt x="6071" y="5728"/>
                    <a:pt x="6776" y="4569"/>
                    <a:pt x="6776" y="3304"/>
                  </a:cubicBezTo>
                  <a:cubicBezTo>
                    <a:pt x="6776" y="1090"/>
                    <a:pt x="5101" y="1"/>
                    <a:pt x="3417" y="1"/>
                  </a:cubicBezTo>
                  <a:close/>
                </a:path>
              </a:pathLst>
            </a:custGeom>
            <a:grpFill/>
            <a:ln>
              <a:noFill/>
            </a:ln>
          </p:spPr>
          <p:txBody>
            <a:bodyPr spcFirstLastPara="1" wrap="square" lIns="91425" tIns="91425" rIns="91425" bIns="91425" anchor="ctr" anchorCtr="0">
              <a:noAutofit/>
            </a:bodyPr>
            <a:lstStyle/>
            <a:p>
              <a:endParaRPr>
                <a:solidFill>
                  <a:srgbClr val="435D74"/>
                </a:solidFill>
              </a:endParaRPr>
            </a:p>
          </p:txBody>
        </p:sp>
        <p:sp>
          <p:nvSpPr>
            <p:cNvPr id="19" name="Google Shape;10197;p67"/>
            <p:cNvSpPr/>
            <p:nvPr/>
          </p:nvSpPr>
          <p:spPr>
            <a:xfrm>
              <a:off x="899850" y="4992125"/>
              <a:ext cx="481825" cy="481825"/>
            </a:xfrm>
            <a:custGeom>
              <a:avLst/>
              <a:gdLst/>
              <a:ahLst/>
              <a:cxnLst/>
              <a:rect l="l" t="t" r="r" b="b"/>
              <a:pathLst>
                <a:path w="19273" h="19273" extrusionOk="0">
                  <a:moveTo>
                    <a:pt x="9636" y="2334"/>
                  </a:moveTo>
                  <a:cubicBezTo>
                    <a:pt x="12223" y="2334"/>
                    <a:pt x="14153" y="4367"/>
                    <a:pt x="14153" y="6815"/>
                  </a:cubicBezTo>
                  <a:cubicBezTo>
                    <a:pt x="14153" y="8501"/>
                    <a:pt x="13214" y="10049"/>
                    <a:pt x="11714" y="10826"/>
                  </a:cubicBezTo>
                  <a:cubicBezTo>
                    <a:pt x="11401" y="10986"/>
                    <a:pt x="11362" y="11142"/>
                    <a:pt x="11344" y="11202"/>
                  </a:cubicBezTo>
                  <a:cubicBezTo>
                    <a:pt x="11141" y="11958"/>
                    <a:pt x="10458" y="12455"/>
                    <a:pt x="9710" y="12455"/>
                  </a:cubicBezTo>
                  <a:cubicBezTo>
                    <a:pt x="9569" y="12455"/>
                    <a:pt x="9426" y="12438"/>
                    <a:pt x="9284" y="12401"/>
                  </a:cubicBezTo>
                  <a:cubicBezTo>
                    <a:pt x="8383" y="12169"/>
                    <a:pt x="7841" y="11254"/>
                    <a:pt x="8064" y="10353"/>
                  </a:cubicBezTo>
                  <a:cubicBezTo>
                    <a:pt x="8338" y="9260"/>
                    <a:pt x="9061" y="8384"/>
                    <a:pt x="10154" y="7818"/>
                  </a:cubicBezTo>
                  <a:cubicBezTo>
                    <a:pt x="10832" y="7465"/>
                    <a:pt x="10973" y="6556"/>
                    <a:pt x="10434" y="6017"/>
                  </a:cubicBezTo>
                  <a:cubicBezTo>
                    <a:pt x="10219" y="5801"/>
                    <a:pt x="9934" y="5700"/>
                    <a:pt x="9650" y="5700"/>
                  </a:cubicBezTo>
                  <a:cubicBezTo>
                    <a:pt x="9078" y="5700"/>
                    <a:pt x="8507" y="6109"/>
                    <a:pt x="8507" y="6815"/>
                  </a:cubicBezTo>
                  <a:cubicBezTo>
                    <a:pt x="8507" y="7749"/>
                    <a:pt x="7748" y="8507"/>
                    <a:pt x="6812" y="8507"/>
                  </a:cubicBezTo>
                  <a:cubicBezTo>
                    <a:pt x="5875" y="8507"/>
                    <a:pt x="5119" y="7749"/>
                    <a:pt x="5119" y="6815"/>
                  </a:cubicBezTo>
                  <a:cubicBezTo>
                    <a:pt x="5119" y="4388"/>
                    <a:pt x="7028" y="2334"/>
                    <a:pt x="9636" y="2334"/>
                  </a:cubicBezTo>
                  <a:close/>
                  <a:moveTo>
                    <a:pt x="9636" y="13588"/>
                  </a:moveTo>
                  <a:cubicBezTo>
                    <a:pt x="9854" y="13588"/>
                    <a:pt x="10074" y="13630"/>
                    <a:pt x="10284" y="13717"/>
                  </a:cubicBezTo>
                  <a:cubicBezTo>
                    <a:pt x="10916" y="13979"/>
                    <a:pt x="11328" y="14596"/>
                    <a:pt x="11328" y="15283"/>
                  </a:cubicBezTo>
                  <a:cubicBezTo>
                    <a:pt x="11328" y="16219"/>
                    <a:pt x="10570" y="16975"/>
                    <a:pt x="9636" y="16978"/>
                  </a:cubicBezTo>
                  <a:cubicBezTo>
                    <a:pt x="8950" y="16978"/>
                    <a:pt x="8332" y="16562"/>
                    <a:pt x="8070" y="15930"/>
                  </a:cubicBezTo>
                  <a:cubicBezTo>
                    <a:pt x="7808" y="15298"/>
                    <a:pt x="7953" y="14569"/>
                    <a:pt x="8438" y="14084"/>
                  </a:cubicBezTo>
                  <a:cubicBezTo>
                    <a:pt x="8762" y="13760"/>
                    <a:pt x="9195" y="13588"/>
                    <a:pt x="9636" y="13588"/>
                  </a:cubicBezTo>
                  <a:close/>
                  <a:moveTo>
                    <a:pt x="9636" y="1"/>
                  </a:moveTo>
                  <a:cubicBezTo>
                    <a:pt x="4330" y="1"/>
                    <a:pt x="0" y="4331"/>
                    <a:pt x="0" y="9637"/>
                  </a:cubicBezTo>
                  <a:cubicBezTo>
                    <a:pt x="0" y="14945"/>
                    <a:pt x="4330" y="19273"/>
                    <a:pt x="9636" y="19273"/>
                  </a:cubicBezTo>
                  <a:cubicBezTo>
                    <a:pt x="14939" y="19273"/>
                    <a:pt x="19272" y="14945"/>
                    <a:pt x="19272" y="9637"/>
                  </a:cubicBezTo>
                  <a:cubicBezTo>
                    <a:pt x="19272" y="4331"/>
                    <a:pt x="14942" y="1"/>
                    <a:pt x="9636" y="1"/>
                  </a:cubicBezTo>
                  <a:close/>
                </a:path>
              </a:pathLst>
            </a:custGeom>
            <a:grpFill/>
            <a:ln>
              <a:noFill/>
            </a:ln>
          </p:spPr>
          <p:txBody>
            <a:bodyPr spcFirstLastPara="1" wrap="square" lIns="91425" tIns="91425" rIns="91425" bIns="91425" anchor="ctr" anchorCtr="0">
              <a:noAutofit/>
            </a:bodyPr>
            <a:lstStyle/>
            <a:p>
              <a:endParaRPr>
                <a:solidFill>
                  <a:srgbClr val="435D74"/>
                </a:solidFill>
              </a:endParaRPr>
            </a:p>
          </p:txBody>
        </p:sp>
      </p:grpSp>
      <p:sp>
        <p:nvSpPr>
          <p:cNvPr id="4" name="Rounded Rectangle 3"/>
          <p:cNvSpPr/>
          <p:nvPr/>
        </p:nvSpPr>
        <p:spPr>
          <a:xfrm>
            <a:off x="4995081" y="4148920"/>
            <a:ext cx="2083558" cy="49132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ustDataLst>
      <p:tags r:id="rId1"/>
    </p:custDataLst>
    <p:extLst>
      <p:ext uri="{BB962C8B-B14F-4D97-AF65-F5344CB8AC3E}">
        <p14:creationId xmlns:p14="http://schemas.microsoft.com/office/powerpoint/2010/main" val="628228608"/>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1000" fill="hold"/>
                                        <p:tgtEl>
                                          <p:spTgt spid="5"/>
                                        </p:tgtEl>
                                        <p:attrNameLst>
                                          <p:attrName>ppt_w</p:attrName>
                                        </p:attrNameLst>
                                      </p:cBhvr>
                                      <p:tavLst>
                                        <p:tav tm="0">
                                          <p:val>
                                            <p:fltVal val="0"/>
                                          </p:val>
                                        </p:tav>
                                        <p:tav tm="100000">
                                          <p:val>
                                            <p:strVal val="#ppt_w"/>
                                          </p:val>
                                        </p:tav>
                                      </p:tavLst>
                                    </p:anim>
                                    <p:anim calcmode="lin" valueType="num">
                                      <p:cBhvr>
                                        <p:cTn id="8" dur="1000" fill="hold"/>
                                        <p:tgtEl>
                                          <p:spTgt spid="5"/>
                                        </p:tgtEl>
                                        <p:attrNameLst>
                                          <p:attrName>ppt_h</p:attrName>
                                        </p:attrNameLst>
                                      </p:cBhvr>
                                      <p:tavLst>
                                        <p:tav tm="0">
                                          <p:val>
                                            <p:fltVal val="0"/>
                                          </p:val>
                                        </p:tav>
                                        <p:tav tm="100000">
                                          <p:val>
                                            <p:strVal val="#ppt_h"/>
                                          </p:val>
                                        </p:tav>
                                      </p:tavLst>
                                    </p:anim>
                                    <p:anim calcmode="lin" valueType="num">
                                      <p:cBhvr>
                                        <p:cTn id="9" dur="1000" fill="hold"/>
                                        <p:tgtEl>
                                          <p:spTgt spid="5"/>
                                        </p:tgtEl>
                                        <p:attrNameLst>
                                          <p:attrName>style.rotation</p:attrName>
                                        </p:attrNameLst>
                                      </p:cBhvr>
                                      <p:tavLst>
                                        <p:tav tm="0">
                                          <p:val>
                                            <p:fltVal val="90"/>
                                          </p:val>
                                        </p:tav>
                                        <p:tav tm="100000">
                                          <p:val>
                                            <p:fltVal val="0"/>
                                          </p:val>
                                        </p:tav>
                                      </p:tavLst>
                                    </p:anim>
                                    <p:animEffect transition="in" filter="fade">
                                      <p:cBhvr>
                                        <p:cTn id="10" dur="1000"/>
                                        <p:tgtEl>
                                          <p:spTgt spid="5"/>
                                        </p:tgtEl>
                                      </p:cBhvr>
                                    </p:animEffect>
                                  </p:childTnLst>
                                </p:cTn>
                              </p:par>
                              <p:par>
                                <p:cTn id="11" presetID="31" presetClass="entr" presetSubtype="0" fill="hold" grpId="0" nodeType="withEffect">
                                  <p:stCondLst>
                                    <p:cond delay="0"/>
                                  </p:stCondLst>
                                  <p:childTnLst>
                                    <p:set>
                                      <p:cBhvr>
                                        <p:cTn id="12" dur="1" fill="hold">
                                          <p:stCondLst>
                                            <p:cond delay="0"/>
                                          </p:stCondLst>
                                        </p:cTn>
                                        <p:tgtEl>
                                          <p:spTgt spid="17"/>
                                        </p:tgtEl>
                                        <p:attrNameLst>
                                          <p:attrName>style.visibility</p:attrName>
                                        </p:attrNameLst>
                                      </p:cBhvr>
                                      <p:to>
                                        <p:strVal val="visible"/>
                                      </p:to>
                                    </p:set>
                                    <p:anim calcmode="lin" valueType="num">
                                      <p:cBhvr>
                                        <p:cTn id="13" dur="1000" fill="hold"/>
                                        <p:tgtEl>
                                          <p:spTgt spid="17"/>
                                        </p:tgtEl>
                                        <p:attrNameLst>
                                          <p:attrName>ppt_w</p:attrName>
                                        </p:attrNameLst>
                                      </p:cBhvr>
                                      <p:tavLst>
                                        <p:tav tm="0">
                                          <p:val>
                                            <p:fltVal val="0"/>
                                          </p:val>
                                        </p:tav>
                                        <p:tav tm="100000">
                                          <p:val>
                                            <p:strVal val="#ppt_w"/>
                                          </p:val>
                                        </p:tav>
                                      </p:tavLst>
                                    </p:anim>
                                    <p:anim calcmode="lin" valueType="num">
                                      <p:cBhvr>
                                        <p:cTn id="14" dur="1000" fill="hold"/>
                                        <p:tgtEl>
                                          <p:spTgt spid="17"/>
                                        </p:tgtEl>
                                        <p:attrNameLst>
                                          <p:attrName>ppt_h</p:attrName>
                                        </p:attrNameLst>
                                      </p:cBhvr>
                                      <p:tavLst>
                                        <p:tav tm="0">
                                          <p:val>
                                            <p:fltVal val="0"/>
                                          </p:val>
                                        </p:tav>
                                        <p:tav tm="100000">
                                          <p:val>
                                            <p:strVal val="#ppt_h"/>
                                          </p:val>
                                        </p:tav>
                                      </p:tavLst>
                                    </p:anim>
                                    <p:anim calcmode="lin" valueType="num">
                                      <p:cBhvr>
                                        <p:cTn id="15" dur="1000" fill="hold"/>
                                        <p:tgtEl>
                                          <p:spTgt spid="17"/>
                                        </p:tgtEl>
                                        <p:attrNameLst>
                                          <p:attrName>style.rotation</p:attrName>
                                        </p:attrNameLst>
                                      </p:cBhvr>
                                      <p:tavLst>
                                        <p:tav tm="0">
                                          <p:val>
                                            <p:fltVal val="90"/>
                                          </p:val>
                                        </p:tav>
                                        <p:tav tm="100000">
                                          <p:val>
                                            <p:fltVal val="0"/>
                                          </p:val>
                                        </p:tav>
                                      </p:tavLst>
                                    </p:anim>
                                    <p:animEffect transition="in" filter="fade">
                                      <p:cBhvr>
                                        <p:cTn id="16" dur="1000"/>
                                        <p:tgtEl>
                                          <p:spTgt spid="17"/>
                                        </p:tgtEl>
                                      </p:cBhvr>
                                    </p:animEffect>
                                  </p:childTnLst>
                                </p:cTn>
                              </p:par>
                            </p:childTnLst>
                          </p:cTn>
                        </p:par>
                        <p:par>
                          <p:cTn id="17" fill="hold">
                            <p:stCondLst>
                              <p:cond delay="1000"/>
                            </p:stCondLst>
                            <p:childTnLst>
                              <p:par>
                                <p:cTn id="18" presetID="10" presetClass="entr" presetSubtype="0" fill="hold" grpId="0" nodeType="afterEffect">
                                  <p:stCondLst>
                                    <p:cond delay="0"/>
                                  </p:stCondLst>
                                  <p:childTnLst>
                                    <p:set>
                                      <p:cBhvr>
                                        <p:cTn id="19" dur="1" fill="hold">
                                          <p:stCondLst>
                                            <p:cond delay="0"/>
                                          </p:stCondLst>
                                        </p:cTn>
                                        <p:tgtEl>
                                          <p:spTgt spid="2"/>
                                        </p:tgtEl>
                                        <p:attrNameLst>
                                          <p:attrName>style.visibility</p:attrName>
                                        </p:attrNameLst>
                                      </p:cBhvr>
                                      <p:to>
                                        <p:strVal val="visible"/>
                                      </p:to>
                                    </p:set>
                                    <p:animEffect transition="in" filter="fade">
                                      <p:cBhvr>
                                        <p:cTn id="20" dur="500"/>
                                        <p:tgtEl>
                                          <p:spTgt spid="2"/>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nodeType="clickEffect">
                                  <p:stCondLst>
                                    <p:cond delay="0"/>
                                  </p:stCondLst>
                                  <p:childTnLst>
                                    <p:set>
                                      <p:cBhvr>
                                        <p:cTn id="24" dur="1" fill="hold">
                                          <p:stCondLst>
                                            <p:cond delay="0"/>
                                          </p:stCondLst>
                                        </p:cTn>
                                        <p:tgtEl>
                                          <p:spTgt spid="12"/>
                                        </p:tgtEl>
                                        <p:attrNameLst>
                                          <p:attrName>style.visibility</p:attrName>
                                        </p:attrNameLst>
                                      </p:cBhvr>
                                      <p:to>
                                        <p:strVal val="visible"/>
                                      </p:to>
                                    </p:set>
                                    <p:animEffect transition="in" filter="fade">
                                      <p:cBhvr>
                                        <p:cTn id="25" dur="500"/>
                                        <p:tgtEl>
                                          <p:spTgt spid="12"/>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nodeType="clickEffect">
                                  <p:stCondLst>
                                    <p:cond delay="0"/>
                                  </p:stCondLst>
                                  <p:childTnLst>
                                    <p:set>
                                      <p:cBhvr>
                                        <p:cTn id="29" dur="1" fill="hold">
                                          <p:stCondLst>
                                            <p:cond delay="0"/>
                                          </p:stCondLst>
                                        </p:cTn>
                                        <p:tgtEl>
                                          <p:spTgt spid="14"/>
                                        </p:tgtEl>
                                        <p:attrNameLst>
                                          <p:attrName>style.visibility</p:attrName>
                                        </p:attrNameLst>
                                      </p:cBhvr>
                                      <p:to>
                                        <p:strVal val="visible"/>
                                      </p:to>
                                    </p:set>
                                    <p:animEffect transition="in" filter="fade">
                                      <p:cBhvr>
                                        <p:cTn id="30" dur="500"/>
                                        <p:tgtEl>
                                          <p:spTgt spid="14"/>
                                        </p:tgtEl>
                                      </p:cBhvr>
                                    </p:animEffect>
                                  </p:childTnLst>
                                </p:cTn>
                              </p:par>
                              <p:par>
                                <p:cTn id="31" presetID="37" presetClass="entr" presetSubtype="0" fill="hold" grpId="0" nodeType="withEffect">
                                  <p:stCondLst>
                                    <p:cond delay="0"/>
                                  </p:stCondLst>
                                  <p:childTnLst>
                                    <p:set>
                                      <p:cBhvr>
                                        <p:cTn id="32" dur="1" fill="hold">
                                          <p:stCondLst>
                                            <p:cond delay="0"/>
                                          </p:stCondLst>
                                        </p:cTn>
                                        <p:tgtEl>
                                          <p:spTgt spid="3"/>
                                        </p:tgtEl>
                                        <p:attrNameLst>
                                          <p:attrName>style.visibility</p:attrName>
                                        </p:attrNameLst>
                                      </p:cBhvr>
                                      <p:to>
                                        <p:strVal val="visible"/>
                                      </p:to>
                                    </p:set>
                                    <p:animEffect transition="in" filter="fade">
                                      <p:cBhvr>
                                        <p:cTn id="33" dur="1000"/>
                                        <p:tgtEl>
                                          <p:spTgt spid="3"/>
                                        </p:tgtEl>
                                      </p:cBhvr>
                                    </p:animEffect>
                                    <p:anim calcmode="lin" valueType="num">
                                      <p:cBhvr>
                                        <p:cTn id="34" dur="1000" fill="hold"/>
                                        <p:tgtEl>
                                          <p:spTgt spid="3"/>
                                        </p:tgtEl>
                                        <p:attrNameLst>
                                          <p:attrName>ppt_x</p:attrName>
                                        </p:attrNameLst>
                                      </p:cBhvr>
                                      <p:tavLst>
                                        <p:tav tm="0">
                                          <p:val>
                                            <p:strVal val="#ppt_x"/>
                                          </p:val>
                                        </p:tav>
                                        <p:tav tm="100000">
                                          <p:val>
                                            <p:strVal val="#ppt_x"/>
                                          </p:val>
                                        </p:tav>
                                      </p:tavLst>
                                    </p:anim>
                                    <p:anim calcmode="lin" valueType="num">
                                      <p:cBhvr>
                                        <p:cTn id="35" dur="900" decel="100000" fill="hold"/>
                                        <p:tgtEl>
                                          <p:spTgt spid="3"/>
                                        </p:tgtEl>
                                        <p:attrNameLst>
                                          <p:attrName>ppt_y</p:attrName>
                                        </p:attrNameLst>
                                      </p:cBhvr>
                                      <p:tavLst>
                                        <p:tav tm="0">
                                          <p:val>
                                            <p:strVal val="#ppt_y+1"/>
                                          </p:val>
                                        </p:tav>
                                        <p:tav tm="100000">
                                          <p:val>
                                            <p:strVal val="#ppt_y-.03"/>
                                          </p:val>
                                        </p:tav>
                                      </p:tavLst>
                                    </p:anim>
                                    <p:anim calcmode="lin" valueType="num">
                                      <p:cBhvr>
                                        <p:cTn id="36" dur="100" accel="100000" fill="hold">
                                          <p:stCondLst>
                                            <p:cond delay="900"/>
                                          </p:stCondLst>
                                        </p:cTn>
                                        <p:tgtEl>
                                          <p:spTgt spid="3"/>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ldLvl="0" animBg="1"/>
      <p:bldP spid="17" grpId="0" bldLvl="0" animBg="1"/>
      <p:bldP spid="2" grpId="0" animBg="1"/>
      <p:bldP spid="3"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436880" y="0"/>
            <a:ext cx="326390" cy="625475"/>
          </a:xfrm>
          <a:prstGeom prst="rect">
            <a:avLst/>
          </a:prstGeom>
          <a:solidFill>
            <a:srgbClr val="D8B9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37" name="文本框 36"/>
          <p:cNvSpPr txBox="1"/>
          <p:nvPr/>
        </p:nvSpPr>
        <p:spPr>
          <a:xfrm>
            <a:off x="977265" y="226695"/>
            <a:ext cx="2038985" cy="398780"/>
          </a:xfrm>
          <a:prstGeom prst="rect">
            <a:avLst/>
          </a:prstGeom>
          <a:noFill/>
        </p:spPr>
        <p:txBody>
          <a:bodyPr wrap="square" rtlCol="0">
            <a:spAutoFit/>
          </a:bodyPr>
          <a:lstStyle/>
          <a:p>
            <a:pPr algn="dist"/>
            <a:r>
              <a:rPr lang="en-US" altLang="zh-CN" sz="2000" dirty="0" smtClean="0">
                <a:solidFill>
                  <a:schemeClr val="tx1">
                    <a:lumMod val="65000"/>
                    <a:lumOff val="35000"/>
                  </a:schemeClr>
                </a:solidFill>
                <a:cs typeface="+mn-ea"/>
                <a:sym typeface="+mn-lt"/>
              </a:rPr>
              <a:t>CHỦ ĐỀ 2</a:t>
            </a:r>
            <a:endParaRPr lang="zh-CN" altLang="en-US" sz="2000" dirty="0">
              <a:solidFill>
                <a:schemeClr val="tx1">
                  <a:lumMod val="65000"/>
                  <a:lumOff val="35000"/>
                </a:schemeClr>
              </a:solidFill>
              <a:cs typeface="+mn-ea"/>
              <a:sym typeface="+mn-lt"/>
            </a:endParaRPr>
          </a:p>
        </p:txBody>
      </p:sp>
      <p:sp>
        <p:nvSpPr>
          <p:cNvPr id="23" name="TextBox 22"/>
          <p:cNvSpPr txBox="1"/>
          <p:nvPr/>
        </p:nvSpPr>
        <p:spPr>
          <a:xfrm>
            <a:off x="436880" y="698463"/>
            <a:ext cx="3202172" cy="584775"/>
          </a:xfrm>
          <a:prstGeom prst="rect">
            <a:avLst/>
          </a:prstGeom>
          <a:noFill/>
        </p:spPr>
        <p:txBody>
          <a:bodyPr wrap="square" rtlCol="0" anchor="ctr">
            <a:spAutoFit/>
          </a:bodyPr>
          <a:lstStyle/>
          <a:p>
            <a:pPr algn="dist"/>
            <a:r>
              <a:rPr lang="en-US" sz="3200" spc="600" dirty="0" smtClean="0">
                <a:solidFill>
                  <a:schemeClr val="accent4">
                    <a:lumMod val="50000"/>
                  </a:schemeClr>
                </a:solidFill>
              </a:rPr>
              <a:t>ASEAN</a:t>
            </a:r>
            <a:endParaRPr lang="en-US" sz="3200" spc="600" dirty="0">
              <a:solidFill>
                <a:schemeClr val="accent4">
                  <a:lumMod val="50000"/>
                </a:schemeClr>
              </a:solidFill>
            </a:endParaRPr>
          </a:p>
        </p:txBody>
      </p:sp>
      <p:sp>
        <p:nvSpPr>
          <p:cNvPr id="24" name="TextBox 23"/>
          <p:cNvSpPr txBox="1"/>
          <p:nvPr/>
        </p:nvSpPr>
        <p:spPr>
          <a:xfrm>
            <a:off x="198977" y="1201009"/>
            <a:ext cx="3677978" cy="523220"/>
          </a:xfrm>
          <a:prstGeom prst="rect">
            <a:avLst/>
          </a:prstGeom>
          <a:noFill/>
        </p:spPr>
        <p:txBody>
          <a:bodyPr wrap="square" rtlCol="0" anchor="ctr">
            <a:spAutoFit/>
          </a:bodyPr>
          <a:lstStyle/>
          <a:p>
            <a:pPr algn="ctr"/>
            <a:r>
              <a:rPr lang="en-US" sz="1400" spc="600" dirty="0" smtClean="0">
                <a:solidFill>
                  <a:schemeClr val="accent4">
                    <a:lumMod val="50000"/>
                  </a:schemeClr>
                </a:solidFill>
              </a:rPr>
              <a:t>NHỮNG CHẶNG ĐƯỜNG LỊCH SỬ</a:t>
            </a:r>
            <a:endParaRPr lang="en-US" sz="1400" spc="600" dirty="0">
              <a:solidFill>
                <a:schemeClr val="accent4">
                  <a:lumMod val="50000"/>
                </a:schemeClr>
              </a:solidFill>
            </a:endParaRPr>
          </a:p>
        </p:txBody>
      </p:sp>
      <p:sp>
        <p:nvSpPr>
          <p:cNvPr id="19" name="Rounded Rectangle 18"/>
          <p:cNvSpPr/>
          <p:nvPr/>
        </p:nvSpPr>
        <p:spPr>
          <a:xfrm>
            <a:off x="4837813" y="426085"/>
            <a:ext cx="6693195" cy="1607422"/>
          </a:xfrm>
          <a:prstGeom prst="roundRect">
            <a:avLst/>
          </a:prstGeom>
          <a:solidFill>
            <a:srgbClr val="FAFAF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00" b="1" dirty="0" smtClean="0">
              <a:solidFill>
                <a:schemeClr val="accent4">
                  <a:lumMod val="50000"/>
                </a:schemeClr>
              </a:solidFill>
            </a:endParaRPr>
          </a:p>
          <a:p>
            <a:pPr algn="ctr"/>
            <a:r>
              <a:rPr lang="vi-VN" sz="2800" b="1" dirty="0" smtClean="0">
                <a:solidFill>
                  <a:srgbClr val="FF0000"/>
                </a:solidFill>
                <a:latin typeface="Times New Roman" panose="02020603050405020304" pitchFamily="18" charset="0"/>
                <a:cs typeface="Times New Roman" panose="02020603050405020304" pitchFamily="18" charset="0"/>
              </a:rPr>
              <a:t>Sự </a:t>
            </a:r>
            <a:r>
              <a:rPr lang="vi-VN" sz="2800" b="1" dirty="0">
                <a:solidFill>
                  <a:srgbClr val="FF0000"/>
                </a:solidFill>
                <a:latin typeface="Times New Roman" panose="02020603050405020304" pitchFamily="18" charset="0"/>
                <a:cs typeface="Times New Roman" panose="02020603050405020304" pitchFamily="18" charset="0"/>
              </a:rPr>
              <a:t>ra đời và phát triển của Hiệp hội các quốc gia Đông Nam Á (ASEAN</a:t>
            </a:r>
            <a:r>
              <a:rPr lang="vi-VN" sz="2800" b="1" dirty="0" smtClean="0">
                <a:solidFill>
                  <a:srgbClr val="FF0000"/>
                </a:solidFill>
                <a:latin typeface="Times New Roman" panose="02020603050405020304" pitchFamily="18" charset="0"/>
                <a:cs typeface="Times New Roman" panose="02020603050405020304" pitchFamily="18" charset="0"/>
              </a:rPr>
              <a:t>)</a:t>
            </a:r>
            <a:endParaRPr lang="en-US" sz="2800" b="1" dirty="0" smtClean="0">
              <a:solidFill>
                <a:srgbClr val="FF0000"/>
              </a:solidFill>
              <a:latin typeface="Times New Roman" panose="02020603050405020304" pitchFamily="18" charset="0"/>
              <a:cs typeface="Times New Roman" panose="02020603050405020304" pitchFamily="18" charset="0"/>
            </a:endParaRPr>
          </a:p>
          <a:p>
            <a:pPr algn="ctr"/>
            <a:r>
              <a:rPr lang="vi-VN" sz="2800" b="1" dirty="0" smtClean="0">
                <a:solidFill>
                  <a:srgbClr val="FF0000"/>
                </a:solidFill>
                <a:latin typeface="Times New Roman" panose="02020603050405020304" pitchFamily="18" charset="0"/>
                <a:cs typeface="Times New Roman" panose="02020603050405020304" pitchFamily="18" charset="0"/>
              </a:rPr>
              <a:t> </a:t>
            </a:r>
            <a:r>
              <a:rPr lang="vi-VN" sz="2800" b="1" dirty="0">
                <a:solidFill>
                  <a:srgbClr val="FF0000"/>
                </a:solidFill>
                <a:latin typeface="Times New Roman" panose="02020603050405020304" pitchFamily="18" charset="0"/>
                <a:cs typeface="Times New Roman" panose="02020603050405020304" pitchFamily="18" charset="0"/>
              </a:rPr>
              <a:t>(tiết 02)</a:t>
            </a:r>
            <a:endParaRPr lang="en-US" sz="2800" b="1" dirty="0">
              <a:solidFill>
                <a:srgbClr val="FF0000"/>
              </a:solidFill>
              <a:latin typeface="Times New Roman" panose="02020603050405020304" pitchFamily="18" charset="0"/>
              <a:cs typeface="Times New Roman" panose="02020603050405020304" pitchFamily="18" charset="0"/>
            </a:endParaRPr>
          </a:p>
        </p:txBody>
      </p:sp>
      <p:sp>
        <p:nvSpPr>
          <p:cNvPr id="20" name="Rounded Rectangle 19"/>
          <p:cNvSpPr/>
          <p:nvPr/>
        </p:nvSpPr>
        <p:spPr>
          <a:xfrm>
            <a:off x="7434815" y="226694"/>
            <a:ext cx="1499190" cy="382773"/>
          </a:xfrm>
          <a:prstGeom prst="round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t>BÀI 4</a:t>
            </a:r>
            <a:endParaRPr lang="en-US" b="1" dirty="0"/>
          </a:p>
        </p:txBody>
      </p:sp>
      <p:sp>
        <p:nvSpPr>
          <p:cNvPr id="40" name="文本框 36"/>
          <p:cNvSpPr txBox="1"/>
          <p:nvPr/>
        </p:nvSpPr>
        <p:spPr>
          <a:xfrm>
            <a:off x="4542049" y="2197248"/>
            <a:ext cx="3107902" cy="584775"/>
          </a:xfrm>
          <a:prstGeom prst="rect">
            <a:avLst/>
          </a:prstGeom>
          <a:noFill/>
        </p:spPr>
        <p:txBody>
          <a:bodyPr wrap="square" rtlCol="0">
            <a:spAutoFit/>
          </a:bodyPr>
          <a:lstStyle/>
          <a:p>
            <a:pPr algn="ctr"/>
            <a:r>
              <a:rPr lang="en-US" altLang="zh-CN" sz="3200" b="1" dirty="0" smtClean="0">
                <a:cs typeface="+mn-ea"/>
                <a:sym typeface="+mn-lt"/>
              </a:rPr>
              <a:t>LUYỆN TẬP</a:t>
            </a:r>
            <a:endParaRPr lang="zh-CN" altLang="en-US" sz="3200" b="1" dirty="0">
              <a:cs typeface="+mn-ea"/>
              <a:sym typeface="+mn-lt"/>
            </a:endParaRPr>
          </a:p>
        </p:txBody>
      </p:sp>
      <p:sp>
        <p:nvSpPr>
          <p:cNvPr id="41" name="Rounded Rectangle 40"/>
          <p:cNvSpPr/>
          <p:nvPr/>
        </p:nvSpPr>
        <p:spPr>
          <a:xfrm>
            <a:off x="1434509" y="2945223"/>
            <a:ext cx="9322982" cy="1052626"/>
          </a:xfrm>
          <a:prstGeom prst="roundRect">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vi-VN" sz="2000" dirty="0">
                <a:solidFill>
                  <a:schemeClr val="tx1"/>
                </a:solidFill>
              </a:rPr>
              <a:t>Câu 3: Hãy lựa chọn đúng hoặc sai ở mỗi ý A, B, C, D cho câu hỏi sau</a:t>
            </a:r>
            <a:r>
              <a:rPr lang="vi-VN" sz="2000" dirty="0" smtClean="0">
                <a:solidFill>
                  <a:schemeClr val="tx1"/>
                </a:solidFill>
              </a:rPr>
              <a:t>:</a:t>
            </a:r>
            <a:endParaRPr lang="en-US" sz="2000" dirty="0" smtClean="0">
              <a:solidFill>
                <a:schemeClr val="tx1"/>
              </a:solidFill>
            </a:endParaRPr>
          </a:p>
          <a:p>
            <a:pPr algn="ctr"/>
            <a:r>
              <a:rPr lang="vi-VN" sz="2000" b="1" dirty="0">
                <a:solidFill>
                  <a:schemeClr val="tx1"/>
                </a:solidFill>
              </a:rPr>
              <a:t>Những thành tựu về an ninh, chính trị của ASEAN trong giai đoạn 1976 – 1999 là: </a:t>
            </a:r>
            <a:endParaRPr lang="en-US" sz="2000" b="1" dirty="0">
              <a:solidFill>
                <a:schemeClr val="tx1"/>
              </a:solidFill>
            </a:endParaRPr>
          </a:p>
        </p:txBody>
      </p:sp>
      <p:sp>
        <p:nvSpPr>
          <p:cNvPr id="3" name="Rounded Rectangle 2"/>
          <p:cNvSpPr/>
          <p:nvPr/>
        </p:nvSpPr>
        <p:spPr>
          <a:xfrm>
            <a:off x="1434509" y="4457874"/>
            <a:ext cx="548640" cy="548640"/>
          </a:xfrm>
          <a:prstGeom prst="round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A</a:t>
            </a:r>
            <a:endParaRPr lang="en-US" dirty="0">
              <a:solidFill>
                <a:schemeClr val="tx1"/>
              </a:solidFill>
            </a:endParaRPr>
          </a:p>
        </p:txBody>
      </p:sp>
      <p:sp>
        <p:nvSpPr>
          <p:cNvPr id="43" name="Rounded Rectangle 42"/>
          <p:cNvSpPr/>
          <p:nvPr/>
        </p:nvSpPr>
        <p:spPr>
          <a:xfrm>
            <a:off x="2089648" y="4233172"/>
            <a:ext cx="3545604" cy="998044"/>
          </a:xfrm>
          <a:prstGeom prst="round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T</a:t>
            </a:r>
            <a:r>
              <a:rPr lang="vi-VN" dirty="0" smtClean="0">
                <a:solidFill>
                  <a:schemeClr val="tx1"/>
                </a:solidFill>
              </a:rPr>
              <a:t>ham </a:t>
            </a:r>
            <a:r>
              <a:rPr lang="vi-VN" dirty="0">
                <a:solidFill>
                  <a:schemeClr val="tx1"/>
                </a:solidFill>
              </a:rPr>
              <a:t>gia tiến trình chấm dứt chiến tranh, lập lại hoà bình ở Cam-pu-chia.</a:t>
            </a:r>
            <a:endParaRPr lang="en-US" dirty="0">
              <a:solidFill>
                <a:schemeClr val="tx1"/>
              </a:solidFill>
            </a:endParaRPr>
          </a:p>
        </p:txBody>
      </p:sp>
      <p:sp>
        <p:nvSpPr>
          <p:cNvPr id="44" name="Rounded Rectangle 43"/>
          <p:cNvSpPr/>
          <p:nvPr/>
        </p:nvSpPr>
        <p:spPr>
          <a:xfrm>
            <a:off x="6553263" y="4457874"/>
            <a:ext cx="548640" cy="548640"/>
          </a:xfrm>
          <a:prstGeom prst="round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B</a:t>
            </a:r>
            <a:endParaRPr lang="en-US" dirty="0">
              <a:solidFill>
                <a:schemeClr val="tx1"/>
              </a:solidFill>
            </a:endParaRPr>
          </a:p>
        </p:txBody>
      </p:sp>
      <p:sp>
        <p:nvSpPr>
          <p:cNvPr id="45" name="Rounded Rectangle 44"/>
          <p:cNvSpPr/>
          <p:nvPr/>
        </p:nvSpPr>
        <p:spPr>
          <a:xfrm>
            <a:off x="7208402" y="4233172"/>
            <a:ext cx="3545604" cy="998044"/>
          </a:xfrm>
          <a:prstGeom prst="round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R</a:t>
            </a:r>
            <a:r>
              <a:rPr lang="vi-VN" dirty="0" smtClean="0">
                <a:solidFill>
                  <a:schemeClr val="tx1"/>
                </a:solidFill>
              </a:rPr>
              <a:t>a </a:t>
            </a:r>
            <a:r>
              <a:rPr lang="vi-VN" dirty="0">
                <a:solidFill>
                  <a:schemeClr val="tx1"/>
                </a:solidFill>
              </a:rPr>
              <a:t>tuyên bố về Đông Nam Á là khu vực hoà bình, tự do và trung lập.</a:t>
            </a:r>
            <a:endParaRPr lang="en-US" dirty="0">
              <a:solidFill>
                <a:schemeClr val="tx1"/>
              </a:solidFill>
            </a:endParaRPr>
          </a:p>
        </p:txBody>
      </p:sp>
      <p:sp>
        <p:nvSpPr>
          <p:cNvPr id="46" name="Rounded Rectangle 45"/>
          <p:cNvSpPr/>
          <p:nvPr/>
        </p:nvSpPr>
        <p:spPr>
          <a:xfrm>
            <a:off x="1409759" y="5619659"/>
            <a:ext cx="548640" cy="548640"/>
          </a:xfrm>
          <a:prstGeom prst="round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C</a:t>
            </a:r>
          </a:p>
        </p:txBody>
      </p:sp>
      <p:sp>
        <p:nvSpPr>
          <p:cNvPr id="47" name="Rounded Rectangle 46"/>
          <p:cNvSpPr/>
          <p:nvPr/>
        </p:nvSpPr>
        <p:spPr>
          <a:xfrm>
            <a:off x="2064898" y="5394957"/>
            <a:ext cx="3545604" cy="998044"/>
          </a:xfrm>
          <a:prstGeom prst="round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X</a:t>
            </a:r>
            <a:r>
              <a:rPr lang="vi-VN" dirty="0" smtClean="0">
                <a:solidFill>
                  <a:schemeClr val="tx1"/>
                </a:solidFill>
              </a:rPr>
              <a:t>ây </a:t>
            </a:r>
            <a:r>
              <a:rPr lang="vi-VN" dirty="0">
                <a:solidFill>
                  <a:schemeClr val="tx1"/>
                </a:solidFill>
              </a:rPr>
              <a:t>dựng thành công Cộng đồng ASEAN.</a:t>
            </a:r>
            <a:endParaRPr lang="en-US" dirty="0">
              <a:solidFill>
                <a:schemeClr val="tx1"/>
              </a:solidFill>
            </a:endParaRPr>
          </a:p>
        </p:txBody>
      </p:sp>
      <p:sp>
        <p:nvSpPr>
          <p:cNvPr id="48" name="Rounded Rectangle 47"/>
          <p:cNvSpPr/>
          <p:nvPr/>
        </p:nvSpPr>
        <p:spPr>
          <a:xfrm>
            <a:off x="6528513" y="5619659"/>
            <a:ext cx="548640" cy="548640"/>
          </a:xfrm>
          <a:prstGeom prst="round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D</a:t>
            </a:r>
          </a:p>
        </p:txBody>
      </p:sp>
      <p:sp>
        <p:nvSpPr>
          <p:cNvPr id="49" name="Rounded Rectangle 48"/>
          <p:cNvSpPr/>
          <p:nvPr/>
        </p:nvSpPr>
        <p:spPr>
          <a:xfrm>
            <a:off x="7183652" y="5394957"/>
            <a:ext cx="3545604" cy="998044"/>
          </a:xfrm>
          <a:prstGeom prst="round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vi-VN" dirty="0">
                <a:solidFill>
                  <a:schemeClr val="tx1"/>
                </a:solidFill>
              </a:rPr>
              <a:t>ASEAN ký kết Hiệp ước về khu vực Đông Nam Á không vũ khí hạt nhân (SEANWFZ). </a:t>
            </a:r>
            <a:endParaRPr lang="en-US" dirty="0">
              <a:solidFill>
                <a:schemeClr val="tx1"/>
              </a:solidFill>
            </a:endParaRPr>
          </a:p>
        </p:txBody>
      </p:sp>
      <p:sp>
        <p:nvSpPr>
          <p:cNvPr id="18" name="Rounded Rectangle 17"/>
          <p:cNvSpPr/>
          <p:nvPr/>
        </p:nvSpPr>
        <p:spPr>
          <a:xfrm>
            <a:off x="1434509" y="4457874"/>
            <a:ext cx="548640" cy="548640"/>
          </a:xfrm>
          <a:prstGeom prst="round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bg1"/>
                </a:solidFill>
              </a:rPr>
              <a:t>A</a:t>
            </a:r>
            <a:endParaRPr lang="en-US" dirty="0">
              <a:solidFill>
                <a:schemeClr val="bg1"/>
              </a:solidFill>
            </a:endParaRPr>
          </a:p>
        </p:txBody>
      </p:sp>
      <p:sp>
        <p:nvSpPr>
          <p:cNvPr id="21" name="Rounded Rectangle 20"/>
          <p:cNvSpPr/>
          <p:nvPr/>
        </p:nvSpPr>
        <p:spPr>
          <a:xfrm>
            <a:off x="2089648" y="4233172"/>
            <a:ext cx="3545604" cy="998044"/>
          </a:xfrm>
          <a:prstGeom prst="round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bg1"/>
                </a:solidFill>
              </a:rPr>
              <a:t>T</a:t>
            </a:r>
            <a:r>
              <a:rPr lang="vi-VN" dirty="0" smtClean="0">
                <a:solidFill>
                  <a:schemeClr val="bg1"/>
                </a:solidFill>
              </a:rPr>
              <a:t>ham </a:t>
            </a:r>
            <a:r>
              <a:rPr lang="vi-VN" dirty="0">
                <a:solidFill>
                  <a:schemeClr val="bg1"/>
                </a:solidFill>
              </a:rPr>
              <a:t>gia tiến trình chấm dứt chiến tranh, lập lại hoà bình ở Cam-pu-chia.</a:t>
            </a:r>
            <a:endParaRPr lang="en-US" dirty="0">
              <a:solidFill>
                <a:schemeClr val="bg1"/>
              </a:solidFill>
            </a:endParaRPr>
          </a:p>
        </p:txBody>
      </p:sp>
      <p:sp>
        <p:nvSpPr>
          <p:cNvPr id="22" name="Rounded Rectangle 21"/>
          <p:cNvSpPr/>
          <p:nvPr/>
        </p:nvSpPr>
        <p:spPr>
          <a:xfrm>
            <a:off x="6553263" y="4457874"/>
            <a:ext cx="548640" cy="548640"/>
          </a:xfrm>
          <a:prstGeom prst="round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bg1"/>
                </a:solidFill>
              </a:rPr>
              <a:t>B</a:t>
            </a:r>
            <a:endParaRPr lang="en-US" dirty="0">
              <a:solidFill>
                <a:schemeClr val="bg1"/>
              </a:solidFill>
            </a:endParaRPr>
          </a:p>
        </p:txBody>
      </p:sp>
      <p:sp>
        <p:nvSpPr>
          <p:cNvPr id="25" name="Rounded Rectangle 24"/>
          <p:cNvSpPr/>
          <p:nvPr/>
        </p:nvSpPr>
        <p:spPr>
          <a:xfrm>
            <a:off x="7208402" y="4233172"/>
            <a:ext cx="3545604" cy="998044"/>
          </a:xfrm>
          <a:prstGeom prst="round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bg1"/>
                </a:solidFill>
              </a:rPr>
              <a:t>R</a:t>
            </a:r>
            <a:r>
              <a:rPr lang="vi-VN" dirty="0" smtClean="0">
                <a:solidFill>
                  <a:schemeClr val="bg1"/>
                </a:solidFill>
              </a:rPr>
              <a:t>a </a:t>
            </a:r>
            <a:r>
              <a:rPr lang="vi-VN" dirty="0">
                <a:solidFill>
                  <a:schemeClr val="bg1"/>
                </a:solidFill>
              </a:rPr>
              <a:t>tuyên bố về Đông Nam Á là khu vực hoà bình, tự do và trung lập.</a:t>
            </a:r>
            <a:endParaRPr lang="en-US" dirty="0">
              <a:solidFill>
                <a:schemeClr val="bg1"/>
              </a:solidFill>
            </a:endParaRPr>
          </a:p>
        </p:txBody>
      </p:sp>
      <p:sp>
        <p:nvSpPr>
          <p:cNvPr id="26" name="Rounded Rectangle 25"/>
          <p:cNvSpPr/>
          <p:nvPr/>
        </p:nvSpPr>
        <p:spPr>
          <a:xfrm>
            <a:off x="1409759" y="5619659"/>
            <a:ext cx="548640" cy="548640"/>
          </a:xfrm>
          <a:prstGeom prst="round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C</a:t>
            </a:r>
          </a:p>
        </p:txBody>
      </p:sp>
      <p:sp>
        <p:nvSpPr>
          <p:cNvPr id="27" name="Rounded Rectangle 26"/>
          <p:cNvSpPr/>
          <p:nvPr/>
        </p:nvSpPr>
        <p:spPr>
          <a:xfrm>
            <a:off x="2064898" y="5394957"/>
            <a:ext cx="3545604" cy="998044"/>
          </a:xfrm>
          <a:prstGeom prst="round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bg1"/>
                </a:solidFill>
              </a:rPr>
              <a:t>X</a:t>
            </a:r>
            <a:r>
              <a:rPr lang="vi-VN" dirty="0" smtClean="0">
                <a:solidFill>
                  <a:schemeClr val="bg1"/>
                </a:solidFill>
              </a:rPr>
              <a:t>ây </a:t>
            </a:r>
            <a:r>
              <a:rPr lang="vi-VN" dirty="0">
                <a:solidFill>
                  <a:schemeClr val="bg1"/>
                </a:solidFill>
              </a:rPr>
              <a:t>dựng thành công Cộng đồng ASEAN.</a:t>
            </a:r>
            <a:endParaRPr lang="en-US" dirty="0">
              <a:solidFill>
                <a:schemeClr val="bg1"/>
              </a:solidFill>
            </a:endParaRPr>
          </a:p>
        </p:txBody>
      </p:sp>
      <p:sp>
        <p:nvSpPr>
          <p:cNvPr id="28" name="Rounded Rectangle 27"/>
          <p:cNvSpPr/>
          <p:nvPr/>
        </p:nvSpPr>
        <p:spPr>
          <a:xfrm>
            <a:off x="6528513" y="5619659"/>
            <a:ext cx="548640" cy="548640"/>
          </a:xfrm>
          <a:prstGeom prst="round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D</a:t>
            </a:r>
          </a:p>
        </p:txBody>
      </p:sp>
      <p:sp>
        <p:nvSpPr>
          <p:cNvPr id="29" name="Rounded Rectangle 28"/>
          <p:cNvSpPr/>
          <p:nvPr/>
        </p:nvSpPr>
        <p:spPr>
          <a:xfrm>
            <a:off x="7183652" y="5394957"/>
            <a:ext cx="3545604" cy="998044"/>
          </a:xfrm>
          <a:prstGeom prst="round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vi-VN" dirty="0">
                <a:solidFill>
                  <a:schemeClr val="bg1"/>
                </a:solidFill>
              </a:rPr>
              <a:t>ASEAN ký kết Hiệp ước về khu vực Đông Nam Á không vũ khí hạt nhân (SEANWFZ). </a:t>
            </a:r>
            <a:endParaRPr lang="en-US" dirty="0">
              <a:solidFill>
                <a:schemeClr val="bg1"/>
              </a:solidFill>
            </a:endParaRPr>
          </a:p>
        </p:txBody>
      </p:sp>
    </p:spTree>
    <p:custDataLst>
      <p:tags r:id="rId1"/>
    </p:custDataLst>
    <p:extLst>
      <p:ext uri="{BB962C8B-B14F-4D97-AF65-F5344CB8AC3E}">
        <p14:creationId xmlns:p14="http://schemas.microsoft.com/office/powerpoint/2010/main" val="4010883781"/>
      </p:ext>
    </p:extLst>
  </p:cSld>
  <p:clrMapOvr>
    <a:masterClrMapping/>
  </p:clrMapOvr>
  <p:transition spd="slow">
    <p:wipe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41"/>
                                        </p:tgtEl>
                                        <p:attrNameLst>
                                          <p:attrName>style.visibility</p:attrName>
                                        </p:attrNameLst>
                                      </p:cBhvr>
                                      <p:to>
                                        <p:strVal val="visible"/>
                                      </p:to>
                                    </p:set>
                                    <p:animEffect transition="in" filter="fade">
                                      <p:cBhvr>
                                        <p:cTn id="7" dur="500"/>
                                        <p:tgtEl>
                                          <p:spTgt spid="41"/>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 calcmode="lin" valueType="num">
                                      <p:cBhvr additive="base">
                                        <p:cTn id="12" dur="500" fill="hold"/>
                                        <p:tgtEl>
                                          <p:spTgt spid="3"/>
                                        </p:tgtEl>
                                        <p:attrNameLst>
                                          <p:attrName>ppt_x</p:attrName>
                                        </p:attrNameLst>
                                      </p:cBhvr>
                                      <p:tavLst>
                                        <p:tav tm="0">
                                          <p:val>
                                            <p:strVal val="#ppt_x"/>
                                          </p:val>
                                        </p:tav>
                                        <p:tav tm="100000">
                                          <p:val>
                                            <p:strVal val="#ppt_x"/>
                                          </p:val>
                                        </p:tav>
                                      </p:tavLst>
                                    </p:anim>
                                    <p:anim calcmode="lin" valueType="num">
                                      <p:cBhvr additive="base">
                                        <p:cTn id="13" dur="500" fill="hold"/>
                                        <p:tgtEl>
                                          <p:spTgt spid="3"/>
                                        </p:tgtEl>
                                        <p:attrNameLst>
                                          <p:attrName>ppt_y</p:attrName>
                                        </p:attrNameLst>
                                      </p:cBhvr>
                                      <p:tavLst>
                                        <p:tav tm="0">
                                          <p:val>
                                            <p:strVal val="1+#ppt_h/2"/>
                                          </p:val>
                                        </p:tav>
                                        <p:tav tm="100000">
                                          <p:val>
                                            <p:strVal val="#ppt_y"/>
                                          </p:val>
                                        </p:tav>
                                      </p:tavLst>
                                    </p:anim>
                                  </p:childTnLst>
                                </p:cTn>
                              </p:par>
                              <p:par>
                                <p:cTn id="14" presetID="2" presetClass="entr" presetSubtype="4" fill="hold" grpId="0" nodeType="withEffect">
                                  <p:stCondLst>
                                    <p:cond delay="0"/>
                                  </p:stCondLst>
                                  <p:childTnLst>
                                    <p:set>
                                      <p:cBhvr>
                                        <p:cTn id="15" dur="1" fill="hold">
                                          <p:stCondLst>
                                            <p:cond delay="0"/>
                                          </p:stCondLst>
                                        </p:cTn>
                                        <p:tgtEl>
                                          <p:spTgt spid="43"/>
                                        </p:tgtEl>
                                        <p:attrNameLst>
                                          <p:attrName>style.visibility</p:attrName>
                                        </p:attrNameLst>
                                      </p:cBhvr>
                                      <p:to>
                                        <p:strVal val="visible"/>
                                      </p:to>
                                    </p:set>
                                    <p:anim calcmode="lin" valueType="num">
                                      <p:cBhvr additive="base">
                                        <p:cTn id="16" dur="500" fill="hold"/>
                                        <p:tgtEl>
                                          <p:spTgt spid="43"/>
                                        </p:tgtEl>
                                        <p:attrNameLst>
                                          <p:attrName>ppt_x</p:attrName>
                                        </p:attrNameLst>
                                      </p:cBhvr>
                                      <p:tavLst>
                                        <p:tav tm="0">
                                          <p:val>
                                            <p:strVal val="#ppt_x"/>
                                          </p:val>
                                        </p:tav>
                                        <p:tav tm="100000">
                                          <p:val>
                                            <p:strVal val="#ppt_x"/>
                                          </p:val>
                                        </p:tav>
                                      </p:tavLst>
                                    </p:anim>
                                    <p:anim calcmode="lin" valueType="num">
                                      <p:cBhvr additive="base">
                                        <p:cTn id="17" dur="500" fill="hold"/>
                                        <p:tgtEl>
                                          <p:spTgt spid="43"/>
                                        </p:tgtEl>
                                        <p:attrNameLst>
                                          <p:attrName>ppt_y</p:attrName>
                                        </p:attrNameLst>
                                      </p:cBhvr>
                                      <p:tavLst>
                                        <p:tav tm="0">
                                          <p:val>
                                            <p:strVal val="1+#ppt_h/2"/>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2" presetClass="entr" presetSubtype="4" fill="hold" grpId="0" nodeType="clickEffect">
                                  <p:stCondLst>
                                    <p:cond delay="0"/>
                                  </p:stCondLst>
                                  <p:childTnLst>
                                    <p:set>
                                      <p:cBhvr>
                                        <p:cTn id="21" dur="1" fill="hold">
                                          <p:stCondLst>
                                            <p:cond delay="0"/>
                                          </p:stCondLst>
                                        </p:cTn>
                                        <p:tgtEl>
                                          <p:spTgt spid="44"/>
                                        </p:tgtEl>
                                        <p:attrNameLst>
                                          <p:attrName>style.visibility</p:attrName>
                                        </p:attrNameLst>
                                      </p:cBhvr>
                                      <p:to>
                                        <p:strVal val="visible"/>
                                      </p:to>
                                    </p:set>
                                    <p:anim calcmode="lin" valueType="num">
                                      <p:cBhvr additive="base">
                                        <p:cTn id="22" dur="500" fill="hold"/>
                                        <p:tgtEl>
                                          <p:spTgt spid="44"/>
                                        </p:tgtEl>
                                        <p:attrNameLst>
                                          <p:attrName>ppt_x</p:attrName>
                                        </p:attrNameLst>
                                      </p:cBhvr>
                                      <p:tavLst>
                                        <p:tav tm="0">
                                          <p:val>
                                            <p:strVal val="#ppt_x"/>
                                          </p:val>
                                        </p:tav>
                                        <p:tav tm="100000">
                                          <p:val>
                                            <p:strVal val="#ppt_x"/>
                                          </p:val>
                                        </p:tav>
                                      </p:tavLst>
                                    </p:anim>
                                    <p:anim calcmode="lin" valueType="num">
                                      <p:cBhvr additive="base">
                                        <p:cTn id="23" dur="500" fill="hold"/>
                                        <p:tgtEl>
                                          <p:spTgt spid="44"/>
                                        </p:tgtEl>
                                        <p:attrNameLst>
                                          <p:attrName>ppt_y</p:attrName>
                                        </p:attrNameLst>
                                      </p:cBhvr>
                                      <p:tavLst>
                                        <p:tav tm="0">
                                          <p:val>
                                            <p:strVal val="1+#ppt_h/2"/>
                                          </p:val>
                                        </p:tav>
                                        <p:tav tm="100000">
                                          <p:val>
                                            <p:strVal val="#ppt_y"/>
                                          </p:val>
                                        </p:tav>
                                      </p:tavLst>
                                    </p:anim>
                                  </p:childTnLst>
                                </p:cTn>
                              </p:par>
                              <p:par>
                                <p:cTn id="24" presetID="2" presetClass="entr" presetSubtype="4" fill="hold" grpId="0" nodeType="withEffect">
                                  <p:stCondLst>
                                    <p:cond delay="0"/>
                                  </p:stCondLst>
                                  <p:childTnLst>
                                    <p:set>
                                      <p:cBhvr>
                                        <p:cTn id="25" dur="1" fill="hold">
                                          <p:stCondLst>
                                            <p:cond delay="0"/>
                                          </p:stCondLst>
                                        </p:cTn>
                                        <p:tgtEl>
                                          <p:spTgt spid="45"/>
                                        </p:tgtEl>
                                        <p:attrNameLst>
                                          <p:attrName>style.visibility</p:attrName>
                                        </p:attrNameLst>
                                      </p:cBhvr>
                                      <p:to>
                                        <p:strVal val="visible"/>
                                      </p:to>
                                    </p:set>
                                    <p:anim calcmode="lin" valueType="num">
                                      <p:cBhvr additive="base">
                                        <p:cTn id="26" dur="500" fill="hold"/>
                                        <p:tgtEl>
                                          <p:spTgt spid="45"/>
                                        </p:tgtEl>
                                        <p:attrNameLst>
                                          <p:attrName>ppt_x</p:attrName>
                                        </p:attrNameLst>
                                      </p:cBhvr>
                                      <p:tavLst>
                                        <p:tav tm="0">
                                          <p:val>
                                            <p:strVal val="#ppt_x"/>
                                          </p:val>
                                        </p:tav>
                                        <p:tav tm="100000">
                                          <p:val>
                                            <p:strVal val="#ppt_x"/>
                                          </p:val>
                                        </p:tav>
                                      </p:tavLst>
                                    </p:anim>
                                    <p:anim calcmode="lin" valueType="num">
                                      <p:cBhvr additive="base">
                                        <p:cTn id="27" dur="500" fill="hold"/>
                                        <p:tgtEl>
                                          <p:spTgt spid="45"/>
                                        </p:tgtEl>
                                        <p:attrNameLst>
                                          <p:attrName>ppt_y</p:attrName>
                                        </p:attrNameLst>
                                      </p:cBhvr>
                                      <p:tavLst>
                                        <p:tav tm="0">
                                          <p:val>
                                            <p:strVal val="1+#ppt_h/2"/>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2" presetClass="entr" presetSubtype="4" fill="hold" grpId="0" nodeType="clickEffect">
                                  <p:stCondLst>
                                    <p:cond delay="0"/>
                                  </p:stCondLst>
                                  <p:childTnLst>
                                    <p:set>
                                      <p:cBhvr>
                                        <p:cTn id="31" dur="1" fill="hold">
                                          <p:stCondLst>
                                            <p:cond delay="0"/>
                                          </p:stCondLst>
                                        </p:cTn>
                                        <p:tgtEl>
                                          <p:spTgt spid="46"/>
                                        </p:tgtEl>
                                        <p:attrNameLst>
                                          <p:attrName>style.visibility</p:attrName>
                                        </p:attrNameLst>
                                      </p:cBhvr>
                                      <p:to>
                                        <p:strVal val="visible"/>
                                      </p:to>
                                    </p:set>
                                    <p:anim calcmode="lin" valueType="num">
                                      <p:cBhvr additive="base">
                                        <p:cTn id="32" dur="500" fill="hold"/>
                                        <p:tgtEl>
                                          <p:spTgt spid="46"/>
                                        </p:tgtEl>
                                        <p:attrNameLst>
                                          <p:attrName>ppt_x</p:attrName>
                                        </p:attrNameLst>
                                      </p:cBhvr>
                                      <p:tavLst>
                                        <p:tav tm="0">
                                          <p:val>
                                            <p:strVal val="#ppt_x"/>
                                          </p:val>
                                        </p:tav>
                                        <p:tav tm="100000">
                                          <p:val>
                                            <p:strVal val="#ppt_x"/>
                                          </p:val>
                                        </p:tav>
                                      </p:tavLst>
                                    </p:anim>
                                    <p:anim calcmode="lin" valueType="num">
                                      <p:cBhvr additive="base">
                                        <p:cTn id="33" dur="500" fill="hold"/>
                                        <p:tgtEl>
                                          <p:spTgt spid="46"/>
                                        </p:tgtEl>
                                        <p:attrNameLst>
                                          <p:attrName>ppt_y</p:attrName>
                                        </p:attrNameLst>
                                      </p:cBhvr>
                                      <p:tavLst>
                                        <p:tav tm="0">
                                          <p:val>
                                            <p:strVal val="1+#ppt_h/2"/>
                                          </p:val>
                                        </p:tav>
                                        <p:tav tm="100000">
                                          <p:val>
                                            <p:strVal val="#ppt_y"/>
                                          </p:val>
                                        </p:tav>
                                      </p:tavLst>
                                    </p:anim>
                                  </p:childTnLst>
                                </p:cTn>
                              </p:par>
                              <p:par>
                                <p:cTn id="34" presetID="2" presetClass="entr" presetSubtype="4" fill="hold" grpId="0" nodeType="withEffect">
                                  <p:stCondLst>
                                    <p:cond delay="0"/>
                                  </p:stCondLst>
                                  <p:childTnLst>
                                    <p:set>
                                      <p:cBhvr>
                                        <p:cTn id="35" dur="1" fill="hold">
                                          <p:stCondLst>
                                            <p:cond delay="0"/>
                                          </p:stCondLst>
                                        </p:cTn>
                                        <p:tgtEl>
                                          <p:spTgt spid="47"/>
                                        </p:tgtEl>
                                        <p:attrNameLst>
                                          <p:attrName>style.visibility</p:attrName>
                                        </p:attrNameLst>
                                      </p:cBhvr>
                                      <p:to>
                                        <p:strVal val="visible"/>
                                      </p:to>
                                    </p:set>
                                    <p:anim calcmode="lin" valueType="num">
                                      <p:cBhvr additive="base">
                                        <p:cTn id="36" dur="500" fill="hold"/>
                                        <p:tgtEl>
                                          <p:spTgt spid="47"/>
                                        </p:tgtEl>
                                        <p:attrNameLst>
                                          <p:attrName>ppt_x</p:attrName>
                                        </p:attrNameLst>
                                      </p:cBhvr>
                                      <p:tavLst>
                                        <p:tav tm="0">
                                          <p:val>
                                            <p:strVal val="#ppt_x"/>
                                          </p:val>
                                        </p:tav>
                                        <p:tav tm="100000">
                                          <p:val>
                                            <p:strVal val="#ppt_x"/>
                                          </p:val>
                                        </p:tav>
                                      </p:tavLst>
                                    </p:anim>
                                    <p:anim calcmode="lin" valueType="num">
                                      <p:cBhvr additive="base">
                                        <p:cTn id="37" dur="500" fill="hold"/>
                                        <p:tgtEl>
                                          <p:spTgt spid="47"/>
                                        </p:tgtEl>
                                        <p:attrNameLst>
                                          <p:attrName>ppt_y</p:attrName>
                                        </p:attrNameLst>
                                      </p:cBhvr>
                                      <p:tavLst>
                                        <p:tav tm="0">
                                          <p:val>
                                            <p:strVal val="1+#ppt_h/2"/>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2" presetClass="entr" presetSubtype="4" fill="hold" grpId="0" nodeType="clickEffect">
                                  <p:stCondLst>
                                    <p:cond delay="0"/>
                                  </p:stCondLst>
                                  <p:childTnLst>
                                    <p:set>
                                      <p:cBhvr>
                                        <p:cTn id="41" dur="1" fill="hold">
                                          <p:stCondLst>
                                            <p:cond delay="0"/>
                                          </p:stCondLst>
                                        </p:cTn>
                                        <p:tgtEl>
                                          <p:spTgt spid="48"/>
                                        </p:tgtEl>
                                        <p:attrNameLst>
                                          <p:attrName>style.visibility</p:attrName>
                                        </p:attrNameLst>
                                      </p:cBhvr>
                                      <p:to>
                                        <p:strVal val="visible"/>
                                      </p:to>
                                    </p:set>
                                    <p:anim calcmode="lin" valueType="num">
                                      <p:cBhvr additive="base">
                                        <p:cTn id="42" dur="500" fill="hold"/>
                                        <p:tgtEl>
                                          <p:spTgt spid="48"/>
                                        </p:tgtEl>
                                        <p:attrNameLst>
                                          <p:attrName>ppt_x</p:attrName>
                                        </p:attrNameLst>
                                      </p:cBhvr>
                                      <p:tavLst>
                                        <p:tav tm="0">
                                          <p:val>
                                            <p:strVal val="#ppt_x"/>
                                          </p:val>
                                        </p:tav>
                                        <p:tav tm="100000">
                                          <p:val>
                                            <p:strVal val="#ppt_x"/>
                                          </p:val>
                                        </p:tav>
                                      </p:tavLst>
                                    </p:anim>
                                    <p:anim calcmode="lin" valueType="num">
                                      <p:cBhvr additive="base">
                                        <p:cTn id="43" dur="500" fill="hold"/>
                                        <p:tgtEl>
                                          <p:spTgt spid="48"/>
                                        </p:tgtEl>
                                        <p:attrNameLst>
                                          <p:attrName>ppt_y</p:attrName>
                                        </p:attrNameLst>
                                      </p:cBhvr>
                                      <p:tavLst>
                                        <p:tav tm="0">
                                          <p:val>
                                            <p:strVal val="1+#ppt_h/2"/>
                                          </p:val>
                                        </p:tav>
                                        <p:tav tm="100000">
                                          <p:val>
                                            <p:strVal val="#ppt_y"/>
                                          </p:val>
                                        </p:tav>
                                      </p:tavLst>
                                    </p:anim>
                                  </p:childTnLst>
                                </p:cTn>
                              </p:par>
                              <p:par>
                                <p:cTn id="44" presetID="2" presetClass="entr" presetSubtype="4" fill="hold" grpId="0" nodeType="withEffect">
                                  <p:stCondLst>
                                    <p:cond delay="0"/>
                                  </p:stCondLst>
                                  <p:childTnLst>
                                    <p:set>
                                      <p:cBhvr>
                                        <p:cTn id="45" dur="1" fill="hold">
                                          <p:stCondLst>
                                            <p:cond delay="0"/>
                                          </p:stCondLst>
                                        </p:cTn>
                                        <p:tgtEl>
                                          <p:spTgt spid="49"/>
                                        </p:tgtEl>
                                        <p:attrNameLst>
                                          <p:attrName>style.visibility</p:attrName>
                                        </p:attrNameLst>
                                      </p:cBhvr>
                                      <p:to>
                                        <p:strVal val="visible"/>
                                      </p:to>
                                    </p:set>
                                    <p:anim calcmode="lin" valueType="num">
                                      <p:cBhvr additive="base">
                                        <p:cTn id="46" dur="500" fill="hold"/>
                                        <p:tgtEl>
                                          <p:spTgt spid="49"/>
                                        </p:tgtEl>
                                        <p:attrNameLst>
                                          <p:attrName>ppt_x</p:attrName>
                                        </p:attrNameLst>
                                      </p:cBhvr>
                                      <p:tavLst>
                                        <p:tav tm="0">
                                          <p:val>
                                            <p:strVal val="#ppt_x"/>
                                          </p:val>
                                        </p:tav>
                                        <p:tav tm="100000">
                                          <p:val>
                                            <p:strVal val="#ppt_x"/>
                                          </p:val>
                                        </p:tav>
                                      </p:tavLst>
                                    </p:anim>
                                    <p:anim calcmode="lin" valueType="num">
                                      <p:cBhvr additive="base">
                                        <p:cTn id="47" dur="500" fill="hold"/>
                                        <p:tgtEl>
                                          <p:spTgt spid="49"/>
                                        </p:tgtEl>
                                        <p:attrNameLst>
                                          <p:attrName>ppt_y</p:attrName>
                                        </p:attrNameLst>
                                      </p:cBhvr>
                                      <p:tavLst>
                                        <p:tav tm="0">
                                          <p:val>
                                            <p:strVal val="1+#ppt_h/2"/>
                                          </p:val>
                                        </p:tav>
                                        <p:tav tm="100000">
                                          <p:val>
                                            <p:strVal val="#ppt_y"/>
                                          </p:val>
                                        </p:tav>
                                      </p:tavLst>
                                    </p:anim>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18"/>
                                        </p:tgtEl>
                                        <p:attrNameLst>
                                          <p:attrName>style.visibility</p:attrName>
                                        </p:attrNameLst>
                                      </p:cBhvr>
                                      <p:to>
                                        <p:strVal val="visible"/>
                                      </p:to>
                                    </p:set>
                                    <p:animEffect transition="in" filter="fade">
                                      <p:cBhvr>
                                        <p:cTn id="52" dur="500"/>
                                        <p:tgtEl>
                                          <p:spTgt spid="18"/>
                                        </p:tgtEl>
                                      </p:cBhvr>
                                    </p:animEffect>
                                  </p:childTnLst>
                                  <p:subTnLst>
                                    <p:audio>
                                      <p:cMediaNode>
                                        <p:cTn display="0" masterRel="sameClick">
                                          <p:stCondLst>
                                            <p:cond evt="begin" delay="0">
                                              <p:tn val="50"/>
                                            </p:cond>
                                          </p:stCondLst>
                                          <p:endCondLst>
                                            <p:cond evt="onStopAudio" delay="0">
                                              <p:tgtEl>
                                                <p:sldTgt/>
                                              </p:tgtEl>
                                            </p:cond>
                                          </p:endCondLst>
                                        </p:cTn>
                                        <p:tgtEl>
                                          <p:sndTgt r:embed="rId3" name="applause.wav"/>
                                        </p:tgtEl>
                                      </p:cMediaNode>
                                    </p:audio>
                                  </p:subTnLst>
                                </p:cTn>
                              </p:par>
                              <p:par>
                                <p:cTn id="53" presetID="10" presetClass="entr" presetSubtype="0" fill="hold" grpId="0" nodeType="withEffect">
                                  <p:stCondLst>
                                    <p:cond delay="0"/>
                                  </p:stCondLst>
                                  <p:childTnLst>
                                    <p:set>
                                      <p:cBhvr>
                                        <p:cTn id="54" dur="1" fill="hold">
                                          <p:stCondLst>
                                            <p:cond delay="0"/>
                                          </p:stCondLst>
                                        </p:cTn>
                                        <p:tgtEl>
                                          <p:spTgt spid="21"/>
                                        </p:tgtEl>
                                        <p:attrNameLst>
                                          <p:attrName>style.visibility</p:attrName>
                                        </p:attrNameLst>
                                      </p:cBhvr>
                                      <p:to>
                                        <p:strVal val="visible"/>
                                      </p:to>
                                    </p:set>
                                    <p:animEffect transition="in" filter="fade">
                                      <p:cBhvr>
                                        <p:cTn id="55" dur="500"/>
                                        <p:tgtEl>
                                          <p:spTgt spid="21"/>
                                        </p:tgtEl>
                                      </p:cBhvr>
                                    </p:animEffect>
                                  </p:childTnLst>
                                  <p:subTnLst>
                                    <p:audio>
                                      <p:cMediaNode>
                                        <p:cTn display="0" masterRel="sameClick">
                                          <p:stCondLst>
                                            <p:cond evt="begin" delay="0">
                                              <p:tn val="53"/>
                                            </p:cond>
                                          </p:stCondLst>
                                          <p:endCondLst>
                                            <p:cond evt="onStopAudio" delay="0">
                                              <p:tgtEl>
                                                <p:sldTgt/>
                                              </p:tgtEl>
                                            </p:cond>
                                          </p:endCondLst>
                                        </p:cTn>
                                        <p:tgtEl>
                                          <p:sndTgt r:embed="rId3" name="applause.wav"/>
                                        </p:tgtEl>
                                      </p:cMediaNode>
                                    </p:audio>
                                  </p:subTnLst>
                                </p:cTn>
                              </p:par>
                            </p:childTnLst>
                          </p:cTn>
                        </p:par>
                      </p:childTnLst>
                    </p:cTn>
                  </p:par>
                  <p:par>
                    <p:cTn id="56" fill="hold">
                      <p:stCondLst>
                        <p:cond delay="indefinite"/>
                      </p:stCondLst>
                      <p:childTnLst>
                        <p:par>
                          <p:cTn id="57" fill="hold">
                            <p:stCondLst>
                              <p:cond delay="0"/>
                            </p:stCondLst>
                            <p:childTnLst>
                              <p:par>
                                <p:cTn id="58" presetID="10" presetClass="entr" presetSubtype="0" fill="hold" grpId="0" nodeType="clickEffect">
                                  <p:stCondLst>
                                    <p:cond delay="0"/>
                                  </p:stCondLst>
                                  <p:childTnLst>
                                    <p:set>
                                      <p:cBhvr>
                                        <p:cTn id="59" dur="1" fill="hold">
                                          <p:stCondLst>
                                            <p:cond delay="0"/>
                                          </p:stCondLst>
                                        </p:cTn>
                                        <p:tgtEl>
                                          <p:spTgt spid="22"/>
                                        </p:tgtEl>
                                        <p:attrNameLst>
                                          <p:attrName>style.visibility</p:attrName>
                                        </p:attrNameLst>
                                      </p:cBhvr>
                                      <p:to>
                                        <p:strVal val="visible"/>
                                      </p:to>
                                    </p:set>
                                    <p:animEffect transition="in" filter="fade">
                                      <p:cBhvr>
                                        <p:cTn id="60" dur="500"/>
                                        <p:tgtEl>
                                          <p:spTgt spid="22"/>
                                        </p:tgtEl>
                                      </p:cBhvr>
                                    </p:animEffect>
                                  </p:childTnLst>
                                  <p:subTnLst>
                                    <p:audio>
                                      <p:cMediaNode vol="100000">
                                        <p:cTn display="0" masterRel="sameClick">
                                          <p:stCondLst>
                                            <p:cond evt="begin" delay="0">
                                              <p:tn val="58"/>
                                            </p:cond>
                                          </p:stCondLst>
                                          <p:endCondLst>
                                            <p:cond evt="onStopAudio" delay="0">
                                              <p:tgtEl>
                                                <p:sldTgt/>
                                              </p:tgtEl>
                                            </p:cond>
                                          </p:endCondLst>
                                        </p:cTn>
                                        <p:tgtEl>
                                          <p:sndTgt r:embed="rId4" name="bomb.wav"/>
                                        </p:tgtEl>
                                      </p:cMediaNode>
                                    </p:audio>
                                  </p:subTnLst>
                                </p:cTn>
                              </p:par>
                              <p:par>
                                <p:cTn id="61" presetID="10" presetClass="entr" presetSubtype="0" fill="hold" grpId="0" nodeType="withEffect">
                                  <p:stCondLst>
                                    <p:cond delay="0"/>
                                  </p:stCondLst>
                                  <p:childTnLst>
                                    <p:set>
                                      <p:cBhvr>
                                        <p:cTn id="62" dur="1" fill="hold">
                                          <p:stCondLst>
                                            <p:cond delay="0"/>
                                          </p:stCondLst>
                                        </p:cTn>
                                        <p:tgtEl>
                                          <p:spTgt spid="25"/>
                                        </p:tgtEl>
                                        <p:attrNameLst>
                                          <p:attrName>style.visibility</p:attrName>
                                        </p:attrNameLst>
                                      </p:cBhvr>
                                      <p:to>
                                        <p:strVal val="visible"/>
                                      </p:to>
                                    </p:set>
                                    <p:animEffect transition="in" filter="fade">
                                      <p:cBhvr>
                                        <p:cTn id="63" dur="500"/>
                                        <p:tgtEl>
                                          <p:spTgt spid="25"/>
                                        </p:tgtEl>
                                      </p:cBhvr>
                                    </p:animEffect>
                                  </p:childTnLst>
                                  <p:subTnLst>
                                    <p:audio>
                                      <p:cMediaNode vol="100000">
                                        <p:cTn display="0" masterRel="sameClick">
                                          <p:stCondLst>
                                            <p:cond evt="begin" delay="0">
                                              <p:tn val="61"/>
                                            </p:cond>
                                          </p:stCondLst>
                                          <p:endCondLst>
                                            <p:cond evt="onStopAudio" delay="0">
                                              <p:tgtEl>
                                                <p:sldTgt/>
                                              </p:tgtEl>
                                            </p:cond>
                                          </p:endCondLst>
                                        </p:cTn>
                                        <p:tgtEl>
                                          <p:sndTgt r:embed="rId4" name="bomb.wav"/>
                                        </p:tgtEl>
                                      </p:cMediaNode>
                                    </p:audio>
                                  </p:subTnLst>
                                </p:cTn>
                              </p:par>
                            </p:childTnLst>
                          </p:cTn>
                        </p:par>
                      </p:childTnLst>
                    </p:cTn>
                  </p:par>
                  <p:par>
                    <p:cTn id="64" fill="hold">
                      <p:stCondLst>
                        <p:cond delay="indefinite"/>
                      </p:stCondLst>
                      <p:childTnLst>
                        <p:par>
                          <p:cTn id="65" fill="hold">
                            <p:stCondLst>
                              <p:cond delay="0"/>
                            </p:stCondLst>
                            <p:childTnLst>
                              <p:par>
                                <p:cTn id="66" presetID="10" presetClass="entr" presetSubtype="0" fill="hold" grpId="0" nodeType="clickEffect">
                                  <p:stCondLst>
                                    <p:cond delay="0"/>
                                  </p:stCondLst>
                                  <p:childTnLst>
                                    <p:set>
                                      <p:cBhvr>
                                        <p:cTn id="67" dur="1" fill="hold">
                                          <p:stCondLst>
                                            <p:cond delay="0"/>
                                          </p:stCondLst>
                                        </p:cTn>
                                        <p:tgtEl>
                                          <p:spTgt spid="26"/>
                                        </p:tgtEl>
                                        <p:attrNameLst>
                                          <p:attrName>style.visibility</p:attrName>
                                        </p:attrNameLst>
                                      </p:cBhvr>
                                      <p:to>
                                        <p:strVal val="visible"/>
                                      </p:to>
                                    </p:set>
                                    <p:animEffect transition="in" filter="fade">
                                      <p:cBhvr>
                                        <p:cTn id="68" dur="500"/>
                                        <p:tgtEl>
                                          <p:spTgt spid="26"/>
                                        </p:tgtEl>
                                      </p:cBhvr>
                                    </p:animEffect>
                                  </p:childTnLst>
                                  <p:subTnLst>
                                    <p:audio>
                                      <p:cMediaNode vol="100000">
                                        <p:cTn display="0" masterRel="sameClick">
                                          <p:stCondLst>
                                            <p:cond evt="begin" delay="0">
                                              <p:tn val="66"/>
                                            </p:cond>
                                          </p:stCondLst>
                                          <p:endCondLst>
                                            <p:cond evt="onStopAudio" delay="0">
                                              <p:tgtEl>
                                                <p:sldTgt/>
                                              </p:tgtEl>
                                            </p:cond>
                                          </p:endCondLst>
                                        </p:cTn>
                                        <p:tgtEl>
                                          <p:sndTgt r:embed="rId4" name="bomb.wav"/>
                                        </p:tgtEl>
                                      </p:cMediaNode>
                                    </p:audio>
                                  </p:subTnLst>
                                </p:cTn>
                              </p:par>
                              <p:par>
                                <p:cTn id="69" presetID="10" presetClass="entr" presetSubtype="0" fill="hold" grpId="0" nodeType="withEffect">
                                  <p:stCondLst>
                                    <p:cond delay="0"/>
                                  </p:stCondLst>
                                  <p:childTnLst>
                                    <p:set>
                                      <p:cBhvr>
                                        <p:cTn id="70" dur="1" fill="hold">
                                          <p:stCondLst>
                                            <p:cond delay="0"/>
                                          </p:stCondLst>
                                        </p:cTn>
                                        <p:tgtEl>
                                          <p:spTgt spid="27"/>
                                        </p:tgtEl>
                                        <p:attrNameLst>
                                          <p:attrName>style.visibility</p:attrName>
                                        </p:attrNameLst>
                                      </p:cBhvr>
                                      <p:to>
                                        <p:strVal val="visible"/>
                                      </p:to>
                                    </p:set>
                                    <p:animEffect transition="in" filter="fade">
                                      <p:cBhvr>
                                        <p:cTn id="71" dur="500"/>
                                        <p:tgtEl>
                                          <p:spTgt spid="27"/>
                                        </p:tgtEl>
                                      </p:cBhvr>
                                    </p:animEffect>
                                  </p:childTnLst>
                                  <p:subTnLst>
                                    <p:audio>
                                      <p:cMediaNode vol="100000">
                                        <p:cTn display="0" masterRel="sameClick">
                                          <p:stCondLst>
                                            <p:cond evt="begin" delay="0">
                                              <p:tn val="69"/>
                                            </p:cond>
                                          </p:stCondLst>
                                          <p:endCondLst>
                                            <p:cond evt="onStopAudio" delay="0">
                                              <p:tgtEl>
                                                <p:sldTgt/>
                                              </p:tgtEl>
                                            </p:cond>
                                          </p:endCondLst>
                                        </p:cTn>
                                        <p:tgtEl>
                                          <p:sndTgt r:embed="rId4" name="bomb.wav"/>
                                        </p:tgtEl>
                                      </p:cMediaNode>
                                    </p:audio>
                                  </p:subTnLst>
                                </p:cTn>
                              </p:par>
                            </p:childTnLst>
                          </p:cTn>
                        </p:par>
                      </p:childTnLst>
                    </p:cTn>
                  </p:par>
                  <p:par>
                    <p:cTn id="72" fill="hold">
                      <p:stCondLst>
                        <p:cond delay="indefinite"/>
                      </p:stCondLst>
                      <p:childTnLst>
                        <p:par>
                          <p:cTn id="73" fill="hold">
                            <p:stCondLst>
                              <p:cond delay="0"/>
                            </p:stCondLst>
                            <p:childTnLst>
                              <p:par>
                                <p:cTn id="74" presetID="10" presetClass="entr" presetSubtype="0" fill="hold" grpId="0" nodeType="clickEffect">
                                  <p:stCondLst>
                                    <p:cond delay="0"/>
                                  </p:stCondLst>
                                  <p:childTnLst>
                                    <p:set>
                                      <p:cBhvr>
                                        <p:cTn id="75" dur="1" fill="hold">
                                          <p:stCondLst>
                                            <p:cond delay="0"/>
                                          </p:stCondLst>
                                        </p:cTn>
                                        <p:tgtEl>
                                          <p:spTgt spid="28"/>
                                        </p:tgtEl>
                                        <p:attrNameLst>
                                          <p:attrName>style.visibility</p:attrName>
                                        </p:attrNameLst>
                                      </p:cBhvr>
                                      <p:to>
                                        <p:strVal val="visible"/>
                                      </p:to>
                                    </p:set>
                                    <p:animEffect transition="in" filter="fade">
                                      <p:cBhvr>
                                        <p:cTn id="76" dur="500"/>
                                        <p:tgtEl>
                                          <p:spTgt spid="28"/>
                                        </p:tgtEl>
                                      </p:cBhvr>
                                    </p:animEffect>
                                  </p:childTnLst>
                                  <p:subTnLst>
                                    <p:audio>
                                      <p:cMediaNode>
                                        <p:cTn display="0" masterRel="sameClick">
                                          <p:stCondLst>
                                            <p:cond evt="begin" delay="0">
                                              <p:tn val="74"/>
                                            </p:cond>
                                          </p:stCondLst>
                                          <p:endCondLst>
                                            <p:cond evt="onStopAudio" delay="0">
                                              <p:tgtEl>
                                                <p:sldTgt/>
                                              </p:tgtEl>
                                            </p:cond>
                                          </p:endCondLst>
                                        </p:cTn>
                                        <p:tgtEl>
                                          <p:sndTgt r:embed="rId3" name="applause.wav"/>
                                        </p:tgtEl>
                                      </p:cMediaNode>
                                    </p:audio>
                                  </p:subTnLst>
                                </p:cTn>
                              </p:par>
                              <p:par>
                                <p:cTn id="77" presetID="10" presetClass="entr" presetSubtype="0" fill="hold" grpId="0" nodeType="withEffect">
                                  <p:stCondLst>
                                    <p:cond delay="0"/>
                                  </p:stCondLst>
                                  <p:childTnLst>
                                    <p:set>
                                      <p:cBhvr>
                                        <p:cTn id="78" dur="1" fill="hold">
                                          <p:stCondLst>
                                            <p:cond delay="0"/>
                                          </p:stCondLst>
                                        </p:cTn>
                                        <p:tgtEl>
                                          <p:spTgt spid="29"/>
                                        </p:tgtEl>
                                        <p:attrNameLst>
                                          <p:attrName>style.visibility</p:attrName>
                                        </p:attrNameLst>
                                      </p:cBhvr>
                                      <p:to>
                                        <p:strVal val="visible"/>
                                      </p:to>
                                    </p:set>
                                    <p:animEffect transition="in" filter="fade">
                                      <p:cBhvr>
                                        <p:cTn id="79" dur="500"/>
                                        <p:tgtEl>
                                          <p:spTgt spid="29"/>
                                        </p:tgtEl>
                                      </p:cBhvr>
                                    </p:animEffect>
                                  </p:childTnLst>
                                  <p:subTnLst>
                                    <p:audio>
                                      <p:cMediaNode>
                                        <p:cTn display="0" masterRel="sameClick">
                                          <p:stCondLst>
                                            <p:cond evt="begin" delay="0">
                                              <p:tn val="77"/>
                                            </p:cond>
                                          </p:stCondLst>
                                          <p:endCondLst>
                                            <p:cond evt="onStopAudio" delay="0">
                                              <p:tgtEl>
                                                <p:sldTgt/>
                                              </p:tgtEl>
                                            </p:cond>
                                          </p:endCondLst>
                                        </p:cTn>
                                        <p:tgtEl>
                                          <p:sndTgt r:embed="rId3" name="applause.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 grpId="0" animBg="1"/>
      <p:bldP spid="3" grpId="0" animBg="1"/>
      <p:bldP spid="43" grpId="0" animBg="1"/>
      <p:bldP spid="44" grpId="0" animBg="1"/>
      <p:bldP spid="45" grpId="0" animBg="1"/>
      <p:bldP spid="46" grpId="0" animBg="1"/>
      <p:bldP spid="47" grpId="0" animBg="1"/>
      <p:bldP spid="48" grpId="0" animBg="1"/>
      <p:bldP spid="49" grpId="0" animBg="1"/>
      <p:bldP spid="18" grpId="0" animBg="1"/>
      <p:bldP spid="21" grpId="0" animBg="1"/>
      <p:bldP spid="22" grpId="0" animBg="1"/>
      <p:bldP spid="25" grpId="0" animBg="1"/>
      <p:bldP spid="26" grpId="0" animBg="1"/>
      <p:bldP spid="27" grpId="0" animBg="1"/>
      <p:bldP spid="28" grpId="0" animBg="1"/>
      <p:bldP spid="29"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436880" y="0"/>
            <a:ext cx="326390" cy="625475"/>
          </a:xfrm>
          <a:prstGeom prst="rect">
            <a:avLst/>
          </a:prstGeom>
          <a:solidFill>
            <a:srgbClr val="D8B9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37" name="文本框 36"/>
          <p:cNvSpPr txBox="1"/>
          <p:nvPr/>
        </p:nvSpPr>
        <p:spPr>
          <a:xfrm>
            <a:off x="977265" y="226695"/>
            <a:ext cx="2038985" cy="398780"/>
          </a:xfrm>
          <a:prstGeom prst="rect">
            <a:avLst/>
          </a:prstGeom>
          <a:noFill/>
        </p:spPr>
        <p:txBody>
          <a:bodyPr wrap="square" rtlCol="0">
            <a:spAutoFit/>
          </a:bodyPr>
          <a:lstStyle/>
          <a:p>
            <a:pPr algn="dist"/>
            <a:r>
              <a:rPr lang="en-US" altLang="zh-CN" sz="2000" b="1" dirty="0" smtClean="0">
                <a:solidFill>
                  <a:schemeClr val="tx1">
                    <a:lumMod val="65000"/>
                    <a:lumOff val="35000"/>
                  </a:schemeClr>
                </a:solidFill>
                <a:cs typeface="+mn-ea"/>
                <a:sym typeface="+mn-lt"/>
              </a:rPr>
              <a:t>CHỦ ĐỀ 2</a:t>
            </a:r>
            <a:endParaRPr lang="zh-CN" altLang="en-US" sz="2000" b="1" dirty="0">
              <a:solidFill>
                <a:schemeClr val="tx1">
                  <a:lumMod val="65000"/>
                  <a:lumOff val="35000"/>
                </a:schemeClr>
              </a:solidFill>
              <a:cs typeface="+mn-ea"/>
              <a:sym typeface="+mn-lt"/>
            </a:endParaRPr>
          </a:p>
        </p:txBody>
      </p:sp>
      <p:sp>
        <p:nvSpPr>
          <p:cNvPr id="23" name="TextBox 22"/>
          <p:cNvSpPr txBox="1"/>
          <p:nvPr/>
        </p:nvSpPr>
        <p:spPr>
          <a:xfrm>
            <a:off x="436880" y="698463"/>
            <a:ext cx="3202172" cy="584775"/>
          </a:xfrm>
          <a:prstGeom prst="rect">
            <a:avLst/>
          </a:prstGeom>
          <a:noFill/>
        </p:spPr>
        <p:txBody>
          <a:bodyPr wrap="square" rtlCol="0" anchor="ctr">
            <a:spAutoFit/>
          </a:bodyPr>
          <a:lstStyle/>
          <a:p>
            <a:pPr algn="dist"/>
            <a:r>
              <a:rPr lang="en-US" sz="3200" spc="600" dirty="0" smtClean="0">
                <a:solidFill>
                  <a:schemeClr val="accent4">
                    <a:lumMod val="50000"/>
                  </a:schemeClr>
                </a:solidFill>
              </a:rPr>
              <a:t>ASEAN</a:t>
            </a:r>
            <a:endParaRPr lang="en-US" sz="3200" spc="600" dirty="0">
              <a:solidFill>
                <a:schemeClr val="accent4">
                  <a:lumMod val="50000"/>
                </a:schemeClr>
              </a:solidFill>
            </a:endParaRPr>
          </a:p>
        </p:txBody>
      </p:sp>
      <p:sp>
        <p:nvSpPr>
          <p:cNvPr id="24" name="TextBox 23"/>
          <p:cNvSpPr txBox="1"/>
          <p:nvPr/>
        </p:nvSpPr>
        <p:spPr>
          <a:xfrm>
            <a:off x="198977" y="1201009"/>
            <a:ext cx="3677978" cy="523220"/>
          </a:xfrm>
          <a:prstGeom prst="rect">
            <a:avLst/>
          </a:prstGeom>
          <a:noFill/>
        </p:spPr>
        <p:txBody>
          <a:bodyPr wrap="square" rtlCol="0" anchor="ctr">
            <a:spAutoFit/>
          </a:bodyPr>
          <a:lstStyle/>
          <a:p>
            <a:pPr algn="ctr"/>
            <a:r>
              <a:rPr lang="en-US" sz="1400" spc="600" dirty="0" smtClean="0">
                <a:solidFill>
                  <a:schemeClr val="accent4">
                    <a:lumMod val="50000"/>
                  </a:schemeClr>
                </a:solidFill>
              </a:rPr>
              <a:t>NHỮNG CHẶNG ĐƯỜNG LỊCH SỬ</a:t>
            </a:r>
            <a:endParaRPr lang="en-US" sz="1400" spc="600" dirty="0">
              <a:solidFill>
                <a:schemeClr val="accent4">
                  <a:lumMod val="50000"/>
                </a:schemeClr>
              </a:solidFill>
            </a:endParaRPr>
          </a:p>
        </p:txBody>
      </p:sp>
      <p:sp>
        <p:nvSpPr>
          <p:cNvPr id="19" name="Rounded Rectangle 18"/>
          <p:cNvSpPr/>
          <p:nvPr/>
        </p:nvSpPr>
        <p:spPr>
          <a:xfrm>
            <a:off x="4837813" y="426085"/>
            <a:ext cx="6693195" cy="1484072"/>
          </a:xfrm>
          <a:prstGeom prst="roundRect">
            <a:avLst/>
          </a:prstGeom>
          <a:solidFill>
            <a:srgbClr val="FAFAF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00" b="1" dirty="0" smtClean="0">
              <a:solidFill>
                <a:schemeClr val="accent4">
                  <a:lumMod val="50000"/>
                </a:schemeClr>
              </a:solidFill>
            </a:endParaRPr>
          </a:p>
          <a:p>
            <a:pPr algn="ctr"/>
            <a:r>
              <a:rPr lang="vi-VN" sz="2800" b="1" dirty="0" smtClean="0">
                <a:solidFill>
                  <a:srgbClr val="FF0000"/>
                </a:solidFill>
                <a:latin typeface="Times New Roman" panose="02020603050405020304" pitchFamily="18" charset="0"/>
                <a:cs typeface="Times New Roman" panose="02020603050405020304" pitchFamily="18" charset="0"/>
              </a:rPr>
              <a:t>Sự </a:t>
            </a:r>
            <a:r>
              <a:rPr lang="vi-VN" sz="2800" b="1" dirty="0">
                <a:solidFill>
                  <a:srgbClr val="FF0000"/>
                </a:solidFill>
                <a:latin typeface="Times New Roman" panose="02020603050405020304" pitchFamily="18" charset="0"/>
                <a:cs typeface="Times New Roman" panose="02020603050405020304" pitchFamily="18" charset="0"/>
              </a:rPr>
              <a:t>ra đời và phát triển của Hiệp hội các quốc gia Đông Nam Á (ASEAN</a:t>
            </a:r>
            <a:r>
              <a:rPr lang="vi-VN" sz="2800" b="1" dirty="0" smtClean="0">
                <a:solidFill>
                  <a:srgbClr val="FF0000"/>
                </a:solidFill>
                <a:latin typeface="Times New Roman" panose="02020603050405020304" pitchFamily="18" charset="0"/>
                <a:cs typeface="Times New Roman" panose="02020603050405020304" pitchFamily="18" charset="0"/>
              </a:rPr>
              <a:t>)</a:t>
            </a:r>
            <a:endParaRPr lang="en-US" sz="2800" b="1" dirty="0" smtClean="0">
              <a:solidFill>
                <a:srgbClr val="FF0000"/>
              </a:solidFill>
              <a:latin typeface="Times New Roman" panose="02020603050405020304" pitchFamily="18" charset="0"/>
              <a:cs typeface="Times New Roman" panose="02020603050405020304" pitchFamily="18" charset="0"/>
            </a:endParaRPr>
          </a:p>
          <a:p>
            <a:pPr algn="ctr"/>
            <a:r>
              <a:rPr lang="vi-VN" sz="2800" b="1" dirty="0" smtClean="0">
                <a:solidFill>
                  <a:srgbClr val="FF0000"/>
                </a:solidFill>
                <a:latin typeface="Times New Roman" panose="02020603050405020304" pitchFamily="18" charset="0"/>
                <a:cs typeface="Times New Roman" panose="02020603050405020304" pitchFamily="18" charset="0"/>
              </a:rPr>
              <a:t> (tiết 02)</a:t>
            </a:r>
            <a:endParaRPr lang="en-US" sz="2800" b="1" dirty="0">
              <a:solidFill>
                <a:srgbClr val="FF0000"/>
              </a:solidFill>
              <a:latin typeface="Times New Roman" panose="02020603050405020304" pitchFamily="18" charset="0"/>
              <a:cs typeface="Times New Roman" panose="02020603050405020304" pitchFamily="18" charset="0"/>
            </a:endParaRPr>
          </a:p>
        </p:txBody>
      </p:sp>
      <p:sp>
        <p:nvSpPr>
          <p:cNvPr id="20" name="Rounded Rectangle 19"/>
          <p:cNvSpPr/>
          <p:nvPr/>
        </p:nvSpPr>
        <p:spPr>
          <a:xfrm>
            <a:off x="7434815" y="226694"/>
            <a:ext cx="1499190" cy="382773"/>
          </a:xfrm>
          <a:prstGeom prst="round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t>BÀI 4</a:t>
            </a:r>
            <a:endParaRPr lang="en-US" b="1" dirty="0"/>
          </a:p>
        </p:txBody>
      </p:sp>
      <p:sp>
        <p:nvSpPr>
          <p:cNvPr id="40" name="文本框 36"/>
          <p:cNvSpPr txBox="1"/>
          <p:nvPr/>
        </p:nvSpPr>
        <p:spPr>
          <a:xfrm>
            <a:off x="4542049" y="1910157"/>
            <a:ext cx="3107902" cy="369332"/>
          </a:xfrm>
          <a:prstGeom prst="rect">
            <a:avLst/>
          </a:prstGeom>
          <a:noFill/>
        </p:spPr>
        <p:txBody>
          <a:bodyPr wrap="square" rtlCol="0">
            <a:spAutoFit/>
          </a:bodyPr>
          <a:lstStyle/>
          <a:p>
            <a:pPr algn="ctr"/>
            <a:r>
              <a:rPr lang="en-US" altLang="zh-CN" b="1" dirty="0" smtClean="0">
                <a:cs typeface="+mn-ea"/>
                <a:sym typeface="+mn-lt"/>
              </a:rPr>
              <a:t>VẬN DỤNG</a:t>
            </a:r>
            <a:endParaRPr lang="zh-CN" altLang="en-US" b="1" dirty="0">
              <a:cs typeface="+mn-ea"/>
              <a:sym typeface="+mn-lt"/>
            </a:endParaRPr>
          </a:p>
        </p:txBody>
      </p:sp>
      <p:grpSp>
        <p:nvGrpSpPr>
          <p:cNvPr id="4" name="Group 3"/>
          <p:cNvGrpSpPr/>
          <p:nvPr/>
        </p:nvGrpSpPr>
        <p:grpSpPr>
          <a:xfrm>
            <a:off x="775238" y="2327960"/>
            <a:ext cx="5106767" cy="2113293"/>
            <a:chOff x="419248" y="2481539"/>
            <a:chExt cx="5118735" cy="1829365"/>
          </a:xfrm>
        </p:grpSpPr>
        <p:sp>
          <p:nvSpPr>
            <p:cNvPr id="21" name="Rounded Rectangle 20"/>
            <p:cNvSpPr/>
            <p:nvPr/>
          </p:nvSpPr>
          <p:spPr>
            <a:xfrm>
              <a:off x="419248" y="2765467"/>
              <a:ext cx="5118735" cy="1545437"/>
            </a:xfrm>
            <a:prstGeom prst="round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vi-VN" dirty="0" smtClean="0">
                  <a:solidFill>
                    <a:schemeClr val="tx1"/>
                  </a:solidFill>
                </a:rPr>
                <a:t>Có </a:t>
              </a:r>
              <a:r>
                <a:rPr lang="vi-VN" dirty="0">
                  <a:solidFill>
                    <a:schemeClr val="tx1"/>
                  </a:solidFill>
                </a:rPr>
                <a:t>ý kiến cho rằng: Đóng góp quan trọng nhất của ASEAN trong quá trình thành lập và phát triển hơn 50 năm qua là xây dựng được môi trường hoà bình, ổn định ở Đông Nam Á. Em có đồng ý với ý kiến này không? Vì sao?</a:t>
              </a:r>
              <a:endParaRPr lang="en-US" dirty="0">
                <a:solidFill>
                  <a:schemeClr val="tx1"/>
                </a:solidFill>
              </a:endParaRPr>
            </a:p>
          </p:txBody>
        </p:sp>
        <p:sp>
          <p:nvSpPr>
            <p:cNvPr id="22" name="Rounded Rectangle 21"/>
            <p:cNvSpPr/>
            <p:nvPr/>
          </p:nvSpPr>
          <p:spPr>
            <a:xfrm>
              <a:off x="2021775" y="2481539"/>
              <a:ext cx="1499190" cy="382773"/>
            </a:xfrm>
            <a:prstGeom prst="round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err="1" smtClean="0">
                  <a:solidFill>
                    <a:schemeClr val="bg1"/>
                  </a:solidFill>
                </a:rPr>
                <a:t>Nhóm</a:t>
              </a:r>
              <a:r>
                <a:rPr lang="en-US" b="1" dirty="0" smtClean="0">
                  <a:solidFill>
                    <a:schemeClr val="bg1"/>
                  </a:solidFill>
                </a:rPr>
                <a:t> 1, 2</a:t>
              </a:r>
              <a:endParaRPr lang="en-US" b="1" dirty="0">
                <a:solidFill>
                  <a:schemeClr val="bg1"/>
                </a:solidFill>
              </a:endParaRPr>
            </a:p>
          </p:txBody>
        </p:sp>
      </p:grpSp>
      <p:grpSp>
        <p:nvGrpSpPr>
          <p:cNvPr id="25" name="Group 24"/>
          <p:cNvGrpSpPr/>
          <p:nvPr/>
        </p:nvGrpSpPr>
        <p:grpSpPr>
          <a:xfrm>
            <a:off x="6346694" y="2356877"/>
            <a:ext cx="5118736" cy="1800448"/>
            <a:chOff x="419248" y="2510456"/>
            <a:chExt cx="5118736" cy="1800448"/>
          </a:xfrm>
        </p:grpSpPr>
        <p:sp>
          <p:nvSpPr>
            <p:cNvPr id="26" name="Rounded Rectangle 25"/>
            <p:cNvSpPr/>
            <p:nvPr/>
          </p:nvSpPr>
          <p:spPr>
            <a:xfrm>
              <a:off x="419248" y="2765467"/>
              <a:ext cx="5118736" cy="1545437"/>
            </a:xfrm>
            <a:prstGeom prst="round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smtClean="0">
                <a:solidFill>
                  <a:schemeClr val="tx1"/>
                </a:solidFill>
              </a:endParaRPr>
            </a:p>
            <a:p>
              <a:pPr algn="just"/>
              <a:r>
                <a:rPr lang="vi-VN" dirty="0" smtClean="0">
                  <a:solidFill>
                    <a:schemeClr val="tx1"/>
                  </a:solidFill>
                </a:rPr>
                <a:t>Tìm </a:t>
              </a:r>
              <a:r>
                <a:rPr lang="vi-VN" dirty="0">
                  <a:solidFill>
                    <a:schemeClr val="tx1"/>
                  </a:solidFill>
                </a:rPr>
                <a:t>hiểu tư liệu từ sách, báo và internet, hãy viết một bài giới thiệu ngắn gọn về các giai đoạn phát triển của ASEAN từ năm 1967 đến nay.</a:t>
              </a:r>
              <a:endParaRPr lang="en-US" dirty="0">
                <a:solidFill>
                  <a:schemeClr val="tx1"/>
                </a:solidFill>
              </a:endParaRPr>
            </a:p>
          </p:txBody>
        </p:sp>
        <p:sp>
          <p:nvSpPr>
            <p:cNvPr id="27" name="Rounded Rectangle 26"/>
            <p:cNvSpPr/>
            <p:nvPr/>
          </p:nvSpPr>
          <p:spPr>
            <a:xfrm>
              <a:off x="2229021" y="2510456"/>
              <a:ext cx="1499190" cy="382773"/>
            </a:xfrm>
            <a:prstGeom prst="round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err="1" smtClean="0">
                  <a:solidFill>
                    <a:schemeClr val="bg1"/>
                  </a:solidFill>
                </a:rPr>
                <a:t>Nhóm</a:t>
              </a:r>
              <a:r>
                <a:rPr lang="en-US" b="1" dirty="0" smtClean="0">
                  <a:solidFill>
                    <a:schemeClr val="bg1"/>
                  </a:solidFill>
                </a:rPr>
                <a:t> 3, 4</a:t>
              </a:r>
              <a:endParaRPr lang="en-US" b="1" dirty="0">
                <a:solidFill>
                  <a:schemeClr val="bg1"/>
                </a:solidFill>
              </a:endParaRPr>
            </a:p>
          </p:txBody>
        </p:sp>
      </p:grpSp>
      <p:grpSp>
        <p:nvGrpSpPr>
          <p:cNvPr id="31" name="Group 30"/>
          <p:cNvGrpSpPr/>
          <p:nvPr/>
        </p:nvGrpSpPr>
        <p:grpSpPr>
          <a:xfrm>
            <a:off x="763270" y="4441253"/>
            <a:ext cx="5118735" cy="2257256"/>
            <a:chOff x="419248" y="2720554"/>
            <a:chExt cx="5118735" cy="1959559"/>
          </a:xfrm>
        </p:grpSpPr>
        <p:sp>
          <p:nvSpPr>
            <p:cNvPr id="32" name="Rounded Rectangle 31"/>
            <p:cNvSpPr/>
            <p:nvPr/>
          </p:nvSpPr>
          <p:spPr>
            <a:xfrm>
              <a:off x="419248" y="2765466"/>
              <a:ext cx="5118735" cy="1914647"/>
            </a:xfrm>
            <a:prstGeom prst="roundRect">
              <a:avLst/>
            </a:prstGeom>
            <a:solidFill>
              <a:schemeClr val="bg2">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dirty="0" smtClean="0">
                <a:solidFill>
                  <a:schemeClr val="tx1"/>
                </a:solidFill>
              </a:endParaRPr>
            </a:p>
            <a:p>
              <a:pPr algn="just"/>
              <a:r>
                <a:rPr lang="vi-VN" sz="2000" dirty="0" smtClean="0">
                  <a:solidFill>
                    <a:schemeClr val="tx1"/>
                  </a:solidFill>
                </a:rPr>
                <a:t>HS </a:t>
              </a:r>
              <a:r>
                <a:rPr lang="vi-VN" sz="2000" dirty="0">
                  <a:solidFill>
                    <a:schemeClr val="tx1"/>
                  </a:solidFill>
                </a:rPr>
                <a:t>nêu quan điểm đồng </a:t>
              </a:r>
              <a:r>
                <a:rPr lang="vi-VN" sz="2000" dirty="0" smtClean="0">
                  <a:solidFill>
                    <a:schemeClr val="tx1"/>
                  </a:solidFill>
                </a:rPr>
                <a:t>ý/không </a:t>
              </a:r>
              <a:r>
                <a:rPr lang="vi-VN" sz="2000" dirty="0">
                  <a:solidFill>
                    <a:schemeClr val="tx1"/>
                  </a:solidFill>
                </a:rPr>
                <a:t>đồng ý và đưa ra lí lẽ chứng, dẫn chứng chứng minh cho quan điểm.</a:t>
              </a:r>
              <a:endParaRPr lang="en-US" sz="2000" dirty="0">
                <a:solidFill>
                  <a:schemeClr val="tx1"/>
                </a:solidFill>
              </a:endParaRPr>
            </a:p>
          </p:txBody>
        </p:sp>
        <p:sp>
          <p:nvSpPr>
            <p:cNvPr id="33" name="Rounded Rectangle 32"/>
            <p:cNvSpPr/>
            <p:nvPr/>
          </p:nvSpPr>
          <p:spPr>
            <a:xfrm>
              <a:off x="1303988" y="2720554"/>
              <a:ext cx="3349254" cy="382773"/>
            </a:xfrm>
            <a:prstGeom prst="roundRect">
              <a:avLst/>
            </a:prstGeom>
            <a:solidFill>
              <a:srgbClr val="D8B9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bg1"/>
                  </a:solidFill>
                </a:rPr>
                <a:t>GV </a:t>
              </a:r>
              <a:r>
                <a:rPr lang="en-US" dirty="0" err="1" smtClean="0">
                  <a:solidFill>
                    <a:schemeClr val="bg1"/>
                  </a:solidFill>
                </a:rPr>
                <a:t>định</a:t>
              </a:r>
              <a:r>
                <a:rPr lang="en-US" dirty="0" smtClean="0">
                  <a:solidFill>
                    <a:schemeClr val="bg1"/>
                  </a:solidFill>
                </a:rPr>
                <a:t> </a:t>
              </a:r>
              <a:r>
                <a:rPr lang="en-US" dirty="0" err="1" smtClean="0">
                  <a:solidFill>
                    <a:schemeClr val="bg1"/>
                  </a:solidFill>
                </a:rPr>
                <a:t>hướng</a:t>
              </a:r>
              <a:r>
                <a:rPr lang="en-US" dirty="0" smtClean="0">
                  <a:solidFill>
                    <a:schemeClr val="bg1"/>
                  </a:solidFill>
                </a:rPr>
                <a:t>, </a:t>
              </a:r>
              <a:r>
                <a:rPr lang="en-US" dirty="0" err="1" smtClean="0">
                  <a:solidFill>
                    <a:schemeClr val="bg1"/>
                  </a:solidFill>
                </a:rPr>
                <a:t>gợi</a:t>
              </a:r>
              <a:r>
                <a:rPr lang="en-US" dirty="0" smtClean="0">
                  <a:solidFill>
                    <a:schemeClr val="bg1"/>
                  </a:solidFill>
                </a:rPr>
                <a:t> ý </a:t>
              </a:r>
              <a:r>
                <a:rPr lang="en-US" dirty="0" err="1" smtClean="0">
                  <a:solidFill>
                    <a:schemeClr val="bg1"/>
                  </a:solidFill>
                </a:rPr>
                <a:t>cho</a:t>
              </a:r>
              <a:r>
                <a:rPr lang="en-US" dirty="0" smtClean="0">
                  <a:solidFill>
                    <a:schemeClr val="bg1"/>
                  </a:solidFill>
                </a:rPr>
                <a:t> HS</a:t>
              </a:r>
              <a:endParaRPr lang="en-US" dirty="0">
                <a:solidFill>
                  <a:schemeClr val="bg1"/>
                </a:solidFill>
              </a:endParaRPr>
            </a:p>
          </p:txBody>
        </p:sp>
      </p:grpSp>
      <p:grpSp>
        <p:nvGrpSpPr>
          <p:cNvPr id="34" name="Group 33"/>
          <p:cNvGrpSpPr/>
          <p:nvPr/>
        </p:nvGrpSpPr>
        <p:grpSpPr>
          <a:xfrm>
            <a:off x="6346695" y="4298337"/>
            <a:ext cx="5118736" cy="2400173"/>
            <a:chOff x="419248" y="2598302"/>
            <a:chExt cx="5118736" cy="2400173"/>
          </a:xfrm>
        </p:grpSpPr>
        <p:sp>
          <p:nvSpPr>
            <p:cNvPr id="35" name="Rounded Rectangle 34"/>
            <p:cNvSpPr/>
            <p:nvPr/>
          </p:nvSpPr>
          <p:spPr>
            <a:xfrm>
              <a:off x="419248" y="2598302"/>
              <a:ext cx="5118736" cy="2400173"/>
            </a:xfrm>
            <a:prstGeom prst="roundRect">
              <a:avLst/>
            </a:prstGeom>
            <a:solidFill>
              <a:schemeClr val="bg2">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en-US" sz="1400" dirty="0" smtClean="0">
                <a:solidFill>
                  <a:schemeClr val="tx1"/>
                </a:solidFill>
              </a:endParaRPr>
            </a:p>
            <a:p>
              <a:pPr algn="just"/>
              <a:endParaRPr lang="en-US" sz="1400" dirty="0">
                <a:solidFill>
                  <a:schemeClr val="tx1"/>
                </a:solidFill>
              </a:endParaRPr>
            </a:p>
            <a:p>
              <a:pPr algn="just"/>
              <a:r>
                <a:rPr lang="vi-VN" sz="1700" dirty="0" smtClean="0">
                  <a:solidFill>
                    <a:schemeClr val="tx1"/>
                  </a:solidFill>
                </a:rPr>
                <a:t>Bài </a:t>
              </a:r>
              <a:r>
                <a:rPr lang="vi-VN" sz="1700" dirty="0">
                  <a:solidFill>
                    <a:schemeClr val="tx1"/>
                  </a:solidFill>
                </a:rPr>
                <a:t>viết cần thể hiện được các nội dung:</a:t>
              </a:r>
            </a:p>
            <a:p>
              <a:pPr algn="just"/>
              <a:r>
                <a:rPr lang="vi-VN" sz="1700" dirty="0">
                  <a:solidFill>
                    <a:schemeClr val="tx1"/>
                  </a:solidFill>
                </a:rPr>
                <a:t>∙ Đó là giai đoạn phát triển </a:t>
              </a:r>
              <a:r>
                <a:rPr lang="vi-VN" sz="1700" dirty="0" smtClean="0">
                  <a:solidFill>
                    <a:schemeClr val="tx1"/>
                  </a:solidFill>
                </a:rPr>
                <a:t>nào?</a:t>
              </a:r>
              <a:r>
                <a:rPr lang="en-US" sz="1700" dirty="0" smtClean="0">
                  <a:solidFill>
                    <a:schemeClr val="tx1"/>
                  </a:solidFill>
                </a:rPr>
                <a:t> </a:t>
              </a:r>
              <a:r>
                <a:rPr lang="vi-VN" sz="1700" dirty="0" smtClean="0">
                  <a:solidFill>
                    <a:schemeClr val="tx1"/>
                  </a:solidFill>
                </a:rPr>
                <a:t>Nội </a:t>
              </a:r>
              <a:r>
                <a:rPr lang="vi-VN" sz="1700" dirty="0">
                  <a:solidFill>
                    <a:schemeClr val="tx1"/>
                  </a:solidFill>
                </a:rPr>
                <a:t>dung chính của giai </a:t>
              </a:r>
              <a:r>
                <a:rPr lang="vi-VN" sz="1700" dirty="0" smtClean="0">
                  <a:solidFill>
                    <a:schemeClr val="tx1"/>
                  </a:solidFill>
                </a:rPr>
                <a:t>đoạn.</a:t>
              </a:r>
              <a:r>
                <a:rPr lang="en-US" sz="1700" dirty="0" smtClean="0">
                  <a:solidFill>
                    <a:schemeClr val="tx1"/>
                  </a:solidFill>
                </a:rPr>
                <a:t> </a:t>
              </a:r>
              <a:r>
                <a:rPr lang="vi-VN" sz="1700" dirty="0" smtClean="0">
                  <a:solidFill>
                    <a:schemeClr val="tx1"/>
                  </a:solidFill>
                </a:rPr>
                <a:t>Những </a:t>
              </a:r>
              <a:r>
                <a:rPr lang="vi-VN" sz="1700" dirty="0">
                  <a:solidFill>
                    <a:schemeClr val="tx1"/>
                  </a:solidFill>
                </a:rPr>
                <a:t>dấu mốc, sự kiện quan trọng của giai đoạn.</a:t>
              </a:r>
            </a:p>
            <a:p>
              <a:pPr algn="just"/>
              <a:r>
                <a:rPr lang="vi-VN" sz="1700" dirty="0">
                  <a:solidFill>
                    <a:schemeClr val="tx1"/>
                  </a:solidFill>
                </a:rPr>
                <a:t>∙ Ý nghĩa của sự kiện đó đối với sự phát triển chung của tổ chức ASEAN.</a:t>
              </a:r>
            </a:p>
            <a:p>
              <a:pPr algn="just"/>
              <a:r>
                <a:rPr lang="vi-VN" sz="1700" dirty="0">
                  <a:solidFill>
                    <a:schemeClr val="tx1"/>
                  </a:solidFill>
                </a:rPr>
                <a:t>∙ Là một HS, em có thể làm gì để góp phần vào sự phát triển của ASEAN?</a:t>
              </a:r>
            </a:p>
          </p:txBody>
        </p:sp>
        <p:sp>
          <p:nvSpPr>
            <p:cNvPr id="36" name="Rounded Rectangle 35"/>
            <p:cNvSpPr/>
            <p:nvPr/>
          </p:nvSpPr>
          <p:spPr>
            <a:xfrm>
              <a:off x="1303988" y="2598302"/>
              <a:ext cx="3349254" cy="382773"/>
            </a:xfrm>
            <a:prstGeom prst="roundRect">
              <a:avLst/>
            </a:prstGeom>
            <a:solidFill>
              <a:srgbClr val="D8B9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bg1"/>
                  </a:solidFill>
                </a:rPr>
                <a:t>GV </a:t>
              </a:r>
              <a:r>
                <a:rPr lang="en-US" dirty="0" err="1" smtClean="0">
                  <a:solidFill>
                    <a:schemeClr val="bg1"/>
                  </a:solidFill>
                </a:rPr>
                <a:t>định</a:t>
              </a:r>
              <a:r>
                <a:rPr lang="en-US" dirty="0" smtClean="0">
                  <a:solidFill>
                    <a:schemeClr val="bg1"/>
                  </a:solidFill>
                </a:rPr>
                <a:t> </a:t>
              </a:r>
              <a:r>
                <a:rPr lang="en-US" dirty="0" err="1" smtClean="0">
                  <a:solidFill>
                    <a:schemeClr val="bg1"/>
                  </a:solidFill>
                </a:rPr>
                <a:t>hướng</a:t>
              </a:r>
              <a:r>
                <a:rPr lang="en-US" dirty="0" smtClean="0">
                  <a:solidFill>
                    <a:schemeClr val="bg1"/>
                  </a:solidFill>
                </a:rPr>
                <a:t>, </a:t>
              </a:r>
              <a:r>
                <a:rPr lang="en-US" dirty="0" err="1" smtClean="0">
                  <a:solidFill>
                    <a:schemeClr val="bg1"/>
                  </a:solidFill>
                </a:rPr>
                <a:t>gợi</a:t>
              </a:r>
              <a:r>
                <a:rPr lang="en-US" dirty="0" smtClean="0">
                  <a:solidFill>
                    <a:schemeClr val="bg1"/>
                  </a:solidFill>
                </a:rPr>
                <a:t> ý </a:t>
              </a:r>
              <a:r>
                <a:rPr lang="en-US" dirty="0" err="1" smtClean="0">
                  <a:solidFill>
                    <a:schemeClr val="bg1"/>
                  </a:solidFill>
                </a:rPr>
                <a:t>cho</a:t>
              </a:r>
              <a:r>
                <a:rPr lang="en-US" dirty="0" smtClean="0">
                  <a:solidFill>
                    <a:schemeClr val="bg1"/>
                  </a:solidFill>
                </a:rPr>
                <a:t> HS</a:t>
              </a:r>
              <a:endParaRPr lang="en-US" dirty="0">
                <a:solidFill>
                  <a:schemeClr val="bg1"/>
                </a:solidFill>
              </a:endParaRPr>
            </a:p>
          </p:txBody>
        </p:sp>
      </p:grpSp>
    </p:spTree>
    <p:custDataLst>
      <p:tags r:id="rId1"/>
    </p:custDataLst>
    <p:extLst>
      <p:ext uri="{BB962C8B-B14F-4D97-AF65-F5344CB8AC3E}">
        <p14:creationId xmlns:p14="http://schemas.microsoft.com/office/powerpoint/2010/main" val="2437637207"/>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5"/>
                                        </p:tgtEl>
                                        <p:attrNameLst>
                                          <p:attrName>style.visibility</p:attrName>
                                        </p:attrNameLst>
                                      </p:cBhvr>
                                      <p:to>
                                        <p:strVal val="visible"/>
                                      </p:to>
                                    </p:set>
                                    <p:anim calcmode="lin" valueType="num">
                                      <p:cBhvr additive="base">
                                        <p:cTn id="13" dur="500" fill="hold"/>
                                        <p:tgtEl>
                                          <p:spTgt spid="25"/>
                                        </p:tgtEl>
                                        <p:attrNameLst>
                                          <p:attrName>ppt_x</p:attrName>
                                        </p:attrNameLst>
                                      </p:cBhvr>
                                      <p:tavLst>
                                        <p:tav tm="0">
                                          <p:val>
                                            <p:strVal val="#ppt_x"/>
                                          </p:val>
                                        </p:tav>
                                        <p:tav tm="100000">
                                          <p:val>
                                            <p:strVal val="#ppt_x"/>
                                          </p:val>
                                        </p:tav>
                                      </p:tavLst>
                                    </p:anim>
                                    <p:anim calcmode="lin" valueType="num">
                                      <p:cBhvr additive="base">
                                        <p:cTn id="14" dur="500" fill="hold"/>
                                        <p:tgtEl>
                                          <p:spTgt spid="25"/>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1"/>
                                        </p:tgtEl>
                                        <p:attrNameLst>
                                          <p:attrName>style.visibility</p:attrName>
                                        </p:attrNameLst>
                                      </p:cBhvr>
                                      <p:to>
                                        <p:strVal val="visible"/>
                                      </p:to>
                                    </p:set>
                                    <p:anim calcmode="lin" valueType="num">
                                      <p:cBhvr additive="base">
                                        <p:cTn id="19" dur="500" fill="hold"/>
                                        <p:tgtEl>
                                          <p:spTgt spid="31"/>
                                        </p:tgtEl>
                                        <p:attrNameLst>
                                          <p:attrName>ppt_x</p:attrName>
                                        </p:attrNameLst>
                                      </p:cBhvr>
                                      <p:tavLst>
                                        <p:tav tm="0">
                                          <p:val>
                                            <p:strVal val="#ppt_x"/>
                                          </p:val>
                                        </p:tav>
                                        <p:tav tm="100000">
                                          <p:val>
                                            <p:strVal val="#ppt_x"/>
                                          </p:val>
                                        </p:tav>
                                      </p:tavLst>
                                    </p:anim>
                                    <p:anim calcmode="lin" valueType="num">
                                      <p:cBhvr additive="base">
                                        <p:cTn id="20" dur="500" fill="hold"/>
                                        <p:tgtEl>
                                          <p:spTgt spid="31"/>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4"/>
                                        </p:tgtEl>
                                        <p:attrNameLst>
                                          <p:attrName>style.visibility</p:attrName>
                                        </p:attrNameLst>
                                      </p:cBhvr>
                                      <p:to>
                                        <p:strVal val="visible"/>
                                      </p:to>
                                    </p:set>
                                    <p:anim calcmode="lin" valueType="num">
                                      <p:cBhvr additive="base">
                                        <p:cTn id="25" dur="500" fill="hold"/>
                                        <p:tgtEl>
                                          <p:spTgt spid="34"/>
                                        </p:tgtEl>
                                        <p:attrNameLst>
                                          <p:attrName>ppt_x</p:attrName>
                                        </p:attrNameLst>
                                      </p:cBhvr>
                                      <p:tavLst>
                                        <p:tav tm="0">
                                          <p:val>
                                            <p:strVal val="#ppt_x"/>
                                          </p:val>
                                        </p:tav>
                                        <p:tav tm="100000">
                                          <p:val>
                                            <p:strVal val="#ppt_x"/>
                                          </p:val>
                                        </p:tav>
                                      </p:tavLst>
                                    </p:anim>
                                    <p:anim calcmode="lin" valueType="num">
                                      <p:cBhvr additive="base">
                                        <p:cTn id="26" dur="500" fill="hold"/>
                                        <p:tgtEl>
                                          <p:spTgt spid="3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idx="1"/>
          </p:nvPr>
        </p:nvSpPr>
        <p:spPr>
          <a:xfrm>
            <a:off x="608575" y="819599"/>
            <a:ext cx="5342400" cy="810417"/>
          </a:xfrm>
        </p:spPr>
        <p:txBody>
          <a:bodyPr>
            <a:normAutofit/>
          </a:bodyPr>
          <a:lstStyle/>
          <a:p>
            <a:pPr algn="just"/>
            <a:r>
              <a:rPr lang="vi-VN" sz="2400" dirty="0">
                <a:solidFill>
                  <a:schemeClr val="tx1"/>
                </a:solidFill>
                <a:latin typeface="Times New Roman" panose="02020603050405020304" pitchFamily="18" charset="0"/>
                <a:cs typeface="Times New Roman" panose="02020603050405020304" pitchFamily="18" charset="0"/>
              </a:rPr>
              <a:t>Biểu tượng </a:t>
            </a:r>
            <a:r>
              <a:rPr lang="en-US" altLang="en-US" sz="2400" dirty="0" err="1">
                <a:solidFill>
                  <a:schemeClr val="tx1"/>
                </a:solidFill>
                <a:latin typeface="Times New Roman" panose="02020603050405020304" pitchFamily="18" charset="0"/>
                <a:cs typeface="Times New Roman" panose="02020603050405020304" pitchFamily="18" charset="0"/>
              </a:rPr>
              <a:t>Hiệp</a:t>
            </a:r>
            <a:r>
              <a:rPr lang="en-US" altLang="en-US" sz="2400" dirty="0">
                <a:solidFill>
                  <a:schemeClr val="tx1"/>
                </a:solidFill>
                <a:latin typeface="Times New Roman" panose="02020603050405020304" pitchFamily="18" charset="0"/>
                <a:cs typeface="Times New Roman" panose="02020603050405020304" pitchFamily="18" charset="0"/>
              </a:rPr>
              <a:t> </a:t>
            </a:r>
            <a:r>
              <a:rPr lang="en-US" altLang="en-US" sz="2400" dirty="0" err="1">
                <a:solidFill>
                  <a:schemeClr val="tx1"/>
                </a:solidFill>
                <a:latin typeface="Times New Roman" panose="02020603050405020304" pitchFamily="18" charset="0"/>
                <a:cs typeface="Times New Roman" panose="02020603050405020304" pitchFamily="18" charset="0"/>
              </a:rPr>
              <a:t>hội</a:t>
            </a:r>
            <a:r>
              <a:rPr lang="en-US" altLang="en-US" sz="2400" dirty="0">
                <a:solidFill>
                  <a:schemeClr val="tx1"/>
                </a:solidFill>
                <a:latin typeface="Times New Roman" panose="02020603050405020304" pitchFamily="18" charset="0"/>
                <a:cs typeface="Times New Roman" panose="02020603050405020304" pitchFamily="18" charset="0"/>
              </a:rPr>
              <a:t> </a:t>
            </a:r>
            <a:r>
              <a:rPr lang="en-US" altLang="en-US" sz="2400" dirty="0" err="1">
                <a:solidFill>
                  <a:schemeClr val="tx1"/>
                </a:solidFill>
                <a:latin typeface="Times New Roman" panose="02020603050405020304" pitchFamily="18" charset="0"/>
                <a:cs typeface="Times New Roman" panose="02020603050405020304" pitchFamily="18" charset="0"/>
              </a:rPr>
              <a:t>các</a:t>
            </a:r>
            <a:r>
              <a:rPr lang="en-US" altLang="en-US" sz="2400" dirty="0">
                <a:solidFill>
                  <a:schemeClr val="tx1"/>
                </a:solidFill>
                <a:latin typeface="Times New Roman" panose="02020603050405020304" pitchFamily="18" charset="0"/>
                <a:cs typeface="Times New Roman" panose="02020603050405020304" pitchFamily="18" charset="0"/>
              </a:rPr>
              <a:t> </a:t>
            </a:r>
            <a:r>
              <a:rPr lang="en-US" altLang="en-US" sz="2400" dirty="0" err="1">
                <a:solidFill>
                  <a:schemeClr val="tx1"/>
                </a:solidFill>
                <a:latin typeface="Times New Roman" panose="02020603050405020304" pitchFamily="18" charset="0"/>
                <a:cs typeface="Times New Roman" panose="02020603050405020304" pitchFamily="18" charset="0"/>
              </a:rPr>
              <a:t>quốc</a:t>
            </a:r>
            <a:r>
              <a:rPr lang="en-US" altLang="en-US" sz="2400" dirty="0">
                <a:solidFill>
                  <a:schemeClr val="tx1"/>
                </a:solidFill>
                <a:latin typeface="Times New Roman" panose="02020603050405020304" pitchFamily="18" charset="0"/>
                <a:cs typeface="Times New Roman" panose="02020603050405020304" pitchFamily="18" charset="0"/>
              </a:rPr>
              <a:t> </a:t>
            </a:r>
            <a:r>
              <a:rPr lang="en-US" altLang="en-US" sz="2400" dirty="0" err="1">
                <a:solidFill>
                  <a:schemeClr val="tx1"/>
                </a:solidFill>
                <a:latin typeface="Times New Roman" panose="02020603050405020304" pitchFamily="18" charset="0"/>
                <a:cs typeface="Times New Roman" panose="02020603050405020304" pitchFamily="18" charset="0"/>
              </a:rPr>
              <a:t>gia</a:t>
            </a:r>
            <a:r>
              <a:rPr lang="en-US" altLang="en-US" sz="2400" dirty="0">
                <a:solidFill>
                  <a:schemeClr val="tx1"/>
                </a:solidFill>
                <a:latin typeface="Times New Roman" panose="02020603050405020304" pitchFamily="18" charset="0"/>
                <a:cs typeface="Times New Roman" panose="02020603050405020304" pitchFamily="18" charset="0"/>
              </a:rPr>
              <a:t> </a:t>
            </a:r>
            <a:r>
              <a:rPr lang="en-US" altLang="en-US" sz="2400" dirty="0" err="1">
                <a:solidFill>
                  <a:schemeClr val="tx1"/>
                </a:solidFill>
                <a:latin typeface="Times New Roman" panose="02020603050405020304" pitchFamily="18" charset="0"/>
                <a:cs typeface="Times New Roman" panose="02020603050405020304" pitchFamily="18" charset="0"/>
              </a:rPr>
              <a:t>Đông</a:t>
            </a:r>
            <a:r>
              <a:rPr lang="en-US" altLang="en-US" sz="2400" dirty="0">
                <a:solidFill>
                  <a:schemeClr val="tx1"/>
                </a:solidFill>
                <a:latin typeface="Times New Roman" panose="02020603050405020304" pitchFamily="18" charset="0"/>
                <a:cs typeface="Times New Roman" panose="02020603050405020304" pitchFamily="18" charset="0"/>
              </a:rPr>
              <a:t> Nam Á</a:t>
            </a:r>
            <a:endParaRPr lang="en-US" sz="2400" dirty="0">
              <a:solidFill>
                <a:schemeClr val="tx1"/>
              </a:solidFill>
              <a:latin typeface="Times New Roman" panose="02020603050405020304" pitchFamily="18" charset="0"/>
              <a:cs typeface="Times New Roman" panose="02020603050405020304" pitchFamily="18" charset="0"/>
            </a:endParaRPr>
          </a:p>
          <a:p>
            <a:endParaRPr lang="en-US" sz="2400" dirty="0">
              <a:latin typeface="Times New Roman" panose="02020603050405020304" pitchFamily="18" charset="0"/>
              <a:cs typeface="Times New Roman" panose="02020603050405020304" pitchFamily="18" charset="0"/>
            </a:endParaRPr>
          </a:p>
        </p:txBody>
      </p:sp>
      <p:pic>
        <p:nvPicPr>
          <p:cNvPr id="9" name="Content Placeholder 8"/>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1851204" y="2623522"/>
            <a:ext cx="2857143" cy="2857143"/>
          </a:xfrm>
        </p:spPr>
      </p:pic>
      <p:sp>
        <p:nvSpPr>
          <p:cNvPr id="7" name="Text Placeholder 6"/>
          <p:cNvSpPr>
            <a:spLocks noGrp="1"/>
          </p:cNvSpPr>
          <p:nvPr>
            <p:ph type="body" sz="quarter" idx="3"/>
          </p:nvPr>
        </p:nvSpPr>
        <p:spPr>
          <a:xfrm>
            <a:off x="6235238" y="819599"/>
            <a:ext cx="5342400" cy="929688"/>
          </a:xfrm>
        </p:spPr>
        <p:txBody>
          <a:bodyPr>
            <a:noAutofit/>
          </a:bodyPr>
          <a:lstStyle/>
          <a:p>
            <a:r>
              <a:rPr lang="en-US" altLang="en-US" sz="2400" dirty="0" err="1">
                <a:solidFill>
                  <a:schemeClr val="tx1"/>
                </a:solidFill>
                <a:latin typeface="Times New Roman" panose="02020603050405020304" pitchFamily="18" charset="0"/>
                <a:cs typeface="Times New Roman" panose="02020603050405020304" pitchFamily="18" charset="0"/>
              </a:rPr>
              <a:t>Lá</a:t>
            </a:r>
            <a:r>
              <a:rPr lang="en-US" altLang="en-US" sz="2400" dirty="0">
                <a:solidFill>
                  <a:schemeClr val="tx1"/>
                </a:solidFill>
                <a:latin typeface="Times New Roman" panose="02020603050405020304" pitchFamily="18" charset="0"/>
                <a:cs typeface="Times New Roman" panose="02020603050405020304" pitchFamily="18" charset="0"/>
              </a:rPr>
              <a:t> </a:t>
            </a:r>
            <a:r>
              <a:rPr lang="en-US" altLang="en-US" sz="2400" dirty="0" err="1">
                <a:solidFill>
                  <a:schemeClr val="tx1"/>
                </a:solidFill>
                <a:latin typeface="Times New Roman" panose="02020603050405020304" pitchFamily="18" charset="0"/>
                <a:cs typeface="Times New Roman" panose="02020603050405020304" pitchFamily="18" charset="0"/>
              </a:rPr>
              <a:t>cờ</a:t>
            </a:r>
            <a:r>
              <a:rPr lang="en-US" altLang="en-US" sz="2400" dirty="0">
                <a:solidFill>
                  <a:schemeClr val="tx1"/>
                </a:solidFill>
                <a:latin typeface="Times New Roman" panose="02020603050405020304" pitchFamily="18" charset="0"/>
                <a:cs typeface="Times New Roman" panose="02020603050405020304" pitchFamily="18" charset="0"/>
              </a:rPr>
              <a:t> </a:t>
            </a:r>
            <a:r>
              <a:rPr lang="en-US" altLang="en-US" sz="2400" dirty="0" err="1">
                <a:solidFill>
                  <a:schemeClr val="tx1"/>
                </a:solidFill>
                <a:latin typeface="Times New Roman" panose="02020603050405020304" pitchFamily="18" charset="0"/>
                <a:cs typeface="Times New Roman" panose="02020603050405020304" pitchFamily="18" charset="0"/>
              </a:rPr>
              <a:t>Hiệp</a:t>
            </a:r>
            <a:r>
              <a:rPr lang="en-US" altLang="en-US" sz="2400" dirty="0">
                <a:solidFill>
                  <a:schemeClr val="tx1"/>
                </a:solidFill>
                <a:latin typeface="Times New Roman" panose="02020603050405020304" pitchFamily="18" charset="0"/>
                <a:cs typeface="Times New Roman" panose="02020603050405020304" pitchFamily="18" charset="0"/>
              </a:rPr>
              <a:t> </a:t>
            </a:r>
            <a:r>
              <a:rPr lang="en-US" altLang="en-US" sz="2400" dirty="0" err="1">
                <a:solidFill>
                  <a:schemeClr val="tx1"/>
                </a:solidFill>
                <a:latin typeface="Times New Roman" panose="02020603050405020304" pitchFamily="18" charset="0"/>
                <a:cs typeface="Times New Roman" panose="02020603050405020304" pitchFamily="18" charset="0"/>
              </a:rPr>
              <a:t>hội</a:t>
            </a:r>
            <a:r>
              <a:rPr lang="en-US" altLang="en-US" sz="2400" dirty="0">
                <a:solidFill>
                  <a:schemeClr val="tx1"/>
                </a:solidFill>
                <a:latin typeface="Times New Roman" panose="02020603050405020304" pitchFamily="18" charset="0"/>
                <a:cs typeface="Times New Roman" panose="02020603050405020304" pitchFamily="18" charset="0"/>
              </a:rPr>
              <a:t> </a:t>
            </a:r>
            <a:r>
              <a:rPr lang="en-US" altLang="en-US" sz="2400" dirty="0" err="1">
                <a:solidFill>
                  <a:schemeClr val="tx1"/>
                </a:solidFill>
                <a:latin typeface="Times New Roman" panose="02020603050405020304" pitchFamily="18" charset="0"/>
                <a:cs typeface="Times New Roman" panose="02020603050405020304" pitchFamily="18" charset="0"/>
              </a:rPr>
              <a:t>các</a:t>
            </a:r>
            <a:r>
              <a:rPr lang="en-US" altLang="en-US" sz="2400" dirty="0">
                <a:solidFill>
                  <a:schemeClr val="tx1"/>
                </a:solidFill>
                <a:latin typeface="Times New Roman" panose="02020603050405020304" pitchFamily="18" charset="0"/>
                <a:cs typeface="Times New Roman" panose="02020603050405020304" pitchFamily="18" charset="0"/>
              </a:rPr>
              <a:t> </a:t>
            </a:r>
            <a:r>
              <a:rPr lang="en-US" altLang="en-US" sz="2400" dirty="0" err="1">
                <a:solidFill>
                  <a:schemeClr val="tx1"/>
                </a:solidFill>
                <a:latin typeface="Times New Roman" panose="02020603050405020304" pitchFamily="18" charset="0"/>
                <a:cs typeface="Times New Roman" panose="02020603050405020304" pitchFamily="18" charset="0"/>
              </a:rPr>
              <a:t>quốc</a:t>
            </a:r>
            <a:r>
              <a:rPr lang="en-US" altLang="en-US" sz="2400" dirty="0">
                <a:solidFill>
                  <a:schemeClr val="tx1"/>
                </a:solidFill>
                <a:latin typeface="Times New Roman" panose="02020603050405020304" pitchFamily="18" charset="0"/>
                <a:cs typeface="Times New Roman" panose="02020603050405020304" pitchFamily="18" charset="0"/>
              </a:rPr>
              <a:t> </a:t>
            </a:r>
            <a:r>
              <a:rPr lang="en-US" altLang="en-US" sz="2400" dirty="0" err="1">
                <a:solidFill>
                  <a:schemeClr val="tx1"/>
                </a:solidFill>
                <a:latin typeface="Times New Roman" panose="02020603050405020304" pitchFamily="18" charset="0"/>
                <a:cs typeface="Times New Roman" panose="02020603050405020304" pitchFamily="18" charset="0"/>
              </a:rPr>
              <a:t>gia</a:t>
            </a:r>
            <a:r>
              <a:rPr lang="en-US" altLang="en-US" sz="2400" dirty="0">
                <a:solidFill>
                  <a:schemeClr val="tx1"/>
                </a:solidFill>
                <a:latin typeface="Times New Roman" panose="02020603050405020304" pitchFamily="18" charset="0"/>
                <a:cs typeface="Times New Roman" panose="02020603050405020304" pitchFamily="18" charset="0"/>
              </a:rPr>
              <a:t> </a:t>
            </a:r>
            <a:r>
              <a:rPr lang="en-US" altLang="en-US" sz="2400" dirty="0" err="1">
                <a:solidFill>
                  <a:schemeClr val="tx1"/>
                </a:solidFill>
                <a:latin typeface="Times New Roman" panose="02020603050405020304" pitchFamily="18" charset="0"/>
                <a:cs typeface="Times New Roman" panose="02020603050405020304" pitchFamily="18" charset="0"/>
              </a:rPr>
              <a:t>Đông</a:t>
            </a:r>
            <a:r>
              <a:rPr lang="en-US" altLang="en-US" sz="2400" dirty="0">
                <a:solidFill>
                  <a:schemeClr val="tx1"/>
                </a:solidFill>
                <a:latin typeface="Times New Roman" panose="02020603050405020304" pitchFamily="18" charset="0"/>
                <a:cs typeface="Times New Roman" panose="02020603050405020304" pitchFamily="18" charset="0"/>
              </a:rPr>
              <a:t> Nam Á</a:t>
            </a:r>
            <a:endParaRPr lang="en-US" sz="2400" dirty="0">
              <a:solidFill>
                <a:schemeClr val="tx1"/>
              </a:solidFill>
              <a:latin typeface="Times New Roman" panose="02020603050405020304" pitchFamily="18" charset="0"/>
              <a:cs typeface="Times New Roman" panose="02020603050405020304" pitchFamily="18" charset="0"/>
            </a:endParaRPr>
          </a:p>
        </p:txBody>
      </p:sp>
      <p:pic>
        <p:nvPicPr>
          <p:cNvPr id="10" name="Content Placeholder 9"/>
          <p:cNvPicPr>
            <a:picLocks noGrp="1" noChangeAspect="1"/>
          </p:cNvPicPr>
          <p:nvPr>
            <p:ph sz="quarter" idx="4"/>
          </p:nvPr>
        </p:nvPicPr>
        <p:blipFill>
          <a:blip r:embed="rId3">
            <a:extLst>
              <a:ext uri="{28A0092B-C50C-407E-A947-70E740481C1C}">
                <a14:useLocalDpi xmlns:a14="http://schemas.microsoft.com/office/drawing/2010/main" val="0"/>
              </a:ext>
            </a:extLst>
          </a:blip>
          <a:stretch>
            <a:fillRect/>
          </a:stretch>
        </p:blipFill>
        <p:spPr>
          <a:xfrm>
            <a:off x="6235700" y="2271448"/>
            <a:ext cx="5341938" cy="3561292"/>
          </a:xfrm>
        </p:spPr>
      </p:pic>
    </p:spTree>
    <p:extLst>
      <p:ext uri="{BB962C8B-B14F-4D97-AF65-F5344CB8AC3E}">
        <p14:creationId xmlns:p14="http://schemas.microsoft.com/office/powerpoint/2010/main" val="1332247136"/>
      </p:ext>
    </p:extLst>
  </p:cSld>
  <p:clrMapOvr>
    <a:masterClrMapping/>
  </p:clrMapOvr>
  <p:transition advClick="0" advTm="0">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1000"/>
                                        <p:tgtEl>
                                          <p:spTgt spid="9"/>
                                        </p:tgtEl>
                                      </p:cBhvr>
                                    </p:animEffect>
                                    <p:anim calcmode="lin" valueType="num">
                                      <p:cBhvr>
                                        <p:cTn id="8" dur="1000" fill="hold"/>
                                        <p:tgtEl>
                                          <p:spTgt spid="9"/>
                                        </p:tgtEl>
                                        <p:attrNameLst>
                                          <p:attrName>ppt_x</p:attrName>
                                        </p:attrNameLst>
                                      </p:cBhvr>
                                      <p:tavLst>
                                        <p:tav tm="0">
                                          <p:val>
                                            <p:strVal val="#ppt_x"/>
                                          </p:val>
                                        </p:tav>
                                        <p:tav tm="100000">
                                          <p:val>
                                            <p:strVal val="#ppt_x"/>
                                          </p:val>
                                        </p:tav>
                                      </p:tavLst>
                                    </p:anim>
                                    <p:anim calcmode="lin" valueType="num">
                                      <p:cBhvr>
                                        <p:cTn id="9" dur="1000" fill="hold"/>
                                        <p:tgtEl>
                                          <p:spTgt spid="9"/>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5">
                                            <p:txEl>
                                              <p:pRg st="0" end="0"/>
                                            </p:txEl>
                                          </p:spTgt>
                                        </p:tgtEl>
                                        <p:attrNameLst>
                                          <p:attrName>style.visibility</p:attrName>
                                        </p:attrNameLst>
                                      </p:cBhvr>
                                      <p:to>
                                        <p:strVal val="visible"/>
                                      </p:to>
                                    </p:set>
                                    <p:animEffect transition="in" filter="fade">
                                      <p:cBhvr>
                                        <p:cTn id="12" dur="1000"/>
                                        <p:tgtEl>
                                          <p:spTgt spid="5">
                                            <p:txEl>
                                              <p:pRg st="0" end="0"/>
                                            </p:txEl>
                                          </p:spTgt>
                                        </p:tgtEl>
                                      </p:cBhvr>
                                    </p:animEffect>
                                    <p:anim calcmode="lin" valueType="num">
                                      <p:cBhvr>
                                        <p:cTn id="13" dur="1000" fill="hold"/>
                                        <p:tgtEl>
                                          <p:spTgt spid="5">
                                            <p:txEl>
                                              <p:pRg st="0" end="0"/>
                                            </p:txEl>
                                          </p:spTgt>
                                        </p:tgtEl>
                                        <p:attrNameLst>
                                          <p:attrName>ppt_x</p:attrName>
                                        </p:attrNameLst>
                                      </p:cBhvr>
                                      <p:tavLst>
                                        <p:tav tm="0">
                                          <p:val>
                                            <p:strVal val="#ppt_x"/>
                                          </p:val>
                                        </p:tav>
                                        <p:tav tm="100000">
                                          <p:val>
                                            <p:strVal val="#ppt_x"/>
                                          </p:val>
                                        </p:tav>
                                      </p:tavLst>
                                    </p:anim>
                                    <p:anim calcmode="lin" valueType="num">
                                      <p:cBhvr>
                                        <p:cTn id="14" dur="1000" fill="hold"/>
                                        <p:tgtEl>
                                          <p:spTgt spid="5">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7">
                                            <p:txEl>
                                              <p:pRg st="0" end="0"/>
                                            </p:txEl>
                                          </p:spTgt>
                                        </p:tgtEl>
                                        <p:attrNameLst>
                                          <p:attrName>style.visibility</p:attrName>
                                        </p:attrNameLst>
                                      </p:cBhvr>
                                      <p:to>
                                        <p:strVal val="visible"/>
                                      </p:to>
                                    </p:set>
                                    <p:animEffect transition="in" filter="fade">
                                      <p:cBhvr>
                                        <p:cTn id="19" dur="1000"/>
                                        <p:tgtEl>
                                          <p:spTgt spid="7">
                                            <p:txEl>
                                              <p:pRg st="0" end="0"/>
                                            </p:txEl>
                                          </p:spTgt>
                                        </p:tgtEl>
                                      </p:cBhvr>
                                    </p:animEffect>
                                    <p:anim calcmode="lin" valueType="num">
                                      <p:cBhvr>
                                        <p:cTn id="20" dur="1000" fill="hold"/>
                                        <p:tgtEl>
                                          <p:spTgt spid="7">
                                            <p:txEl>
                                              <p:pRg st="0" end="0"/>
                                            </p:txEl>
                                          </p:spTgt>
                                        </p:tgtEl>
                                        <p:attrNameLst>
                                          <p:attrName>ppt_x</p:attrName>
                                        </p:attrNameLst>
                                      </p:cBhvr>
                                      <p:tavLst>
                                        <p:tav tm="0">
                                          <p:val>
                                            <p:strVal val="#ppt_x"/>
                                          </p:val>
                                        </p:tav>
                                        <p:tav tm="100000">
                                          <p:val>
                                            <p:strVal val="#ppt_x"/>
                                          </p:val>
                                        </p:tav>
                                      </p:tavLst>
                                    </p:anim>
                                    <p:anim calcmode="lin" valueType="num">
                                      <p:cBhvr>
                                        <p:cTn id="21" dur="1000" fill="hold"/>
                                        <p:tgtEl>
                                          <p:spTgt spid="7">
                                            <p:txEl>
                                              <p:pRg st="0" end="0"/>
                                            </p:txEl>
                                          </p:spTgt>
                                        </p:tgtEl>
                                        <p:attrNameLst>
                                          <p:attrName>ppt_y</p:attrName>
                                        </p:attrNameLst>
                                      </p:cBhvr>
                                      <p:tavLst>
                                        <p:tav tm="0">
                                          <p:val>
                                            <p:strVal val="#ppt_y+.1"/>
                                          </p:val>
                                        </p:tav>
                                        <p:tav tm="100000">
                                          <p:val>
                                            <p:strVal val="#ppt_y"/>
                                          </p:val>
                                        </p:tav>
                                      </p:tavLst>
                                    </p:anim>
                                  </p:childTnLst>
                                </p:cTn>
                              </p:par>
                              <p:par>
                                <p:cTn id="22" presetID="42" presetClass="entr" presetSubtype="0" fill="hold" nodeType="withEffect">
                                  <p:stCondLst>
                                    <p:cond delay="0"/>
                                  </p:stCondLst>
                                  <p:childTnLst>
                                    <p:set>
                                      <p:cBhvr>
                                        <p:cTn id="23" dur="1" fill="hold">
                                          <p:stCondLst>
                                            <p:cond delay="0"/>
                                          </p:stCondLst>
                                        </p:cTn>
                                        <p:tgtEl>
                                          <p:spTgt spid="10"/>
                                        </p:tgtEl>
                                        <p:attrNameLst>
                                          <p:attrName>style.visibility</p:attrName>
                                        </p:attrNameLst>
                                      </p:cBhvr>
                                      <p:to>
                                        <p:strVal val="visible"/>
                                      </p:to>
                                    </p:set>
                                    <p:animEffect transition="in" filter="fade">
                                      <p:cBhvr>
                                        <p:cTn id="24" dur="1000"/>
                                        <p:tgtEl>
                                          <p:spTgt spid="10"/>
                                        </p:tgtEl>
                                      </p:cBhvr>
                                    </p:animEffect>
                                    <p:anim calcmode="lin" valueType="num">
                                      <p:cBhvr>
                                        <p:cTn id="25" dur="1000" fill="hold"/>
                                        <p:tgtEl>
                                          <p:spTgt spid="10"/>
                                        </p:tgtEl>
                                        <p:attrNameLst>
                                          <p:attrName>ppt_x</p:attrName>
                                        </p:attrNameLst>
                                      </p:cBhvr>
                                      <p:tavLst>
                                        <p:tav tm="0">
                                          <p:val>
                                            <p:strVal val="#ppt_x"/>
                                          </p:val>
                                        </p:tav>
                                        <p:tav tm="100000">
                                          <p:val>
                                            <p:strVal val="#ppt_x"/>
                                          </p:val>
                                        </p:tav>
                                      </p:tavLst>
                                    </p:anim>
                                    <p:anim calcmode="lin" valueType="num">
                                      <p:cBhvr>
                                        <p:cTn id="26"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P spid="7"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同心圆 4"/>
          <p:cNvSpPr/>
          <p:nvPr/>
        </p:nvSpPr>
        <p:spPr>
          <a:xfrm>
            <a:off x="-2305138" y="-2507468"/>
            <a:ext cx="5061585" cy="5316220"/>
          </a:xfrm>
          <a:prstGeom prst="donut">
            <a:avLst>
              <a:gd name="adj" fmla="val 25981"/>
            </a:avLst>
          </a:prstGeom>
          <a:solidFill>
            <a:srgbClr val="D8B98D">
              <a:alpha val="1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cs typeface="+mn-ea"/>
              <a:sym typeface="+mn-lt"/>
            </a:endParaRPr>
          </a:p>
        </p:txBody>
      </p:sp>
      <p:sp>
        <p:nvSpPr>
          <p:cNvPr id="17" name="同心圆 16"/>
          <p:cNvSpPr/>
          <p:nvPr/>
        </p:nvSpPr>
        <p:spPr>
          <a:xfrm>
            <a:off x="10059936" y="4648213"/>
            <a:ext cx="5100320" cy="5316220"/>
          </a:xfrm>
          <a:prstGeom prst="donut">
            <a:avLst>
              <a:gd name="adj" fmla="val 22105"/>
            </a:avLst>
          </a:prstGeom>
          <a:pattFill prst="pct25">
            <a:fgClr>
              <a:srgbClr val="D8B98D"/>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cs typeface="+mn-ea"/>
              <a:sym typeface="+mn-lt"/>
            </a:endParaRPr>
          </a:p>
        </p:txBody>
      </p:sp>
      <p:sp>
        <p:nvSpPr>
          <p:cNvPr id="4" name="Rectangle 3"/>
          <p:cNvSpPr/>
          <p:nvPr/>
        </p:nvSpPr>
        <p:spPr>
          <a:xfrm>
            <a:off x="994392" y="515511"/>
            <a:ext cx="2585964" cy="707886"/>
          </a:xfrm>
          <a:prstGeom prst="rect">
            <a:avLst/>
          </a:prstGeom>
          <a:noFill/>
          <a:ln>
            <a:noFill/>
          </a:ln>
        </p:spPr>
        <p:txBody>
          <a:bodyPr wrap="none" lIns="91440" tIns="45720" rIns="91440" bIns="45720" anchor="ctr">
            <a:spAutoFit/>
          </a:bodyPr>
          <a:lstStyle/>
          <a:p>
            <a:pPr algn="ctr"/>
            <a:r>
              <a:rPr lang="en-US" sz="4000" b="1" dirty="0" smtClean="0">
                <a:effectLst>
                  <a:reflection blurRad="6350" stA="50000" endA="300" endPos="50000" dist="29997" dir="5400000" sy="-100000" algn="bl" rotWithShape="0"/>
                </a:effectLst>
              </a:rPr>
              <a:t>CHỦ ĐỀ 2</a:t>
            </a:r>
            <a:endParaRPr lang="en-US" sz="4000" b="1" dirty="0">
              <a:effectLst>
                <a:reflection blurRad="6350" stA="50000" endA="300" endPos="50000" dist="29997" dir="5400000" sy="-100000" algn="bl" rotWithShape="0"/>
              </a:effectLst>
            </a:endParaRPr>
          </a:p>
        </p:txBody>
      </p:sp>
      <p:sp>
        <p:nvSpPr>
          <p:cNvPr id="6" name="TextBox 5"/>
          <p:cNvSpPr txBox="1"/>
          <p:nvPr/>
        </p:nvSpPr>
        <p:spPr>
          <a:xfrm>
            <a:off x="5837274" y="361621"/>
            <a:ext cx="4976038" cy="1015663"/>
          </a:xfrm>
          <a:prstGeom prst="rect">
            <a:avLst/>
          </a:prstGeom>
          <a:noFill/>
        </p:spPr>
        <p:txBody>
          <a:bodyPr wrap="square" rtlCol="0" anchor="ctr">
            <a:spAutoFit/>
          </a:bodyPr>
          <a:lstStyle/>
          <a:p>
            <a:pPr algn="dist"/>
            <a:r>
              <a:rPr lang="en-US" sz="6000" spc="600" dirty="0" smtClean="0">
                <a:solidFill>
                  <a:schemeClr val="accent4">
                    <a:lumMod val="50000"/>
                  </a:schemeClr>
                </a:solidFill>
              </a:rPr>
              <a:t>ASEAN</a:t>
            </a:r>
            <a:endParaRPr lang="en-US" sz="6000" spc="600" dirty="0">
              <a:solidFill>
                <a:schemeClr val="accent4">
                  <a:lumMod val="50000"/>
                </a:schemeClr>
              </a:solidFill>
            </a:endParaRPr>
          </a:p>
        </p:txBody>
      </p:sp>
      <p:sp>
        <p:nvSpPr>
          <p:cNvPr id="13" name="TextBox 12"/>
          <p:cNvSpPr txBox="1"/>
          <p:nvPr/>
        </p:nvSpPr>
        <p:spPr>
          <a:xfrm>
            <a:off x="5257800" y="1268219"/>
            <a:ext cx="6134986" cy="954107"/>
          </a:xfrm>
          <a:prstGeom prst="rect">
            <a:avLst/>
          </a:prstGeom>
          <a:noFill/>
        </p:spPr>
        <p:txBody>
          <a:bodyPr wrap="square" rtlCol="0" anchor="ctr">
            <a:spAutoFit/>
          </a:bodyPr>
          <a:lstStyle/>
          <a:p>
            <a:pPr algn="ctr"/>
            <a:r>
              <a:rPr lang="en-US" sz="2800" spc="600" dirty="0" smtClean="0">
                <a:solidFill>
                  <a:schemeClr val="accent4">
                    <a:lumMod val="50000"/>
                  </a:schemeClr>
                </a:solidFill>
              </a:rPr>
              <a:t>NHỮNG CHẶNG ĐƯỜNG LỊCH SỬ</a:t>
            </a:r>
            <a:endParaRPr lang="en-US" sz="2800" spc="600" dirty="0">
              <a:solidFill>
                <a:schemeClr val="accent4">
                  <a:lumMod val="50000"/>
                </a:schemeClr>
              </a:solidFill>
            </a:endParaRPr>
          </a:p>
        </p:txBody>
      </p:sp>
      <p:sp>
        <p:nvSpPr>
          <p:cNvPr id="23" name="矩形 5"/>
          <p:cNvSpPr/>
          <p:nvPr/>
        </p:nvSpPr>
        <p:spPr>
          <a:xfrm>
            <a:off x="1481610" y="2703231"/>
            <a:ext cx="10494439" cy="1948873"/>
          </a:xfrm>
          <a:prstGeom prst="rect">
            <a:avLst/>
          </a:prstGeom>
          <a:solidFill>
            <a:srgbClr val="D8B98D">
              <a:alpha val="32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pic>
        <p:nvPicPr>
          <p:cNvPr id="24" name="图片 23" descr="C:\Users\111\Desktop\5fa55e857bb05.jpg5fa55e857bb05"/>
          <p:cNvPicPr>
            <a:picLocks noChangeAspect="1"/>
          </p:cNvPicPr>
          <p:nvPr/>
        </p:nvPicPr>
        <p:blipFill>
          <a:blip r:embed="rId3" cstate="screen">
            <a:extLst>
              <a:ext uri="{28A0092B-C50C-407E-A947-70E740481C1C}">
                <a14:useLocalDpi xmlns:a14="http://schemas.microsoft.com/office/drawing/2010/main"/>
              </a:ext>
            </a:extLst>
          </a:blip>
          <a:srcRect/>
          <a:stretch>
            <a:fillRect/>
          </a:stretch>
        </p:blipFill>
        <p:spPr>
          <a:xfrm>
            <a:off x="1490480" y="2348691"/>
            <a:ext cx="3885565" cy="1948815"/>
          </a:xfrm>
          <a:custGeom>
            <a:avLst/>
            <a:gdLst>
              <a:gd name="connsiteX0" fmla="*/ 0 w 4484254"/>
              <a:gd name="connsiteY0" fmla="*/ 0 h 1930400"/>
              <a:gd name="connsiteX1" fmla="*/ 4484254 w 4484254"/>
              <a:gd name="connsiteY1" fmla="*/ 0 h 1930400"/>
              <a:gd name="connsiteX2" fmla="*/ 4484254 w 4484254"/>
              <a:gd name="connsiteY2" fmla="*/ 1930400 h 1930400"/>
              <a:gd name="connsiteX3" fmla="*/ 0 w 4484254"/>
              <a:gd name="connsiteY3" fmla="*/ 1930400 h 1930400"/>
            </a:gdLst>
            <a:ahLst/>
            <a:cxnLst>
              <a:cxn ang="0">
                <a:pos x="connsiteX0" y="connsiteY0"/>
              </a:cxn>
              <a:cxn ang="0">
                <a:pos x="connsiteX1" y="connsiteY1"/>
              </a:cxn>
              <a:cxn ang="0">
                <a:pos x="connsiteX2" y="connsiteY2"/>
              </a:cxn>
              <a:cxn ang="0">
                <a:pos x="connsiteX3" y="connsiteY3"/>
              </a:cxn>
            </a:cxnLst>
            <a:rect l="l" t="t" r="r" b="b"/>
            <a:pathLst>
              <a:path w="4484254" h="1930400">
                <a:moveTo>
                  <a:pt x="0" y="0"/>
                </a:moveTo>
                <a:lnTo>
                  <a:pt x="4484254" y="0"/>
                </a:lnTo>
                <a:lnTo>
                  <a:pt x="4484254" y="1930400"/>
                </a:lnTo>
                <a:lnTo>
                  <a:pt x="0" y="1930400"/>
                </a:lnTo>
                <a:close/>
              </a:path>
            </a:pathLst>
          </a:custGeom>
        </p:spPr>
      </p:pic>
      <p:sp>
        <p:nvSpPr>
          <p:cNvPr id="25" name="矩形 6"/>
          <p:cNvSpPr/>
          <p:nvPr/>
        </p:nvSpPr>
        <p:spPr>
          <a:xfrm>
            <a:off x="2355273" y="1778764"/>
            <a:ext cx="1256146" cy="193040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800" dirty="0" smtClean="0">
                <a:cs typeface="+mn-ea"/>
                <a:sym typeface="+mn-lt"/>
              </a:rPr>
              <a:t>BÀI 4</a:t>
            </a:r>
            <a:endParaRPr lang="zh-CN" altLang="en-US" sz="2800" dirty="0">
              <a:cs typeface="+mn-ea"/>
              <a:sym typeface="+mn-lt"/>
            </a:endParaRPr>
          </a:p>
        </p:txBody>
      </p:sp>
      <p:sp>
        <p:nvSpPr>
          <p:cNvPr id="27" name="文本框 36"/>
          <p:cNvSpPr txBox="1"/>
          <p:nvPr/>
        </p:nvSpPr>
        <p:spPr>
          <a:xfrm>
            <a:off x="5353506" y="2857118"/>
            <a:ext cx="6662163" cy="954107"/>
          </a:xfrm>
          <a:prstGeom prst="rect">
            <a:avLst/>
          </a:prstGeom>
          <a:noFill/>
        </p:spPr>
        <p:txBody>
          <a:bodyPr wrap="square" rtlCol="0">
            <a:spAutoFit/>
          </a:bodyPr>
          <a:lstStyle/>
          <a:p>
            <a:pPr algn="ctr"/>
            <a:r>
              <a:rPr lang="vi-VN" altLang="zh-CN" sz="2800" b="1" dirty="0">
                <a:solidFill>
                  <a:schemeClr val="tx1">
                    <a:lumMod val="85000"/>
                    <a:lumOff val="15000"/>
                  </a:schemeClr>
                </a:solidFill>
                <a:cs typeface="+mn-ea"/>
                <a:sym typeface="+mn-lt"/>
              </a:rPr>
              <a:t>Sự ra đời và phát triển của Hiệp hội các quốc gia Đông Nam Á (ASEAN)</a:t>
            </a:r>
            <a:endParaRPr lang="zh-CN" altLang="en-US" sz="2800" b="1" dirty="0">
              <a:solidFill>
                <a:schemeClr val="tx1">
                  <a:lumMod val="85000"/>
                  <a:lumOff val="15000"/>
                </a:schemeClr>
              </a:solidFill>
              <a:cs typeface="+mn-ea"/>
              <a:sym typeface="+mn-lt"/>
            </a:endParaRPr>
          </a:p>
        </p:txBody>
      </p:sp>
      <p:sp>
        <p:nvSpPr>
          <p:cNvPr id="28" name="文本框 37"/>
          <p:cNvSpPr txBox="1"/>
          <p:nvPr/>
        </p:nvSpPr>
        <p:spPr>
          <a:xfrm>
            <a:off x="6511685" y="3910344"/>
            <a:ext cx="4407963" cy="461665"/>
          </a:xfrm>
          <a:prstGeom prst="rect">
            <a:avLst/>
          </a:prstGeom>
          <a:noFill/>
        </p:spPr>
        <p:txBody>
          <a:bodyPr wrap="square" rtlCol="0">
            <a:spAutoFit/>
          </a:bodyPr>
          <a:lstStyle/>
          <a:p>
            <a:pPr algn="ctr"/>
            <a:r>
              <a:rPr lang="en-US" altLang="zh-CN" sz="2400" dirty="0" smtClean="0">
                <a:solidFill>
                  <a:schemeClr val="tx1">
                    <a:lumMod val="85000"/>
                    <a:lumOff val="15000"/>
                  </a:schemeClr>
                </a:solidFill>
                <a:cs typeface="+mn-ea"/>
                <a:sym typeface="+mn-lt"/>
              </a:rPr>
              <a:t>(</a:t>
            </a:r>
            <a:r>
              <a:rPr lang="en-US" altLang="zh-CN" sz="2400" dirty="0" err="1" smtClean="0">
                <a:solidFill>
                  <a:schemeClr val="tx1">
                    <a:lumMod val="85000"/>
                    <a:lumOff val="15000"/>
                  </a:schemeClr>
                </a:solidFill>
                <a:cs typeface="+mn-ea"/>
                <a:sym typeface="+mn-lt"/>
              </a:rPr>
              <a:t>Tiết</a:t>
            </a:r>
            <a:r>
              <a:rPr lang="en-US" altLang="zh-CN" sz="2400" dirty="0" smtClean="0">
                <a:solidFill>
                  <a:schemeClr val="tx1">
                    <a:lumMod val="85000"/>
                    <a:lumOff val="15000"/>
                  </a:schemeClr>
                </a:solidFill>
                <a:cs typeface="+mn-ea"/>
                <a:sym typeface="+mn-lt"/>
              </a:rPr>
              <a:t> 02)</a:t>
            </a:r>
            <a:endParaRPr lang="zh-CN" altLang="en-US" sz="2400" dirty="0">
              <a:solidFill>
                <a:schemeClr val="tx1">
                  <a:lumMod val="85000"/>
                  <a:lumOff val="15000"/>
                </a:schemeClr>
              </a:solidFill>
              <a:cs typeface="+mn-ea"/>
              <a:sym typeface="+mn-lt"/>
            </a:endParaRPr>
          </a:p>
        </p:txBody>
      </p:sp>
      <p:sp>
        <p:nvSpPr>
          <p:cNvPr id="29" name="等腰三角形 17"/>
          <p:cNvSpPr/>
          <p:nvPr/>
        </p:nvSpPr>
        <p:spPr>
          <a:xfrm rot="16200000">
            <a:off x="5173345" y="3883731"/>
            <a:ext cx="326390" cy="237490"/>
          </a:xfrm>
          <a:prstGeom prst="triangle">
            <a:avLst/>
          </a:prstGeom>
          <a:solidFill>
            <a:srgbClr val="D8B9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30" name="圆角矩形 20"/>
          <p:cNvSpPr/>
          <p:nvPr/>
        </p:nvSpPr>
        <p:spPr>
          <a:xfrm>
            <a:off x="1903516" y="4867433"/>
            <a:ext cx="767715" cy="701675"/>
          </a:xfrm>
          <a:prstGeom prst="roundRect">
            <a:avLst/>
          </a:prstGeom>
          <a:solidFill>
            <a:srgbClr val="C00000"/>
          </a:solidFill>
          <a:ln>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solidFill>
              <a:cs typeface="+mn-ea"/>
              <a:sym typeface="+mn-lt"/>
            </a:endParaRPr>
          </a:p>
        </p:txBody>
      </p:sp>
      <p:sp>
        <p:nvSpPr>
          <p:cNvPr id="31" name="文本框 9"/>
          <p:cNvSpPr txBox="1"/>
          <p:nvPr/>
        </p:nvSpPr>
        <p:spPr>
          <a:xfrm>
            <a:off x="1988051" y="5006644"/>
            <a:ext cx="680085" cy="460375"/>
          </a:xfrm>
          <a:prstGeom prst="rect">
            <a:avLst/>
          </a:prstGeom>
          <a:noFill/>
        </p:spPr>
        <p:txBody>
          <a:bodyPr wrap="square" rtlCol="0">
            <a:spAutoFit/>
          </a:bodyPr>
          <a:lstStyle/>
          <a:p>
            <a:r>
              <a:rPr lang="en-US" altLang="zh-CN" sz="2400" dirty="0">
                <a:solidFill>
                  <a:schemeClr val="bg1"/>
                </a:solidFill>
                <a:cs typeface="+mn-ea"/>
                <a:sym typeface="+mn-lt"/>
              </a:rPr>
              <a:t>02</a:t>
            </a:r>
          </a:p>
        </p:txBody>
      </p:sp>
      <p:sp>
        <p:nvSpPr>
          <p:cNvPr id="32" name="文本框 13"/>
          <p:cNvSpPr txBox="1"/>
          <p:nvPr/>
        </p:nvSpPr>
        <p:spPr>
          <a:xfrm>
            <a:off x="2983346" y="4863856"/>
            <a:ext cx="5542288" cy="461665"/>
          </a:xfrm>
          <a:prstGeom prst="rect">
            <a:avLst/>
          </a:prstGeom>
          <a:noFill/>
        </p:spPr>
        <p:txBody>
          <a:bodyPr wrap="square" rtlCol="0" anchor="ctr">
            <a:spAutoFit/>
          </a:bodyPr>
          <a:lstStyle/>
          <a:p>
            <a:r>
              <a:rPr lang="en-US" altLang="zh-CN" sz="2400" dirty="0" err="1">
                <a:cs typeface="+mn-ea"/>
                <a:sym typeface="+mn-lt"/>
              </a:rPr>
              <a:t>Hành</a:t>
            </a:r>
            <a:r>
              <a:rPr lang="en-US" altLang="zh-CN" sz="2400" dirty="0">
                <a:cs typeface="+mn-ea"/>
                <a:sym typeface="+mn-lt"/>
              </a:rPr>
              <a:t> </a:t>
            </a:r>
            <a:r>
              <a:rPr lang="en-US" altLang="zh-CN" sz="2400" dirty="0" err="1">
                <a:cs typeface="+mn-ea"/>
                <a:sym typeface="+mn-lt"/>
              </a:rPr>
              <a:t>trình</a:t>
            </a:r>
            <a:r>
              <a:rPr lang="en-US" altLang="zh-CN" sz="2400" dirty="0">
                <a:cs typeface="+mn-ea"/>
                <a:sym typeface="+mn-lt"/>
              </a:rPr>
              <a:t> </a:t>
            </a:r>
            <a:r>
              <a:rPr lang="en-US" altLang="zh-CN" sz="2400" dirty="0" err="1">
                <a:cs typeface="+mn-ea"/>
                <a:sym typeface="+mn-lt"/>
              </a:rPr>
              <a:t>phát</a:t>
            </a:r>
            <a:r>
              <a:rPr lang="en-US" altLang="zh-CN" sz="2400" dirty="0">
                <a:cs typeface="+mn-ea"/>
                <a:sym typeface="+mn-lt"/>
              </a:rPr>
              <a:t> </a:t>
            </a:r>
            <a:r>
              <a:rPr lang="en-US" altLang="zh-CN" sz="2400" dirty="0" err="1">
                <a:cs typeface="+mn-ea"/>
                <a:sym typeface="+mn-lt"/>
              </a:rPr>
              <a:t>triển</a:t>
            </a:r>
            <a:r>
              <a:rPr lang="en-US" altLang="zh-CN" sz="2400" dirty="0">
                <a:cs typeface="+mn-ea"/>
                <a:sym typeface="+mn-lt"/>
              </a:rPr>
              <a:t> </a:t>
            </a:r>
            <a:r>
              <a:rPr lang="en-US" altLang="zh-CN" sz="2400" dirty="0" err="1">
                <a:cs typeface="+mn-ea"/>
                <a:sym typeface="+mn-lt"/>
              </a:rPr>
              <a:t>của</a:t>
            </a:r>
            <a:r>
              <a:rPr lang="en-US" altLang="zh-CN" sz="2400" dirty="0">
                <a:cs typeface="+mn-ea"/>
                <a:sym typeface="+mn-lt"/>
              </a:rPr>
              <a:t> ASEAN</a:t>
            </a:r>
            <a:endParaRPr lang="zh-CN" altLang="en-US" sz="2400" dirty="0">
              <a:cs typeface="+mn-ea"/>
              <a:sym typeface="+mn-lt"/>
            </a:endParaRPr>
          </a:p>
        </p:txBody>
      </p:sp>
      <p:sp>
        <p:nvSpPr>
          <p:cNvPr id="33" name="文本框 33"/>
          <p:cNvSpPr txBox="1"/>
          <p:nvPr/>
        </p:nvSpPr>
        <p:spPr>
          <a:xfrm>
            <a:off x="2983346" y="5246761"/>
            <a:ext cx="9027630" cy="1200329"/>
          </a:xfrm>
          <a:prstGeom prst="rect">
            <a:avLst/>
          </a:prstGeom>
          <a:noFill/>
        </p:spPr>
        <p:txBody>
          <a:bodyPr wrap="square" rtlCol="0" anchor="ctr">
            <a:spAutoFit/>
          </a:bodyPr>
          <a:lstStyle/>
          <a:p>
            <a:r>
              <a:rPr lang="vi-VN" altLang="zh-CN" sz="2400" dirty="0">
                <a:solidFill>
                  <a:schemeClr val="tx1">
                    <a:lumMod val="85000"/>
                    <a:lumOff val="15000"/>
                  </a:schemeClr>
                </a:solidFill>
                <a:cs typeface="+mn-ea"/>
                <a:sym typeface="+mn-lt"/>
              </a:rPr>
              <a:t>a) Từ ASEAN 5 (1967) đến ASEAN 10 (1999)</a:t>
            </a:r>
          </a:p>
          <a:p>
            <a:r>
              <a:rPr lang="vi-VN" altLang="zh-CN" sz="2400" dirty="0">
                <a:solidFill>
                  <a:schemeClr val="tx1">
                    <a:lumMod val="85000"/>
                    <a:lumOff val="15000"/>
                  </a:schemeClr>
                </a:solidFill>
                <a:cs typeface="+mn-ea"/>
                <a:sym typeface="+mn-lt"/>
              </a:rPr>
              <a:t>b) Các giai đoạn phát triển chính của ASEAN (từ năm 1967 đến nay)</a:t>
            </a:r>
          </a:p>
        </p:txBody>
      </p:sp>
    </p:spTree>
    <p:custDataLst>
      <p:tags r:id="rId1"/>
    </p:custDataLst>
    <p:extLst>
      <p:ext uri="{BB962C8B-B14F-4D97-AF65-F5344CB8AC3E}">
        <p14:creationId xmlns:p14="http://schemas.microsoft.com/office/powerpoint/2010/main" val="2987620196"/>
      </p:ext>
    </p:extLst>
  </p:cSld>
  <p:clrMapOvr>
    <a:masterClrMapping/>
  </p:clrMapOvr>
  <mc:AlternateContent xmlns:mc="http://schemas.openxmlformats.org/markup-compatibility/2006" xmlns:p14="http://schemas.microsoft.com/office/powerpoint/2010/main">
    <mc:Choice Requires="p14">
      <p:transition spd="slow">
        <p14:revea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1000" fill="hold"/>
                                        <p:tgtEl>
                                          <p:spTgt spid="5"/>
                                        </p:tgtEl>
                                        <p:attrNameLst>
                                          <p:attrName>ppt_w</p:attrName>
                                        </p:attrNameLst>
                                      </p:cBhvr>
                                      <p:tavLst>
                                        <p:tav tm="0">
                                          <p:val>
                                            <p:fltVal val="0"/>
                                          </p:val>
                                        </p:tav>
                                        <p:tav tm="100000">
                                          <p:val>
                                            <p:strVal val="#ppt_w"/>
                                          </p:val>
                                        </p:tav>
                                      </p:tavLst>
                                    </p:anim>
                                    <p:anim calcmode="lin" valueType="num">
                                      <p:cBhvr>
                                        <p:cTn id="8" dur="1000" fill="hold"/>
                                        <p:tgtEl>
                                          <p:spTgt spid="5"/>
                                        </p:tgtEl>
                                        <p:attrNameLst>
                                          <p:attrName>ppt_h</p:attrName>
                                        </p:attrNameLst>
                                      </p:cBhvr>
                                      <p:tavLst>
                                        <p:tav tm="0">
                                          <p:val>
                                            <p:fltVal val="0"/>
                                          </p:val>
                                        </p:tav>
                                        <p:tav tm="100000">
                                          <p:val>
                                            <p:strVal val="#ppt_h"/>
                                          </p:val>
                                        </p:tav>
                                      </p:tavLst>
                                    </p:anim>
                                    <p:anim calcmode="lin" valueType="num">
                                      <p:cBhvr>
                                        <p:cTn id="9" dur="1000" fill="hold"/>
                                        <p:tgtEl>
                                          <p:spTgt spid="5"/>
                                        </p:tgtEl>
                                        <p:attrNameLst>
                                          <p:attrName>style.rotation</p:attrName>
                                        </p:attrNameLst>
                                      </p:cBhvr>
                                      <p:tavLst>
                                        <p:tav tm="0">
                                          <p:val>
                                            <p:fltVal val="90"/>
                                          </p:val>
                                        </p:tav>
                                        <p:tav tm="100000">
                                          <p:val>
                                            <p:fltVal val="0"/>
                                          </p:val>
                                        </p:tav>
                                      </p:tavLst>
                                    </p:anim>
                                    <p:animEffect transition="in" filter="fade">
                                      <p:cBhvr>
                                        <p:cTn id="10" dur="1000"/>
                                        <p:tgtEl>
                                          <p:spTgt spid="5"/>
                                        </p:tgtEl>
                                      </p:cBhvr>
                                    </p:animEffect>
                                  </p:childTnLst>
                                </p:cTn>
                              </p:par>
                              <p:par>
                                <p:cTn id="11" presetID="31" presetClass="entr" presetSubtype="0" fill="hold" grpId="0" nodeType="withEffect">
                                  <p:stCondLst>
                                    <p:cond delay="0"/>
                                  </p:stCondLst>
                                  <p:childTnLst>
                                    <p:set>
                                      <p:cBhvr>
                                        <p:cTn id="12" dur="1" fill="hold">
                                          <p:stCondLst>
                                            <p:cond delay="0"/>
                                          </p:stCondLst>
                                        </p:cTn>
                                        <p:tgtEl>
                                          <p:spTgt spid="17"/>
                                        </p:tgtEl>
                                        <p:attrNameLst>
                                          <p:attrName>style.visibility</p:attrName>
                                        </p:attrNameLst>
                                      </p:cBhvr>
                                      <p:to>
                                        <p:strVal val="visible"/>
                                      </p:to>
                                    </p:set>
                                    <p:anim calcmode="lin" valueType="num">
                                      <p:cBhvr>
                                        <p:cTn id="13" dur="1000" fill="hold"/>
                                        <p:tgtEl>
                                          <p:spTgt spid="17"/>
                                        </p:tgtEl>
                                        <p:attrNameLst>
                                          <p:attrName>ppt_w</p:attrName>
                                        </p:attrNameLst>
                                      </p:cBhvr>
                                      <p:tavLst>
                                        <p:tav tm="0">
                                          <p:val>
                                            <p:fltVal val="0"/>
                                          </p:val>
                                        </p:tav>
                                        <p:tav tm="100000">
                                          <p:val>
                                            <p:strVal val="#ppt_w"/>
                                          </p:val>
                                        </p:tav>
                                      </p:tavLst>
                                    </p:anim>
                                    <p:anim calcmode="lin" valueType="num">
                                      <p:cBhvr>
                                        <p:cTn id="14" dur="1000" fill="hold"/>
                                        <p:tgtEl>
                                          <p:spTgt spid="17"/>
                                        </p:tgtEl>
                                        <p:attrNameLst>
                                          <p:attrName>ppt_h</p:attrName>
                                        </p:attrNameLst>
                                      </p:cBhvr>
                                      <p:tavLst>
                                        <p:tav tm="0">
                                          <p:val>
                                            <p:fltVal val="0"/>
                                          </p:val>
                                        </p:tav>
                                        <p:tav tm="100000">
                                          <p:val>
                                            <p:strVal val="#ppt_h"/>
                                          </p:val>
                                        </p:tav>
                                      </p:tavLst>
                                    </p:anim>
                                    <p:anim calcmode="lin" valueType="num">
                                      <p:cBhvr>
                                        <p:cTn id="15" dur="1000" fill="hold"/>
                                        <p:tgtEl>
                                          <p:spTgt spid="17"/>
                                        </p:tgtEl>
                                        <p:attrNameLst>
                                          <p:attrName>style.rotation</p:attrName>
                                        </p:attrNameLst>
                                      </p:cBhvr>
                                      <p:tavLst>
                                        <p:tav tm="0">
                                          <p:val>
                                            <p:fltVal val="90"/>
                                          </p:val>
                                        </p:tav>
                                        <p:tav tm="100000">
                                          <p:val>
                                            <p:fltVal val="0"/>
                                          </p:val>
                                        </p:tav>
                                      </p:tavLst>
                                    </p:anim>
                                    <p:animEffect transition="in" filter="fade">
                                      <p:cBhvr>
                                        <p:cTn id="16" dur="1000"/>
                                        <p:tgtEl>
                                          <p:spTgt spid="17"/>
                                        </p:tgtEl>
                                      </p:cBhvr>
                                    </p:animEffect>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4"/>
                                        </p:tgtEl>
                                        <p:attrNameLst>
                                          <p:attrName>style.visibility</p:attrName>
                                        </p:attrNameLst>
                                      </p:cBhvr>
                                      <p:to>
                                        <p:strVal val="visible"/>
                                      </p:to>
                                    </p:set>
                                    <p:animEffect transition="in" filter="fade">
                                      <p:cBhvr>
                                        <p:cTn id="21" dur="1000"/>
                                        <p:tgtEl>
                                          <p:spTgt spid="4"/>
                                        </p:tgtEl>
                                      </p:cBhvr>
                                    </p:animEffect>
                                    <p:anim calcmode="lin" valueType="num">
                                      <p:cBhvr>
                                        <p:cTn id="22" dur="1000" fill="hold"/>
                                        <p:tgtEl>
                                          <p:spTgt spid="4"/>
                                        </p:tgtEl>
                                        <p:attrNameLst>
                                          <p:attrName>ppt_x</p:attrName>
                                        </p:attrNameLst>
                                      </p:cBhvr>
                                      <p:tavLst>
                                        <p:tav tm="0">
                                          <p:val>
                                            <p:strVal val="#ppt_x"/>
                                          </p:val>
                                        </p:tav>
                                        <p:tav tm="100000">
                                          <p:val>
                                            <p:strVal val="#ppt_x"/>
                                          </p:val>
                                        </p:tav>
                                      </p:tavLst>
                                    </p:anim>
                                    <p:anim calcmode="lin" valueType="num">
                                      <p:cBhvr>
                                        <p:cTn id="23" dur="1000" fill="hold"/>
                                        <p:tgtEl>
                                          <p:spTgt spid="4"/>
                                        </p:tgtEl>
                                        <p:attrNameLst>
                                          <p:attrName>ppt_y</p:attrName>
                                        </p:attrNameLst>
                                      </p:cBhvr>
                                      <p:tavLst>
                                        <p:tav tm="0">
                                          <p:val>
                                            <p:strVal val="#ppt_y+.1"/>
                                          </p:val>
                                        </p:tav>
                                        <p:tav tm="100000">
                                          <p:val>
                                            <p:strVal val="#ppt_y"/>
                                          </p:val>
                                        </p:tav>
                                      </p:tavLst>
                                    </p:anim>
                                  </p:childTnLst>
                                </p:cTn>
                              </p:par>
                            </p:childTnLst>
                          </p:cTn>
                        </p:par>
                        <p:par>
                          <p:cTn id="24" fill="hold">
                            <p:stCondLst>
                              <p:cond delay="1000"/>
                            </p:stCondLst>
                            <p:childTnLst>
                              <p:par>
                                <p:cTn id="25" presetID="53" presetClass="entr" presetSubtype="16" fill="hold" grpId="0" nodeType="afterEffect">
                                  <p:stCondLst>
                                    <p:cond delay="0"/>
                                  </p:stCondLst>
                                  <p:childTnLst>
                                    <p:set>
                                      <p:cBhvr>
                                        <p:cTn id="26" dur="1" fill="hold">
                                          <p:stCondLst>
                                            <p:cond delay="0"/>
                                          </p:stCondLst>
                                        </p:cTn>
                                        <p:tgtEl>
                                          <p:spTgt spid="6"/>
                                        </p:tgtEl>
                                        <p:attrNameLst>
                                          <p:attrName>style.visibility</p:attrName>
                                        </p:attrNameLst>
                                      </p:cBhvr>
                                      <p:to>
                                        <p:strVal val="visible"/>
                                      </p:to>
                                    </p:set>
                                    <p:anim calcmode="lin" valueType="num">
                                      <p:cBhvr>
                                        <p:cTn id="27" dur="500" fill="hold"/>
                                        <p:tgtEl>
                                          <p:spTgt spid="6"/>
                                        </p:tgtEl>
                                        <p:attrNameLst>
                                          <p:attrName>ppt_w</p:attrName>
                                        </p:attrNameLst>
                                      </p:cBhvr>
                                      <p:tavLst>
                                        <p:tav tm="0">
                                          <p:val>
                                            <p:fltVal val="0"/>
                                          </p:val>
                                        </p:tav>
                                        <p:tav tm="100000">
                                          <p:val>
                                            <p:strVal val="#ppt_w"/>
                                          </p:val>
                                        </p:tav>
                                      </p:tavLst>
                                    </p:anim>
                                    <p:anim calcmode="lin" valueType="num">
                                      <p:cBhvr>
                                        <p:cTn id="28" dur="500" fill="hold"/>
                                        <p:tgtEl>
                                          <p:spTgt spid="6"/>
                                        </p:tgtEl>
                                        <p:attrNameLst>
                                          <p:attrName>ppt_h</p:attrName>
                                        </p:attrNameLst>
                                      </p:cBhvr>
                                      <p:tavLst>
                                        <p:tav tm="0">
                                          <p:val>
                                            <p:fltVal val="0"/>
                                          </p:val>
                                        </p:tav>
                                        <p:tav tm="100000">
                                          <p:val>
                                            <p:strVal val="#ppt_h"/>
                                          </p:val>
                                        </p:tav>
                                      </p:tavLst>
                                    </p:anim>
                                    <p:animEffect transition="in" filter="fade">
                                      <p:cBhvr>
                                        <p:cTn id="29" dur="500"/>
                                        <p:tgtEl>
                                          <p:spTgt spid="6"/>
                                        </p:tgtEl>
                                      </p:cBhvr>
                                    </p:animEffect>
                                  </p:childTnLst>
                                </p:cTn>
                              </p:par>
                            </p:childTnLst>
                          </p:cTn>
                        </p:par>
                        <p:par>
                          <p:cTn id="30" fill="hold">
                            <p:stCondLst>
                              <p:cond delay="1500"/>
                            </p:stCondLst>
                            <p:childTnLst>
                              <p:par>
                                <p:cTn id="31" presetID="53" presetClass="entr" presetSubtype="16" fill="hold" grpId="0" nodeType="afterEffect">
                                  <p:stCondLst>
                                    <p:cond delay="0"/>
                                  </p:stCondLst>
                                  <p:childTnLst>
                                    <p:set>
                                      <p:cBhvr>
                                        <p:cTn id="32" dur="1" fill="hold">
                                          <p:stCondLst>
                                            <p:cond delay="0"/>
                                          </p:stCondLst>
                                        </p:cTn>
                                        <p:tgtEl>
                                          <p:spTgt spid="13"/>
                                        </p:tgtEl>
                                        <p:attrNameLst>
                                          <p:attrName>style.visibility</p:attrName>
                                        </p:attrNameLst>
                                      </p:cBhvr>
                                      <p:to>
                                        <p:strVal val="visible"/>
                                      </p:to>
                                    </p:set>
                                    <p:anim calcmode="lin" valueType="num">
                                      <p:cBhvr>
                                        <p:cTn id="33" dur="500" fill="hold"/>
                                        <p:tgtEl>
                                          <p:spTgt spid="13"/>
                                        </p:tgtEl>
                                        <p:attrNameLst>
                                          <p:attrName>ppt_w</p:attrName>
                                        </p:attrNameLst>
                                      </p:cBhvr>
                                      <p:tavLst>
                                        <p:tav tm="0">
                                          <p:val>
                                            <p:fltVal val="0"/>
                                          </p:val>
                                        </p:tav>
                                        <p:tav tm="100000">
                                          <p:val>
                                            <p:strVal val="#ppt_w"/>
                                          </p:val>
                                        </p:tav>
                                      </p:tavLst>
                                    </p:anim>
                                    <p:anim calcmode="lin" valueType="num">
                                      <p:cBhvr>
                                        <p:cTn id="34" dur="500" fill="hold"/>
                                        <p:tgtEl>
                                          <p:spTgt spid="13"/>
                                        </p:tgtEl>
                                        <p:attrNameLst>
                                          <p:attrName>ppt_h</p:attrName>
                                        </p:attrNameLst>
                                      </p:cBhvr>
                                      <p:tavLst>
                                        <p:tav tm="0">
                                          <p:val>
                                            <p:fltVal val="0"/>
                                          </p:val>
                                        </p:tav>
                                        <p:tav tm="100000">
                                          <p:val>
                                            <p:strVal val="#ppt_h"/>
                                          </p:val>
                                        </p:tav>
                                      </p:tavLst>
                                    </p:anim>
                                    <p:animEffect transition="in" filter="fade">
                                      <p:cBhvr>
                                        <p:cTn id="35" dur="500"/>
                                        <p:tgtEl>
                                          <p:spTgt spid="13"/>
                                        </p:tgtEl>
                                      </p:cBhvr>
                                    </p:animEffect>
                                  </p:childTnLst>
                                </p:cTn>
                              </p:par>
                            </p:childTnLst>
                          </p:cTn>
                        </p:par>
                      </p:childTnLst>
                    </p:cTn>
                  </p:par>
                  <p:par>
                    <p:cTn id="36" fill="hold">
                      <p:stCondLst>
                        <p:cond delay="indefinite"/>
                      </p:stCondLst>
                      <p:childTnLst>
                        <p:par>
                          <p:cTn id="37" fill="hold">
                            <p:stCondLst>
                              <p:cond delay="0"/>
                            </p:stCondLst>
                            <p:childTnLst>
                              <p:par>
                                <p:cTn id="38" presetID="47" presetClass="entr" presetSubtype="0" fill="hold" grpId="0" nodeType="clickEffect">
                                  <p:stCondLst>
                                    <p:cond delay="0"/>
                                  </p:stCondLst>
                                  <p:childTnLst>
                                    <p:set>
                                      <p:cBhvr>
                                        <p:cTn id="39" dur="1" fill="hold">
                                          <p:stCondLst>
                                            <p:cond delay="0"/>
                                          </p:stCondLst>
                                        </p:cTn>
                                        <p:tgtEl>
                                          <p:spTgt spid="25"/>
                                        </p:tgtEl>
                                        <p:attrNameLst>
                                          <p:attrName>style.visibility</p:attrName>
                                        </p:attrNameLst>
                                      </p:cBhvr>
                                      <p:to>
                                        <p:strVal val="visible"/>
                                      </p:to>
                                    </p:set>
                                    <p:animEffect transition="in" filter="fade">
                                      <p:cBhvr>
                                        <p:cTn id="40" dur="1000"/>
                                        <p:tgtEl>
                                          <p:spTgt spid="25"/>
                                        </p:tgtEl>
                                      </p:cBhvr>
                                    </p:animEffect>
                                    <p:anim calcmode="lin" valueType="num">
                                      <p:cBhvr>
                                        <p:cTn id="41" dur="1000" fill="hold"/>
                                        <p:tgtEl>
                                          <p:spTgt spid="25"/>
                                        </p:tgtEl>
                                        <p:attrNameLst>
                                          <p:attrName>ppt_x</p:attrName>
                                        </p:attrNameLst>
                                      </p:cBhvr>
                                      <p:tavLst>
                                        <p:tav tm="0">
                                          <p:val>
                                            <p:strVal val="#ppt_x"/>
                                          </p:val>
                                        </p:tav>
                                        <p:tav tm="100000">
                                          <p:val>
                                            <p:strVal val="#ppt_x"/>
                                          </p:val>
                                        </p:tav>
                                      </p:tavLst>
                                    </p:anim>
                                    <p:anim calcmode="lin" valueType="num">
                                      <p:cBhvr>
                                        <p:cTn id="42" dur="1000" fill="hold"/>
                                        <p:tgtEl>
                                          <p:spTgt spid="25"/>
                                        </p:tgtEl>
                                        <p:attrNameLst>
                                          <p:attrName>ppt_y</p:attrName>
                                        </p:attrNameLst>
                                      </p:cBhvr>
                                      <p:tavLst>
                                        <p:tav tm="0">
                                          <p:val>
                                            <p:strVal val="#ppt_y-.1"/>
                                          </p:val>
                                        </p:tav>
                                        <p:tav tm="100000">
                                          <p:val>
                                            <p:strVal val="#ppt_y"/>
                                          </p:val>
                                        </p:tav>
                                      </p:tavLst>
                                    </p:anim>
                                  </p:childTnLst>
                                </p:cTn>
                              </p:par>
                            </p:childTnLst>
                          </p:cTn>
                        </p:par>
                        <p:par>
                          <p:cTn id="43" fill="hold">
                            <p:stCondLst>
                              <p:cond delay="1000"/>
                            </p:stCondLst>
                            <p:childTnLst>
                              <p:par>
                                <p:cTn id="44" presetID="55" presetClass="entr" presetSubtype="0" fill="hold" grpId="0" nodeType="afterEffect">
                                  <p:stCondLst>
                                    <p:cond delay="0"/>
                                  </p:stCondLst>
                                  <p:childTnLst>
                                    <p:set>
                                      <p:cBhvr>
                                        <p:cTn id="45" dur="1" fill="hold">
                                          <p:stCondLst>
                                            <p:cond delay="0"/>
                                          </p:stCondLst>
                                        </p:cTn>
                                        <p:tgtEl>
                                          <p:spTgt spid="23"/>
                                        </p:tgtEl>
                                        <p:attrNameLst>
                                          <p:attrName>style.visibility</p:attrName>
                                        </p:attrNameLst>
                                      </p:cBhvr>
                                      <p:to>
                                        <p:strVal val="visible"/>
                                      </p:to>
                                    </p:set>
                                    <p:anim calcmode="lin" valueType="num">
                                      <p:cBhvr>
                                        <p:cTn id="46" dur="1000" fill="hold"/>
                                        <p:tgtEl>
                                          <p:spTgt spid="23"/>
                                        </p:tgtEl>
                                        <p:attrNameLst>
                                          <p:attrName>ppt_w</p:attrName>
                                        </p:attrNameLst>
                                      </p:cBhvr>
                                      <p:tavLst>
                                        <p:tav tm="0">
                                          <p:val>
                                            <p:strVal val="#ppt_w*0.70"/>
                                          </p:val>
                                        </p:tav>
                                        <p:tav tm="100000">
                                          <p:val>
                                            <p:strVal val="#ppt_w"/>
                                          </p:val>
                                        </p:tav>
                                      </p:tavLst>
                                    </p:anim>
                                    <p:anim calcmode="lin" valueType="num">
                                      <p:cBhvr>
                                        <p:cTn id="47" dur="1000" fill="hold"/>
                                        <p:tgtEl>
                                          <p:spTgt spid="23"/>
                                        </p:tgtEl>
                                        <p:attrNameLst>
                                          <p:attrName>ppt_h</p:attrName>
                                        </p:attrNameLst>
                                      </p:cBhvr>
                                      <p:tavLst>
                                        <p:tav tm="0">
                                          <p:val>
                                            <p:strVal val="#ppt_h"/>
                                          </p:val>
                                        </p:tav>
                                        <p:tav tm="100000">
                                          <p:val>
                                            <p:strVal val="#ppt_h"/>
                                          </p:val>
                                        </p:tav>
                                      </p:tavLst>
                                    </p:anim>
                                    <p:animEffect transition="in" filter="fade">
                                      <p:cBhvr>
                                        <p:cTn id="48" dur="1000"/>
                                        <p:tgtEl>
                                          <p:spTgt spid="23"/>
                                        </p:tgtEl>
                                      </p:cBhvr>
                                    </p:animEffect>
                                  </p:childTnLst>
                                </p:cTn>
                              </p:par>
                              <p:par>
                                <p:cTn id="49" presetID="55" presetClass="entr" presetSubtype="0" fill="hold" nodeType="withEffect">
                                  <p:stCondLst>
                                    <p:cond delay="0"/>
                                  </p:stCondLst>
                                  <p:childTnLst>
                                    <p:set>
                                      <p:cBhvr>
                                        <p:cTn id="50" dur="1" fill="hold">
                                          <p:stCondLst>
                                            <p:cond delay="0"/>
                                          </p:stCondLst>
                                        </p:cTn>
                                        <p:tgtEl>
                                          <p:spTgt spid="24"/>
                                        </p:tgtEl>
                                        <p:attrNameLst>
                                          <p:attrName>style.visibility</p:attrName>
                                        </p:attrNameLst>
                                      </p:cBhvr>
                                      <p:to>
                                        <p:strVal val="visible"/>
                                      </p:to>
                                    </p:set>
                                    <p:anim calcmode="lin" valueType="num">
                                      <p:cBhvr>
                                        <p:cTn id="51" dur="1000" fill="hold"/>
                                        <p:tgtEl>
                                          <p:spTgt spid="24"/>
                                        </p:tgtEl>
                                        <p:attrNameLst>
                                          <p:attrName>ppt_w</p:attrName>
                                        </p:attrNameLst>
                                      </p:cBhvr>
                                      <p:tavLst>
                                        <p:tav tm="0">
                                          <p:val>
                                            <p:strVal val="#ppt_w*0.70"/>
                                          </p:val>
                                        </p:tav>
                                        <p:tav tm="100000">
                                          <p:val>
                                            <p:strVal val="#ppt_w"/>
                                          </p:val>
                                        </p:tav>
                                      </p:tavLst>
                                    </p:anim>
                                    <p:anim calcmode="lin" valueType="num">
                                      <p:cBhvr>
                                        <p:cTn id="52" dur="1000" fill="hold"/>
                                        <p:tgtEl>
                                          <p:spTgt spid="24"/>
                                        </p:tgtEl>
                                        <p:attrNameLst>
                                          <p:attrName>ppt_h</p:attrName>
                                        </p:attrNameLst>
                                      </p:cBhvr>
                                      <p:tavLst>
                                        <p:tav tm="0">
                                          <p:val>
                                            <p:strVal val="#ppt_h"/>
                                          </p:val>
                                        </p:tav>
                                        <p:tav tm="100000">
                                          <p:val>
                                            <p:strVal val="#ppt_h"/>
                                          </p:val>
                                        </p:tav>
                                      </p:tavLst>
                                    </p:anim>
                                    <p:animEffect transition="in" filter="fade">
                                      <p:cBhvr>
                                        <p:cTn id="53" dur="1000"/>
                                        <p:tgtEl>
                                          <p:spTgt spid="24"/>
                                        </p:tgtEl>
                                      </p:cBhvr>
                                    </p:animEffect>
                                  </p:childTnLst>
                                </p:cTn>
                              </p:par>
                              <p:par>
                                <p:cTn id="54" presetID="55" presetClass="entr" presetSubtype="0" fill="hold" grpId="0" nodeType="withEffect">
                                  <p:stCondLst>
                                    <p:cond delay="0"/>
                                  </p:stCondLst>
                                  <p:childTnLst>
                                    <p:set>
                                      <p:cBhvr>
                                        <p:cTn id="55" dur="1" fill="hold">
                                          <p:stCondLst>
                                            <p:cond delay="0"/>
                                          </p:stCondLst>
                                        </p:cTn>
                                        <p:tgtEl>
                                          <p:spTgt spid="27"/>
                                        </p:tgtEl>
                                        <p:attrNameLst>
                                          <p:attrName>style.visibility</p:attrName>
                                        </p:attrNameLst>
                                      </p:cBhvr>
                                      <p:to>
                                        <p:strVal val="visible"/>
                                      </p:to>
                                    </p:set>
                                    <p:anim calcmode="lin" valueType="num">
                                      <p:cBhvr>
                                        <p:cTn id="56" dur="1000" fill="hold"/>
                                        <p:tgtEl>
                                          <p:spTgt spid="27"/>
                                        </p:tgtEl>
                                        <p:attrNameLst>
                                          <p:attrName>ppt_w</p:attrName>
                                        </p:attrNameLst>
                                      </p:cBhvr>
                                      <p:tavLst>
                                        <p:tav tm="0">
                                          <p:val>
                                            <p:strVal val="#ppt_w*0.70"/>
                                          </p:val>
                                        </p:tav>
                                        <p:tav tm="100000">
                                          <p:val>
                                            <p:strVal val="#ppt_w"/>
                                          </p:val>
                                        </p:tav>
                                      </p:tavLst>
                                    </p:anim>
                                    <p:anim calcmode="lin" valueType="num">
                                      <p:cBhvr>
                                        <p:cTn id="57" dur="1000" fill="hold"/>
                                        <p:tgtEl>
                                          <p:spTgt spid="27"/>
                                        </p:tgtEl>
                                        <p:attrNameLst>
                                          <p:attrName>ppt_h</p:attrName>
                                        </p:attrNameLst>
                                      </p:cBhvr>
                                      <p:tavLst>
                                        <p:tav tm="0">
                                          <p:val>
                                            <p:strVal val="#ppt_h"/>
                                          </p:val>
                                        </p:tav>
                                        <p:tav tm="100000">
                                          <p:val>
                                            <p:strVal val="#ppt_h"/>
                                          </p:val>
                                        </p:tav>
                                      </p:tavLst>
                                    </p:anim>
                                    <p:animEffect transition="in" filter="fade">
                                      <p:cBhvr>
                                        <p:cTn id="58" dur="1000"/>
                                        <p:tgtEl>
                                          <p:spTgt spid="27"/>
                                        </p:tgtEl>
                                      </p:cBhvr>
                                    </p:animEffect>
                                  </p:childTnLst>
                                </p:cTn>
                              </p:par>
                              <p:par>
                                <p:cTn id="59" presetID="55" presetClass="entr" presetSubtype="0" fill="hold" grpId="0" nodeType="withEffect">
                                  <p:stCondLst>
                                    <p:cond delay="0"/>
                                  </p:stCondLst>
                                  <p:childTnLst>
                                    <p:set>
                                      <p:cBhvr>
                                        <p:cTn id="60" dur="1" fill="hold">
                                          <p:stCondLst>
                                            <p:cond delay="0"/>
                                          </p:stCondLst>
                                        </p:cTn>
                                        <p:tgtEl>
                                          <p:spTgt spid="28"/>
                                        </p:tgtEl>
                                        <p:attrNameLst>
                                          <p:attrName>style.visibility</p:attrName>
                                        </p:attrNameLst>
                                      </p:cBhvr>
                                      <p:to>
                                        <p:strVal val="visible"/>
                                      </p:to>
                                    </p:set>
                                    <p:anim calcmode="lin" valueType="num">
                                      <p:cBhvr>
                                        <p:cTn id="61" dur="1000" fill="hold"/>
                                        <p:tgtEl>
                                          <p:spTgt spid="28"/>
                                        </p:tgtEl>
                                        <p:attrNameLst>
                                          <p:attrName>ppt_w</p:attrName>
                                        </p:attrNameLst>
                                      </p:cBhvr>
                                      <p:tavLst>
                                        <p:tav tm="0">
                                          <p:val>
                                            <p:strVal val="#ppt_w*0.70"/>
                                          </p:val>
                                        </p:tav>
                                        <p:tav tm="100000">
                                          <p:val>
                                            <p:strVal val="#ppt_w"/>
                                          </p:val>
                                        </p:tav>
                                      </p:tavLst>
                                    </p:anim>
                                    <p:anim calcmode="lin" valueType="num">
                                      <p:cBhvr>
                                        <p:cTn id="62" dur="1000" fill="hold"/>
                                        <p:tgtEl>
                                          <p:spTgt spid="28"/>
                                        </p:tgtEl>
                                        <p:attrNameLst>
                                          <p:attrName>ppt_h</p:attrName>
                                        </p:attrNameLst>
                                      </p:cBhvr>
                                      <p:tavLst>
                                        <p:tav tm="0">
                                          <p:val>
                                            <p:strVal val="#ppt_h"/>
                                          </p:val>
                                        </p:tav>
                                        <p:tav tm="100000">
                                          <p:val>
                                            <p:strVal val="#ppt_h"/>
                                          </p:val>
                                        </p:tav>
                                      </p:tavLst>
                                    </p:anim>
                                    <p:animEffect transition="in" filter="fade">
                                      <p:cBhvr>
                                        <p:cTn id="63" dur="1000"/>
                                        <p:tgtEl>
                                          <p:spTgt spid="28"/>
                                        </p:tgtEl>
                                      </p:cBhvr>
                                    </p:animEffect>
                                  </p:childTnLst>
                                </p:cTn>
                              </p:par>
                              <p:par>
                                <p:cTn id="64" presetID="55" presetClass="entr" presetSubtype="0" fill="hold" grpId="0" nodeType="withEffect">
                                  <p:stCondLst>
                                    <p:cond delay="0"/>
                                  </p:stCondLst>
                                  <p:childTnLst>
                                    <p:set>
                                      <p:cBhvr>
                                        <p:cTn id="65" dur="1" fill="hold">
                                          <p:stCondLst>
                                            <p:cond delay="0"/>
                                          </p:stCondLst>
                                        </p:cTn>
                                        <p:tgtEl>
                                          <p:spTgt spid="29"/>
                                        </p:tgtEl>
                                        <p:attrNameLst>
                                          <p:attrName>style.visibility</p:attrName>
                                        </p:attrNameLst>
                                      </p:cBhvr>
                                      <p:to>
                                        <p:strVal val="visible"/>
                                      </p:to>
                                    </p:set>
                                    <p:anim calcmode="lin" valueType="num">
                                      <p:cBhvr>
                                        <p:cTn id="66" dur="1000" fill="hold"/>
                                        <p:tgtEl>
                                          <p:spTgt spid="29"/>
                                        </p:tgtEl>
                                        <p:attrNameLst>
                                          <p:attrName>ppt_w</p:attrName>
                                        </p:attrNameLst>
                                      </p:cBhvr>
                                      <p:tavLst>
                                        <p:tav tm="0">
                                          <p:val>
                                            <p:strVal val="#ppt_w*0.70"/>
                                          </p:val>
                                        </p:tav>
                                        <p:tav tm="100000">
                                          <p:val>
                                            <p:strVal val="#ppt_w"/>
                                          </p:val>
                                        </p:tav>
                                      </p:tavLst>
                                    </p:anim>
                                    <p:anim calcmode="lin" valueType="num">
                                      <p:cBhvr>
                                        <p:cTn id="67" dur="1000" fill="hold"/>
                                        <p:tgtEl>
                                          <p:spTgt spid="29"/>
                                        </p:tgtEl>
                                        <p:attrNameLst>
                                          <p:attrName>ppt_h</p:attrName>
                                        </p:attrNameLst>
                                      </p:cBhvr>
                                      <p:tavLst>
                                        <p:tav tm="0">
                                          <p:val>
                                            <p:strVal val="#ppt_h"/>
                                          </p:val>
                                        </p:tav>
                                        <p:tav tm="100000">
                                          <p:val>
                                            <p:strVal val="#ppt_h"/>
                                          </p:val>
                                        </p:tav>
                                      </p:tavLst>
                                    </p:anim>
                                    <p:animEffect transition="in" filter="fade">
                                      <p:cBhvr>
                                        <p:cTn id="68" dur="1000"/>
                                        <p:tgtEl>
                                          <p:spTgt spid="29"/>
                                        </p:tgtEl>
                                      </p:cBhvr>
                                    </p:animEffect>
                                  </p:childTnLst>
                                </p:cTn>
                              </p:par>
                            </p:childTnLst>
                          </p:cTn>
                        </p:par>
                      </p:childTnLst>
                    </p:cTn>
                  </p:par>
                  <p:par>
                    <p:cTn id="69" fill="hold">
                      <p:stCondLst>
                        <p:cond delay="indefinite"/>
                      </p:stCondLst>
                      <p:childTnLst>
                        <p:par>
                          <p:cTn id="70" fill="hold">
                            <p:stCondLst>
                              <p:cond delay="0"/>
                            </p:stCondLst>
                            <p:childTnLst>
                              <p:par>
                                <p:cTn id="71" presetID="55" presetClass="entr" presetSubtype="0" fill="hold" grpId="0" nodeType="clickEffect">
                                  <p:stCondLst>
                                    <p:cond delay="0"/>
                                  </p:stCondLst>
                                  <p:childTnLst>
                                    <p:set>
                                      <p:cBhvr>
                                        <p:cTn id="72" dur="1" fill="hold">
                                          <p:stCondLst>
                                            <p:cond delay="0"/>
                                          </p:stCondLst>
                                        </p:cTn>
                                        <p:tgtEl>
                                          <p:spTgt spid="30"/>
                                        </p:tgtEl>
                                        <p:attrNameLst>
                                          <p:attrName>style.visibility</p:attrName>
                                        </p:attrNameLst>
                                      </p:cBhvr>
                                      <p:to>
                                        <p:strVal val="visible"/>
                                      </p:to>
                                    </p:set>
                                    <p:anim calcmode="lin" valueType="num">
                                      <p:cBhvr>
                                        <p:cTn id="73" dur="1000" fill="hold"/>
                                        <p:tgtEl>
                                          <p:spTgt spid="30"/>
                                        </p:tgtEl>
                                        <p:attrNameLst>
                                          <p:attrName>ppt_w</p:attrName>
                                        </p:attrNameLst>
                                      </p:cBhvr>
                                      <p:tavLst>
                                        <p:tav tm="0">
                                          <p:val>
                                            <p:strVal val="#ppt_w*0.70"/>
                                          </p:val>
                                        </p:tav>
                                        <p:tav tm="100000">
                                          <p:val>
                                            <p:strVal val="#ppt_w"/>
                                          </p:val>
                                        </p:tav>
                                      </p:tavLst>
                                    </p:anim>
                                    <p:anim calcmode="lin" valueType="num">
                                      <p:cBhvr>
                                        <p:cTn id="74" dur="1000" fill="hold"/>
                                        <p:tgtEl>
                                          <p:spTgt spid="30"/>
                                        </p:tgtEl>
                                        <p:attrNameLst>
                                          <p:attrName>ppt_h</p:attrName>
                                        </p:attrNameLst>
                                      </p:cBhvr>
                                      <p:tavLst>
                                        <p:tav tm="0">
                                          <p:val>
                                            <p:strVal val="#ppt_h"/>
                                          </p:val>
                                        </p:tav>
                                        <p:tav tm="100000">
                                          <p:val>
                                            <p:strVal val="#ppt_h"/>
                                          </p:val>
                                        </p:tav>
                                      </p:tavLst>
                                    </p:anim>
                                    <p:animEffect transition="in" filter="fade">
                                      <p:cBhvr>
                                        <p:cTn id="75" dur="1000"/>
                                        <p:tgtEl>
                                          <p:spTgt spid="30"/>
                                        </p:tgtEl>
                                      </p:cBhvr>
                                    </p:animEffect>
                                  </p:childTnLst>
                                </p:cTn>
                              </p:par>
                              <p:par>
                                <p:cTn id="76" presetID="55" presetClass="entr" presetSubtype="0" fill="hold" grpId="0" nodeType="withEffect">
                                  <p:stCondLst>
                                    <p:cond delay="0"/>
                                  </p:stCondLst>
                                  <p:childTnLst>
                                    <p:set>
                                      <p:cBhvr>
                                        <p:cTn id="77" dur="1" fill="hold">
                                          <p:stCondLst>
                                            <p:cond delay="0"/>
                                          </p:stCondLst>
                                        </p:cTn>
                                        <p:tgtEl>
                                          <p:spTgt spid="31"/>
                                        </p:tgtEl>
                                        <p:attrNameLst>
                                          <p:attrName>style.visibility</p:attrName>
                                        </p:attrNameLst>
                                      </p:cBhvr>
                                      <p:to>
                                        <p:strVal val="visible"/>
                                      </p:to>
                                    </p:set>
                                    <p:anim calcmode="lin" valueType="num">
                                      <p:cBhvr>
                                        <p:cTn id="78" dur="1000" fill="hold"/>
                                        <p:tgtEl>
                                          <p:spTgt spid="31"/>
                                        </p:tgtEl>
                                        <p:attrNameLst>
                                          <p:attrName>ppt_w</p:attrName>
                                        </p:attrNameLst>
                                      </p:cBhvr>
                                      <p:tavLst>
                                        <p:tav tm="0">
                                          <p:val>
                                            <p:strVal val="#ppt_w*0.70"/>
                                          </p:val>
                                        </p:tav>
                                        <p:tav tm="100000">
                                          <p:val>
                                            <p:strVal val="#ppt_w"/>
                                          </p:val>
                                        </p:tav>
                                      </p:tavLst>
                                    </p:anim>
                                    <p:anim calcmode="lin" valueType="num">
                                      <p:cBhvr>
                                        <p:cTn id="79" dur="1000" fill="hold"/>
                                        <p:tgtEl>
                                          <p:spTgt spid="31"/>
                                        </p:tgtEl>
                                        <p:attrNameLst>
                                          <p:attrName>ppt_h</p:attrName>
                                        </p:attrNameLst>
                                      </p:cBhvr>
                                      <p:tavLst>
                                        <p:tav tm="0">
                                          <p:val>
                                            <p:strVal val="#ppt_h"/>
                                          </p:val>
                                        </p:tav>
                                        <p:tav tm="100000">
                                          <p:val>
                                            <p:strVal val="#ppt_h"/>
                                          </p:val>
                                        </p:tav>
                                      </p:tavLst>
                                    </p:anim>
                                    <p:animEffect transition="in" filter="fade">
                                      <p:cBhvr>
                                        <p:cTn id="80" dur="1000"/>
                                        <p:tgtEl>
                                          <p:spTgt spid="31"/>
                                        </p:tgtEl>
                                      </p:cBhvr>
                                    </p:animEffect>
                                  </p:childTnLst>
                                </p:cTn>
                              </p:par>
                            </p:childTnLst>
                          </p:cTn>
                        </p:par>
                        <p:par>
                          <p:cTn id="81" fill="hold">
                            <p:stCondLst>
                              <p:cond delay="1000"/>
                            </p:stCondLst>
                            <p:childTnLst>
                              <p:par>
                                <p:cTn id="82" presetID="53" presetClass="entr" presetSubtype="16" fill="hold" grpId="0" nodeType="afterEffect">
                                  <p:stCondLst>
                                    <p:cond delay="0"/>
                                  </p:stCondLst>
                                  <p:childTnLst>
                                    <p:set>
                                      <p:cBhvr>
                                        <p:cTn id="83" dur="1" fill="hold">
                                          <p:stCondLst>
                                            <p:cond delay="0"/>
                                          </p:stCondLst>
                                        </p:cTn>
                                        <p:tgtEl>
                                          <p:spTgt spid="32"/>
                                        </p:tgtEl>
                                        <p:attrNameLst>
                                          <p:attrName>style.visibility</p:attrName>
                                        </p:attrNameLst>
                                      </p:cBhvr>
                                      <p:to>
                                        <p:strVal val="visible"/>
                                      </p:to>
                                    </p:set>
                                    <p:anim calcmode="lin" valueType="num">
                                      <p:cBhvr>
                                        <p:cTn id="84" dur="500" fill="hold"/>
                                        <p:tgtEl>
                                          <p:spTgt spid="32"/>
                                        </p:tgtEl>
                                        <p:attrNameLst>
                                          <p:attrName>ppt_w</p:attrName>
                                        </p:attrNameLst>
                                      </p:cBhvr>
                                      <p:tavLst>
                                        <p:tav tm="0">
                                          <p:val>
                                            <p:fltVal val="0"/>
                                          </p:val>
                                        </p:tav>
                                        <p:tav tm="100000">
                                          <p:val>
                                            <p:strVal val="#ppt_w"/>
                                          </p:val>
                                        </p:tav>
                                      </p:tavLst>
                                    </p:anim>
                                    <p:anim calcmode="lin" valueType="num">
                                      <p:cBhvr>
                                        <p:cTn id="85" dur="500" fill="hold"/>
                                        <p:tgtEl>
                                          <p:spTgt spid="32"/>
                                        </p:tgtEl>
                                        <p:attrNameLst>
                                          <p:attrName>ppt_h</p:attrName>
                                        </p:attrNameLst>
                                      </p:cBhvr>
                                      <p:tavLst>
                                        <p:tav tm="0">
                                          <p:val>
                                            <p:fltVal val="0"/>
                                          </p:val>
                                        </p:tav>
                                        <p:tav tm="100000">
                                          <p:val>
                                            <p:strVal val="#ppt_h"/>
                                          </p:val>
                                        </p:tav>
                                      </p:tavLst>
                                    </p:anim>
                                    <p:animEffect transition="in" filter="fade">
                                      <p:cBhvr>
                                        <p:cTn id="86" dur="500"/>
                                        <p:tgtEl>
                                          <p:spTgt spid="32"/>
                                        </p:tgtEl>
                                      </p:cBhvr>
                                    </p:animEffect>
                                  </p:childTnLst>
                                </p:cTn>
                              </p:par>
                            </p:childTnLst>
                          </p:cTn>
                        </p:par>
                        <p:par>
                          <p:cTn id="87" fill="hold">
                            <p:stCondLst>
                              <p:cond delay="1500"/>
                            </p:stCondLst>
                            <p:childTnLst>
                              <p:par>
                                <p:cTn id="88" presetID="37" presetClass="entr" presetSubtype="0" fill="hold" grpId="0" nodeType="afterEffect">
                                  <p:stCondLst>
                                    <p:cond delay="0"/>
                                  </p:stCondLst>
                                  <p:childTnLst>
                                    <p:set>
                                      <p:cBhvr>
                                        <p:cTn id="89" dur="1" fill="hold">
                                          <p:stCondLst>
                                            <p:cond delay="0"/>
                                          </p:stCondLst>
                                        </p:cTn>
                                        <p:tgtEl>
                                          <p:spTgt spid="33">
                                            <p:txEl>
                                              <p:pRg st="0" end="0"/>
                                            </p:txEl>
                                          </p:spTgt>
                                        </p:tgtEl>
                                        <p:attrNameLst>
                                          <p:attrName>style.visibility</p:attrName>
                                        </p:attrNameLst>
                                      </p:cBhvr>
                                      <p:to>
                                        <p:strVal val="visible"/>
                                      </p:to>
                                    </p:set>
                                    <p:animEffect transition="in" filter="fade">
                                      <p:cBhvr>
                                        <p:cTn id="90" dur="1000"/>
                                        <p:tgtEl>
                                          <p:spTgt spid="33">
                                            <p:txEl>
                                              <p:pRg st="0" end="0"/>
                                            </p:txEl>
                                          </p:spTgt>
                                        </p:tgtEl>
                                      </p:cBhvr>
                                    </p:animEffect>
                                    <p:anim calcmode="lin" valueType="num">
                                      <p:cBhvr>
                                        <p:cTn id="91" dur="1000" fill="hold"/>
                                        <p:tgtEl>
                                          <p:spTgt spid="33">
                                            <p:txEl>
                                              <p:pRg st="0" end="0"/>
                                            </p:txEl>
                                          </p:spTgt>
                                        </p:tgtEl>
                                        <p:attrNameLst>
                                          <p:attrName>ppt_x</p:attrName>
                                        </p:attrNameLst>
                                      </p:cBhvr>
                                      <p:tavLst>
                                        <p:tav tm="0">
                                          <p:val>
                                            <p:strVal val="#ppt_x"/>
                                          </p:val>
                                        </p:tav>
                                        <p:tav tm="100000">
                                          <p:val>
                                            <p:strVal val="#ppt_x"/>
                                          </p:val>
                                        </p:tav>
                                      </p:tavLst>
                                    </p:anim>
                                    <p:anim calcmode="lin" valueType="num">
                                      <p:cBhvr>
                                        <p:cTn id="92" dur="900" decel="100000" fill="hold"/>
                                        <p:tgtEl>
                                          <p:spTgt spid="33">
                                            <p:txEl>
                                              <p:pRg st="0" end="0"/>
                                            </p:txEl>
                                          </p:spTgt>
                                        </p:tgtEl>
                                        <p:attrNameLst>
                                          <p:attrName>ppt_y</p:attrName>
                                        </p:attrNameLst>
                                      </p:cBhvr>
                                      <p:tavLst>
                                        <p:tav tm="0">
                                          <p:val>
                                            <p:strVal val="#ppt_y+1"/>
                                          </p:val>
                                        </p:tav>
                                        <p:tav tm="100000">
                                          <p:val>
                                            <p:strVal val="#ppt_y-.03"/>
                                          </p:val>
                                        </p:tav>
                                      </p:tavLst>
                                    </p:anim>
                                    <p:anim calcmode="lin" valueType="num">
                                      <p:cBhvr>
                                        <p:cTn id="93" dur="100" accel="100000" fill="hold">
                                          <p:stCondLst>
                                            <p:cond delay="900"/>
                                          </p:stCondLst>
                                        </p:cTn>
                                        <p:tgtEl>
                                          <p:spTgt spid="33">
                                            <p:txEl>
                                              <p:pRg st="0" end="0"/>
                                            </p:txEl>
                                          </p:spTgt>
                                        </p:tgtEl>
                                        <p:attrNameLst>
                                          <p:attrName>ppt_y</p:attrName>
                                        </p:attrNameLst>
                                      </p:cBhvr>
                                      <p:tavLst>
                                        <p:tav tm="0">
                                          <p:val>
                                            <p:strVal val="#ppt_y-.03"/>
                                          </p:val>
                                        </p:tav>
                                        <p:tav tm="100000">
                                          <p:val>
                                            <p:strVal val="#ppt_y"/>
                                          </p:val>
                                        </p:tav>
                                      </p:tavLst>
                                    </p:anim>
                                  </p:childTnLst>
                                </p:cTn>
                              </p:par>
                            </p:childTnLst>
                          </p:cTn>
                        </p:par>
                        <p:par>
                          <p:cTn id="94" fill="hold">
                            <p:stCondLst>
                              <p:cond delay="2500"/>
                            </p:stCondLst>
                            <p:childTnLst>
                              <p:par>
                                <p:cTn id="95" presetID="37" presetClass="entr" presetSubtype="0" fill="hold" grpId="0" nodeType="afterEffect">
                                  <p:stCondLst>
                                    <p:cond delay="0"/>
                                  </p:stCondLst>
                                  <p:childTnLst>
                                    <p:set>
                                      <p:cBhvr>
                                        <p:cTn id="96" dur="1" fill="hold">
                                          <p:stCondLst>
                                            <p:cond delay="0"/>
                                          </p:stCondLst>
                                        </p:cTn>
                                        <p:tgtEl>
                                          <p:spTgt spid="33">
                                            <p:txEl>
                                              <p:pRg st="1" end="1"/>
                                            </p:txEl>
                                          </p:spTgt>
                                        </p:tgtEl>
                                        <p:attrNameLst>
                                          <p:attrName>style.visibility</p:attrName>
                                        </p:attrNameLst>
                                      </p:cBhvr>
                                      <p:to>
                                        <p:strVal val="visible"/>
                                      </p:to>
                                    </p:set>
                                    <p:animEffect transition="in" filter="fade">
                                      <p:cBhvr>
                                        <p:cTn id="97" dur="1000"/>
                                        <p:tgtEl>
                                          <p:spTgt spid="33">
                                            <p:txEl>
                                              <p:pRg st="1" end="1"/>
                                            </p:txEl>
                                          </p:spTgt>
                                        </p:tgtEl>
                                      </p:cBhvr>
                                    </p:animEffect>
                                    <p:anim calcmode="lin" valueType="num">
                                      <p:cBhvr>
                                        <p:cTn id="98" dur="1000" fill="hold"/>
                                        <p:tgtEl>
                                          <p:spTgt spid="33">
                                            <p:txEl>
                                              <p:pRg st="1" end="1"/>
                                            </p:txEl>
                                          </p:spTgt>
                                        </p:tgtEl>
                                        <p:attrNameLst>
                                          <p:attrName>ppt_x</p:attrName>
                                        </p:attrNameLst>
                                      </p:cBhvr>
                                      <p:tavLst>
                                        <p:tav tm="0">
                                          <p:val>
                                            <p:strVal val="#ppt_x"/>
                                          </p:val>
                                        </p:tav>
                                        <p:tav tm="100000">
                                          <p:val>
                                            <p:strVal val="#ppt_x"/>
                                          </p:val>
                                        </p:tav>
                                      </p:tavLst>
                                    </p:anim>
                                    <p:anim calcmode="lin" valueType="num">
                                      <p:cBhvr>
                                        <p:cTn id="99" dur="900" decel="100000" fill="hold"/>
                                        <p:tgtEl>
                                          <p:spTgt spid="33">
                                            <p:txEl>
                                              <p:pRg st="1" end="1"/>
                                            </p:txEl>
                                          </p:spTgt>
                                        </p:tgtEl>
                                        <p:attrNameLst>
                                          <p:attrName>ppt_y</p:attrName>
                                        </p:attrNameLst>
                                      </p:cBhvr>
                                      <p:tavLst>
                                        <p:tav tm="0">
                                          <p:val>
                                            <p:strVal val="#ppt_y+1"/>
                                          </p:val>
                                        </p:tav>
                                        <p:tav tm="100000">
                                          <p:val>
                                            <p:strVal val="#ppt_y-.03"/>
                                          </p:val>
                                        </p:tav>
                                      </p:tavLst>
                                    </p:anim>
                                    <p:anim calcmode="lin" valueType="num">
                                      <p:cBhvr>
                                        <p:cTn id="100" dur="100" accel="100000" fill="hold">
                                          <p:stCondLst>
                                            <p:cond delay="900"/>
                                          </p:stCondLst>
                                        </p:cTn>
                                        <p:tgtEl>
                                          <p:spTgt spid="33">
                                            <p:txEl>
                                              <p:pRg st="1" end="1"/>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ldLvl="0" animBg="1"/>
      <p:bldP spid="17" grpId="0" bldLvl="0" animBg="1"/>
      <p:bldP spid="4" grpId="0"/>
      <p:bldP spid="6" grpId="0"/>
      <p:bldP spid="13" grpId="0"/>
      <p:bldP spid="23" grpId="0" animBg="1"/>
      <p:bldP spid="25" grpId="0" animBg="1"/>
      <p:bldP spid="27" grpId="0"/>
      <p:bldP spid="28" grpId="0"/>
      <p:bldP spid="29" grpId="0" animBg="1"/>
      <p:bldP spid="30" grpId="0" animBg="1"/>
      <p:bldP spid="31" grpId="0"/>
      <p:bldP spid="32" grpId="0"/>
      <p:bldP spid="33"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 name="Rounded Rectangle 47"/>
          <p:cNvSpPr/>
          <p:nvPr/>
        </p:nvSpPr>
        <p:spPr>
          <a:xfrm>
            <a:off x="6264678" y="4915787"/>
            <a:ext cx="3563679" cy="1562986"/>
          </a:xfrm>
          <a:prstGeom prst="roundRect">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err="1" smtClean="0">
                <a:solidFill>
                  <a:schemeClr val="tx1"/>
                </a:solidFill>
              </a:rPr>
              <a:t>Campuchia</a:t>
            </a:r>
            <a:endParaRPr lang="en-US" dirty="0">
              <a:solidFill>
                <a:schemeClr val="tx1"/>
              </a:solidFill>
            </a:endParaRPr>
          </a:p>
        </p:txBody>
      </p:sp>
      <p:sp>
        <p:nvSpPr>
          <p:cNvPr id="49" name="Rounded Rectangle 48"/>
          <p:cNvSpPr/>
          <p:nvPr/>
        </p:nvSpPr>
        <p:spPr>
          <a:xfrm>
            <a:off x="6250501" y="4915787"/>
            <a:ext cx="3577856" cy="1562986"/>
          </a:xfrm>
          <a:prstGeom prst="round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vi-VN" dirty="0">
                <a:solidFill>
                  <a:schemeClr val="tx1"/>
                </a:solidFill>
              </a:rPr>
              <a:t>Quốc gia thứ 10 được kết nạp vào ASEAN </a:t>
            </a:r>
            <a:r>
              <a:rPr lang="vi-VN" dirty="0" smtClean="0">
                <a:solidFill>
                  <a:schemeClr val="tx1"/>
                </a:solidFill>
              </a:rPr>
              <a:t>là</a:t>
            </a:r>
            <a:r>
              <a:rPr lang="en-US" dirty="0" smtClean="0">
                <a:solidFill>
                  <a:schemeClr val="tx1"/>
                </a:solidFill>
              </a:rPr>
              <a:t>?</a:t>
            </a:r>
            <a:endParaRPr lang="en-US" dirty="0">
              <a:solidFill>
                <a:schemeClr val="tx1"/>
              </a:solidFill>
            </a:endParaRPr>
          </a:p>
        </p:txBody>
      </p:sp>
      <p:sp>
        <p:nvSpPr>
          <p:cNvPr id="46" name="Rounded Rectangle 45"/>
          <p:cNvSpPr/>
          <p:nvPr/>
        </p:nvSpPr>
        <p:spPr>
          <a:xfrm>
            <a:off x="2486245" y="4915787"/>
            <a:ext cx="3563679" cy="1562986"/>
          </a:xfrm>
          <a:prstGeom prst="roundRect">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err="1" smtClean="0">
                <a:solidFill>
                  <a:schemeClr val="tx1"/>
                </a:solidFill>
              </a:rPr>
              <a:t>Lào</a:t>
            </a:r>
            <a:r>
              <a:rPr lang="en-US" dirty="0" smtClean="0">
                <a:solidFill>
                  <a:schemeClr val="tx1"/>
                </a:solidFill>
              </a:rPr>
              <a:t>, </a:t>
            </a:r>
            <a:r>
              <a:rPr lang="en-US" dirty="0" err="1" smtClean="0">
                <a:solidFill>
                  <a:schemeClr val="tx1"/>
                </a:solidFill>
              </a:rPr>
              <a:t>Mi</a:t>
            </a:r>
            <a:r>
              <a:rPr lang="en-US" dirty="0" smtClean="0">
                <a:solidFill>
                  <a:schemeClr val="tx1"/>
                </a:solidFill>
              </a:rPr>
              <a:t>-an-ma</a:t>
            </a:r>
            <a:endParaRPr lang="en-US" dirty="0">
              <a:solidFill>
                <a:schemeClr val="tx1"/>
              </a:solidFill>
            </a:endParaRPr>
          </a:p>
        </p:txBody>
      </p:sp>
      <p:sp>
        <p:nvSpPr>
          <p:cNvPr id="47" name="Rounded Rectangle 46"/>
          <p:cNvSpPr/>
          <p:nvPr/>
        </p:nvSpPr>
        <p:spPr>
          <a:xfrm>
            <a:off x="2472068" y="4915787"/>
            <a:ext cx="3577856" cy="1562986"/>
          </a:xfrm>
          <a:prstGeom prst="round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vi-VN" dirty="0">
                <a:solidFill>
                  <a:schemeClr val="tx1"/>
                </a:solidFill>
              </a:rPr>
              <a:t>Vào năm 1997, Hiệp hội các quốc gia Đông Nam Á (ASEAN) kết nạp thêm 2 thành viên nào?</a:t>
            </a:r>
            <a:endParaRPr lang="en-US" dirty="0">
              <a:solidFill>
                <a:schemeClr val="tx1"/>
              </a:solidFill>
            </a:endParaRPr>
          </a:p>
        </p:txBody>
      </p:sp>
      <p:sp>
        <p:nvSpPr>
          <p:cNvPr id="21" name="Rounded Rectangle 20"/>
          <p:cNvSpPr/>
          <p:nvPr/>
        </p:nvSpPr>
        <p:spPr>
          <a:xfrm>
            <a:off x="539268" y="3200401"/>
            <a:ext cx="3563679" cy="1562986"/>
          </a:xfrm>
          <a:prstGeom prst="roundRect">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8-8-1967</a:t>
            </a:r>
          </a:p>
        </p:txBody>
      </p:sp>
      <p:sp>
        <p:nvSpPr>
          <p:cNvPr id="36" name="Rounded Rectangle 35"/>
          <p:cNvSpPr/>
          <p:nvPr/>
        </p:nvSpPr>
        <p:spPr>
          <a:xfrm>
            <a:off x="525091" y="3200401"/>
            <a:ext cx="3577856" cy="1562986"/>
          </a:xfrm>
          <a:prstGeom prst="round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err="1">
                <a:solidFill>
                  <a:schemeClr val="tx1"/>
                </a:solidFill>
              </a:rPr>
              <a:t>Sự</a:t>
            </a:r>
            <a:r>
              <a:rPr lang="en-US" dirty="0">
                <a:solidFill>
                  <a:schemeClr val="tx1"/>
                </a:solidFill>
              </a:rPr>
              <a:t> </a:t>
            </a:r>
            <a:r>
              <a:rPr lang="en-US" dirty="0" err="1">
                <a:solidFill>
                  <a:schemeClr val="tx1"/>
                </a:solidFill>
              </a:rPr>
              <a:t>kiện</a:t>
            </a:r>
            <a:r>
              <a:rPr lang="en-US" dirty="0">
                <a:solidFill>
                  <a:schemeClr val="tx1"/>
                </a:solidFill>
              </a:rPr>
              <a:t> </a:t>
            </a:r>
            <a:r>
              <a:rPr lang="en-US" dirty="0" err="1">
                <a:solidFill>
                  <a:schemeClr val="tx1"/>
                </a:solidFill>
              </a:rPr>
              <a:t>lịch</a:t>
            </a:r>
            <a:r>
              <a:rPr lang="en-US" dirty="0">
                <a:solidFill>
                  <a:schemeClr val="tx1"/>
                </a:solidFill>
              </a:rPr>
              <a:t> </a:t>
            </a:r>
            <a:r>
              <a:rPr lang="en-US" dirty="0" err="1">
                <a:solidFill>
                  <a:schemeClr val="tx1"/>
                </a:solidFill>
              </a:rPr>
              <a:t>sử</a:t>
            </a:r>
            <a:r>
              <a:rPr lang="en-US" dirty="0">
                <a:solidFill>
                  <a:schemeClr val="tx1"/>
                </a:solidFill>
              </a:rPr>
              <a:t> </a:t>
            </a:r>
            <a:r>
              <a:rPr lang="en-US" dirty="0" err="1">
                <a:solidFill>
                  <a:schemeClr val="tx1"/>
                </a:solidFill>
              </a:rPr>
              <a:t>quan</a:t>
            </a:r>
            <a:r>
              <a:rPr lang="en-US" dirty="0">
                <a:solidFill>
                  <a:schemeClr val="tx1"/>
                </a:solidFill>
              </a:rPr>
              <a:t> </a:t>
            </a:r>
            <a:r>
              <a:rPr lang="en-US" dirty="0" err="1">
                <a:solidFill>
                  <a:schemeClr val="tx1"/>
                </a:solidFill>
              </a:rPr>
              <a:t>trọng</a:t>
            </a:r>
            <a:r>
              <a:rPr lang="en-US" dirty="0">
                <a:solidFill>
                  <a:schemeClr val="tx1"/>
                </a:solidFill>
              </a:rPr>
              <a:t>, </a:t>
            </a:r>
            <a:r>
              <a:rPr lang="en-US" dirty="0" err="1">
                <a:solidFill>
                  <a:schemeClr val="tx1"/>
                </a:solidFill>
              </a:rPr>
              <a:t>mở</a:t>
            </a:r>
            <a:r>
              <a:rPr lang="en-US" dirty="0">
                <a:solidFill>
                  <a:schemeClr val="tx1"/>
                </a:solidFill>
              </a:rPr>
              <a:t> </a:t>
            </a:r>
            <a:r>
              <a:rPr lang="en-US" dirty="0" err="1">
                <a:solidFill>
                  <a:schemeClr val="tx1"/>
                </a:solidFill>
              </a:rPr>
              <a:t>ra</a:t>
            </a:r>
            <a:r>
              <a:rPr lang="en-US" dirty="0">
                <a:solidFill>
                  <a:schemeClr val="tx1"/>
                </a:solidFill>
              </a:rPr>
              <a:t> </a:t>
            </a:r>
            <a:r>
              <a:rPr lang="en-US" dirty="0" err="1">
                <a:solidFill>
                  <a:schemeClr val="tx1"/>
                </a:solidFill>
              </a:rPr>
              <a:t>thời</a:t>
            </a:r>
            <a:r>
              <a:rPr lang="en-US" dirty="0">
                <a:solidFill>
                  <a:schemeClr val="tx1"/>
                </a:solidFill>
              </a:rPr>
              <a:t> </a:t>
            </a:r>
            <a:r>
              <a:rPr lang="en-US" dirty="0" err="1">
                <a:solidFill>
                  <a:schemeClr val="tx1"/>
                </a:solidFill>
              </a:rPr>
              <a:t>kì</a:t>
            </a:r>
            <a:r>
              <a:rPr lang="en-US" dirty="0">
                <a:solidFill>
                  <a:schemeClr val="tx1"/>
                </a:solidFill>
              </a:rPr>
              <a:t> </a:t>
            </a:r>
            <a:r>
              <a:rPr lang="en-US" dirty="0" err="1">
                <a:solidFill>
                  <a:schemeClr val="tx1"/>
                </a:solidFill>
              </a:rPr>
              <a:t>hợp</a:t>
            </a:r>
            <a:r>
              <a:rPr lang="en-US" dirty="0">
                <a:solidFill>
                  <a:schemeClr val="tx1"/>
                </a:solidFill>
              </a:rPr>
              <a:t> </a:t>
            </a:r>
            <a:r>
              <a:rPr lang="en-US" dirty="0" err="1">
                <a:solidFill>
                  <a:schemeClr val="tx1"/>
                </a:solidFill>
              </a:rPr>
              <a:t>tác</a:t>
            </a:r>
            <a:r>
              <a:rPr lang="en-US" dirty="0">
                <a:solidFill>
                  <a:schemeClr val="tx1"/>
                </a:solidFill>
              </a:rPr>
              <a:t>, </a:t>
            </a:r>
            <a:r>
              <a:rPr lang="en-US" dirty="0" err="1">
                <a:solidFill>
                  <a:schemeClr val="tx1"/>
                </a:solidFill>
              </a:rPr>
              <a:t>phát</a:t>
            </a:r>
            <a:r>
              <a:rPr lang="en-US" dirty="0">
                <a:solidFill>
                  <a:schemeClr val="tx1"/>
                </a:solidFill>
              </a:rPr>
              <a:t> </a:t>
            </a:r>
            <a:r>
              <a:rPr lang="en-US" dirty="0" err="1">
                <a:solidFill>
                  <a:schemeClr val="tx1"/>
                </a:solidFill>
              </a:rPr>
              <a:t>triển</a:t>
            </a:r>
            <a:r>
              <a:rPr lang="en-US" dirty="0">
                <a:solidFill>
                  <a:schemeClr val="tx1"/>
                </a:solidFill>
              </a:rPr>
              <a:t> </a:t>
            </a:r>
            <a:r>
              <a:rPr lang="en-US" dirty="0" err="1">
                <a:solidFill>
                  <a:schemeClr val="tx1"/>
                </a:solidFill>
              </a:rPr>
              <a:t>mới</a:t>
            </a:r>
            <a:r>
              <a:rPr lang="en-US" dirty="0">
                <a:solidFill>
                  <a:schemeClr val="tx1"/>
                </a:solidFill>
              </a:rPr>
              <a:t> </a:t>
            </a:r>
            <a:r>
              <a:rPr lang="en-US" dirty="0" err="1">
                <a:solidFill>
                  <a:schemeClr val="tx1"/>
                </a:solidFill>
              </a:rPr>
              <a:t>của</a:t>
            </a:r>
            <a:r>
              <a:rPr lang="en-US" dirty="0">
                <a:solidFill>
                  <a:schemeClr val="tx1"/>
                </a:solidFill>
              </a:rPr>
              <a:t> </a:t>
            </a:r>
            <a:r>
              <a:rPr lang="en-US" dirty="0" err="1">
                <a:solidFill>
                  <a:schemeClr val="tx1"/>
                </a:solidFill>
              </a:rPr>
              <a:t>các</a:t>
            </a:r>
            <a:r>
              <a:rPr lang="en-US" dirty="0">
                <a:solidFill>
                  <a:schemeClr val="tx1"/>
                </a:solidFill>
              </a:rPr>
              <a:t> </a:t>
            </a:r>
            <a:r>
              <a:rPr lang="en-US" dirty="0" err="1">
                <a:solidFill>
                  <a:schemeClr val="tx1"/>
                </a:solidFill>
              </a:rPr>
              <a:t>quốc</a:t>
            </a:r>
            <a:r>
              <a:rPr lang="en-US" dirty="0">
                <a:solidFill>
                  <a:schemeClr val="tx1"/>
                </a:solidFill>
              </a:rPr>
              <a:t> </a:t>
            </a:r>
            <a:r>
              <a:rPr lang="en-US" dirty="0" err="1">
                <a:solidFill>
                  <a:schemeClr val="tx1"/>
                </a:solidFill>
              </a:rPr>
              <a:t>gia</a:t>
            </a:r>
            <a:r>
              <a:rPr lang="en-US" dirty="0">
                <a:solidFill>
                  <a:schemeClr val="tx1"/>
                </a:solidFill>
              </a:rPr>
              <a:t> </a:t>
            </a:r>
            <a:r>
              <a:rPr lang="en-US" dirty="0" err="1">
                <a:solidFill>
                  <a:schemeClr val="tx1"/>
                </a:solidFill>
              </a:rPr>
              <a:t>Đông</a:t>
            </a:r>
            <a:r>
              <a:rPr lang="en-US" dirty="0">
                <a:solidFill>
                  <a:schemeClr val="tx1"/>
                </a:solidFill>
              </a:rPr>
              <a:t> Nam </a:t>
            </a:r>
            <a:r>
              <a:rPr lang="en-US" dirty="0" smtClean="0">
                <a:solidFill>
                  <a:schemeClr val="tx1"/>
                </a:solidFill>
              </a:rPr>
              <a:t>Á?</a:t>
            </a:r>
            <a:endParaRPr lang="en-US" dirty="0">
              <a:solidFill>
                <a:schemeClr val="tx1"/>
              </a:solidFill>
            </a:endParaRPr>
          </a:p>
        </p:txBody>
      </p:sp>
      <p:sp>
        <p:nvSpPr>
          <p:cNvPr id="44" name="Rounded Rectangle 43"/>
          <p:cNvSpPr/>
          <p:nvPr/>
        </p:nvSpPr>
        <p:spPr>
          <a:xfrm>
            <a:off x="8071328" y="3200401"/>
            <a:ext cx="3563679" cy="1562986"/>
          </a:xfrm>
          <a:prstGeom prst="roundRect">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1995</a:t>
            </a:r>
            <a:endParaRPr lang="en-US" dirty="0">
              <a:solidFill>
                <a:schemeClr val="tx1"/>
              </a:solidFill>
            </a:endParaRPr>
          </a:p>
        </p:txBody>
      </p:sp>
      <p:sp>
        <p:nvSpPr>
          <p:cNvPr id="45" name="Rounded Rectangle 44"/>
          <p:cNvSpPr/>
          <p:nvPr/>
        </p:nvSpPr>
        <p:spPr>
          <a:xfrm>
            <a:off x="8057151" y="3200401"/>
            <a:ext cx="3577856" cy="1562986"/>
          </a:xfrm>
          <a:prstGeom prst="round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vi-VN" dirty="0">
                <a:solidFill>
                  <a:schemeClr val="tx1"/>
                </a:solidFill>
              </a:rPr>
              <a:t>Việt Nam gia nhập Hiệp hội các quốc gia Đông Nam Á (ASEAN) vào năm nào?</a:t>
            </a:r>
            <a:endParaRPr lang="en-US" dirty="0">
              <a:solidFill>
                <a:schemeClr val="tx1"/>
              </a:solidFill>
            </a:endParaRPr>
          </a:p>
        </p:txBody>
      </p:sp>
      <p:sp>
        <p:nvSpPr>
          <p:cNvPr id="42" name="Rounded Rectangle 41"/>
          <p:cNvSpPr/>
          <p:nvPr/>
        </p:nvSpPr>
        <p:spPr>
          <a:xfrm>
            <a:off x="4319806" y="3200401"/>
            <a:ext cx="3563679" cy="1562986"/>
          </a:xfrm>
          <a:prstGeom prst="roundRect">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err="1" smtClean="0">
                <a:solidFill>
                  <a:schemeClr val="tx1"/>
                </a:solidFill>
              </a:rPr>
              <a:t>Bru-nây</a:t>
            </a:r>
            <a:endParaRPr lang="en-US" dirty="0">
              <a:solidFill>
                <a:schemeClr val="tx1"/>
              </a:solidFill>
            </a:endParaRPr>
          </a:p>
        </p:txBody>
      </p:sp>
      <p:sp>
        <p:nvSpPr>
          <p:cNvPr id="43" name="Rounded Rectangle 42"/>
          <p:cNvSpPr/>
          <p:nvPr/>
        </p:nvSpPr>
        <p:spPr>
          <a:xfrm>
            <a:off x="4305629" y="3200401"/>
            <a:ext cx="3577856" cy="1562986"/>
          </a:xfrm>
          <a:prstGeom prst="round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err="1" smtClean="0">
                <a:solidFill>
                  <a:schemeClr val="tx1"/>
                </a:solidFill>
              </a:rPr>
              <a:t>Năm</a:t>
            </a:r>
            <a:r>
              <a:rPr lang="en-US" dirty="0" smtClean="0">
                <a:solidFill>
                  <a:schemeClr val="tx1"/>
                </a:solidFill>
              </a:rPr>
              <a:t> 1984, ASEAN </a:t>
            </a:r>
            <a:r>
              <a:rPr lang="en-US" dirty="0" err="1" smtClean="0">
                <a:solidFill>
                  <a:schemeClr val="tx1"/>
                </a:solidFill>
              </a:rPr>
              <a:t>kết</a:t>
            </a:r>
            <a:r>
              <a:rPr lang="en-US" dirty="0" smtClean="0">
                <a:solidFill>
                  <a:schemeClr val="tx1"/>
                </a:solidFill>
              </a:rPr>
              <a:t> </a:t>
            </a:r>
            <a:r>
              <a:rPr lang="en-US" dirty="0" err="1" smtClean="0">
                <a:solidFill>
                  <a:schemeClr val="tx1"/>
                </a:solidFill>
              </a:rPr>
              <a:t>nạp</a:t>
            </a:r>
            <a:r>
              <a:rPr lang="en-US" dirty="0" smtClean="0">
                <a:solidFill>
                  <a:schemeClr val="tx1"/>
                </a:solidFill>
              </a:rPr>
              <a:t> </a:t>
            </a:r>
            <a:r>
              <a:rPr lang="en-US" dirty="0" err="1" smtClean="0">
                <a:solidFill>
                  <a:schemeClr val="tx1"/>
                </a:solidFill>
              </a:rPr>
              <a:t>thêm</a:t>
            </a:r>
            <a:r>
              <a:rPr lang="en-US" dirty="0" smtClean="0">
                <a:solidFill>
                  <a:schemeClr val="tx1"/>
                </a:solidFill>
              </a:rPr>
              <a:t> </a:t>
            </a:r>
            <a:r>
              <a:rPr lang="en-US" dirty="0" err="1" smtClean="0">
                <a:solidFill>
                  <a:schemeClr val="tx1"/>
                </a:solidFill>
              </a:rPr>
              <a:t>thành</a:t>
            </a:r>
            <a:r>
              <a:rPr lang="en-US" dirty="0" smtClean="0">
                <a:solidFill>
                  <a:schemeClr val="tx1"/>
                </a:solidFill>
              </a:rPr>
              <a:t> </a:t>
            </a:r>
            <a:r>
              <a:rPr lang="en-US" dirty="0" err="1" smtClean="0">
                <a:solidFill>
                  <a:schemeClr val="tx1"/>
                </a:solidFill>
              </a:rPr>
              <a:t>viên</a:t>
            </a:r>
            <a:r>
              <a:rPr lang="en-US" dirty="0" smtClean="0">
                <a:solidFill>
                  <a:schemeClr val="tx1"/>
                </a:solidFill>
              </a:rPr>
              <a:t> </a:t>
            </a:r>
            <a:r>
              <a:rPr lang="en-US" dirty="0" err="1" smtClean="0">
                <a:solidFill>
                  <a:schemeClr val="tx1"/>
                </a:solidFill>
              </a:rPr>
              <a:t>nào</a:t>
            </a:r>
            <a:r>
              <a:rPr lang="en-US" dirty="0" smtClean="0">
                <a:solidFill>
                  <a:schemeClr val="tx1"/>
                </a:solidFill>
              </a:rPr>
              <a:t>?</a:t>
            </a:r>
            <a:endParaRPr lang="en-US" dirty="0">
              <a:solidFill>
                <a:schemeClr val="tx1"/>
              </a:solidFill>
            </a:endParaRPr>
          </a:p>
        </p:txBody>
      </p:sp>
      <p:sp>
        <p:nvSpPr>
          <p:cNvPr id="2" name="矩形 1"/>
          <p:cNvSpPr/>
          <p:nvPr/>
        </p:nvSpPr>
        <p:spPr>
          <a:xfrm>
            <a:off x="436880" y="0"/>
            <a:ext cx="326390" cy="625475"/>
          </a:xfrm>
          <a:prstGeom prst="rect">
            <a:avLst/>
          </a:prstGeom>
          <a:solidFill>
            <a:srgbClr val="D8B9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37" name="文本框 36"/>
          <p:cNvSpPr txBox="1"/>
          <p:nvPr/>
        </p:nvSpPr>
        <p:spPr>
          <a:xfrm>
            <a:off x="977265" y="226695"/>
            <a:ext cx="2038985" cy="398780"/>
          </a:xfrm>
          <a:prstGeom prst="rect">
            <a:avLst/>
          </a:prstGeom>
          <a:noFill/>
        </p:spPr>
        <p:txBody>
          <a:bodyPr wrap="square" rtlCol="0">
            <a:spAutoFit/>
          </a:bodyPr>
          <a:lstStyle/>
          <a:p>
            <a:pPr algn="dist"/>
            <a:r>
              <a:rPr lang="en-US" altLang="zh-CN" sz="2000" dirty="0" smtClean="0">
                <a:solidFill>
                  <a:schemeClr val="tx1">
                    <a:lumMod val="65000"/>
                    <a:lumOff val="35000"/>
                  </a:schemeClr>
                </a:solidFill>
                <a:cs typeface="+mn-ea"/>
                <a:sym typeface="+mn-lt"/>
              </a:rPr>
              <a:t>CHỦ ĐỀ 2</a:t>
            </a:r>
            <a:endParaRPr lang="zh-CN" altLang="en-US" sz="2000" dirty="0">
              <a:solidFill>
                <a:schemeClr val="tx1">
                  <a:lumMod val="65000"/>
                  <a:lumOff val="35000"/>
                </a:schemeClr>
              </a:solidFill>
              <a:cs typeface="+mn-ea"/>
              <a:sym typeface="+mn-lt"/>
            </a:endParaRPr>
          </a:p>
        </p:txBody>
      </p:sp>
      <p:sp>
        <p:nvSpPr>
          <p:cNvPr id="23" name="TextBox 22"/>
          <p:cNvSpPr txBox="1"/>
          <p:nvPr/>
        </p:nvSpPr>
        <p:spPr>
          <a:xfrm>
            <a:off x="436880" y="698463"/>
            <a:ext cx="3202172" cy="584775"/>
          </a:xfrm>
          <a:prstGeom prst="rect">
            <a:avLst/>
          </a:prstGeom>
          <a:noFill/>
        </p:spPr>
        <p:txBody>
          <a:bodyPr wrap="square" rtlCol="0" anchor="ctr">
            <a:spAutoFit/>
          </a:bodyPr>
          <a:lstStyle/>
          <a:p>
            <a:pPr algn="dist"/>
            <a:r>
              <a:rPr lang="en-US" sz="3200" spc="600" dirty="0" smtClean="0">
                <a:solidFill>
                  <a:schemeClr val="accent4">
                    <a:lumMod val="50000"/>
                  </a:schemeClr>
                </a:solidFill>
              </a:rPr>
              <a:t>ASEAN</a:t>
            </a:r>
            <a:endParaRPr lang="en-US" sz="3200" spc="600" dirty="0">
              <a:solidFill>
                <a:schemeClr val="accent4">
                  <a:lumMod val="50000"/>
                </a:schemeClr>
              </a:solidFill>
            </a:endParaRPr>
          </a:p>
        </p:txBody>
      </p:sp>
      <p:sp>
        <p:nvSpPr>
          <p:cNvPr id="24" name="TextBox 23"/>
          <p:cNvSpPr txBox="1"/>
          <p:nvPr/>
        </p:nvSpPr>
        <p:spPr>
          <a:xfrm>
            <a:off x="198977" y="1201009"/>
            <a:ext cx="3677978" cy="523220"/>
          </a:xfrm>
          <a:prstGeom prst="rect">
            <a:avLst/>
          </a:prstGeom>
          <a:noFill/>
        </p:spPr>
        <p:txBody>
          <a:bodyPr wrap="square" rtlCol="0" anchor="ctr">
            <a:spAutoFit/>
          </a:bodyPr>
          <a:lstStyle/>
          <a:p>
            <a:pPr algn="ctr"/>
            <a:r>
              <a:rPr lang="en-US" sz="1400" spc="600" dirty="0" smtClean="0">
                <a:solidFill>
                  <a:schemeClr val="accent4">
                    <a:lumMod val="50000"/>
                  </a:schemeClr>
                </a:solidFill>
              </a:rPr>
              <a:t>NHỮNG CHẶNG ĐƯỜNG LỊCH SỬ</a:t>
            </a:r>
            <a:endParaRPr lang="en-US" sz="1400" spc="600" dirty="0">
              <a:solidFill>
                <a:schemeClr val="accent4">
                  <a:lumMod val="50000"/>
                </a:schemeClr>
              </a:solidFill>
            </a:endParaRPr>
          </a:p>
        </p:txBody>
      </p:sp>
      <p:grpSp>
        <p:nvGrpSpPr>
          <p:cNvPr id="18" name="Group 17"/>
          <p:cNvGrpSpPr/>
          <p:nvPr/>
        </p:nvGrpSpPr>
        <p:grpSpPr>
          <a:xfrm>
            <a:off x="600075" y="1960784"/>
            <a:ext cx="5481748" cy="577701"/>
            <a:chOff x="893135" y="1636887"/>
            <a:chExt cx="5481748" cy="577701"/>
          </a:xfrm>
        </p:grpSpPr>
        <p:grpSp>
          <p:nvGrpSpPr>
            <p:cNvPr id="16" name="Group 15"/>
            <p:cNvGrpSpPr/>
            <p:nvPr/>
          </p:nvGrpSpPr>
          <p:grpSpPr>
            <a:xfrm>
              <a:off x="893135" y="1636887"/>
              <a:ext cx="577701" cy="577701"/>
              <a:chOff x="893135" y="1636887"/>
              <a:chExt cx="577701" cy="577701"/>
            </a:xfrm>
          </p:grpSpPr>
          <p:sp>
            <p:nvSpPr>
              <p:cNvPr id="8" name="Rectangle 7"/>
              <p:cNvSpPr/>
              <p:nvPr/>
            </p:nvSpPr>
            <p:spPr>
              <a:xfrm>
                <a:off x="893135" y="1636887"/>
                <a:ext cx="457200" cy="457200"/>
              </a:xfrm>
              <a:prstGeom prst="rect">
                <a:avLst/>
              </a:prstGeom>
              <a:solidFill>
                <a:srgbClr val="D8B9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p:cNvSpPr/>
              <p:nvPr/>
            </p:nvSpPr>
            <p:spPr>
              <a:xfrm>
                <a:off x="1013636" y="1757388"/>
                <a:ext cx="457200" cy="457200"/>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2</a:t>
                </a:r>
                <a:endParaRPr lang="en-US" dirty="0"/>
              </a:p>
            </p:txBody>
          </p:sp>
        </p:grpSp>
        <p:sp>
          <p:nvSpPr>
            <p:cNvPr id="12" name="TextBox 11"/>
            <p:cNvSpPr txBox="1"/>
            <p:nvPr/>
          </p:nvSpPr>
          <p:spPr>
            <a:xfrm>
              <a:off x="1470836" y="1801322"/>
              <a:ext cx="4904047" cy="369332"/>
            </a:xfrm>
            <a:prstGeom prst="rect">
              <a:avLst/>
            </a:prstGeom>
            <a:noFill/>
          </p:spPr>
          <p:txBody>
            <a:bodyPr wrap="square" rtlCol="0">
              <a:spAutoFit/>
            </a:bodyPr>
            <a:lstStyle/>
            <a:p>
              <a:r>
                <a:rPr lang="en-US" b="1" dirty="0" err="1"/>
                <a:t>Hành</a:t>
              </a:r>
              <a:r>
                <a:rPr lang="en-US" b="1" dirty="0"/>
                <a:t> </a:t>
              </a:r>
              <a:r>
                <a:rPr lang="en-US" b="1" dirty="0" err="1"/>
                <a:t>trình</a:t>
              </a:r>
              <a:r>
                <a:rPr lang="en-US" b="1" dirty="0"/>
                <a:t> </a:t>
              </a:r>
              <a:r>
                <a:rPr lang="en-US" b="1" dirty="0" err="1"/>
                <a:t>phát</a:t>
              </a:r>
              <a:r>
                <a:rPr lang="en-US" b="1" dirty="0"/>
                <a:t> </a:t>
              </a:r>
              <a:r>
                <a:rPr lang="en-US" b="1" dirty="0" err="1"/>
                <a:t>triển</a:t>
              </a:r>
              <a:r>
                <a:rPr lang="en-US" b="1" dirty="0"/>
                <a:t> </a:t>
              </a:r>
              <a:r>
                <a:rPr lang="en-US" b="1" dirty="0" err="1"/>
                <a:t>của</a:t>
              </a:r>
              <a:r>
                <a:rPr lang="en-US" b="1" dirty="0"/>
                <a:t> ASEAN</a:t>
              </a:r>
            </a:p>
          </p:txBody>
        </p:sp>
      </p:grpSp>
      <p:sp>
        <p:nvSpPr>
          <p:cNvPr id="19" name="Rounded Rectangle 18"/>
          <p:cNvSpPr/>
          <p:nvPr/>
        </p:nvSpPr>
        <p:spPr>
          <a:xfrm>
            <a:off x="4837812" y="426085"/>
            <a:ext cx="6797195" cy="1655200"/>
          </a:xfrm>
          <a:prstGeom prst="roundRect">
            <a:avLst/>
          </a:prstGeom>
          <a:solidFill>
            <a:srgbClr val="FAFAF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vi-VN" sz="2800" b="1" dirty="0" smtClean="0">
                <a:solidFill>
                  <a:srgbClr val="C00000"/>
                </a:solidFill>
              </a:rPr>
              <a:t>Sự </a:t>
            </a:r>
            <a:r>
              <a:rPr lang="vi-VN" sz="2800" b="1" dirty="0">
                <a:solidFill>
                  <a:srgbClr val="C00000"/>
                </a:solidFill>
              </a:rPr>
              <a:t>ra đời và phát triển của Hiệp hội các quốc gia Đông Nam Á (ASEAN</a:t>
            </a:r>
            <a:r>
              <a:rPr lang="vi-VN" sz="2800" b="1" dirty="0" smtClean="0">
                <a:solidFill>
                  <a:srgbClr val="C00000"/>
                </a:solidFill>
              </a:rPr>
              <a:t>)</a:t>
            </a:r>
            <a:endParaRPr lang="en-US" sz="2800" b="1" dirty="0" smtClean="0">
              <a:solidFill>
                <a:srgbClr val="C00000"/>
              </a:solidFill>
            </a:endParaRPr>
          </a:p>
          <a:p>
            <a:pPr algn="ctr"/>
            <a:r>
              <a:rPr lang="vi-VN" sz="2800" b="1" dirty="0" smtClean="0">
                <a:solidFill>
                  <a:srgbClr val="C00000"/>
                </a:solidFill>
              </a:rPr>
              <a:t> </a:t>
            </a:r>
            <a:r>
              <a:rPr lang="vi-VN" sz="2800" b="1" dirty="0">
                <a:solidFill>
                  <a:srgbClr val="C00000"/>
                </a:solidFill>
              </a:rPr>
              <a:t>(tiết 02)</a:t>
            </a:r>
            <a:endParaRPr lang="en-US" sz="2800" b="1" dirty="0">
              <a:solidFill>
                <a:srgbClr val="C00000"/>
              </a:solidFill>
            </a:endParaRPr>
          </a:p>
        </p:txBody>
      </p:sp>
      <p:sp>
        <p:nvSpPr>
          <p:cNvPr id="20" name="Rounded Rectangle 19"/>
          <p:cNvSpPr/>
          <p:nvPr/>
        </p:nvSpPr>
        <p:spPr>
          <a:xfrm>
            <a:off x="7434815" y="226694"/>
            <a:ext cx="1499190" cy="382773"/>
          </a:xfrm>
          <a:prstGeom prst="roundRect">
            <a:avLst/>
          </a:prstGeom>
          <a:solidFill>
            <a:srgbClr val="D8B9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t>BÀI 4</a:t>
            </a:r>
            <a:endParaRPr lang="en-US" b="1" dirty="0"/>
          </a:p>
        </p:txBody>
      </p:sp>
      <p:sp>
        <p:nvSpPr>
          <p:cNvPr id="35" name="文本框 33"/>
          <p:cNvSpPr txBox="1"/>
          <p:nvPr/>
        </p:nvSpPr>
        <p:spPr>
          <a:xfrm>
            <a:off x="1177776" y="2621641"/>
            <a:ext cx="5914140" cy="369332"/>
          </a:xfrm>
          <a:prstGeom prst="rect">
            <a:avLst/>
          </a:prstGeom>
          <a:noFill/>
        </p:spPr>
        <p:txBody>
          <a:bodyPr wrap="square" rtlCol="0" anchor="ctr">
            <a:spAutoFit/>
          </a:bodyPr>
          <a:lstStyle/>
          <a:p>
            <a:r>
              <a:rPr lang="vi-VN" altLang="zh-CN" dirty="0">
                <a:cs typeface="+mn-ea"/>
                <a:sym typeface="+mn-lt"/>
              </a:rPr>
              <a:t>a) Từ ASEAN 5 (1967) đến ASEAN 10 (1999</a:t>
            </a:r>
            <a:r>
              <a:rPr lang="vi-VN" altLang="zh-CN" dirty="0" smtClean="0">
                <a:cs typeface="+mn-ea"/>
                <a:sym typeface="+mn-lt"/>
              </a:rPr>
              <a:t>)</a:t>
            </a:r>
            <a:endParaRPr lang="vi-VN" altLang="zh-CN" dirty="0">
              <a:cs typeface="+mn-ea"/>
              <a:sym typeface="+mn-lt"/>
            </a:endParaRPr>
          </a:p>
        </p:txBody>
      </p:sp>
    </p:spTree>
    <p:custDataLst>
      <p:tags r:id="rId1"/>
    </p:custDataLst>
    <p:extLst>
      <p:ext uri="{BB962C8B-B14F-4D97-AF65-F5344CB8AC3E}">
        <p14:creationId xmlns:p14="http://schemas.microsoft.com/office/powerpoint/2010/main" val="2322981788"/>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0"/>
                                  </p:stCondLst>
                                  <p:childTnLst>
                                    <p:set>
                                      <p:cBhvr>
                                        <p:cTn id="6" dur="1" fill="hold">
                                          <p:stCondLst>
                                            <p:cond delay="0"/>
                                          </p:stCondLst>
                                        </p:cTn>
                                        <p:tgtEl>
                                          <p:spTgt spid="23"/>
                                        </p:tgtEl>
                                        <p:attrNameLst>
                                          <p:attrName>style.visibility</p:attrName>
                                        </p:attrNameLst>
                                      </p:cBhvr>
                                      <p:to>
                                        <p:strVal val="visible"/>
                                      </p:to>
                                    </p:set>
                                    <p:anim calcmode="lin" valueType="num">
                                      <p:cBhvr>
                                        <p:cTn id="7" dur="500" fill="hold"/>
                                        <p:tgtEl>
                                          <p:spTgt spid="23"/>
                                        </p:tgtEl>
                                        <p:attrNameLst>
                                          <p:attrName>ppt_w</p:attrName>
                                        </p:attrNameLst>
                                      </p:cBhvr>
                                      <p:tavLst>
                                        <p:tav tm="0">
                                          <p:val>
                                            <p:fltVal val="0"/>
                                          </p:val>
                                        </p:tav>
                                        <p:tav tm="100000">
                                          <p:val>
                                            <p:strVal val="#ppt_w"/>
                                          </p:val>
                                        </p:tav>
                                      </p:tavLst>
                                    </p:anim>
                                    <p:anim calcmode="lin" valueType="num">
                                      <p:cBhvr>
                                        <p:cTn id="8" dur="500" fill="hold"/>
                                        <p:tgtEl>
                                          <p:spTgt spid="23"/>
                                        </p:tgtEl>
                                        <p:attrNameLst>
                                          <p:attrName>ppt_h</p:attrName>
                                        </p:attrNameLst>
                                      </p:cBhvr>
                                      <p:tavLst>
                                        <p:tav tm="0">
                                          <p:val>
                                            <p:fltVal val="0"/>
                                          </p:val>
                                        </p:tav>
                                        <p:tav tm="100000">
                                          <p:val>
                                            <p:strVal val="#ppt_h"/>
                                          </p:val>
                                        </p:tav>
                                      </p:tavLst>
                                    </p:anim>
                                    <p:animEffect transition="in" filter="fade">
                                      <p:cBhvr>
                                        <p:cTn id="9" dur="500"/>
                                        <p:tgtEl>
                                          <p:spTgt spid="23"/>
                                        </p:tgtEl>
                                      </p:cBhvr>
                                    </p:animEffect>
                                  </p:childTnLst>
                                </p:cTn>
                              </p:par>
                              <p:par>
                                <p:cTn id="10" presetID="53" presetClass="entr" presetSubtype="16" fill="hold" grpId="0" nodeType="withEffect">
                                  <p:stCondLst>
                                    <p:cond delay="0"/>
                                  </p:stCondLst>
                                  <p:childTnLst>
                                    <p:set>
                                      <p:cBhvr>
                                        <p:cTn id="11" dur="1" fill="hold">
                                          <p:stCondLst>
                                            <p:cond delay="0"/>
                                          </p:stCondLst>
                                        </p:cTn>
                                        <p:tgtEl>
                                          <p:spTgt spid="24"/>
                                        </p:tgtEl>
                                        <p:attrNameLst>
                                          <p:attrName>style.visibility</p:attrName>
                                        </p:attrNameLst>
                                      </p:cBhvr>
                                      <p:to>
                                        <p:strVal val="visible"/>
                                      </p:to>
                                    </p:set>
                                    <p:anim calcmode="lin" valueType="num">
                                      <p:cBhvr>
                                        <p:cTn id="12" dur="500" fill="hold"/>
                                        <p:tgtEl>
                                          <p:spTgt spid="24"/>
                                        </p:tgtEl>
                                        <p:attrNameLst>
                                          <p:attrName>ppt_w</p:attrName>
                                        </p:attrNameLst>
                                      </p:cBhvr>
                                      <p:tavLst>
                                        <p:tav tm="0">
                                          <p:val>
                                            <p:fltVal val="0"/>
                                          </p:val>
                                        </p:tav>
                                        <p:tav tm="100000">
                                          <p:val>
                                            <p:strVal val="#ppt_w"/>
                                          </p:val>
                                        </p:tav>
                                      </p:tavLst>
                                    </p:anim>
                                    <p:anim calcmode="lin" valueType="num">
                                      <p:cBhvr>
                                        <p:cTn id="13" dur="500" fill="hold"/>
                                        <p:tgtEl>
                                          <p:spTgt spid="24"/>
                                        </p:tgtEl>
                                        <p:attrNameLst>
                                          <p:attrName>ppt_h</p:attrName>
                                        </p:attrNameLst>
                                      </p:cBhvr>
                                      <p:tavLst>
                                        <p:tav tm="0">
                                          <p:val>
                                            <p:fltVal val="0"/>
                                          </p:val>
                                        </p:tav>
                                        <p:tav tm="100000">
                                          <p:val>
                                            <p:strVal val="#ppt_h"/>
                                          </p:val>
                                        </p:tav>
                                      </p:tavLst>
                                    </p:anim>
                                    <p:animEffect transition="in" filter="fade">
                                      <p:cBhvr>
                                        <p:cTn id="14" dur="500"/>
                                        <p:tgtEl>
                                          <p:spTgt spid="24"/>
                                        </p:tgtEl>
                                      </p:cBhvr>
                                    </p:animEffect>
                                  </p:childTnLst>
                                </p:cTn>
                              </p:par>
                            </p:childTnLst>
                          </p:cTn>
                        </p:par>
                        <p:par>
                          <p:cTn id="15" fill="hold">
                            <p:stCondLst>
                              <p:cond delay="500"/>
                            </p:stCondLst>
                            <p:childTnLst>
                              <p:par>
                                <p:cTn id="16" presetID="10" presetClass="entr" presetSubtype="0" fill="hold" grpId="0" nodeType="afterEffect">
                                  <p:stCondLst>
                                    <p:cond delay="0"/>
                                  </p:stCondLst>
                                  <p:childTnLst>
                                    <p:set>
                                      <p:cBhvr>
                                        <p:cTn id="17" dur="1" fill="hold">
                                          <p:stCondLst>
                                            <p:cond delay="0"/>
                                          </p:stCondLst>
                                        </p:cTn>
                                        <p:tgtEl>
                                          <p:spTgt spid="20"/>
                                        </p:tgtEl>
                                        <p:attrNameLst>
                                          <p:attrName>style.visibility</p:attrName>
                                        </p:attrNameLst>
                                      </p:cBhvr>
                                      <p:to>
                                        <p:strVal val="visible"/>
                                      </p:to>
                                    </p:set>
                                    <p:animEffect transition="in" filter="fade">
                                      <p:cBhvr>
                                        <p:cTn id="18" dur="500"/>
                                        <p:tgtEl>
                                          <p:spTgt spid="20"/>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19"/>
                                        </p:tgtEl>
                                        <p:attrNameLst>
                                          <p:attrName>style.visibility</p:attrName>
                                        </p:attrNameLst>
                                      </p:cBhvr>
                                      <p:to>
                                        <p:strVal val="visible"/>
                                      </p:to>
                                    </p:set>
                                    <p:animEffect transition="in" filter="fade">
                                      <p:cBhvr>
                                        <p:cTn id="21" dur="500"/>
                                        <p:tgtEl>
                                          <p:spTgt spid="19"/>
                                        </p:tgtEl>
                                      </p:cBhvr>
                                    </p:animEffect>
                                  </p:childTnLst>
                                </p:cTn>
                              </p:par>
                            </p:childTnLst>
                          </p:cTn>
                        </p:par>
                        <p:par>
                          <p:cTn id="22" fill="hold">
                            <p:stCondLst>
                              <p:cond delay="1000"/>
                            </p:stCondLst>
                            <p:childTnLst>
                              <p:par>
                                <p:cTn id="23" presetID="42" presetClass="entr" presetSubtype="0" fill="hold" nodeType="afterEffect">
                                  <p:stCondLst>
                                    <p:cond delay="0"/>
                                  </p:stCondLst>
                                  <p:childTnLst>
                                    <p:set>
                                      <p:cBhvr>
                                        <p:cTn id="24" dur="1" fill="hold">
                                          <p:stCondLst>
                                            <p:cond delay="0"/>
                                          </p:stCondLst>
                                        </p:cTn>
                                        <p:tgtEl>
                                          <p:spTgt spid="18"/>
                                        </p:tgtEl>
                                        <p:attrNameLst>
                                          <p:attrName>style.visibility</p:attrName>
                                        </p:attrNameLst>
                                      </p:cBhvr>
                                      <p:to>
                                        <p:strVal val="visible"/>
                                      </p:to>
                                    </p:set>
                                    <p:animEffect transition="in" filter="fade">
                                      <p:cBhvr>
                                        <p:cTn id="25" dur="1000"/>
                                        <p:tgtEl>
                                          <p:spTgt spid="18"/>
                                        </p:tgtEl>
                                      </p:cBhvr>
                                    </p:animEffect>
                                    <p:anim calcmode="lin" valueType="num">
                                      <p:cBhvr>
                                        <p:cTn id="26" dur="1000" fill="hold"/>
                                        <p:tgtEl>
                                          <p:spTgt spid="18"/>
                                        </p:tgtEl>
                                        <p:attrNameLst>
                                          <p:attrName>ppt_x</p:attrName>
                                        </p:attrNameLst>
                                      </p:cBhvr>
                                      <p:tavLst>
                                        <p:tav tm="0">
                                          <p:val>
                                            <p:strVal val="#ppt_x"/>
                                          </p:val>
                                        </p:tav>
                                        <p:tav tm="100000">
                                          <p:val>
                                            <p:strVal val="#ppt_x"/>
                                          </p:val>
                                        </p:tav>
                                      </p:tavLst>
                                    </p:anim>
                                    <p:anim calcmode="lin" valueType="num">
                                      <p:cBhvr>
                                        <p:cTn id="27" dur="1000" fill="hold"/>
                                        <p:tgtEl>
                                          <p:spTgt spid="18"/>
                                        </p:tgtEl>
                                        <p:attrNameLst>
                                          <p:attrName>ppt_y</p:attrName>
                                        </p:attrNameLst>
                                      </p:cBhvr>
                                      <p:tavLst>
                                        <p:tav tm="0">
                                          <p:val>
                                            <p:strVal val="#ppt_y+.1"/>
                                          </p:val>
                                        </p:tav>
                                        <p:tav tm="100000">
                                          <p:val>
                                            <p:strVal val="#ppt_y"/>
                                          </p:val>
                                        </p:tav>
                                      </p:tavLst>
                                    </p:anim>
                                  </p:childTnLst>
                                </p:cTn>
                              </p:par>
                            </p:childTnLst>
                          </p:cTn>
                        </p:par>
                        <p:par>
                          <p:cTn id="28" fill="hold">
                            <p:stCondLst>
                              <p:cond delay="2000"/>
                            </p:stCondLst>
                            <p:childTnLst>
                              <p:par>
                                <p:cTn id="29" presetID="2" presetClass="entr" presetSubtype="4" fill="hold" grpId="0" nodeType="afterEffect">
                                  <p:stCondLst>
                                    <p:cond delay="0"/>
                                  </p:stCondLst>
                                  <p:childTnLst>
                                    <p:set>
                                      <p:cBhvr>
                                        <p:cTn id="30" dur="1" fill="hold">
                                          <p:stCondLst>
                                            <p:cond delay="0"/>
                                          </p:stCondLst>
                                        </p:cTn>
                                        <p:tgtEl>
                                          <p:spTgt spid="35">
                                            <p:txEl>
                                              <p:pRg st="0" end="0"/>
                                            </p:txEl>
                                          </p:spTgt>
                                        </p:tgtEl>
                                        <p:attrNameLst>
                                          <p:attrName>style.visibility</p:attrName>
                                        </p:attrNameLst>
                                      </p:cBhvr>
                                      <p:to>
                                        <p:strVal val="visible"/>
                                      </p:to>
                                    </p:set>
                                    <p:anim calcmode="lin" valueType="num">
                                      <p:cBhvr additive="base">
                                        <p:cTn id="31" dur="500" fill="hold"/>
                                        <p:tgtEl>
                                          <p:spTgt spid="35">
                                            <p:txEl>
                                              <p:pRg st="0" end="0"/>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36"/>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53" presetClass="exit" presetSubtype="32" fill="hold" grpId="1" nodeType="clickEffect">
                                  <p:stCondLst>
                                    <p:cond delay="0"/>
                                  </p:stCondLst>
                                  <p:childTnLst>
                                    <p:anim calcmode="lin" valueType="num">
                                      <p:cBhvr>
                                        <p:cTn id="40" dur="500"/>
                                        <p:tgtEl>
                                          <p:spTgt spid="36"/>
                                        </p:tgtEl>
                                        <p:attrNameLst>
                                          <p:attrName>ppt_w</p:attrName>
                                        </p:attrNameLst>
                                      </p:cBhvr>
                                      <p:tavLst>
                                        <p:tav tm="0">
                                          <p:val>
                                            <p:strVal val="ppt_w"/>
                                          </p:val>
                                        </p:tav>
                                        <p:tav tm="100000">
                                          <p:val>
                                            <p:fltVal val="0"/>
                                          </p:val>
                                        </p:tav>
                                      </p:tavLst>
                                    </p:anim>
                                    <p:anim calcmode="lin" valueType="num">
                                      <p:cBhvr>
                                        <p:cTn id="41" dur="500"/>
                                        <p:tgtEl>
                                          <p:spTgt spid="36"/>
                                        </p:tgtEl>
                                        <p:attrNameLst>
                                          <p:attrName>ppt_h</p:attrName>
                                        </p:attrNameLst>
                                      </p:cBhvr>
                                      <p:tavLst>
                                        <p:tav tm="0">
                                          <p:val>
                                            <p:strVal val="ppt_h"/>
                                          </p:val>
                                        </p:tav>
                                        <p:tav tm="100000">
                                          <p:val>
                                            <p:fltVal val="0"/>
                                          </p:val>
                                        </p:tav>
                                      </p:tavLst>
                                    </p:anim>
                                    <p:animEffect transition="out" filter="fade">
                                      <p:cBhvr>
                                        <p:cTn id="42" dur="500"/>
                                        <p:tgtEl>
                                          <p:spTgt spid="36"/>
                                        </p:tgtEl>
                                      </p:cBhvr>
                                    </p:animEffect>
                                    <p:set>
                                      <p:cBhvr>
                                        <p:cTn id="43" dur="1" fill="hold">
                                          <p:stCondLst>
                                            <p:cond delay="499"/>
                                          </p:stCondLst>
                                        </p:cTn>
                                        <p:tgtEl>
                                          <p:spTgt spid="36"/>
                                        </p:tgtEl>
                                        <p:attrNameLst>
                                          <p:attrName>style.visibility</p:attrName>
                                        </p:attrNameLst>
                                      </p:cBhvr>
                                      <p:to>
                                        <p:strVal val="hidden"/>
                                      </p:to>
                                    </p:set>
                                  </p:childTnLst>
                                </p:cTn>
                              </p:par>
                            </p:childTnLst>
                          </p:cTn>
                        </p:par>
                        <p:par>
                          <p:cTn id="44" fill="hold">
                            <p:stCondLst>
                              <p:cond delay="500"/>
                            </p:stCondLst>
                            <p:childTnLst>
                              <p:par>
                                <p:cTn id="45" presetID="1" presetClass="entr" presetSubtype="0" fill="hold" grpId="0" nodeType="afterEffect">
                                  <p:stCondLst>
                                    <p:cond delay="0"/>
                                  </p:stCondLst>
                                  <p:childTnLst>
                                    <p:set>
                                      <p:cBhvr>
                                        <p:cTn id="46" dur="1" fill="hold">
                                          <p:stCondLst>
                                            <p:cond delay="9"/>
                                          </p:stCondLst>
                                        </p:cTn>
                                        <p:tgtEl>
                                          <p:spTgt spid="21"/>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43"/>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53" presetClass="exit" presetSubtype="32" fill="hold" grpId="1" nodeType="clickEffect">
                                  <p:stCondLst>
                                    <p:cond delay="0"/>
                                  </p:stCondLst>
                                  <p:childTnLst>
                                    <p:anim calcmode="lin" valueType="num">
                                      <p:cBhvr>
                                        <p:cTn id="54" dur="500"/>
                                        <p:tgtEl>
                                          <p:spTgt spid="43"/>
                                        </p:tgtEl>
                                        <p:attrNameLst>
                                          <p:attrName>ppt_w</p:attrName>
                                        </p:attrNameLst>
                                      </p:cBhvr>
                                      <p:tavLst>
                                        <p:tav tm="0">
                                          <p:val>
                                            <p:strVal val="ppt_w"/>
                                          </p:val>
                                        </p:tav>
                                        <p:tav tm="100000">
                                          <p:val>
                                            <p:fltVal val="0"/>
                                          </p:val>
                                        </p:tav>
                                      </p:tavLst>
                                    </p:anim>
                                    <p:anim calcmode="lin" valueType="num">
                                      <p:cBhvr>
                                        <p:cTn id="55" dur="500"/>
                                        <p:tgtEl>
                                          <p:spTgt spid="43"/>
                                        </p:tgtEl>
                                        <p:attrNameLst>
                                          <p:attrName>ppt_h</p:attrName>
                                        </p:attrNameLst>
                                      </p:cBhvr>
                                      <p:tavLst>
                                        <p:tav tm="0">
                                          <p:val>
                                            <p:strVal val="ppt_h"/>
                                          </p:val>
                                        </p:tav>
                                        <p:tav tm="100000">
                                          <p:val>
                                            <p:fltVal val="0"/>
                                          </p:val>
                                        </p:tav>
                                      </p:tavLst>
                                    </p:anim>
                                    <p:animEffect transition="out" filter="fade">
                                      <p:cBhvr>
                                        <p:cTn id="56" dur="500"/>
                                        <p:tgtEl>
                                          <p:spTgt spid="43"/>
                                        </p:tgtEl>
                                      </p:cBhvr>
                                    </p:animEffect>
                                    <p:set>
                                      <p:cBhvr>
                                        <p:cTn id="57" dur="1" fill="hold">
                                          <p:stCondLst>
                                            <p:cond delay="499"/>
                                          </p:stCondLst>
                                        </p:cTn>
                                        <p:tgtEl>
                                          <p:spTgt spid="43"/>
                                        </p:tgtEl>
                                        <p:attrNameLst>
                                          <p:attrName>style.visibility</p:attrName>
                                        </p:attrNameLst>
                                      </p:cBhvr>
                                      <p:to>
                                        <p:strVal val="hidden"/>
                                      </p:to>
                                    </p:set>
                                  </p:childTnLst>
                                </p:cTn>
                              </p:par>
                            </p:childTnLst>
                          </p:cTn>
                        </p:par>
                        <p:par>
                          <p:cTn id="58" fill="hold">
                            <p:stCondLst>
                              <p:cond delay="500"/>
                            </p:stCondLst>
                            <p:childTnLst>
                              <p:par>
                                <p:cTn id="59" presetID="1" presetClass="entr" presetSubtype="0" fill="hold" grpId="0" nodeType="afterEffect">
                                  <p:stCondLst>
                                    <p:cond delay="0"/>
                                  </p:stCondLst>
                                  <p:childTnLst>
                                    <p:set>
                                      <p:cBhvr>
                                        <p:cTn id="60" dur="1" fill="hold">
                                          <p:stCondLst>
                                            <p:cond delay="9"/>
                                          </p:stCondLst>
                                        </p:cTn>
                                        <p:tgtEl>
                                          <p:spTgt spid="42"/>
                                        </p:tgtEl>
                                        <p:attrNameLst>
                                          <p:attrName>style.visibility</p:attrName>
                                        </p:attrNameLst>
                                      </p:cBhvr>
                                      <p:to>
                                        <p:strVal val="visible"/>
                                      </p:to>
                                    </p:set>
                                  </p:childTnLst>
                                </p:cTn>
                              </p:par>
                            </p:childTnLst>
                          </p:cTn>
                        </p:par>
                      </p:childTnLst>
                    </p:cTn>
                  </p:par>
                  <p:par>
                    <p:cTn id="61" fill="hold">
                      <p:stCondLst>
                        <p:cond delay="indefinite"/>
                      </p:stCondLst>
                      <p:childTnLst>
                        <p:par>
                          <p:cTn id="62" fill="hold">
                            <p:stCondLst>
                              <p:cond delay="0"/>
                            </p:stCondLst>
                            <p:childTnLst>
                              <p:par>
                                <p:cTn id="63" presetID="1" presetClass="entr" presetSubtype="0" fill="hold" grpId="0" nodeType="clickEffect">
                                  <p:stCondLst>
                                    <p:cond delay="0"/>
                                  </p:stCondLst>
                                  <p:childTnLst>
                                    <p:set>
                                      <p:cBhvr>
                                        <p:cTn id="64" dur="1" fill="hold">
                                          <p:stCondLst>
                                            <p:cond delay="0"/>
                                          </p:stCondLst>
                                        </p:cTn>
                                        <p:tgtEl>
                                          <p:spTgt spid="45"/>
                                        </p:tgtEl>
                                        <p:attrNameLst>
                                          <p:attrName>style.visibility</p:attrName>
                                        </p:attrNameLst>
                                      </p:cBhvr>
                                      <p:to>
                                        <p:strVal val="visible"/>
                                      </p:to>
                                    </p:set>
                                  </p:childTnLst>
                                </p:cTn>
                              </p:par>
                            </p:childTnLst>
                          </p:cTn>
                        </p:par>
                      </p:childTnLst>
                    </p:cTn>
                  </p:par>
                  <p:par>
                    <p:cTn id="65" fill="hold">
                      <p:stCondLst>
                        <p:cond delay="indefinite"/>
                      </p:stCondLst>
                      <p:childTnLst>
                        <p:par>
                          <p:cTn id="66" fill="hold">
                            <p:stCondLst>
                              <p:cond delay="0"/>
                            </p:stCondLst>
                            <p:childTnLst>
                              <p:par>
                                <p:cTn id="67" presetID="53" presetClass="exit" presetSubtype="32" fill="hold" grpId="1" nodeType="clickEffect">
                                  <p:stCondLst>
                                    <p:cond delay="0"/>
                                  </p:stCondLst>
                                  <p:childTnLst>
                                    <p:anim calcmode="lin" valueType="num">
                                      <p:cBhvr>
                                        <p:cTn id="68" dur="500"/>
                                        <p:tgtEl>
                                          <p:spTgt spid="45"/>
                                        </p:tgtEl>
                                        <p:attrNameLst>
                                          <p:attrName>ppt_w</p:attrName>
                                        </p:attrNameLst>
                                      </p:cBhvr>
                                      <p:tavLst>
                                        <p:tav tm="0">
                                          <p:val>
                                            <p:strVal val="ppt_w"/>
                                          </p:val>
                                        </p:tav>
                                        <p:tav tm="100000">
                                          <p:val>
                                            <p:fltVal val="0"/>
                                          </p:val>
                                        </p:tav>
                                      </p:tavLst>
                                    </p:anim>
                                    <p:anim calcmode="lin" valueType="num">
                                      <p:cBhvr>
                                        <p:cTn id="69" dur="500"/>
                                        <p:tgtEl>
                                          <p:spTgt spid="45"/>
                                        </p:tgtEl>
                                        <p:attrNameLst>
                                          <p:attrName>ppt_h</p:attrName>
                                        </p:attrNameLst>
                                      </p:cBhvr>
                                      <p:tavLst>
                                        <p:tav tm="0">
                                          <p:val>
                                            <p:strVal val="ppt_h"/>
                                          </p:val>
                                        </p:tav>
                                        <p:tav tm="100000">
                                          <p:val>
                                            <p:fltVal val="0"/>
                                          </p:val>
                                        </p:tav>
                                      </p:tavLst>
                                    </p:anim>
                                    <p:animEffect transition="out" filter="fade">
                                      <p:cBhvr>
                                        <p:cTn id="70" dur="500"/>
                                        <p:tgtEl>
                                          <p:spTgt spid="45"/>
                                        </p:tgtEl>
                                      </p:cBhvr>
                                    </p:animEffect>
                                    <p:set>
                                      <p:cBhvr>
                                        <p:cTn id="71" dur="1" fill="hold">
                                          <p:stCondLst>
                                            <p:cond delay="499"/>
                                          </p:stCondLst>
                                        </p:cTn>
                                        <p:tgtEl>
                                          <p:spTgt spid="45"/>
                                        </p:tgtEl>
                                        <p:attrNameLst>
                                          <p:attrName>style.visibility</p:attrName>
                                        </p:attrNameLst>
                                      </p:cBhvr>
                                      <p:to>
                                        <p:strVal val="hidden"/>
                                      </p:to>
                                    </p:set>
                                  </p:childTnLst>
                                </p:cTn>
                              </p:par>
                            </p:childTnLst>
                          </p:cTn>
                        </p:par>
                        <p:par>
                          <p:cTn id="72" fill="hold">
                            <p:stCondLst>
                              <p:cond delay="500"/>
                            </p:stCondLst>
                            <p:childTnLst>
                              <p:par>
                                <p:cTn id="73" presetID="1" presetClass="entr" presetSubtype="0" fill="hold" grpId="0" nodeType="afterEffect">
                                  <p:stCondLst>
                                    <p:cond delay="0"/>
                                  </p:stCondLst>
                                  <p:childTnLst>
                                    <p:set>
                                      <p:cBhvr>
                                        <p:cTn id="74" dur="1" fill="hold">
                                          <p:stCondLst>
                                            <p:cond delay="9"/>
                                          </p:stCondLst>
                                        </p:cTn>
                                        <p:tgtEl>
                                          <p:spTgt spid="44"/>
                                        </p:tgtEl>
                                        <p:attrNameLst>
                                          <p:attrName>style.visibility</p:attrName>
                                        </p:attrNameLst>
                                      </p:cBhvr>
                                      <p:to>
                                        <p:strVal val="visible"/>
                                      </p:to>
                                    </p:set>
                                  </p:childTnLst>
                                </p:cTn>
                              </p:par>
                            </p:childTnLst>
                          </p:cTn>
                        </p:par>
                      </p:childTnLst>
                    </p:cTn>
                  </p:par>
                  <p:par>
                    <p:cTn id="75" fill="hold">
                      <p:stCondLst>
                        <p:cond delay="indefinite"/>
                      </p:stCondLst>
                      <p:childTnLst>
                        <p:par>
                          <p:cTn id="76" fill="hold">
                            <p:stCondLst>
                              <p:cond delay="0"/>
                            </p:stCondLst>
                            <p:childTnLst>
                              <p:par>
                                <p:cTn id="77" presetID="1" presetClass="entr" presetSubtype="0" fill="hold" grpId="0" nodeType="clickEffect">
                                  <p:stCondLst>
                                    <p:cond delay="0"/>
                                  </p:stCondLst>
                                  <p:childTnLst>
                                    <p:set>
                                      <p:cBhvr>
                                        <p:cTn id="78" dur="1" fill="hold">
                                          <p:stCondLst>
                                            <p:cond delay="0"/>
                                          </p:stCondLst>
                                        </p:cTn>
                                        <p:tgtEl>
                                          <p:spTgt spid="47"/>
                                        </p:tgtEl>
                                        <p:attrNameLst>
                                          <p:attrName>style.visibility</p:attrName>
                                        </p:attrNameLst>
                                      </p:cBhvr>
                                      <p:to>
                                        <p:strVal val="visible"/>
                                      </p:to>
                                    </p:set>
                                  </p:childTnLst>
                                </p:cTn>
                              </p:par>
                            </p:childTnLst>
                          </p:cTn>
                        </p:par>
                      </p:childTnLst>
                    </p:cTn>
                  </p:par>
                  <p:par>
                    <p:cTn id="79" fill="hold">
                      <p:stCondLst>
                        <p:cond delay="indefinite"/>
                      </p:stCondLst>
                      <p:childTnLst>
                        <p:par>
                          <p:cTn id="80" fill="hold">
                            <p:stCondLst>
                              <p:cond delay="0"/>
                            </p:stCondLst>
                            <p:childTnLst>
                              <p:par>
                                <p:cTn id="81" presetID="53" presetClass="exit" presetSubtype="32" fill="hold" grpId="1" nodeType="clickEffect">
                                  <p:stCondLst>
                                    <p:cond delay="0"/>
                                  </p:stCondLst>
                                  <p:childTnLst>
                                    <p:anim calcmode="lin" valueType="num">
                                      <p:cBhvr>
                                        <p:cTn id="82" dur="500"/>
                                        <p:tgtEl>
                                          <p:spTgt spid="47"/>
                                        </p:tgtEl>
                                        <p:attrNameLst>
                                          <p:attrName>ppt_w</p:attrName>
                                        </p:attrNameLst>
                                      </p:cBhvr>
                                      <p:tavLst>
                                        <p:tav tm="0">
                                          <p:val>
                                            <p:strVal val="ppt_w"/>
                                          </p:val>
                                        </p:tav>
                                        <p:tav tm="100000">
                                          <p:val>
                                            <p:fltVal val="0"/>
                                          </p:val>
                                        </p:tav>
                                      </p:tavLst>
                                    </p:anim>
                                    <p:anim calcmode="lin" valueType="num">
                                      <p:cBhvr>
                                        <p:cTn id="83" dur="500"/>
                                        <p:tgtEl>
                                          <p:spTgt spid="47"/>
                                        </p:tgtEl>
                                        <p:attrNameLst>
                                          <p:attrName>ppt_h</p:attrName>
                                        </p:attrNameLst>
                                      </p:cBhvr>
                                      <p:tavLst>
                                        <p:tav tm="0">
                                          <p:val>
                                            <p:strVal val="ppt_h"/>
                                          </p:val>
                                        </p:tav>
                                        <p:tav tm="100000">
                                          <p:val>
                                            <p:fltVal val="0"/>
                                          </p:val>
                                        </p:tav>
                                      </p:tavLst>
                                    </p:anim>
                                    <p:animEffect transition="out" filter="fade">
                                      <p:cBhvr>
                                        <p:cTn id="84" dur="500"/>
                                        <p:tgtEl>
                                          <p:spTgt spid="47"/>
                                        </p:tgtEl>
                                      </p:cBhvr>
                                    </p:animEffect>
                                    <p:set>
                                      <p:cBhvr>
                                        <p:cTn id="85" dur="1" fill="hold">
                                          <p:stCondLst>
                                            <p:cond delay="499"/>
                                          </p:stCondLst>
                                        </p:cTn>
                                        <p:tgtEl>
                                          <p:spTgt spid="47"/>
                                        </p:tgtEl>
                                        <p:attrNameLst>
                                          <p:attrName>style.visibility</p:attrName>
                                        </p:attrNameLst>
                                      </p:cBhvr>
                                      <p:to>
                                        <p:strVal val="hidden"/>
                                      </p:to>
                                    </p:set>
                                  </p:childTnLst>
                                </p:cTn>
                              </p:par>
                            </p:childTnLst>
                          </p:cTn>
                        </p:par>
                        <p:par>
                          <p:cTn id="86" fill="hold">
                            <p:stCondLst>
                              <p:cond delay="500"/>
                            </p:stCondLst>
                            <p:childTnLst>
                              <p:par>
                                <p:cTn id="87" presetID="1" presetClass="entr" presetSubtype="0" fill="hold" grpId="0" nodeType="afterEffect">
                                  <p:stCondLst>
                                    <p:cond delay="0"/>
                                  </p:stCondLst>
                                  <p:childTnLst>
                                    <p:set>
                                      <p:cBhvr>
                                        <p:cTn id="88" dur="1" fill="hold">
                                          <p:stCondLst>
                                            <p:cond delay="9"/>
                                          </p:stCondLst>
                                        </p:cTn>
                                        <p:tgtEl>
                                          <p:spTgt spid="46"/>
                                        </p:tgtEl>
                                        <p:attrNameLst>
                                          <p:attrName>style.visibility</p:attrName>
                                        </p:attrNameLst>
                                      </p:cBhvr>
                                      <p:to>
                                        <p:strVal val="visible"/>
                                      </p:to>
                                    </p:set>
                                  </p:childTnLst>
                                </p:cTn>
                              </p:par>
                            </p:childTnLst>
                          </p:cTn>
                        </p:par>
                      </p:childTnLst>
                    </p:cTn>
                  </p:par>
                  <p:par>
                    <p:cTn id="89" fill="hold">
                      <p:stCondLst>
                        <p:cond delay="indefinite"/>
                      </p:stCondLst>
                      <p:childTnLst>
                        <p:par>
                          <p:cTn id="90" fill="hold">
                            <p:stCondLst>
                              <p:cond delay="0"/>
                            </p:stCondLst>
                            <p:childTnLst>
                              <p:par>
                                <p:cTn id="91" presetID="1" presetClass="entr" presetSubtype="0" fill="hold" grpId="0" nodeType="clickEffect">
                                  <p:stCondLst>
                                    <p:cond delay="0"/>
                                  </p:stCondLst>
                                  <p:childTnLst>
                                    <p:set>
                                      <p:cBhvr>
                                        <p:cTn id="92" dur="1" fill="hold">
                                          <p:stCondLst>
                                            <p:cond delay="0"/>
                                          </p:stCondLst>
                                        </p:cTn>
                                        <p:tgtEl>
                                          <p:spTgt spid="49"/>
                                        </p:tgtEl>
                                        <p:attrNameLst>
                                          <p:attrName>style.visibility</p:attrName>
                                        </p:attrNameLst>
                                      </p:cBhvr>
                                      <p:to>
                                        <p:strVal val="visible"/>
                                      </p:to>
                                    </p:set>
                                  </p:childTnLst>
                                </p:cTn>
                              </p:par>
                            </p:childTnLst>
                          </p:cTn>
                        </p:par>
                      </p:childTnLst>
                    </p:cTn>
                  </p:par>
                  <p:par>
                    <p:cTn id="93" fill="hold">
                      <p:stCondLst>
                        <p:cond delay="indefinite"/>
                      </p:stCondLst>
                      <p:childTnLst>
                        <p:par>
                          <p:cTn id="94" fill="hold">
                            <p:stCondLst>
                              <p:cond delay="0"/>
                            </p:stCondLst>
                            <p:childTnLst>
                              <p:par>
                                <p:cTn id="95" presetID="53" presetClass="exit" presetSubtype="32" fill="hold" grpId="1" nodeType="clickEffect">
                                  <p:stCondLst>
                                    <p:cond delay="0"/>
                                  </p:stCondLst>
                                  <p:childTnLst>
                                    <p:anim calcmode="lin" valueType="num">
                                      <p:cBhvr>
                                        <p:cTn id="96" dur="500"/>
                                        <p:tgtEl>
                                          <p:spTgt spid="49"/>
                                        </p:tgtEl>
                                        <p:attrNameLst>
                                          <p:attrName>ppt_w</p:attrName>
                                        </p:attrNameLst>
                                      </p:cBhvr>
                                      <p:tavLst>
                                        <p:tav tm="0">
                                          <p:val>
                                            <p:strVal val="ppt_w"/>
                                          </p:val>
                                        </p:tav>
                                        <p:tav tm="100000">
                                          <p:val>
                                            <p:fltVal val="0"/>
                                          </p:val>
                                        </p:tav>
                                      </p:tavLst>
                                    </p:anim>
                                    <p:anim calcmode="lin" valueType="num">
                                      <p:cBhvr>
                                        <p:cTn id="97" dur="500"/>
                                        <p:tgtEl>
                                          <p:spTgt spid="49"/>
                                        </p:tgtEl>
                                        <p:attrNameLst>
                                          <p:attrName>ppt_h</p:attrName>
                                        </p:attrNameLst>
                                      </p:cBhvr>
                                      <p:tavLst>
                                        <p:tav tm="0">
                                          <p:val>
                                            <p:strVal val="ppt_h"/>
                                          </p:val>
                                        </p:tav>
                                        <p:tav tm="100000">
                                          <p:val>
                                            <p:fltVal val="0"/>
                                          </p:val>
                                        </p:tav>
                                      </p:tavLst>
                                    </p:anim>
                                    <p:animEffect transition="out" filter="fade">
                                      <p:cBhvr>
                                        <p:cTn id="98" dur="500"/>
                                        <p:tgtEl>
                                          <p:spTgt spid="49"/>
                                        </p:tgtEl>
                                      </p:cBhvr>
                                    </p:animEffect>
                                    <p:set>
                                      <p:cBhvr>
                                        <p:cTn id="99" dur="1" fill="hold">
                                          <p:stCondLst>
                                            <p:cond delay="499"/>
                                          </p:stCondLst>
                                        </p:cTn>
                                        <p:tgtEl>
                                          <p:spTgt spid="49"/>
                                        </p:tgtEl>
                                        <p:attrNameLst>
                                          <p:attrName>style.visibility</p:attrName>
                                        </p:attrNameLst>
                                      </p:cBhvr>
                                      <p:to>
                                        <p:strVal val="hidden"/>
                                      </p:to>
                                    </p:set>
                                  </p:childTnLst>
                                </p:cTn>
                              </p:par>
                            </p:childTnLst>
                          </p:cTn>
                        </p:par>
                        <p:par>
                          <p:cTn id="100" fill="hold">
                            <p:stCondLst>
                              <p:cond delay="500"/>
                            </p:stCondLst>
                            <p:childTnLst>
                              <p:par>
                                <p:cTn id="101" presetID="1" presetClass="entr" presetSubtype="0" fill="hold" grpId="0" nodeType="afterEffect">
                                  <p:stCondLst>
                                    <p:cond delay="0"/>
                                  </p:stCondLst>
                                  <p:childTnLst>
                                    <p:set>
                                      <p:cBhvr>
                                        <p:cTn id="102" dur="1" fill="hold">
                                          <p:stCondLst>
                                            <p:cond delay="9"/>
                                          </p:stCondLst>
                                        </p:cTn>
                                        <p:tgtEl>
                                          <p:spTgt spid="4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 grpId="0" animBg="1"/>
      <p:bldP spid="49" grpId="0" animBg="1"/>
      <p:bldP spid="49" grpId="1" animBg="1"/>
      <p:bldP spid="46" grpId="0" animBg="1"/>
      <p:bldP spid="47" grpId="0" animBg="1"/>
      <p:bldP spid="47" grpId="1" animBg="1"/>
      <p:bldP spid="21" grpId="0" animBg="1"/>
      <p:bldP spid="36" grpId="0" animBg="1"/>
      <p:bldP spid="36" grpId="1" animBg="1"/>
      <p:bldP spid="44" grpId="0" animBg="1"/>
      <p:bldP spid="45" grpId="0" animBg="1"/>
      <p:bldP spid="45" grpId="1" animBg="1"/>
      <p:bldP spid="42" grpId="0" animBg="1"/>
      <p:bldP spid="43" grpId="0" animBg="1"/>
      <p:bldP spid="43" grpId="1" animBg="1"/>
      <p:bldP spid="23" grpId="0"/>
      <p:bldP spid="24" grpId="0"/>
      <p:bldP spid="19" grpId="0" animBg="1"/>
      <p:bldP spid="20" grpId="0" animBg="1"/>
      <p:bldP spid="35"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同心圆 4"/>
          <p:cNvSpPr/>
          <p:nvPr/>
        </p:nvSpPr>
        <p:spPr>
          <a:xfrm>
            <a:off x="-2390199" y="3840169"/>
            <a:ext cx="5061585" cy="5316220"/>
          </a:xfrm>
          <a:prstGeom prst="donut">
            <a:avLst>
              <a:gd name="adj" fmla="val 25981"/>
            </a:avLst>
          </a:prstGeom>
          <a:solidFill>
            <a:srgbClr val="D8B98D">
              <a:alpha val="1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cs typeface="+mn-ea"/>
              <a:sym typeface="+mn-lt"/>
            </a:endParaRPr>
          </a:p>
        </p:txBody>
      </p:sp>
      <p:sp>
        <p:nvSpPr>
          <p:cNvPr id="17" name="同心圆 16"/>
          <p:cNvSpPr/>
          <p:nvPr/>
        </p:nvSpPr>
        <p:spPr>
          <a:xfrm>
            <a:off x="10176894" y="-4200923"/>
            <a:ext cx="5100320" cy="5316220"/>
          </a:xfrm>
          <a:prstGeom prst="donut">
            <a:avLst>
              <a:gd name="adj" fmla="val 22105"/>
            </a:avLst>
          </a:prstGeom>
          <a:pattFill prst="pct25">
            <a:fgClr>
              <a:srgbClr val="D8B98D"/>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cs typeface="+mn-ea"/>
              <a:sym typeface="+mn-lt"/>
            </a:endParaRPr>
          </a:p>
        </p:txBody>
      </p:sp>
      <p:sp>
        <p:nvSpPr>
          <p:cNvPr id="2" name="Rounded Rectangle 1"/>
          <p:cNvSpPr/>
          <p:nvPr/>
        </p:nvSpPr>
        <p:spPr>
          <a:xfrm>
            <a:off x="1434509" y="531628"/>
            <a:ext cx="9322982" cy="583669"/>
          </a:xfrm>
          <a:prstGeom prst="round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vi-VN" sz="2400" b="1" dirty="0">
                <a:solidFill>
                  <a:schemeClr val="tx1"/>
                </a:solidFill>
              </a:rPr>
              <a:t>Sơ đồ phát triển từ ASEAN 5 (1967) đến ASEAN 10 (1999)</a:t>
            </a:r>
            <a:endParaRPr lang="en-US" sz="2400" b="1" dirty="0">
              <a:solidFill>
                <a:schemeClr val="tx1"/>
              </a:solidFill>
            </a:endParaRPr>
          </a:p>
        </p:txBody>
      </p:sp>
      <p:sp>
        <p:nvSpPr>
          <p:cNvPr id="4" name="Right Arrow 3"/>
          <p:cNvSpPr/>
          <p:nvPr/>
        </p:nvSpPr>
        <p:spPr>
          <a:xfrm>
            <a:off x="1494167" y="3737520"/>
            <a:ext cx="9203667" cy="233916"/>
          </a:xfrm>
          <a:prstGeom prst="rightArrow">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352151" y="1700098"/>
            <a:ext cx="7487695" cy="1629002"/>
          </a:xfrm>
          <a:prstGeom prst="rect">
            <a:avLst/>
          </a:prstGeom>
        </p:spPr>
      </p:pic>
      <p:pic>
        <p:nvPicPr>
          <p:cNvPr id="7" name="Picture 6"/>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352151" y="4379856"/>
            <a:ext cx="1524213" cy="1543265"/>
          </a:xfrm>
          <a:prstGeom prst="rect">
            <a:avLst/>
          </a:prstGeom>
        </p:spPr>
      </p:pic>
      <p:pic>
        <p:nvPicPr>
          <p:cNvPr id="8" name="Picture 7"/>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876364" y="4379855"/>
            <a:ext cx="1524213" cy="1543265"/>
          </a:xfrm>
          <a:prstGeom prst="rect">
            <a:avLst/>
          </a:prstGeom>
        </p:spPr>
      </p:pic>
      <p:pic>
        <p:nvPicPr>
          <p:cNvPr id="9" name="Picture 8"/>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5400577" y="4379856"/>
            <a:ext cx="2915057" cy="1543265"/>
          </a:xfrm>
          <a:prstGeom prst="rect">
            <a:avLst/>
          </a:prstGeom>
        </p:spPr>
      </p:pic>
      <p:pic>
        <p:nvPicPr>
          <p:cNvPr id="10" name="Picture 9"/>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8315634" y="4379854"/>
            <a:ext cx="1505160" cy="1543265"/>
          </a:xfrm>
          <a:prstGeom prst="rect">
            <a:avLst/>
          </a:prstGeom>
        </p:spPr>
      </p:pic>
      <p:sp>
        <p:nvSpPr>
          <p:cNvPr id="11" name="Down Arrow 10"/>
          <p:cNvSpPr/>
          <p:nvPr/>
        </p:nvSpPr>
        <p:spPr>
          <a:xfrm>
            <a:off x="3245542" y="3880881"/>
            <a:ext cx="210037" cy="511069"/>
          </a:xfrm>
          <a:prstGeom prst="downArrow">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Down Arrow 17"/>
          <p:cNvSpPr/>
          <p:nvPr/>
        </p:nvSpPr>
        <p:spPr>
          <a:xfrm>
            <a:off x="4533451" y="3866702"/>
            <a:ext cx="210037" cy="511069"/>
          </a:xfrm>
          <a:prstGeom prst="downArrow">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Down Arrow 19"/>
          <p:cNvSpPr/>
          <p:nvPr/>
        </p:nvSpPr>
        <p:spPr>
          <a:xfrm>
            <a:off x="6753086" y="3886723"/>
            <a:ext cx="210037" cy="511069"/>
          </a:xfrm>
          <a:prstGeom prst="downArrow">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Down Arrow 20"/>
          <p:cNvSpPr/>
          <p:nvPr/>
        </p:nvSpPr>
        <p:spPr>
          <a:xfrm>
            <a:off x="8963195" y="3890617"/>
            <a:ext cx="210037" cy="511069"/>
          </a:xfrm>
          <a:prstGeom prst="downArrow">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Down Arrow 21"/>
          <p:cNvSpPr/>
          <p:nvPr/>
        </p:nvSpPr>
        <p:spPr>
          <a:xfrm flipV="1">
            <a:off x="2630165" y="3318467"/>
            <a:ext cx="210037" cy="511069"/>
          </a:xfrm>
          <a:prstGeom prst="downArrow">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ustDataLst>
      <p:tags r:id="rId1"/>
    </p:custDataLst>
    <p:extLst>
      <p:ext uri="{BB962C8B-B14F-4D97-AF65-F5344CB8AC3E}">
        <p14:creationId xmlns:p14="http://schemas.microsoft.com/office/powerpoint/2010/main" val="879962019"/>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1000" fill="hold"/>
                                        <p:tgtEl>
                                          <p:spTgt spid="5"/>
                                        </p:tgtEl>
                                        <p:attrNameLst>
                                          <p:attrName>ppt_w</p:attrName>
                                        </p:attrNameLst>
                                      </p:cBhvr>
                                      <p:tavLst>
                                        <p:tav tm="0">
                                          <p:val>
                                            <p:fltVal val="0"/>
                                          </p:val>
                                        </p:tav>
                                        <p:tav tm="100000">
                                          <p:val>
                                            <p:strVal val="#ppt_w"/>
                                          </p:val>
                                        </p:tav>
                                      </p:tavLst>
                                    </p:anim>
                                    <p:anim calcmode="lin" valueType="num">
                                      <p:cBhvr>
                                        <p:cTn id="8" dur="1000" fill="hold"/>
                                        <p:tgtEl>
                                          <p:spTgt spid="5"/>
                                        </p:tgtEl>
                                        <p:attrNameLst>
                                          <p:attrName>ppt_h</p:attrName>
                                        </p:attrNameLst>
                                      </p:cBhvr>
                                      <p:tavLst>
                                        <p:tav tm="0">
                                          <p:val>
                                            <p:fltVal val="0"/>
                                          </p:val>
                                        </p:tav>
                                        <p:tav tm="100000">
                                          <p:val>
                                            <p:strVal val="#ppt_h"/>
                                          </p:val>
                                        </p:tav>
                                      </p:tavLst>
                                    </p:anim>
                                    <p:anim calcmode="lin" valueType="num">
                                      <p:cBhvr>
                                        <p:cTn id="9" dur="1000" fill="hold"/>
                                        <p:tgtEl>
                                          <p:spTgt spid="5"/>
                                        </p:tgtEl>
                                        <p:attrNameLst>
                                          <p:attrName>style.rotation</p:attrName>
                                        </p:attrNameLst>
                                      </p:cBhvr>
                                      <p:tavLst>
                                        <p:tav tm="0">
                                          <p:val>
                                            <p:fltVal val="90"/>
                                          </p:val>
                                        </p:tav>
                                        <p:tav tm="100000">
                                          <p:val>
                                            <p:fltVal val="0"/>
                                          </p:val>
                                        </p:tav>
                                      </p:tavLst>
                                    </p:anim>
                                    <p:animEffect transition="in" filter="fade">
                                      <p:cBhvr>
                                        <p:cTn id="10" dur="1000"/>
                                        <p:tgtEl>
                                          <p:spTgt spid="5"/>
                                        </p:tgtEl>
                                      </p:cBhvr>
                                    </p:animEffect>
                                  </p:childTnLst>
                                </p:cTn>
                              </p:par>
                              <p:par>
                                <p:cTn id="11" presetID="31" presetClass="entr" presetSubtype="0" fill="hold" grpId="0" nodeType="withEffect">
                                  <p:stCondLst>
                                    <p:cond delay="0"/>
                                  </p:stCondLst>
                                  <p:childTnLst>
                                    <p:set>
                                      <p:cBhvr>
                                        <p:cTn id="12" dur="1" fill="hold">
                                          <p:stCondLst>
                                            <p:cond delay="0"/>
                                          </p:stCondLst>
                                        </p:cTn>
                                        <p:tgtEl>
                                          <p:spTgt spid="17"/>
                                        </p:tgtEl>
                                        <p:attrNameLst>
                                          <p:attrName>style.visibility</p:attrName>
                                        </p:attrNameLst>
                                      </p:cBhvr>
                                      <p:to>
                                        <p:strVal val="visible"/>
                                      </p:to>
                                    </p:set>
                                    <p:anim calcmode="lin" valueType="num">
                                      <p:cBhvr>
                                        <p:cTn id="13" dur="1000" fill="hold"/>
                                        <p:tgtEl>
                                          <p:spTgt spid="17"/>
                                        </p:tgtEl>
                                        <p:attrNameLst>
                                          <p:attrName>ppt_w</p:attrName>
                                        </p:attrNameLst>
                                      </p:cBhvr>
                                      <p:tavLst>
                                        <p:tav tm="0">
                                          <p:val>
                                            <p:fltVal val="0"/>
                                          </p:val>
                                        </p:tav>
                                        <p:tav tm="100000">
                                          <p:val>
                                            <p:strVal val="#ppt_w"/>
                                          </p:val>
                                        </p:tav>
                                      </p:tavLst>
                                    </p:anim>
                                    <p:anim calcmode="lin" valueType="num">
                                      <p:cBhvr>
                                        <p:cTn id="14" dur="1000" fill="hold"/>
                                        <p:tgtEl>
                                          <p:spTgt spid="17"/>
                                        </p:tgtEl>
                                        <p:attrNameLst>
                                          <p:attrName>ppt_h</p:attrName>
                                        </p:attrNameLst>
                                      </p:cBhvr>
                                      <p:tavLst>
                                        <p:tav tm="0">
                                          <p:val>
                                            <p:fltVal val="0"/>
                                          </p:val>
                                        </p:tav>
                                        <p:tav tm="100000">
                                          <p:val>
                                            <p:strVal val="#ppt_h"/>
                                          </p:val>
                                        </p:tav>
                                      </p:tavLst>
                                    </p:anim>
                                    <p:anim calcmode="lin" valueType="num">
                                      <p:cBhvr>
                                        <p:cTn id="15" dur="1000" fill="hold"/>
                                        <p:tgtEl>
                                          <p:spTgt spid="17"/>
                                        </p:tgtEl>
                                        <p:attrNameLst>
                                          <p:attrName>style.rotation</p:attrName>
                                        </p:attrNameLst>
                                      </p:cBhvr>
                                      <p:tavLst>
                                        <p:tav tm="0">
                                          <p:val>
                                            <p:fltVal val="90"/>
                                          </p:val>
                                        </p:tav>
                                        <p:tav tm="100000">
                                          <p:val>
                                            <p:fltVal val="0"/>
                                          </p:val>
                                        </p:tav>
                                      </p:tavLst>
                                    </p:anim>
                                    <p:animEffect transition="in" filter="fade">
                                      <p:cBhvr>
                                        <p:cTn id="16" dur="1000"/>
                                        <p:tgtEl>
                                          <p:spTgt spid="17"/>
                                        </p:tgtEl>
                                      </p:cBhvr>
                                    </p:animEffect>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2"/>
                                        </p:tgtEl>
                                        <p:attrNameLst>
                                          <p:attrName>style.visibility</p:attrName>
                                        </p:attrNameLst>
                                      </p:cBhvr>
                                      <p:to>
                                        <p:strVal val="visible"/>
                                      </p:to>
                                    </p:set>
                                    <p:animEffect transition="in" filter="fade">
                                      <p:cBhvr>
                                        <p:cTn id="21" dur="1000"/>
                                        <p:tgtEl>
                                          <p:spTgt spid="2"/>
                                        </p:tgtEl>
                                      </p:cBhvr>
                                    </p:animEffect>
                                    <p:anim calcmode="lin" valueType="num">
                                      <p:cBhvr>
                                        <p:cTn id="22" dur="1000" fill="hold"/>
                                        <p:tgtEl>
                                          <p:spTgt spid="2"/>
                                        </p:tgtEl>
                                        <p:attrNameLst>
                                          <p:attrName>ppt_x</p:attrName>
                                        </p:attrNameLst>
                                      </p:cBhvr>
                                      <p:tavLst>
                                        <p:tav tm="0">
                                          <p:val>
                                            <p:strVal val="#ppt_x"/>
                                          </p:val>
                                        </p:tav>
                                        <p:tav tm="100000">
                                          <p:val>
                                            <p:strVal val="#ppt_x"/>
                                          </p:val>
                                        </p:tav>
                                      </p:tavLst>
                                    </p:anim>
                                    <p:anim calcmode="lin" valueType="num">
                                      <p:cBhvr>
                                        <p:cTn id="23"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2" presetClass="entr" presetSubtype="4" fill="hold" grpId="0" nodeType="clickEffect">
                                  <p:stCondLst>
                                    <p:cond delay="0"/>
                                  </p:stCondLst>
                                  <p:childTnLst>
                                    <p:set>
                                      <p:cBhvr>
                                        <p:cTn id="27" dur="1" fill="hold">
                                          <p:stCondLst>
                                            <p:cond delay="0"/>
                                          </p:stCondLst>
                                        </p:cTn>
                                        <p:tgtEl>
                                          <p:spTgt spid="4"/>
                                        </p:tgtEl>
                                        <p:attrNameLst>
                                          <p:attrName>style.visibility</p:attrName>
                                        </p:attrNameLst>
                                      </p:cBhvr>
                                      <p:to>
                                        <p:strVal val="visible"/>
                                      </p:to>
                                    </p:set>
                                    <p:anim calcmode="lin" valueType="num">
                                      <p:cBhvr additive="base">
                                        <p:cTn id="28" dur="500" fill="hold"/>
                                        <p:tgtEl>
                                          <p:spTgt spid="4"/>
                                        </p:tgtEl>
                                        <p:attrNameLst>
                                          <p:attrName>ppt_x</p:attrName>
                                        </p:attrNameLst>
                                      </p:cBhvr>
                                      <p:tavLst>
                                        <p:tav tm="0">
                                          <p:val>
                                            <p:strVal val="#ppt_x"/>
                                          </p:val>
                                        </p:tav>
                                        <p:tav tm="100000">
                                          <p:val>
                                            <p:strVal val="#ppt_x"/>
                                          </p:val>
                                        </p:tav>
                                      </p:tavLst>
                                    </p:anim>
                                    <p:anim calcmode="lin" valueType="num">
                                      <p:cBhvr additive="base">
                                        <p:cTn id="29"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2" presetClass="entr" presetSubtype="4" fill="hold" grpId="0" nodeType="clickEffect">
                                  <p:stCondLst>
                                    <p:cond delay="0"/>
                                  </p:stCondLst>
                                  <p:childTnLst>
                                    <p:set>
                                      <p:cBhvr>
                                        <p:cTn id="33" dur="1" fill="hold">
                                          <p:stCondLst>
                                            <p:cond delay="0"/>
                                          </p:stCondLst>
                                        </p:cTn>
                                        <p:tgtEl>
                                          <p:spTgt spid="22"/>
                                        </p:tgtEl>
                                        <p:attrNameLst>
                                          <p:attrName>style.visibility</p:attrName>
                                        </p:attrNameLst>
                                      </p:cBhvr>
                                      <p:to>
                                        <p:strVal val="visible"/>
                                      </p:to>
                                    </p:set>
                                    <p:anim calcmode="lin" valueType="num">
                                      <p:cBhvr additive="base">
                                        <p:cTn id="34" dur="500" fill="hold"/>
                                        <p:tgtEl>
                                          <p:spTgt spid="22"/>
                                        </p:tgtEl>
                                        <p:attrNameLst>
                                          <p:attrName>ppt_x</p:attrName>
                                        </p:attrNameLst>
                                      </p:cBhvr>
                                      <p:tavLst>
                                        <p:tav tm="0">
                                          <p:val>
                                            <p:strVal val="#ppt_x"/>
                                          </p:val>
                                        </p:tav>
                                        <p:tav tm="100000">
                                          <p:val>
                                            <p:strVal val="#ppt_x"/>
                                          </p:val>
                                        </p:tav>
                                      </p:tavLst>
                                    </p:anim>
                                    <p:anim calcmode="lin" valueType="num">
                                      <p:cBhvr additive="base">
                                        <p:cTn id="35" dur="500" fill="hold"/>
                                        <p:tgtEl>
                                          <p:spTgt spid="22"/>
                                        </p:tgtEl>
                                        <p:attrNameLst>
                                          <p:attrName>ppt_y</p:attrName>
                                        </p:attrNameLst>
                                      </p:cBhvr>
                                      <p:tavLst>
                                        <p:tav tm="0">
                                          <p:val>
                                            <p:strVal val="1+#ppt_h/2"/>
                                          </p:val>
                                        </p:tav>
                                        <p:tav tm="100000">
                                          <p:val>
                                            <p:strVal val="#ppt_y"/>
                                          </p:val>
                                        </p:tav>
                                      </p:tavLst>
                                    </p:anim>
                                  </p:childTnLst>
                                </p:cTn>
                              </p:par>
                              <p:par>
                                <p:cTn id="36" presetID="2" presetClass="entr" presetSubtype="4" fill="hold" nodeType="withEffect">
                                  <p:stCondLst>
                                    <p:cond delay="0"/>
                                  </p:stCondLst>
                                  <p:childTnLst>
                                    <p:set>
                                      <p:cBhvr>
                                        <p:cTn id="37" dur="1" fill="hold">
                                          <p:stCondLst>
                                            <p:cond delay="0"/>
                                          </p:stCondLst>
                                        </p:cTn>
                                        <p:tgtEl>
                                          <p:spTgt spid="6"/>
                                        </p:tgtEl>
                                        <p:attrNameLst>
                                          <p:attrName>style.visibility</p:attrName>
                                        </p:attrNameLst>
                                      </p:cBhvr>
                                      <p:to>
                                        <p:strVal val="visible"/>
                                      </p:to>
                                    </p:set>
                                    <p:anim calcmode="lin" valueType="num">
                                      <p:cBhvr additive="base">
                                        <p:cTn id="38" dur="500" fill="hold"/>
                                        <p:tgtEl>
                                          <p:spTgt spid="6"/>
                                        </p:tgtEl>
                                        <p:attrNameLst>
                                          <p:attrName>ppt_x</p:attrName>
                                        </p:attrNameLst>
                                      </p:cBhvr>
                                      <p:tavLst>
                                        <p:tav tm="0">
                                          <p:val>
                                            <p:strVal val="#ppt_x"/>
                                          </p:val>
                                        </p:tav>
                                        <p:tav tm="100000">
                                          <p:val>
                                            <p:strVal val="#ppt_x"/>
                                          </p:val>
                                        </p:tav>
                                      </p:tavLst>
                                    </p:anim>
                                    <p:anim calcmode="lin" valueType="num">
                                      <p:cBhvr additive="base">
                                        <p:cTn id="39"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40" fill="hold">
                      <p:stCondLst>
                        <p:cond delay="indefinite"/>
                      </p:stCondLst>
                      <p:childTnLst>
                        <p:par>
                          <p:cTn id="41" fill="hold">
                            <p:stCondLst>
                              <p:cond delay="0"/>
                            </p:stCondLst>
                            <p:childTnLst>
                              <p:par>
                                <p:cTn id="42" presetID="2" presetClass="entr" presetSubtype="4" fill="hold" grpId="0" nodeType="clickEffect">
                                  <p:stCondLst>
                                    <p:cond delay="0"/>
                                  </p:stCondLst>
                                  <p:childTnLst>
                                    <p:set>
                                      <p:cBhvr>
                                        <p:cTn id="43" dur="1" fill="hold">
                                          <p:stCondLst>
                                            <p:cond delay="0"/>
                                          </p:stCondLst>
                                        </p:cTn>
                                        <p:tgtEl>
                                          <p:spTgt spid="11"/>
                                        </p:tgtEl>
                                        <p:attrNameLst>
                                          <p:attrName>style.visibility</p:attrName>
                                        </p:attrNameLst>
                                      </p:cBhvr>
                                      <p:to>
                                        <p:strVal val="visible"/>
                                      </p:to>
                                    </p:set>
                                    <p:anim calcmode="lin" valueType="num">
                                      <p:cBhvr additive="base">
                                        <p:cTn id="44" dur="500" fill="hold"/>
                                        <p:tgtEl>
                                          <p:spTgt spid="11"/>
                                        </p:tgtEl>
                                        <p:attrNameLst>
                                          <p:attrName>ppt_x</p:attrName>
                                        </p:attrNameLst>
                                      </p:cBhvr>
                                      <p:tavLst>
                                        <p:tav tm="0">
                                          <p:val>
                                            <p:strVal val="#ppt_x"/>
                                          </p:val>
                                        </p:tav>
                                        <p:tav tm="100000">
                                          <p:val>
                                            <p:strVal val="#ppt_x"/>
                                          </p:val>
                                        </p:tav>
                                      </p:tavLst>
                                    </p:anim>
                                    <p:anim calcmode="lin" valueType="num">
                                      <p:cBhvr additive="base">
                                        <p:cTn id="45" dur="500" fill="hold"/>
                                        <p:tgtEl>
                                          <p:spTgt spid="11"/>
                                        </p:tgtEl>
                                        <p:attrNameLst>
                                          <p:attrName>ppt_y</p:attrName>
                                        </p:attrNameLst>
                                      </p:cBhvr>
                                      <p:tavLst>
                                        <p:tav tm="0">
                                          <p:val>
                                            <p:strVal val="1+#ppt_h/2"/>
                                          </p:val>
                                        </p:tav>
                                        <p:tav tm="100000">
                                          <p:val>
                                            <p:strVal val="#ppt_y"/>
                                          </p:val>
                                        </p:tav>
                                      </p:tavLst>
                                    </p:anim>
                                  </p:childTnLst>
                                </p:cTn>
                              </p:par>
                              <p:par>
                                <p:cTn id="46" presetID="2" presetClass="entr" presetSubtype="4" fill="hold" nodeType="withEffect">
                                  <p:stCondLst>
                                    <p:cond delay="0"/>
                                  </p:stCondLst>
                                  <p:childTnLst>
                                    <p:set>
                                      <p:cBhvr>
                                        <p:cTn id="47" dur="1" fill="hold">
                                          <p:stCondLst>
                                            <p:cond delay="0"/>
                                          </p:stCondLst>
                                        </p:cTn>
                                        <p:tgtEl>
                                          <p:spTgt spid="7"/>
                                        </p:tgtEl>
                                        <p:attrNameLst>
                                          <p:attrName>style.visibility</p:attrName>
                                        </p:attrNameLst>
                                      </p:cBhvr>
                                      <p:to>
                                        <p:strVal val="visible"/>
                                      </p:to>
                                    </p:set>
                                    <p:anim calcmode="lin" valueType="num">
                                      <p:cBhvr additive="base">
                                        <p:cTn id="48" dur="500" fill="hold"/>
                                        <p:tgtEl>
                                          <p:spTgt spid="7"/>
                                        </p:tgtEl>
                                        <p:attrNameLst>
                                          <p:attrName>ppt_x</p:attrName>
                                        </p:attrNameLst>
                                      </p:cBhvr>
                                      <p:tavLst>
                                        <p:tav tm="0">
                                          <p:val>
                                            <p:strVal val="#ppt_x"/>
                                          </p:val>
                                        </p:tav>
                                        <p:tav tm="100000">
                                          <p:val>
                                            <p:strVal val="#ppt_x"/>
                                          </p:val>
                                        </p:tav>
                                      </p:tavLst>
                                    </p:anim>
                                    <p:anim calcmode="lin" valueType="num">
                                      <p:cBhvr additive="base">
                                        <p:cTn id="49"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50" fill="hold">
                      <p:stCondLst>
                        <p:cond delay="indefinite"/>
                      </p:stCondLst>
                      <p:childTnLst>
                        <p:par>
                          <p:cTn id="51" fill="hold">
                            <p:stCondLst>
                              <p:cond delay="0"/>
                            </p:stCondLst>
                            <p:childTnLst>
                              <p:par>
                                <p:cTn id="52" presetID="2" presetClass="entr" presetSubtype="4" fill="hold" grpId="0" nodeType="clickEffect">
                                  <p:stCondLst>
                                    <p:cond delay="0"/>
                                  </p:stCondLst>
                                  <p:childTnLst>
                                    <p:set>
                                      <p:cBhvr>
                                        <p:cTn id="53" dur="1" fill="hold">
                                          <p:stCondLst>
                                            <p:cond delay="0"/>
                                          </p:stCondLst>
                                        </p:cTn>
                                        <p:tgtEl>
                                          <p:spTgt spid="18"/>
                                        </p:tgtEl>
                                        <p:attrNameLst>
                                          <p:attrName>style.visibility</p:attrName>
                                        </p:attrNameLst>
                                      </p:cBhvr>
                                      <p:to>
                                        <p:strVal val="visible"/>
                                      </p:to>
                                    </p:set>
                                    <p:anim calcmode="lin" valueType="num">
                                      <p:cBhvr additive="base">
                                        <p:cTn id="54" dur="500" fill="hold"/>
                                        <p:tgtEl>
                                          <p:spTgt spid="18"/>
                                        </p:tgtEl>
                                        <p:attrNameLst>
                                          <p:attrName>ppt_x</p:attrName>
                                        </p:attrNameLst>
                                      </p:cBhvr>
                                      <p:tavLst>
                                        <p:tav tm="0">
                                          <p:val>
                                            <p:strVal val="#ppt_x"/>
                                          </p:val>
                                        </p:tav>
                                        <p:tav tm="100000">
                                          <p:val>
                                            <p:strVal val="#ppt_x"/>
                                          </p:val>
                                        </p:tav>
                                      </p:tavLst>
                                    </p:anim>
                                    <p:anim calcmode="lin" valueType="num">
                                      <p:cBhvr additive="base">
                                        <p:cTn id="55" dur="500" fill="hold"/>
                                        <p:tgtEl>
                                          <p:spTgt spid="18"/>
                                        </p:tgtEl>
                                        <p:attrNameLst>
                                          <p:attrName>ppt_y</p:attrName>
                                        </p:attrNameLst>
                                      </p:cBhvr>
                                      <p:tavLst>
                                        <p:tav tm="0">
                                          <p:val>
                                            <p:strVal val="1+#ppt_h/2"/>
                                          </p:val>
                                        </p:tav>
                                        <p:tav tm="100000">
                                          <p:val>
                                            <p:strVal val="#ppt_y"/>
                                          </p:val>
                                        </p:tav>
                                      </p:tavLst>
                                    </p:anim>
                                  </p:childTnLst>
                                </p:cTn>
                              </p:par>
                              <p:par>
                                <p:cTn id="56" presetID="2" presetClass="entr" presetSubtype="4" fill="hold" nodeType="withEffect">
                                  <p:stCondLst>
                                    <p:cond delay="0"/>
                                  </p:stCondLst>
                                  <p:childTnLst>
                                    <p:set>
                                      <p:cBhvr>
                                        <p:cTn id="57" dur="1" fill="hold">
                                          <p:stCondLst>
                                            <p:cond delay="0"/>
                                          </p:stCondLst>
                                        </p:cTn>
                                        <p:tgtEl>
                                          <p:spTgt spid="8"/>
                                        </p:tgtEl>
                                        <p:attrNameLst>
                                          <p:attrName>style.visibility</p:attrName>
                                        </p:attrNameLst>
                                      </p:cBhvr>
                                      <p:to>
                                        <p:strVal val="visible"/>
                                      </p:to>
                                    </p:set>
                                    <p:anim calcmode="lin" valueType="num">
                                      <p:cBhvr additive="base">
                                        <p:cTn id="58" dur="500" fill="hold"/>
                                        <p:tgtEl>
                                          <p:spTgt spid="8"/>
                                        </p:tgtEl>
                                        <p:attrNameLst>
                                          <p:attrName>ppt_x</p:attrName>
                                        </p:attrNameLst>
                                      </p:cBhvr>
                                      <p:tavLst>
                                        <p:tav tm="0">
                                          <p:val>
                                            <p:strVal val="#ppt_x"/>
                                          </p:val>
                                        </p:tav>
                                        <p:tav tm="100000">
                                          <p:val>
                                            <p:strVal val="#ppt_x"/>
                                          </p:val>
                                        </p:tav>
                                      </p:tavLst>
                                    </p:anim>
                                    <p:anim calcmode="lin" valueType="num">
                                      <p:cBhvr additive="base">
                                        <p:cTn id="59"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60" fill="hold">
                      <p:stCondLst>
                        <p:cond delay="indefinite"/>
                      </p:stCondLst>
                      <p:childTnLst>
                        <p:par>
                          <p:cTn id="61" fill="hold">
                            <p:stCondLst>
                              <p:cond delay="0"/>
                            </p:stCondLst>
                            <p:childTnLst>
                              <p:par>
                                <p:cTn id="62" presetID="2" presetClass="entr" presetSubtype="4" fill="hold" grpId="0" nodeType="clickEffect">
                                  <p:stCondLst>
                                    <p:cond delay="0"/>
                                  </p:stCondLst>
                                  <p:childTnLst>
                                    <p:set>
                                      <p:cBhvr>
                                        <p:cTn id="63" dur="1" fill="hold">
                                          <p:stCondLst>
                                            <p:cond delay="0"/>
                                          </p:stCondLst>
                                        </p:cTn>
                                        <p:tgtEl>
                                          <p:spTgt spid="20"/>
                                        </p:tgtEl>
                                        <p:attrNameLst>
                                          <p:attrName>style.visibility</p:attrName>
                                        </p:attrNameLst>
                                      </p:cBhvr>
                                      <p:to>
                                        <p:strVal val="visible"/>
                                      </p:to>
                                    </p:set>
                                    <p:anim calcmode="lin" valueType="num">
                                      <p:cBhvr additive="base">
                                        <p:cTn id="64" dur="500" fill="hold"/>
                                        <p:tgtEl>
                                          <p:spTgt spid="20"/>
                                        </p:tgtEl>
                                        <p:attrNameLst>
                                          <p:attrName>ppt_x</p:attrName>
                                        </p:attrNameLst>
                                      </p:cBhvr>
                                      <p:tavLst>
                                        <p:tav tm="0">
                                          <p:val>
                                            <p:strVal val="#ppt_x"/>
                                          </p:val>
                                        </p:tav>
                                        <p:tav tm="100000">
                                          <p:val>
                                            <p:strVal val="#ppt_x"/>
                                          </p:val>
                                        </p:tav>
                                      </p:tavLst>
                                    </p:anim>
                                    <p:anim calcmode="lin" valueType="num">
                                      <p:cBhvr additive="base">
                                        <p:cTn id="65" dur="500" fill="hold"/>
                                        <p:tgtEl>
                                          <p:spTgt spid="20"/>
                                        </p:tgtEl>
                                        <p:attrNameLst>
                                          <p:attrName>ppt_y</p:attrName>
                                        </p:attrNameLst>
                                      </p:cBhvr>
                                      <p:tavLst>
                                        <p:tav tm="0">
                                          <p:val>
                                            <p:strVal val="1+#ppt_h/2"/>
                                          </p:val>
                                        </p:tav>
                                        <p:tav tm="100000">
                                          <p:val>
                                            <p:strVal val="#ppt_y"/>
                                          </p:val>
                                        </p:tav>
                                      </p:tavLst>
                                    </p:anim>
                                  </p:childTnLst>
                                </p:cTn>
                              </p:par>
                              <p:par>
                                <p:cTn id="66" presetID="2" presetClass="entr" presetSubtype="4" fill="hold" nodeType="withEffect">
                                  <p:stCondLst>
                                    <p:cond delay="0"/>
                                  </p:stCondLst>
                                  <p:childTnLst>
                                    <p:set>
                                      <p:cBhvr>
                                        <p:cTn id="67" dur="1" fill="hold">
                                          <p:stCondLst>
                                            <p:cond delay="0"/>
                                          </p:stCondLst>
                                        </p:cTn>
                                        <p:tgtEl>
                                          <p:spTgt spid="9"/>
                                        </p:tgtEl>
                                        <p:attrNameLst>
                                          <p:attrName>style.visibility</p:attrName>
                                        </p:attrNameLst>
                                      </p:cBhvr>
                                      <p:to>
                                        <p:strVal val="visible"/>
                                      </p:to>
                                    </p:set>
                                    <p:anim calcmode="lin" valueType="num">
                                      <p:cBhvr additive="base">
                                        <p:cTn id="68" dur="500" fill="hold"/>
                                        <p:tgtEl>
                                          <p:spTgt spid="9"/>
                                        </p:tgtEl>
                                        <p:attrNameLst>
                                          <p:attrName>ppt_x</p:attrName>
                                        </p:attrNameLst>
                                      </p:cBhvr>
                                      <p:tavLst>
                                        <p:tav tm="0">
                                          <p:val>
                                            <p:strVal val="#ppt_x"/>
                                          </p:val>
                                        </p:tav>
                                        <p:tav tm="100000">
                                          <p:val>
                                            <p:strVal val="#ppt_x"/>
                                          </p:val>
                                        </p:tav>
                                      </p:tavLst>
                                    </p:anim>
                                    <p:anim calcmode="lin" valueType="num">
                                      <p:cBhvr additive="base">
                                        <p:cTn id="69"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70" fill="hold">
                      <p:stCondLst>
                        <p:cond delay="indefinite"/>
                      </p:stCondLst>
                      <p:childTnLst>
                        <p:par>
                          <p:cTn id="71" fill="hold">
                            <p:stCondLst>
                              <p:cond delay="0"/>
                            </p:stCondLst>
                            <p:childTnLst>
                              <p:par>
                                <p:cTn id="72" presetID="2" presetClass="entr" presetSubtype="4" fill="hold" grpId="0" nodeType="clickEffect">
                                  <p:stCondLst>
                                    <p:cond delay="0"/>
                                  </p:stCondLst>
                                  <p:childTnLst>
                                    <p:set>
                                      <p:cBhvr>
                                        <p:cTn id="73" dur="1" fill="hold">
                                          <p:stCondLst>
                                            <p:cond delay="0"/>
                                          </p:stCondLst>
                                        </p:cTn>
                                        <p:tgtEl>
                                          <p:spTgt spid="21"/>
                                        </p:tgtEl>
                                        <p:attrNameLst>
                                          <p:attrName>style.visibility</p:attrName>
                                        </p:attrNameLst>
                                      </p:cBhvr>
                                      <p:to>
                                        <p:strVal val="visible"/>
                                      </p:to>
                                    </p:set>
                                    <p:anim calcmode="lin" valueType="num">
                                      <p:cBhvr additive="base">
                                        <p:cTn id="74" dur="500" fill="hold"/>
                                        <p:tgtEl>
                                          <p:spTgt spid="21"/>
                                        </p:tgtEl>
                                        <p:attrNameLst>
                                          <p:attrName>ppt_x</p:attrName>
                                        </p:attrNameLst>
                                      </p:cBhvr>
                                      <p:tavLst>
                                        <p:tav tm="0">
                                          <p:val>
                                            <p:strVal val="#ppt_x"/>
                                          </p:val>
                                        </p:tav>
                                        <p:tav tm="100000">
                                          <p:val>
                                            <p:strVal val="#ppt_x"/>
                                          </p:val>
                                        </p:tav>
                                      </p:tavLst>
                                    </p:anim>
                                    <p:anim calcmode="lin" valueType="num">
                                      <p:cBhvr additive="base">
                                        <p:cTn id="75" dur="500" fill="hold"/>
                                        <p:tgtEl>
                                          <p:spTgt spid="21"/>
                                        </p:tgtEl>
                                        <p:attrNameLst>
                                          <p:attrName>ppt_y</p:attrName>
                                        </p:attrNameLst>
                                      </p:cBhvr>
                                      <p:tavLst>
                                        <p:tav tm="0">
                                          <p:val>
                                            <p:strVal val="1+#ppt_h/2"/>
                                          </p:val>
                                        </p:tav>
                                        <p:tav tm="100000">
                                          <p:val>
                                            <p:strVal val="#ppt_y"/>
                                          </p:val>
                                        </p:tav>
                                      </p:tavLst>
                                    </p:anim>
                                  </p:childTnLst>
                                </p:cTn>
                              </p:par>
                              <p:par>
                                <p:cTn id="76" presetID="2" presetClass="entr" presetSubtype="4" fill="hold" nodeType="withEffect">
                                  <p:stCondLst>
                                    <p:cond delay="0"/>
                                  </p:stCondLst>
                                  <p:childTnLst>
                                    <p:set>
                                      <p:cBhvr>
                                        <p:cTn id="77" dur="1" fill="hold">
                                          <p:stCondLst>
                                            <p:cond delay="0"/>
                                          </p:stCondLst>
                                        </p:cTn>
                                        <p:tgtEl>
                                          <p:spTgt spid="10"/>
                                        </p:tgtEl>
                                        <p:attrNameLst>
                                          <p:attrName>style.visibility</p:attrName>
                                        </p:attrNameLst>
                                      </p:cBhvr>
                                      <p:to>
                                        <p:strVal val="visible"/>
                                      </p:to>
                                    </p:set>
                                    <p:anim calcmode="lin" valueType="num">
                                      <p:cBhvr additive="base">
                                        <p:cTn id="78" dur="500" fill="hold"/>
                                        <p:tgtEl>
                                          <p:spTgt spid="10"/>
                                        </p:tgtEl>
                                        <p:attrNameLst>
                                          <p:attrName>ppt_x</p:attrName>
                                        </p:attrNameLst>
                                      </p:cBhvr>
                                      <p:tavLst>
                                        <p:tav tm="0">
                                          <p:val>
                                            <p:strVal val="#ppt_x"/>
                                          </p:val>
                                        </p:tav>
                                        <p:tav tm="100000">
                                          <p:val>
                                            <p:strVal val="#ppt_x"/>
                                          </p:val>
                                        </p:tav>
                                      </p:tavLst>
                                    </p:anim>
                                    <p:anim calcmode="lin" valueType="num">
                                      <p:cBhvr additive="base">
                                        <p:cTn id="79"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ldLvl="0" animBg="1"/>
      <p:bldP spid="17" grpId="0" bldLvl="0" animBg="1"/>
      <p:bldP spid="2" grpId="0" animBg="1"/>
      <p:bldP spid="4" grpId="0" animBg="1"/>
      <p:bldP spid="11" grpId="0" animBg="1"/>
      <p:bldP spid="18" grpId="0" animBg="1"/>
      <p:bldP spid="20" grpId="0" animBg="1"/>
      <p:bldP spid="21" grpId="0" animBg="1"/>
      <p:bldP spid="22"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436880" y="0"/>
            <a:ext cx="326390" cy="625475"/>
          </a:xfrm>
          <a:prstGeom prst="rect">
            <a:avLst/>
          </a:prstGeom>
          <a:solidFill>
            <a:srgbClr val="D8B9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37" name="文本框 36"/>
          <p:cNvSpPr txBox="1"/>
          <p:nvPr/>
        </p:nvSpPr>
        <p:spPr>
          <a:xfrm>
            <a:off x="977265" y="226695"/>
            <a:ext cx="2038985" cy="398780"/>
          </a:xfrm>
          <a:prstGeom prst="rect">
            <a:avLst/>
          </a:prstGeom>
          <a:noFill/>
        </p:spPr>
        <p:txBody>
          <a:bodyPr wrap="square" rtlCol="0">
            <a:spAutoFit/>
          </a:bodyPr>
          <a:lstStyle/>
          <a:p>
            <a:pPr algn="dist"/>
            <a:r>
              <a:rPr lang="en-US" altLang="zh-CN" sz="2000" dirty="0" smtClean="0">
                <a:solidFill>
                  <a:schemeClr val="tx1">
                    <a:lumMod val="65000"/>
                    <a:lumOff val="35000"/>
                  </a:schemeClr>
                </a:solidFill>
                <a:cs typeface="+mn-ea"/>
                <a:sym typeface="+mn-lt"/>
              </a:rPr>
              <a:t>CHỦ ĐỀ 2</a:t>
            </a:r>
            <a:endParaRPr lang="zh-CN" altLang="en-US" sz="2000" dirty="0">
              <a:solidFill>
                <a:schemeClr val="tx1">
                  <a:lumMod val="65000"/>
                  <a:lumOff val="35000"/>
                </a:schemeClr>
              </a:solidFill>
              <a:cs typeface="+mn-ea"/>
              <a:sym typeface="+mn-lt"/>
            </a:endParaRPr>
          </a:p>
        </p:txBody>
      </p:sp>
      <p:sp>
        <p:nvSpPr>
          <p:cNvPr id="23" name="TextBox 22"/>
          <p:cNvSpPr txBox="1"/>
          <p:nvPr/>
        </p:nvSpPr>
        <p:spPr>
          <a:xfrm>
            <a:off x="436880" y="698463"/>
            <a:ext cx="3202172" cy="584775"/>
          </a:xfrm>
          <a:prstGeom prst="rect">
            <a:avLst/>
          </a:prstGeom>
          <a:noFill/>
        </p:spPr>
        <p:txBody>
          <a:bodyPr wrap="square" rtlCol="0" anchor="ctr">
            <a:spAutoFit/>
          </a:bodyPr>
          <a:lstStyle/>
          <a:p>
            <a:pPr algn="dist"/>
            <a:r>
              <a:rPr lang="en-US" sz="3200" spc="600" dirty="0" smtClean="0">
                <a:solidFill>
                  <a:schemeClr val="accent4">
                    <a:lumMod val="50000"/>
                  </a:schemeClr>
                </a:solidFill>
              </a:rPr>
              <a:t>ASEAN</a:t>
            </a:r>
            <a:endParaRPr lang="en-US" sz="3200" spc="600" dirty="0">
              <a:solidFill>
                <a:schemeClr val="accent4">
                  <a:lumMod val="50000"/>
                </a:schemeClr>
              </a:solidFill>
            </a:endParaRPr>
          </a:p>
        </p:txBody>
      </p:sp>
      <p:sp>
        <p:nvSpPr>
          <p:cNvPr id="24" name="TextBox 23"/>
          <p:cNvSpPr txBox="1"/>
          <p:nvPr/>
        </p:nvSpPr>
        <p:spPr>
          <a:xfrm>
            <a:off x="198977" y="1201009"/>
            <a:ext cx="3677978" cy="523220"/>
          </a:xfrm>
          <a:prstGeom prst="rect">
            <a:avLst/>
          </a:prstGeom>
          <a:noFill/>
        </p:spPr>
        <p:txBody>
          <a:bodyPr wrap="square" rtlCol="0" anchor="ctr">
            <a:spAutoFit/>
          </a:bodyPr>
          <a:lstStyle/>
          <a:p>
            <a:pPr algn="ctr"/>
            <a:r>
              <a:rPr lang="en-US" sz="1400" spc="600" dirty="0" smtClean="0">
                <a:solidFill>
                  <a:schemeClr val="accent6">
                    <a:lumMod val="50000"/>
                  </a:schemeClr>
                </a:solidFill>
              </a:rPr>
              <a:t>NHỮNG CHẶNG ĐƯỜNG LỊCH SỬ</a:t>
            </a:r>
            <a:endParaRPr lang="en-US" sz="1400" spc="600" dirty="0">
              <a:solidFill>
                <a:schemeClr val="accent6">
                  <a:lumMod val="50000"/>
                </a:schemeClr>
              </a:solidFill>
            </a:endParaRPr>
          </a:p>
        </p:txBody>
      </p:sp>
      <p:grpSp>
        <p:nvGrpSpPr>
          <p:cNvPr id="18" name="Group 17"/>
          <p:cNvGrpSpPr/>
          <p:nvPr/>
        </p:nvGrpSpPr>
        <p:grpSpPr>
          <a:xfrm>
            <a:off x="600075" y="1803382"/>
            <a:ext cx="5481748" cy="577701"/>
            <a:chOff x="893135" y="1636887"/>
            <a:chExt cx="5481748" cy="577701"/>
          </a:xfrm>
        </p:grpSpPr>
        <p:grpSp>
          <p:nvGrpSpPr>
            <p:cNvPr id="16" name="Group 15"/>
            <p:cNvGrpSpPr/>
            <p:nvPr/>
          </p:nvGrpSpPr>
          <p:grpSpPr>
            <a:xfrm>
              <a:off x="893135" y="1636887"/>
              <a:ext cx="577701" cy="577701"/>
              <a:chOff x="893135" y="1636887"/>
              <a:chExt cx="577701" cy="577701"/>
            </a:xfrm>
          </p:grpSpPr>
          <p:sp>
            <p:nvSpPr>
              <p:cNvPr id="8" name="Rectangle 7"/>
              <p:cNvSpPr/>
              <p:nvPr/>
            </p:nvSpPr>
            <p:spPr>
              <a:xfrm>
                <a:off x="893135" y="1636887"/>
                <a:ext cx="457200" cy="457200"/>
              </a:xfrm>
              <a:prstGeom prst="rect">
                <a:avLst/>
              </a:prstGeom>
              <a:solidFill>
                <a:srgbClr val="D8B9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p:cNvSpPr/>
              <p:nvPr/>
            </p:nvSpPr>
            <p:spPr>
              <a:xfrm>
                <a:off x="1013636" y="1757388"/>
                <a:ext cx="457200" cy="457200"/>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2</a:t>
                </a:r>
                <a:endParaRPr lang="en-US" dirty="0"/>
              </a:p>
            </p:txBody>
          </p:sp>
        </p:grpSp>
        <p:sp>
          <p:nvSpPr>
            <p:cNvPr id="12" name="TextBox 11"/>
            <p:cNvSpPr txBox="1"/>
            <p:nvPr/>
          </p:nvSpPr>
          <p:spPr>
            <a:xfrm>
              <a:off x="1470836" y="1801322"/>
              <a:ext cx="4904047" cy="369332"/>
            </a:xfrm>
            <a:prstGeom prst="rect">
              <a:avLst/>
            </a:prstGeom>
            <a:noFill/>
          </p:spPr>
          <p:txBody>
            <a:bodyPr wrap="square" rtlCol="0">
              <a:spAutoFit/>
            </a:bodyPr>
            <a:lstStyle/>
            <a:p>
              <a:r>
                <a:rPr lang="en-US" b="1" dirty="0" err="1"/>
                <a:t>Hành</a:t>
              </a:r>
              <a:r>
                <a:rPr lang="en-US" b="1" dirty="0"/>
                <a:t> </a:t>
              </a:r>
              <a:r>
                <a:rPr lang="en-US" b="1" dirty="0" err="1"/>
                <a:t>trình</a:t>
              </a:r>
              <a:r>
                <a:rPr lang="en-US" b="1" dirty="0"/>
                <a:t> </a:t>
              </a:r>
              <a:r>
                <a:rPr lang="en-US" b="1" dirty="0" err="1"/>
                <a:t>phát</a:t>
              </a:r>
              <a:r>
                <a:rPr lang="en-US" b="1" dirty="0"/>
                <a:t> </a:t>
              </a:r>
              <a:r>
                <a:rPr lang="en-US" b="1" dirty="0" err="1"/>
                <a:t>triển</a:t>
              </a:r>
              <a:r>
                <a:rPr lang="en-US" b="1" dirty="0"/>
                <a:t> </a:t>
              </a:r>
              <a:r>
                <a:rPr lang="en-US" b="1" dirty="0" err="1"/>
                <a:t>của</a:t>
              </a:r>
              <a:r>
                <a:rPr lang="en-US" b="1" dirty="0"/>
                <a:t> ASEAN</a:t>
              </a:r>
            </a:p>
          </p:txBody>
        </p:sp>
      </p:grpSp>
      <p:sp>
        <p:nvSpPr>
          <p:cNvPr id="19" name="Rounded Rectangle 18"/>
          <p:cNvSpPr/>
          <p:nvPr/>
        </p:nvSpPr>
        <p:spPr>
          <a:xfrm>
            <a:off x="4837813" y="426085"/>
            <a:ext cx="6693195" cy="1423980"/>
          </a:xfrm>
          <a:prstGeom prst="roundRect">
            <a:avLst/>
          </a:prstGeom>
          <a:solidFill>
            <a:srgbClr val="FAFAF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00" b="1" dirty="0" smtClean="0">
              <a:solidFill>
                <a:schemeClr val="accent4">
                  <a:lumMod val="50000"/>
                </a:schemeClr>
              </a:solidFill>
            </a:endParaRPr>
          </a:p>
          <a:p>
            <a:pPr algn="ctr"/>
            <a:r>
              <a:rPr lang="vi-VN" sz="2800" b="1" dirty="0" smtClean="0">
                <a:solidFill>
                  <a:srgbClr val="FF0000"/>
                </a:solidFill>
                <a:latin typeface="Times New Roman" panose="02020603050405020304" pitchFamily="18" charset="0"/>
                <a:cs typeface="Times New Roman" panose="02020603050405020304" pitchFamily="18" charset="0"/>
              </a:rPr>
              <a:t>Sự </a:t>
            </a:r>
            <a:r>
              <a:rPr lang="vi-VN" sz="2800" b="1" dirty="0">
                <a:solidFill>
                  <a:srgbClr val="FF0000"/>
                </a:solidFill>
                <a:latin typeface="Times New Roman" panose="02020603050405020304" pitchFamily="18" charset="0"/>
                <a:cs typeface="Times New Roman" panose="02020603050405020304" pitchFamily="18" charset="0"/>
              </a:rPr>
              <a:t>ra đời và phát triển của Hiệp hội các quốc gia Đông Nam Á (ASEAN</a:t>
            </a:r>
            <a:r>
              <a:rPr lang="vi-VN" sz="2800" b="1" dirty="0" smtClean="0">
                <a:solidFill>
                  <a:srgbClr val="FF0000"/>
                </a:solidFill>
                <a:latin typeface="Times New Roman" panose="02020603050405020304" pitchFamily="18" charset="0"/>
                <a:cs typeface="Times New Roman" panose="02020603050405020304" pitchFamily="18" charset="0"/>
              </a:rPr>
              <a:t>)</a:t>
            </a:r>
            <a:endParaRPr lang="en-US" sz="2800" b="1" dirty="0" smtClean="0">
              <a:solidFill>
                <a:srgbClr val="FF0000"/>
              </a:solidFill>
              <a:latin typeface="Times New Roman" panose="02020603050405020304" pitchFamily="18" charset="0"/>
              <a:cs typeface="Times New Roman" panose="02020603050405020304" pitchFamily="18" charset="0"/>
            </a:endParaRPr>
          </a:p>
          <a:p>
            <a:pPr algn="ctr"/>
            <a:r>
              <a:rPr lang="vi-VN" sz="2800" b="1" dirty="0" smtClean="0">
                <a:solidFill>
                  <a:srgbClr val="FF0000"/>
                </a:solidFill>
                <a:latin typeface="Times New Roman" panose="02020603050405020304" pitchFamily="18" charset="0"/>
                <a:cs typeface="Times New Roman" panose="02020603050405020304" pitchFamily="18" charset="0"/>
              </a:rPr>
              <a:t> </a:t>
            </a:r>
            <a:r>
              <a:rPr lang="vi-VN" sz="2800" b="1" dirty="0">
                <a:solidFill>
                  <a:srgbClr val="FF0000"/>
                </a:solidFill>
                <a:latin typeface="Times New Roman" panose="02020603050405020304" pitchFamily="18" charset="0"/>
                <a:cs typeface="Times New Roman" panose="02020603050405020304" pitchFamily="18" charset="0"/>
              </a:rPr>
              <a:t>(tiết 02)</a:t>
            </a:r>
            <a:endParaRPr lang="en-US" sz="2800" b="1" dirty="0">
              <a:solidFill>
                <a:srgbClr val="FF0000"/>
              </a:solidFill>
              <a:latin typeface="Times New Roman" panose="02020603050405020304" pitchFamily="18" charset="0"/>
              <a:cs typeface="Times New Roman" panose="02020603050405020304" pitchFamily="18" charset="0"/>
            </a:endParaRPr>
          </a:p>
        </p:txBody>
      </p:sp>
      <p:sp>
        <p:nvSpPr>
          <p:cNvPr id="20" name="Rounded Rectangle 19"/>
          <p:cNvSpPr/>
          <p:nvPr/>
        </p:nvSpPr>
        <p:spPr>
          <a:xfrm>
            <a:off x="7434815" y="226694"/>
            <a:ext cx="1499190" cy="382773"/>
          </a:xfrm>
          <a:prstGeom prst="round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t>BÀI 4</a:t>
            </a:r>
            <a:endParaRPr lang="en-US" b="1" dirty="0"/>
          </a:p>
        </p:txBody>
      </p:sp>
      <p:sp>
        <p:nvSpPr>
          <p:cNvPr id="35" name="文本框 33"/>
          <p:cNvSpPr txBox="1"/>
          <p:nvPr/>
        </p:nvSpPr>
        <p:spPr>
          <a:xfrm>
            <a:off x="1177776" y="2382926"/>
            <a:ext cx="5914140" cy="369332"/>
          </a:xfrm>
          <a:prstGeom prst="rect">
            <a:avLst/>
          </a:prstGeom>
          <a:noFill/>
        </p:spPr>
        <p:txBody>
          <a:bodyPr wrap="square" rtlCol="0" anchor="ctr">
            <a:spAutoFit/>
          </a:bodyPr>
          <a:lstStyle/>
          <a:p>
            <a:r>
              <a:rPr lang="vi-VN" altLang="zh-CN" dirty="0">
                <a:cs typeface="+mn-ea"/>
                <a:sym typeface="+mn-lt"/>
              </a:rPr>
              <a:t>a) Từ ASEAN 5 (1967) đến ASEAN 10 (1999</a:t>
            </a:r>
            <a:r>
              <a:rPr lang="vi-VN" altLang="zh-CN" dirty="0" smtClean="0">
                <a:cs typeface="+mn-ea"/>
                <a:sym typeface="+mn-lt"/>
              </a:rPr>
              <a:t>)</a:t>
            </a:r>
            <a:endParaRPr lang="vi-VN" altLang="zh-CN" dirty="0">
              <a:cs typeface="+mn-ea"/>
              <a:sym typeface="+mn-lt"/>
            </a:endParaRPr>
          </a:p>
        </p:txBody>
      </p:sp>
      <p:grpSp>
        <p:nvGrpSpPr>
          <p:cNvPr id="25" name="Google Shape;12032;p71"/>
          <p:cNvGrpSpPr/>
          <p:nvPr/>
        </p:nvGrpSpPr>
        <p:grpSpPr>
          <a:xfrm>
            <a:off x="1347365" y="2866814"/>
            <a:ext cx="478808" cy="474033"/>
            <a:chOff x="-49031025" y="3920175"/>
            <a:chExt cx="303350" cy="300325"/>
          </a:xfrm>
          <a:solidFill>
            <a:srgbClr val="D8B98D"/>
          </a:solidFill>
        </p:grpSpPr>
        <p:sp>
          <p:nvSpPr>
            <p:cNvPr id="27" name="Google Shape;12033;p71"/>
            <p:cNvSpPr/>
            <p:nvPr/>
          </p:nvSpPr>
          <p:spPr>
            <a:xfrm>
              <a:off x="-49031025" y="4131875"/>
              <a:ext cx="109600" cy="88625"/>
            </a:xfrm>
            <a:custGeom>
              <a:avLst/>
              <a:gdLst/>
              <a:ahLst/>
              <a:cxnLst/>
              <a:rect l="l" t="t" r="r" b="b"/>
              <a:pathLst>
                <a:path w="4384" h="3545" extrusionOk="0">
                  <a:moveTo>
                    <a:pt x="472" y="1"/>
                  </a:moveTo>
                  <a:cubicBezTo>
                    <a:pt x="202" y="1"/>
                    <a:pt x="0" y="326"/>
                    <a:pt x="225" y="551"/>
                  </a:cubicBezTo>
                  <a:lnTo>
                    <a:pt x="2336" y="3387"/>
                  </a:lnTo>
                  <a:cubicBezTo>
                    <a:pt x="2399" y="3481"/>
                    <a:pt x="2494" y="3544"/>
                    <a:pt x="2620" y="3544"/>
                  </a:cubicBezTo>
                  <a:lnTo>
                    <a:pt x="4384" y="3544"/>
                  </a:lnTo>
                  <a:lnTo>
                    <a:pt x="2620" y="583"/>
                  </a:lnTo>
                  <a:lnTo>
                    <a:pt x="572" y="16"/>
                  </a:lnTo>
                  <a:cubicBezTo>
                    <a:pt x="538" y="5"/>
                    <a:pt x="505" y="1"/>
                    <a:pt x="472" y="1"/>
                  </a:cubicBezTo>
                  <a:close/>
                </a:path>
              </a:pathLst>
            </a:custGeom>
            <a:grpFill/>
            <a:ln>
              <a:noFill/>
            </a:ln>
          </p:spPr>
          <p:txBody>
            <a:bodyPr spcFirstLastPara="1" wrap="square" lIns="91425" tIns="91425" rIns="91425" bIns="91425" anchor="ctr" anchorCtr="0">
              <a:noAutofit/>
            </a:bodyPr>
            <a:lstStyle/>
            <a:p>
              <a:endParaRPr/>
            </a:p>
          </p:txBody>
        </p:sp>
        <p:sp>
          <p:nvSpPr>
            <p:cNvPr id="28" name="Google Shape;12034;p71"/>
            <p:cNvSpPr/>
            <p:nvPr/>
          </p:nvSpPr>
          <p:spPr>
            <a:xfrm>
              <a:off x="-48921450" y="3920175"/>
              <a:ext cx="79575" cy="130975"/>
            </a:xfrm>
            <a:custGeom>
              <a:avLst/>
              <a:gdLst/>
              <a:ahLst/>
              <a:cxnLst/>
              <a:rect l="l" t="t" r="r" b="b"/>
              <a:pathLst>
                <a:path w="3183" h="5239" extrusionOk="0">
                  <a:moveTo>
                    <a:pt x="302" y="1"/>
                  </a:moveTo>
                  <a:cubicBezTo>
                    <a:pt x="275" y="1"/>
                    <a:pt x="248" y="3"/>
                    <a:pt x="221" y="9"/>
                  </a:cubicBezTo>
                  <a:cubicBezTo>
                    <a:pt x="64" y="40"/>
                    <a:pt x="1" y="198"/>
                    <a:pt x="1" y="355"/>
                  </a:cubicBezTo>
                  <a:lnTo>
                    <a:pt x="64" y="1269"/>
                  </a:lnTo>
                  <a:lnTo>
                    <a:pt x="2584" y="5239"/>
                  </a:lnTo>
                  <a:lnTo>
                    <a:pt x="3183" y="4199"/>
                  </a:lnTo>
                  <a:lnTo>
                    <a:pt x="631" y="166"/>
                  </a:lnTo>
                  <a:cubicBezTo>
                    <a:pt x="553" y="62"/>
                    <a:pt x="431" y="1"/>
                    <a:pt x="302" y="1"/>
                  </a:cubicBezTo>
                  <a:close/>
                </a:path>
              </a:pathLst>
            </a:custGeom>
            <a:grpFill/>
            <a:ln>
              <a:noFill/>
            </a:ln>
          </p:spPr>
          <p:txBody>
            <a:bodyPr spcFirstLastPara="1" wrap="square" lIns="91425" tIns="91425" rIns="91425" bIns="91425" anchor="ctr" anchorCtr="0">
              <a:noAutofit/>
            </a:bodyPr>
            <a:lstStyle/>
            <a:p>
              <a:endParaRPr/>
            </a:p>
          </p:txBody>
        </p:sp>
        <p:sp>
          <p:nvSpPr>
            <p:cNvPr id="29" name="Google Shape;12035;p71"/>
            <p:cNvSpPr/>
            <p:nvPr/>
          </p:nvSpPr>
          <p:spPr>
            <a:xfrm>
              <a:off x="-48842675" y="4008100"/>
              <a:ext cx="115000" cy="53300"/>
            </a:xfrm>
            <a:custGeom>
              <a:avLst/>
              <a:gdLst/>
              <a:ahLst/>
              <a:cxnLst/>
              <a:rect l="l" t="t" r="r" b="b"/>
              <a:pathLst>
                <a:path w="4600" h="2132" extrusionOk="0">
                  <a:moveTo>
                    <a:pt x="1359" y="0"/>
                  </a:moveTo>
                  <a:cubicBezTo>
                    <a:pt x="1245" y="0"/>
                    <a:pt x="1132" y="57"/>
                    <a:pt x="1072" y="178"/>
                  </a:cubicBezTo>
                  <a:lnTo>
                    <a:pt x="0" y="2131"/>
                  </a:lnTo>
                  <a:lnTo>
                    <a:pt x="4191" y="2131"/>
                  </a:lnTo>
                  <a:cubicBezTo>
                    <a:pt x="4317" y="2131"/>
                    <a:pt x="4506" y="2005"/>
                    <a:pt x="4537" y="1848"/>
                  </a:cubicBezTo>
                  <a:cubicBezTo>
                    <a:pt x="4600" y="1690"/>
                    <a:pt x="4537" y="1533"/>
                    <a:pt x="4380" y="1469"/>
                  </a:cubicBezTo>
                  <a:lnTo>
                    <a:pt x="1544" y="52"/>
                  </a:lnTo>
                  <a:cubicBezTo>
                    <a:pt x="1488" y="18"/>
                    <a:pt x="1423" y="0"/>
                    <a:pt x="1359" y="0"/>
                  </a:cubicBezTo>
                  <a:close/>
                </a:path>
              </a:pathLst>
            </a:custGeom>
            <a:grpFill/>
            <a:ln>
              <a:noFill/>
            </a:ln>
          </p:spPr>
          <p:txBody>
            <a:bodyPr spcFirstLastPara="1" wrap="square" lIns="91425" tIns="91425" rIns="91425" bIns="91425" anchor="ctr" anchorCtr="0">
              <a:noAutofit/>
            </a:bodyPr>
            <a:lstStyle/>
            <a:p>
              <a:endParaRPr/>
            </a:p>
          </p:txBody>
        </p:sp>
        <p:sp>
          <p:nvSpPr>
            <p:cNvPr id="30" name="Google Shape;12036;p71"/>
            <p:cNvSpPr/>
            <p:nvPr/>
          </p:nvSpPr>
          <p:spPr>
            <a:xfrm>
              <a:off x="-48838750" y="4078700"/>
              <a:ext cx="51225" cy="66975"/>
            </a:xfrm>
            <a:custGeom>
              <a:avLst/>
              <a:gdLst/>
              <a:ahLst/>
              <a:cxnLst/>
              <a:rect l="l" t="t" r="r" b="b"/>
              <a:pathLst>
                <a:path w="2049" h="2679" extrusionOk="0">
                  <a:moveTo>
                    <a:pt x="1" y="0"/>
                  </a:moveTo>
                  <a:lnTo>
                    <a:pt x="1734" y="2678"/>
                  </a:lnTo>
                  <a:lnTo>
                    <a:pt x="2049" y="0"/>
                  </a:lnTo>
                  <a:close/>
                </a:path>
              </a:pathLst>
            </a:custGeom>
            <a:grpFill/>
            <a:ln>
              <a:noFill/>
            </a:ln>
          </p:spPr>
          <p:txBody>
            <a:bodyPr spcFirstLastPara="1" wrap="square" lIns="91425" tIns="91425" rIns="91425" bIns="91425" anchor="ctr" anchorCtr="0">
              <a:noAutofit/>
            </a:bodyPr>
            <a:lstStyle/>
            <a:p>
              <a:endParaRPr/>
            </a:p>
          </p:txBody>
        </p:sp>
        <p:sp>
          <p:nvSpPr>
            <p:cNvPr id="31" name="Google Shape;12037;p71"/>
            <p:cNvSpPr/>
            <p:nvPr/>
          </p:nvSpPr>
          <p:spPr>
            <a:xfrm>
              <a:off x="-48975000" y="3920575"/>
              <a:ext cx="173300" cy="248725"/>
            </a:xfrm>
            <a:custGeom>
              <a:avLst/>
              <a:gdLst/>
              <a:ahLst/>
              <a:cxnLst/>
              <a:rect l="l" t="t" r="r" b="b"/>
              <a:pathLst>
                <a:path w="6932" h="9949" extrusionOk="0">
                  <a:moveTo>
                    <a:pt x="374" y="0"/>
                  </a:moveTo>
                  <a:cubicBezTo>
                    <a:pt x="334" y="0"/>
                    <a:pt x="293" y="8"/>
                    <a:pt x="253" y="24"/>
                  </a:cubicBezTo>
                  <a:cubicBezTo>
                    <a:pt x="95" y="87"/>
                    <a:pt x="1" y="245"/>
                    <a:pt x="1" y="402"/>
                  </a:cubicBezTo>
                  <a:lnTo>
                    <a:pt x="694" y="7585"/>
                  </a:lnTo>
                  <a:lnTo>
                    <a:pt x="6932" y="9948"/>
                  </a:lnTo>
                  <a:lnTo>
                    <a:pt x="694" y="182"/>
                  </a:lnTo>
                  <a:cubicBezTo>
                    <a:pt x="600" y="65"/>
                    <a:pt x="489" y="0"/>
                    <a:pt x="374" y="0"/>
                  </a:cubicBezTo>
                  <a:close/>
                </a:path>
              </a:pathLst>
            </a:custGeom>
            <a:grpFill/>
            <a:ln>
              <a:noFill/>
            </a:ln>
          </p:spPr>
          <p:txBody>
            <a:bodyPr spcFirstLastPara="1" wrap="square" lIns="91425" tIns="91425" rIns="91425" bIns="91425" anchor="ctr" anchorCtr="0">
              <a:noAutofit/>
            </a:bodyPr>
            <a:lstStyle/>
            <a:p>
              <a:endParaRPr/>
            </a:p>
          </p:txBody>
        </p:sp>
        <p:sp>
          <p:nvSpPr>
            <p:cNvPr id="32" name="Google Shape;12038;p71"/>
            <p:cNvSpPr/>
            <p:nvPr/>
          </p:nvSpPr>
          <p:spPr>
            <a:xfrm>
              <a:off x="-48955300" y="4129900"/>
              <a:ext cx="151250" cy="89800"/>
            </a:xfrm>
            <a:custGeom>
              <a:avLst/>
              <a:gdLst/>
              <a:ahLst/>
              <a:cxnLst/>
              <a:rect l="l" t="t" r="r" b="b"/>
              <a:pathLst>
                <a:path w="6050" h="3592" extrusionOk="0">
                  <a:moveTo>
                    <a:pt x="0" y="0"/>
                  </a:moveTo>
                  <a:lnTo>
                    <a:pt x="2174" y="3592"/>
                  </a:lnTo>
                  <a:lnTo>
                    <a:pt x="5167" y="3592"/>
                  </a:lnTo>
                  <a:cubicBezTo>
                    <a:pt x="5293" y="3592"/>
                    <a:pt x="5419" y="3529"/>
                    <a:pt x="5482" y="3403"/>
                  </a:cubicBezTo>
                  <a:lnTo>
                    <a:pt x="6049" y="2268"/>
                  </a:lnTo>
                  <a:lnTo>
                    <a:pt x="0" y="0"/>
                  </a:lnTo>
                  <a:close/>
                </a:path>
              </a:pathLst>
            </a:custGeom>
            <a:grpFill/>
            <a:ln>
              <a:noFill/>
            </a:ln>
          </p:spPr>
          <p:txBody>
            <a:bodyPr spcFirstLastPara="1" wrap="square" lIns="91425" tIns="91425" rIns="91425" bIns="91425" anchor="ctr" anchorCtr="0">
              <a:noAutofit/>
            </a:bodyPr>
            <a:lstStyle/>
            <a:p>
              <a:endParaRPr/>
            </a:p>
          </p:txBody>
        </p:sp>
      </p:grpSp>
      <p:sp>
        <p:nvSpPr>
          <p:cNvPr id="33" name="文本框 33"/>
          <p:cNvSpPr txBox="1"/>
          <p:nvPr/>
        </p:nvSpPr>
        <p:spPr>
          <a:xfrm>
            <a:off x="1880741" y="2780665"/>
            <a:ext cx="9650267" cy="646331"/>
          </a:xfrm>
          <a:prstGeom prst="rect">
            <a:avLst/>
          </a:prstGeom>
          <a:noFill/>
        </p:spPr>
        <p:txBody>
          <a:bodyPr wrap="square" rtlCol="0" anchor="ctr">
            <a:spAutoFit/>
          </a:bodyPr>
          <a:lstStyle/>
          <a:p>
            <a:r>
              <a:rPr lang="vi-VN" altLang="zh-CN" dirty="0">
                <a:cs typeface="+mn-ea"/>
                <a:sym typeface="+mn-lt"/>
              </a:rPr>
              <a:t>Để phát triển từ 5 lên 10 thành viên, ASEAN đã phải trải qua hành trình hơn 30 năm (1967-1999), trong đó có các mốc quan trọng sau:</a:t>
            </a:r>
          </a:p>
        </p:txBody>
      </p:sp>
      <p:sp>
        <p:nvSpPr>
          <p:cNvPr id="4" name="Rounded Rectangle 3"/>
          <p:cNvSpPr/>
          <p:nvPr/>
        </p:nvSpPr>
        <p:spPr>
          <a:xfrm>
            <a:off x="1435795" y="3487966"/>
            <a:ext cx="946297" cy="361507"/>
          </a:xfrm>
          <a:prstGeom prst="round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t>1967</a:t>
            </a:r>
            <a:endParaRPr lang="en-US" sz="1600" dirty="0"/>
          </a:p>
        </p:txBody>
      </p:sp>
      <p:sp>
        <p:nvSpPr>
          <p:cNvPr id="103" name="Rounded Rectangle 102"/>
          <p:cNvSpPr/>
          <p:nvPr/>
        </p:nvSpPr>
        <p:spPr>
          <a:xfrm>
            <a:off x="2489378" y="3491510"/>
            <a:ext cx="8407472" cy="361507"/>
          </a:xfrm>
          <a:prstGeom prst="round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solidFill>
                  <a:schemeClr val="tx1"/>
                </a:solidFill>
              </a:rPr>
              <a:t>G</a:t>
            </a:r>
            <a:r>
              <a:rPr lang="vi-VN" sz="1600" dirty="0" smtClean="0">
                <a:solidFill>
                  <a:schemeClr val="tx1"/>
                </a:solidFill>
              </a:rPr>
              <a:t>ồm </a:t>
            </a:r>
            <a:r>
              <a:rPr lang="vi-VN" sz="1600" dirty="0">
                <a:solidFill>
                  <a:schemeClr val="tx1"/>
                </a:solidFill>
              </a:rPr>
              <a:t>5 thành viên (Thái Lan, Ma-lai-xi-a, In-đô-nê-xi-a, Xin-ga-po, Phi-líp-pin).</a:t>
            </a:r>
            <a:endParaRPr lang="en-US" sz="1600" dirty="0">
              <a:solidFill>
                <a:schemeClr val="tx1"/>
              </a:solidFill>
            </a:endParaRPr>
          </a:p>
        </p:txBody>
      </p:sp>
      <p:sp>
        <p:nvSpPr>
          <p:cNvPr id="104" name="Rounded Rectangle 103"/>
          <p:cNvSpPr/>
          <p:nvPr/>
        </p:nvSpPr>
        <p:spPr>
          <a:xfrm>
            <a:off x="1435795" y="3973071"/>
            <a:ext cx="946297" cy="361507"/>
          </a:xfrm>
          <a:prstGeom prst="round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t>1984</a:t>
            </a:r>
            <a:endParaRPr lang="en-US" sz="1600" dirty="0"/>
          </a:p>
        </p:txBody>
      </p:sp>
      <p:sp>
        <p:nvSpPr>
          <p:cNvPr id="105" name="Rounded Rectangle 104"/>
          <p:cNvSpPr/>
          <p:nvPr/>
        </p:nvSpPr>
        <p:spPr>
          <a:xfrm>
            <a:off x="2489378" y="3976615"/>
            <a:ext cx="8407472" cy="361507"/>
          </a:xfrm>
          <a:prstGeom prst="round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err="1" smtClean="0">
                <a:solidFill>
                  <a:schemeClr val="tx1"/>
                </a:solidFill>
              </a:rPr>
              <a:t>Gồm</a:t>
            </a:r>
            <a:r>
              <a:rPr lang="en-US" sz="1600" dirty="0" smtClean="0">
                <a:solidFill>
                  <a:schemeClr val="tx1"/>
                </a:solidFill>
              </a:rPr>
              <a:t> </a:t>
            </a:r>
            <a:r>
              <a:rPr lang="en-US" sz="1600" dirty="0">
                <a:solidFill>
                  <a:schemeClr val="tx1"/>
                </a:solidFill>
              </a:rPr>
              <a:t>6 </a:t>
            </a:r>
            <a:r>
              <a:rPr lang="en-US" sz="1600" dirty="0" err="1">
                <a:solidFill>
                  <a:schemeClr val="tx1"/>
                </a:solidFill>
              </a:rPr>
              <a:t>thành</a:t>
            </a:r>
            <a:r>
              <a:rPr lang="en-US" sz="1600" dirty="0">
                <a:solidFill>
                  <a:schemeClr val="tx1"/>
                </a:solidFill>
              </a:rPr>
              <a:t> </a:t>
            </a:r>
            <a:r>
              <a:rPr lang="en-US" sz="1600" dirty="0" err="1">
                <a:solidFill>
                  <a:schemeClr val="tx1"/>
                </a:solidFill>
              </a:rPr>
              <a:t>viên</a:t>
            </a:r>
            <a:r>
              <a:rPr lang="en-US" sz="1600" dirty="0">
                <a:solidFill>
                  <a:schemeClr val="tx1"/>
                </a:solidFill>
              </a:rPr>
              <a:t>, </a:t>
            </a:r>
            <a:r>
              <a:rPr lang="en-US" sz="1600" dirty="0" err="1">
                <a:solidFill>
                  <a:schemeClr val="tx1"/>
                </a:solidFill>
              </a:rPr>
              <a:t>kết</a:t>
            </a:r>
            <a:r>
              <a:rPr lang="en-US" sz="1600" dirty="0">
                <a:solidFill>
                  <a:schemeClr val="tx1"/>
                </a:solidFill>
              </a:rPr>
              <a:t> </a:t>
            </a:r>
            <a:r>
              <a:rPr lang="en-US" sz="1600" dirty="0" err="1">
                <a:solidFill>
                  <a:schemeClr val="tx1"/>
                </a:solidFill>
              </a:rPr>
              <a:t>nạp</a:t>
            </a:r>
            <a:r>
              <a:rPr lang="en-US" sz="1600" dirty="0">
                <a:solidFill>
                  <a:schemeClr val="tx1"/>
                </a:solidFill>
              </a:rPr>
              <a:t> </a:t>
            </a:r>
            <a:r>
              <a:rPr lang="en-US" sz="1600" dirty="0" err="1">
                <a:solidFill>
                  <a:schemeClr val="tx1"/>
                </a:solidFill>
              </a:rPr>
              <a:t>thêm</a:t>
            </a:r>
            <a:r>
              <a:rPr lang="en-US" sz="1600" dirty="0">
                <a:solidFill>
                  <a:schemeClr val="tx1"/>
                </a:solidFill>
              </a:rPr>
              <a:t> </a:t>
            </a:r>
            <a:r>
              <a:rPr lang="en-US" sz="1600" dirty="0" err="1">
                <a:solidFill>
                  <a:schemeClr val="tx1"/>
                </a:solidFill>
              </a:rPr>
              <a:t>Bru-nây</a:t>
            </a:r>
            <a:r>
              <a:rPr lang="en-US" sz="1600" dirty="0">
                <a:solidFill>
                  <a:schemeClr val="tx1"/>
                </a:solidFill>
              </a:rPr>
              <a:t>.</a:t>
            </a:r>
          </a:p>
        </p:txBody>
      </p:sp>
      <p:sp>
        <p:nvSpPr>
          <p:cNvPr id="106" name="Rounded Rectangle 105"/>
          <p:cNvSpPr/>
          <p:nvPr/>
        </p:nvSpPr>
        <p:spPr>
          <a:xfrm>
            <a:off x="1435795" y="4469184"/>
            <a:ext cx="946297" cy="361507"/>
          </a:xfrm>
          <a:prstGeom prst="round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t>1995</a:t>
            </a:r>
            <a:endParaRPr lang="en-US" sz="1600" dirty="0"/>
          </a:p>
        </p:txBody>
      </p:sp>
      <p:sp>
        <p:nvSpPr>
          <p:cNvPr id="107" name="Rounded Rectangle 106"/>
          <p:cNvSpPr/>
          <p:nvPr/>
        </p:nvSpPr>
        <p:spPr>
          <a:xfrm>
            <a:off x="2489378" y="4472728"/>
            <a:ext cx="8407472" cy="361507"/>
          </a:xfrm>
          <a:prstGeom prst="round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err="1" smtClean="0">
                <a:solidFill>
                  <a:schemeClr val="tx1"/>
                </a:solidFill>
              </a:rPr>
              <a:t>Gồm</a:t>
            </a:r>
            <a:r>
              <a:rPr lang="en-US" sz="1600" dirty="0" smtClean="0">
                <a:solidFill>
                  <a:schemeClr val="tx1"/>
                </a:solidFill>
              </a:rPr>
              <a:t> </a:t>
            </a:r>
            <a:r>
              <a:rPr lang="en-US" sz="1600" dirty="0">
                <a:solidFill>
                  <a:schemeClr val="tx1"/>
                </a:solidFill>
              </a:rPr>
              <a:t>7 </a:t>
            </a:r>
            <a:r>
              <a:rPr lang="en-US" sz="1600" dirty="0" err="1">
                <a:solidFill>
                  <a:schemeClr val="tx1"/>
                </a:solidFill>
              </a:rPr>
              <a:t>thành</a:t>
            </a:r>
            <a:r>
              <a:rPr lang="en-US" sz="1600" dirty="0">
                <a:solidFill>
                  <a:schemeClr val="tx1"/>
                </a:solidFill>
              </a:rPr>
              <a:t> </a:t>
            </a:r>
            <a:r>
              <a:rPr lang="en-US" sz="1600" dirty="0" err="1">
                <a:solidFill>
                  <a:schemeClr val="tx1"/>
                </a:solidFill>
              </a:rPr>
              <a:t>viên</a:t>
            </a:r>
            <a:r>
              <a:rPr lang="en-US" sz="1600" dirty="0">
                <a:solidFill>
                  <a:schemeClr val="tx1"/>
                </a:solidFill>
              </a:rPr>
              <a:t>, </a:t>
            </a:r>
            <a:r>
              <a:rPr lang="en-US" sz="1600" dirty="0" err="1">
                <a:solidFill>
                  <a:schemeClr val="tx1"/>
                </a:solidFill>
              </a:rPr>
              <a:t>kết</a:t>
            </a:r>
            <a:r>
              <a:rPr lang="en-US" sz="1600" dirty="0">
                <a:solidFill>
                  <a:schemeClr val="tx1"/>
                </a:solidFill>
              </a:rPr>
              <a:t> </a:t>
            </a:r>
            <a:r>
              <a:rPr lang="en-US" sz="1600" dirty="0" err="1">
                <a:solidFill>
                  <a:schemeClr val="tx1"/>
                </a:solidFill>
              </a:rPr>
              <a:t>nạp</a:t>
            </a:r>
            <a:r>
              <a:rPr lang="en-US" sz="1600" dirty="0">
                <a:solidFill>
                  <a:schemeClr val="tx1"/>
                </a:solidFill>
              </a:rPr>
              <a:t> </a:t>
            </a:r>
            <a:r>
              <a:rPr lang="en-US" sz="1600" dirty="0" err="1">
                <a:solidFill>
                  <a:schemeClr val="tx1"/>
                </a:solidFill>
              </a:rPr>
              <a:t>thêm</a:t>
            </a:r>
            <a:r>
              <a:rPr lang="en-US" sz="1600" dirty="0">
                <a:solidFill>
                  <a:schemeClr val="tx1"/>
                </a:solidFill>
              </a:rPr>
              <a:t> </a:t>
            </a:r>
            <a:r>
              <a:rPr lang="en-US" sz="1600" dirty="0" err="1">
                <a:solidFill>
                  <a:schemeClr val="tx1"/>
                </a:solidFill>
              </a:rPr>
              <a:t>Việt</a:t>
            </a:r>
            <a:r>
              <a:rPr lang="en-US" sz="1600" dirty="0">
                <a:solidFill>
                  <a:schemeClr val="tx1"/>
                </a:solidFill>
              </a:rPr>
              <a:t> Nam.</a:t>
            </a:r>
          </a:p>
        </p:txBody>
      </p:sp>
      <p:sp>
        <p:nvSpPr>
          <p:cNvPr id="108" name="Rounded Rectangle 107"/>
          <p:cNvSpPr/>
          <p:nvPr/>
        </p:nvSpPr>
        <p:spPr>
          <a:xfrm>
            <a:off x="1435795" y="4954771"/>
            <a:ext cx="946297" cy="361507"/>
          </a:xfrm>
          <a:prstGeom prst="round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t>1997</a:t>
            </a:r>
            <a:endParaRPr lang="en-US" sz="1600" dirty="0"/>
          </a:p>
        </p:txBody>
      </p:sp>
      <p:sp>
        <p:nvSpPr>
          <p:cNvPr id="109" name="Rounded Rectangle 108"/>
          <p:cNvSpPr/>
          <p:nvPr/>
        </p:nvSpPr>
        <p:spPr>
          <a:xfrm>
            <a:off x="2489378" y="4958315"/>
            <a:ext cx="8407472" cy="361507"/>
          </a:xfrm>
          <a:prstGeom prst="round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err="1" smtClean="0">
                <a:solidFill>
                  <a:schemeClr val="tx1"/>
                </a:solidFill>
              </a:rPr>
              <a:t>Gồm</a:t>
            </a:r>
            <a:r>
              <a:rPr lang="en-US" sz="1600" dirty="0" smtClean="0">
                <a:solidFill>
                  <a:schemeClr val="tx1"/>
                </a:solidFill>
              </a:rPr>
              <a:t> </a:t>
            </a:r>
            <a:r>
              <a:rPr lang="en-US" sz="1600" dirty="0">
                <a:solidFill>
                  <a:schemeClr val="tx1"/>
                </a:solidFill>
              </a:rPr>
              <a:t>9 </a:t>
            </a:r>
            <a:r>
              <a:rPr lang="en-US" sz="1600" dirty="0" err="1">
                <a:solidFill>
                  <a:schemeClr val="tx1"/>
                </a:solidFill>
              </a:rPr>
              <a:t>thành</a:t>
            </a:r>
            <a:r>
              <a:rPr lang="en-US" sz="1600" dirty="0">
                <a:solidFill>
                  <a:schemeClr val="tx1"/>
                </a:solidFill>
              </a:rPr>
              <a:t> </a:t>
            </a:r>
            <a:r>
              <a:rPr lang="en-US" sz="1600" dirty="0" err="1">
                <a:solidFill>
                  <a:schemeClr val="tx1"/>
                </a:solidFill>
              </a:rPr>
              <a:t>viên</a:t>
            </a:r>
            <a:r>
              <a:rPr lang="en-US" sz="1600" dirty="0">
                <a:solidFill>
                  <a:schemeClr val="tx1"/>
                </a:solidFill>
              </a:rPr>
              <a:t>, </a:t>
            </a:r>
            <a:r>
              <a:rPr lang="en-US" sz="1600" dirty="0" err="1">
                <a:solidFill>
                  <a:schemeClr val="tx1"/>
                </a:solidFill>
              </a:rPr>
              <a:t>kết</a:t>
            </a:r>
            <a:r>
              <a:rPr lang="en-US" sz="1600" dirty="0">
                <a:solidFill>
                  <a:schemeClr val="tx1"/>
                </a:solidFill>
              </a:rPr>
              <a:t> </a:t>
            </a:r>
            <a:r>
              <a:rPr lang="en-US" sz="1600" dirty="0" err="1">
                <a:solidFill>
                  <a:schemeClr val="tx1"/>
                </a:solidFill>
              </a:rPr>
              <a:t>nạp</a:t>
            </a:r>
            <a:r>
              <a:rPr lang="en-US" sz="1600" dirty="0">
                <a:solidFill>
                  <a:schemeClr val="tx1"/>
                </a:solidFill>
              </a:rPr>
              <a:t> </a:t>
            </a:r>
            <a:r>
              <a:rPr lang="en-US" sz="1600" dirty="0" err="1">
                <a:solidFill>
                  <a:schemeClr val="tx1"/>
                </a:solidFill>
              </a:rPr>
              <a:t>thêm</a:t>
            </a:r>
            <a:r>
              <a:rPr lang="en-US" sz="1600" dirty="0">
                <a:solidFill>
                  <a:schemeClr val="tx1"/>
                </a:solidFill>
              </a:rPr>
              <a:t> </a:t>
            </a:r>
            <a:r>
              <a:rPr lang="en-US" sz="1600" dirty="0" err="1">
                <a:solidFill>
                  <a:schemeClr val="tx1"/>
                </a:solidFill>
              </a:rPr>
              <a:t>Lào</a:t>
            </a:r>
            <a:r>
              <a:rPr lang="en-US" sz="1600" dirty="0">
                <a:solidFill>
                  <a:schemeClr val="tx1"/>
                </a:solidFill>
              </a:rPr>
              <a:t> </a:t>
            </a:r>
            <a:r>
              <a:rPr lang="en-US" sz="1600" dirty="0" err="1">
                <a:solidFill>
                  <a:schemeClr val="tx1"/>
                </a:solidFill>
              </a:rPr>
              <a:t>và</a:t>
            </a:r>
            <a:r>
              <a:rPr lang="en-US" sz="1600" dirty="0">
                <a:solidFill>
                  <a:schemeClr val="tx1"/>
                </a:solidFill>
              </a:rPr>
              <a:t> </a:t>
            </a:r>
            <a:r>
              <a:rPr lang="en-US" sz="1600" dirty="0" err="1">
                <a:solidFill>
                  <a:schemeClr val="tx1"/>
                </a:solidFill>
              </a:rPr>
              <a:t>Mi</a:t>
            </a:r>
            <a:r>
              <a:rPr lang="en-US" sz="1600" dirty="0">
                <a:solidFill>
                  <a:schemeClr val="tx1"/>
                </a:solidFill>
              </a:rPr>
              <a:t>-an-ma.</a:t>
            </a:r>
          </a:p>
        </p:txBody>
      </p:sp>
      <p:sp>
        <p:nvSpPr>
          <p:cNvPr id="110" name="Rounded Rectangle 109"/>
          <p:cNvSpPr/>
          <p:nvPr/>
        </p:nvSpPr>
        <p:spPr>
          <a:xfrm>
            <a:off x="1435795" y="5426152"/>
            <a:ext cx="946297" cy="361507"/>
          </a:xfrm>
          <a:prstGeom prst="round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t>1999</a:t>
            </a:r>
            <a:endParaRPr lang="en-US" sz="1600" dirty="0"/>
          </a:p>
        </p:txBody>
      </p:sp>
      <p:sp>
        <p:nvSpPr>
          <p:cNvPr id="111" name="Rounded Rectangle 110"/>
          <p:cNvSpPr/>
          <p:nvPr/>
        </p:nvSpPr>
        <p:spPr>
          <a:xfrm>
            <a:off x="2489378" y="5429696"/>
            <a:ext cx="8407472" cy="361507"/>
          </a:xfrm>
          <a:prstGeom prst="round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err="1" smtClean="0">
                <a:solidFill>
                  <a:schemeClr val="tx1"/>
                </a:solidFill>
              </a:rPr>
              <a:t>Gồm</a:t>
            </a:r>
            <a:r>
              <a:rPr lang="en-US" sz="1600" dirty="0" smtClean="0">
                <a:solidFill>
                  <a:schemeClr val="tx1"/>
                </a:solidFill>
              </a:rPr>
              <a:t> </a:t>
            </a:r>
            <a:r>
              <a:rPr lang="en-US" sz="1600" dirty="0">
                <a:solidFill>
                  <a:schemeClr val="tx1"/>
                </a:solidFill>
              </a:rPr>
              <a:t>10 </a:t>
            </a:r>
            <a:r>
              <a:rPr lang="en-US" sz="1600" dirty="0" err="1">
                <a:solidFill>
                  <a:schemeClr val="tx1"/>
                </a:solidFill>
              </a:rPr>
              <a:t>thành</a:t>
            </a:r>
            <a:r>
              <a:rPr lang="en-US" sz="1600" dirty="0">
                <a:solidFill>
                  <a:schemeClr val="tx1"/>
                </a:solidFill>
              </a:rPr>
              <a:t> </a:t>
            </a:r>
            <a:r>
              <a:rPr lang="en-US" sz="1600" dirty="0" err="1">
                <a:solidFill>
                  <a:schemeClr val="tx1"/>
                </a:solidFill>
              </a:rPr>
              <a:t>viên</a:t>
            </a:r>
            <a:r>
              <a:rPr lang="en-US" sz="1600" dirty="0">
                <a:solidFill>
                  <a:schemeClr val="tx1"/>
                </a:solidFill>
              </a:rPr>
              <a:t>, </a:t>
            </a:r>
            <a:r>
              <a:rPr lang="en-US" sz="1600" dirty="0" err="1">
                <a:solidFill>
                  <a:schemeClr val="tx1"/>
                </a:solidFill>
              </a:rPr>
              <a:t>kết</a:t>
            </a:r>
            <a:r>
              <a:rPr lang="en-US" sz="1600" dirty="0">
                <a:solidFill>
                  <a:schemeClr val="tx1"/>
                </a:solidFill>
              </a:rPr>
              <a:t> </a:t>
            </a:r>
            <a:r>
              <a:rPr lang="en-US" sz="1600" dirty="0" err="1">
                <a:solidFill>
                  <a:schemeClr val="tx1"/>
                </a:solidFill>
              </a:rPr>
              <a:t>nạp</a:t>
            </a:r>
            <a:r>
              <a:rPr lang="en-US" sz="1600" dirty="0">
                <a:solidFill>
                  <a:schemeClr val="tx1"/>
                </a:solidFill>
              </a:rPr>
              <a:t> </a:t>
            </a:r>
            <a:r>
              <a:rPr lang="en-US" sz="1600" dirty="0" err="1">
                <a:solidFill>
                  <a:schemeClr val="tx1"/>
                </a:solidFill>
              </a:rPr>
              <a:t>thêm</a:t>
            </a:r>
            <a:r>
              <a:rPr lang="en-US" sz="1600" dirty="0">
                <a:solidFill>
                  <a:schemeClr val="tx1"/>
                </a:solidFill>
              </a:rPr>
              <a:t> Cam-</a:t>
            </a:r>
            <a:r>
              <a:rPr lang="en-US" sz="1600" dirty="0" err="1">
                <a:solidFill>
                  <a:schemeClr val="tx1"/>
                </a:solidFill>
              </a:rPr>
              <a:t>pu</a:t>
            </a:r>
            <a:r>
              <a:rPr lang="en-US" sz="1600" dirty="0">
                <a:solidFill>
                  <a:schemeClr val="tx1"/>
                </a:solidFill>
              </a:rPr>
              <a:t>-chia.</a:t>
            </a:r>
          </a:p>
        </p:txBody>
      </p:sp>
      <p:grpSp>
        <p:nvGrpSpPr>
          <p:cNvPr id="112" name="Google Shape;12032;p71"/>
          <p:cNvGrpSpPr/>
          <p:nvPr/>
        </p:nvGrpSpPr>
        <p:grpSpPr>
          <a:xfrm>
            <a:off x="1347365" y="6122181"/>
            <a:ext cx="478808" cy="474033"/>
            <a:chOff x="-49031025" y="3920175"/>
            <a:chExt cx="303350" cy="300325"/>
          </a:xfrm>
          <a:solidFill>
            <a:srgbClr val="002060"/>
          </a:solidFill>
        </p:grpSpPr>
        <p:sp>
          <p:nvSpPr>
            <p:cNvPr id="113" name="Google Shape;12033;p71"/>
            <p:cNvSpPr/>
            <p:nvPr/>
          </p:nvSpPr>
          <p:spPr>
            <a:xfrm>
              <a:off x="-49031025" y="4131875"/>
              <a:ext cx="109600" cy="88625"/>
            </a:xfrm>
            <a:custGeom>
              <a:avLst/>
              <a:gdLst/>
              <a:ahLst/>
              <a:cxnLst/>
              <a:rect l="l" t="t" r="r" b="b"/>
              <a:pathLst>
                <a:path w="4384" h="3545" extrusionOk="0">
                  <a:moveTo>
                    <a:pt x="472" y="1"/>
                  </a:moveTo>
                  <a:cubicBezTo>
                    <a:pt x="202" y="1"/>
                    <a:pt x="0" y="326"/>
                    <a:pt x="225" y="551"/>
                  </a:cubicBezTo>
                  <a:lnTo>
                    <a:pt x="2336" y="3387"/>
                  </a:lnTo>
                  <a:cubicBezTo>
                    <a:pt x="2399" y="3481"/>
                    <a:pt x="2494" y="3544"/>
                    <a:pt x="2620" y="3544"/>
                  </a:cubicBezTo>
                  <a:lnTo>
                    <a:pt x="4384" y="3544"/>
                  </a:lnTo>
                  <a:lnTo>
                    <a:pt x="2620" y="583"/>
                  </a:lnTo>
                  <a:lnTo>
                    <a:pt x="572" y="16"/>
                  </a:lnTo>
                  <a:cubicBezTo>
                    <a:pt x="538" y="5"/>
                    <a:pt x="505" y="1"/>
                    <a:pt x="472" y="1"/>
                  </a:cubicBezTo>
                  <a:close/>
                </a:path>
              </a:pathLst>
            </a:custGeom>
            <a:grpFill/>
            <a:ln>
              <a:noFill/>
            </a:ln>
          </p:spPr>
          <p:txBody>
            <a:bodyPr spcFirstLastPara="1" wrap="square" lIns="91425" tIns="91425" rIns="91425" bIns="91425" anchor="ctr" anchorCtr="0">
              <a:noAutofit/>
            </a:bodyPr>
            <a:lstStyle/>
            <a:p>
              <a:pPr algn="just"/>
              <a:endParaRPr/>
            </a:p>
          </p:txBody>
        </p:sp>
        <p:sp>
          <p:nvSpPr>
            <p:cNvPr id="114" name="Google Shape;12034;p71"/>
            <p:cNvSpPr/>
            <p:nvPr/>
          </p:nvSpPr>
          <p:spPr>
            <a:xfrm>
              <a:off x="-48921450" y="3920175"/>
              <a:ext cx="79575" cy="130975"/>
            </a:xfrm>
            <a:custGeom>
              <a:avLst/>
              <a:gdLst/>
              <a:ahLst/>
              <a:cxnLst/>
              <a:rect l="l" t="t" r="r" b="b"/>
              <a:pathLst>
                <a:path w="3183" h="5239" extrusionOk="0">
                  <a:moveTo>
                    <a:pt x="302" y="1"/>
                  </a:moveTo>
                  <a:cubicBezTo>
                    <a:pt x="275" y="1"/>
                    <a:pt x="248" y="3"/>
                    <a:pt x="221" y="9"/>
                  </a:cubicBezTo>
                  <a:cubicBezTo>
                    <a:pt x="64" y="40"/>
                    <a:pt x="1" y="198"/>
                    <a:pt x="1" y="355"/>
                  </a:cubicBezTo>
                  <a:lnTo>
                    <a:pt x="64" y="1269"/>
                  </a:lnTo>
                  <a:lnTo>
                    <a:pt x="2584" y="5239"/>
                  </a:lnTo>
                  <a:lnTo>
                    <a:pt x="3183" y="4199"/>
                  </a:lnTo>
                  <a:lnTo>
                    <a:pt x="631" y="166"/>
                  </a:lnTo>
                  <a:cubicBezTo>
                    <a:pt x="553" y="62"/>
                    <a:pt x="431" y="1"/>
                    <a:pt x="302" y="1"/>
                  </a:cubicBezTo>
                  <a:close/>
                </a:path>
              </a:pathLst>
            </a:custGeom>
            <a:grpFill/>
            <a:ln>
              <a:noFill/>
            </a:ln>
          </p:spPr>
          <p:txBody>
            <a:bodyPr spcFirstLastPara="1" wrap="square" lIns="91425" tIns="91425" rIns="91425" bIns="91425" anchor="ctr" anchorCtr="0">
              <a:noAutofit/>
            </a:bodyPr>
            <a:lstStyle/>
            <a:p>
              <a:pPr algn="just"/>
              <a:endParaRPr/>
            </a:p>
          </p:txBody>
        </p:sp>
        <p:sp>
          <p:nvSpPr>
            <p:cNvPr id="115" name="Google Shape;12035;p71"/>
            <p:cNvSpPr/>
            <p:nvPr/>
          </p:nvSpPr>
          <p:spPr>
            <a:xfrm>
              <a:off x="-48842675" y="4008100"/>
              <a:ext cx="115000" cy="53300"/>
            </a:xfrm>
            <a:custGeom>
              <a:avLst/>
              <a:gdLst/>
              <a:ahLst/>
              <a:cxnLst/>
              <a:rect l="l" t="t" r="r" b="b"/>
              <a:pathLst>
                <a:path w="4600" h="2132" extrusionOk="0">
                  <a:moveTo>
                    <a:pt x="1359" y="0"/>
                  </a:moveTo>
                  <a:cubicBezTo>
                    <a:pt x="1245" y="0"/>
                    <a:pt x="1132" y="57"/>
                    <a:pt x="1072" y="178"/>
                  </a:cubicBezTo>
                  <a:lnTo>
                    <a:pt x="0" y="2131"/>
                  </a:lnTo>
                  <a:lnTo>
                    <a:pt x="4191" y="2131"/>
                  </a:lnTo>
                  <a:cubicBezTo>
                    <a:pt x="4317" y="2131"/>
                    <a:pt x="4506" y="2005"/>
                    <a:pt x="4537" y="1848"/>
                  </a:cubicBezTo>
                  <a:cubicBezTo>
                    <a:pt x="4600" y="1690"/>
                    <a:pt x="4537" y="1533"/>
                    <a:pt x="4380" y="1469"/>
                  </a:cubicBezTo>
                  <a:lnTo>
                    <a:pt x="1544" y="52"/>
                  </a:lnTo>
                  <a:cubicBezTo>
                    <a:pt x="1488" y="18"/>
                    <a:pt x="1423" y="0"/>
                    <a:pt x="1359" y="0"/>
                  </a:cubicBezTo>
                  <a:close/>
                </a:path>
              </a:pathLst>
            </a:custGeom>
            <a:grpFill/>
            <a:ln>
              <a:noFill/>
            </a:ln>
          </p:spPr>
          <p:txBody>
            <a:bodyPr spcFirstLastPara="1" wrap="square" lIns="91425" tIns="91425" rIns="91425" bIns="91425" anchor="ctr" anchorCtr="0">
              <a:noAutofit/>
            </a:bodyPr>
            <a:lstStyle/>
            <a:p>
              <a:pPr algn="just"/>
              <a:endParaRPr/>
            </a:p>
          </p:txBody>
        </p:sp>
        <p:sp>
          <p:nvSpPr>
            <p:cNvPr id="116" name="Google Shape;12036;p71"/>
            <p:cNvSpPr/>
            <p:nvPr/>
          </p:nvSpPr>
          <p:spPr>
            <a:xfrm>
              <a:off x="-48838750" y="4078700"/>
              <a:ext cx="51225" cy="66975"/>
            </a:xfrm>
            <a:custGeom>
              <a:avLst/>
              <a:gdLst/>
              <a:ahLst/>
              <a:cxnLst/>
              <a:rect l="l" t="t" r="r" b="b"/>
              <a:pathLst>
                <a:path w="2049" h="2679" extrusionOk="0">
                  <a:moveTo>
                    <a:pt x="1" y="0"/>
                  </a:moveTo>
                  <a:lnTo>
                    <a:pt x="1734" y="2678"/>
                  </a:lnTo>
                  <a:lnTo>
                    <a:pt x="2049" y="0"/>
                  </a:lnTo>
                  <a:close/>
                </a:path>
              </a:pathLst>
            </a:custGeom>
            <a:grpFill/>
            <a:ln>
              <a:noFill/>
            </a:ln>
          </p:spPr>
          <p:txBody>
            <a:bodyPr spcFirstLastPara="1" wrap="square" lIns="91425" tIns="91425" rIns="91425" bIns="91425" anchor="ctr" anchorCtr="0">
              <a:noAutofit/>
            </a:bodyPr>
            <a:lstStyle/>
            <a:p>
              <a:pPr algn="just"/>
              <a:endParaRPr/>
            </a:p>
          </p:txBody>
        </p:sp>
        <p:sp>
          <p:nvSpPr>
            <p:cNvPr id="117" name="Google Shape;12037;p71"/>
            <p:cNvSpPr/>
            <p:nvPr/>
          </p:nvSpPr>
          <p:spPr>
            <a:xfrm>
              <a:off x="-48975000" y="3920575"/>
              <a:ext cx="173300" cy="248725"/>
            </a:xfrm>
            <a:custGeom>
              <a:avLst/>
              <a:gdLst/>
              <a:ahLst/>
              <a:cxnLst/>
              <a:rect l="l" t="t" r="r" b="b"/>
              <a:pathLst>
                <a:path w="6932" h="9949" extrusionOk="0">
                  <a:moveTo>
                    <a:pt x="374" y="0"/>
                  </a:moveTo>
                  <a:cubicBezTo>
                    <a:pt x="334" y="0"/>
                    <a:pt x="293" y="8"/>
                    <a:pt x="253" y="24"/>
                  </a:cubicBezTo>
                  <a:cubicBezTo>
                    <a:pt x="95" y="87"/>
                    <a:pt x="1" y="245"/>
                    <a:pt x="1" y="402"/>
                  </a:cubicBezTo>
                  <a:lnTo>
                    <a:pt x="694" y="7585"/>
                  </a:lnTo>
                  <a:lnTo>
                    <a:pt x="6932" y="9948"/>
                  </a:lnTo>
                  <a:lnTo>
                    <a:pt x="694" y="182"/>
                  </a:lnTo>
                  <a:cubicBezTo>
                    <a:pt x="600" y="65"/>
                    <a:pt x="489" y="0"/>
                    <a:pt x="374" y="0"/>
                  </a:cubicBezTo>
                  <a:close/>
                </a:path>
              </a:pathLst>
            </a:custGeom>
            <a:grpFill/>
            <a:ln>
              <a:noFill/>
            </a:ln>
          </p:spPr>
          <p:txBody>
            <a:bodyPr spcFirstLastPara="1" wrap="square" lIns="91425" tIns="91425" rIns="91425" bIns="91425" anchor="ctr" anchorCtr="0">
              <a:noAutofit/>
            </a:bodyPr>
            <a:lstStyle/>
            <a:p>
              <a:pPr algn="just"/>
              <a:endParaRPr/>
            </a:p>
          </p:txBody>
        </p:sp>
        <p:sp>
          <p:nvSpPr>
            <p:cNvPr id="118" name="Google Shape;12038;p71"/>
            <p:cNvSpPr/>
            <p:nvPr/>
          </p:nvSpPr>
          <p:spPr>
            <a:xfrm>
              <a:off x="-48955300" y="4129900"/>
              <a:ext cx="151250" cy="89800"/>
            </a:xfrm>
            <a:custGeom>
              <a:avLst/>
              <a:gdLst/>
              <a:ahLst/>
              <a:cxnLst/>
              <a:rect l="l" t="t" r="r" b="b"/>
              <a:pathLst>
                <a:path w="6050" h="3592" extrusionOk="0">
                  <a:moveTo>
                    <a:pt x="0" y="0"/>
                  </a:moveTo>
                  <a:lnTo>
                    <a:pt x="2174" y="3592"/>
                  </a:lnTo>
                  <a:lnTo>
                    <a:pt x="5167" y="3592"/>
                  </a:lnTo>
                  <a:cubicBezTo>
                    <a:pt x="5293" y="3592"/>
                    <a:pt x="5419" y="3529"/>
                    <a:pt x="5482" y="3403"/>
                  </a:cubicBezTo>
                  <a:lnTo>
                    <a:pt x="6049" y="2268"/>
                  </a:lnTo>
                  <a:lnTo>
                    <a:pt x="0" y="0"/>
                  </a:lnTo>
                  <a:close/>
                </a:path>
              </a:pathLst>
            </a:custGeom>
            <a:grpFill/>
            <a:ln>
              <a:noFill/>
            </a:ln>
          </p:spPr>
          <p:txBody>
            <a:bodyPr spcFirstLastPara="1" wrap="square" lIns="91425" tIns="91425" rIns="91425" bIns="91425" anchor="ctr" anchorCtr="0">
              <a:noAutofit/>
            </a:bodyPr>
            <a:lstStyle/>
            <a:p>
              <a:pPr algn="just"/>
              <a:endParaRPr/>
            </a:p>
          </p:txBody>
        </p:sp>
      </p:grpSp>
      <p:sp>
        <p:nvSpPr>
          <p:cNvPr id="119" name="文本框 33"/>
          <p:cNvSpPr txBox="1"/>
          <p:nvPr/>
        </p:nvSpPr>
        <p:spPr>
          <a:xfrm>
            <a:off x="1880741" y="5897533"/>
            <a:ext cx="9650267" cy="923330"/>
          </a:xfrm>
          <a:prstGeom prst="rect">
            <a:avLst/>
          </a:prstGeom>
          <a:noFill/>
        </p:spPr>
        <p:txBody>
          <a:bodyPr wrap="square" rtlCol="0" anchor="ctr">
            <a:spAutoFit/>
          </a:bodyPr>
          <a:lstStyle/>
          <a:p>
            <a:pPr algn="just"/>
            <a:r>
              <a:rPr lang="en-US" altLang="zh-CN" dirty="0" err="1" smtClean="0">
                <a:cs typeface="+mn-ea"/>
                <a:sym typeface="+mn-lt"/>
              </a:rPr>
              <a:t>Quá</a:t>
            </a:r>
            <a:r>
              <a:rPr lang="vi-VN" altLang="zh-CN" dirty="0" smtClean="0">
                <a:cs typeface="+mn-ea"/>
                <a:sym typeface="+mn-lt"/>
              </a:rPr>
              <a:t> </a:t>
            </a:r>
            <a:r>
              <a:rPr lang="vi-VN" altLang="zh-CN" dirty="0">
                <a:cs typeface="+mn-ea"/>
                <a:sym typeface="+mn-lt"/>
              </a:rPr>
              <a:t>trình mở rộng ASEAN với sự đa dạng về kinh tế, chính trị, xã hội, văn hoá phù hợp với mong muốn, lợi ích của mỗi thành viên, cũng như đảm bảo cho nền hoà bình, ổn định của khu vực.</a:t>
            </a:r>
          </a:p>
        </p:txBody>
      </p:sp>
    </p:spTree>
    <p:custDataLst>
      <p:tags r:id="rId1"/>
    </p:custDataLst>
    <p:extLst>
      <p:ext uri="{BB962C8B-B14F-4D97-AF65-F5344CB8AC3E}">
        <p14:creationId xmlns:p14="http://schemas.microsoft.com/office/powerpoint/2010/main" val="4198234038"/>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5"/>
                                        </p:tgtEl>
                                        <p:attrNameLst>
                                          <p:attrName>style.visibility</p:attrName>
                                        </p:attrNameLst>
                                      </p:cBhvr>
                                      <p:to>
                                        <p:strVal val="visible"/>
                                      </p:to>
                                    </p:set>
                                    <p:animEffect transition="in" filter="barn(inVertical)">
                                      <p:cBhvr>
                                        <p:cTn id="7" dur="500"/>
                                        <p:tgtEl>
                                          <p:spTgt spid="25"/>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33"/>
                                        </p:tgtEl>
                                        <p:attrNameLst>
                                          <p:attrName>style.visibility</p:attrName>
                                        </p:attrNameLst>
                                      </p:cBhvr>
                                      <p:to>
                                        <p:strVal val="visible"/>
                                      </p:to>
                                    </p:set>
                                    <p:animEffect transition="in" filter="barn(inVertical)">
                                      <p:cBhvr>
                                        <p:cTn id="10" dur="500"/>
                                        <p:tgtEl>
                                          <p:spTgt spid="33"/>
                                        </p:tgtEl>
                                      </p:cBhvr>
                                    </p:animEffec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03"/>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04"/>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05"/>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06"/>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07"/>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108"/>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109"/>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10"/>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111"/>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nodeType="clickEffect">
                                  <p:stCondLst>
                                    <p:cond delay="0"/>
                                  </p:stCondLst>
                                  <p:childTnLst>
                                    <p:set>
                                      <p:cBhvr>
                                        <p:cTn id="44" dur="1" fill="hold">
                                          <p:stCondLst>
                                            <p:cond delay="0"/>
                                          </p:stCondLst>
                                        </p:cTn>
                                        <p:tgtEl>
                                          <p:spTgt spid="112"/>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119"/>
                                        </p:tgtEl>
                                        <p:attrNameLst>
                                          <p:attrName>style.visibility</p:attrName>
                                        </p:attrNameLst>
                                      </p:cBhvr>
                                      <p:to>
                                        <p:strVal val="visible"/>
                                      </p:to>
                                    </p:set>
                                  </p:childTnLst>
                                </p:cTn>
                              </p:par>
                              <p:par>
                                <p:cTn id="47" presetID="16" presetClass="entr" presetSubtype="21" fill="hold" grpId="0" nodeType="withEffect">
                                  <p:stCondLst>
                                    <p:cond delay="0"/>
                                  </p:stCondLst>
                                  <p:childTnLst>
                                    <p:set>
                                      <p:cBhvr>
                                        <p:cTn id="48" dur="1" fill="hold">
                                          <p:stCondLst>
                                            <p:cond delay="0"/>
                                          </p:stCondLst>
                                        </p:cTn>
                                        <p:tgtEl>
                                          <p:spTgt spid="2"/>
                                        </p:tgtEl>
                                        <p:attrNameLst>
                                          <p:attrName>style.visibility</p:attrName>
                                        </p:attrNameLst>
                                      </p:cBhvr>
                                      <p:to>
                                        <p:strVal val="visible"/>
                                      </p:to>
                                    </p:set>
                                    <p:animEffect transition="in" filter="barn(inVertical)">
                                      <p:cBhvr>
                                        <p:cTn id="49" dur="500"/>
                                        <p:tgtEl>
                                          <p:spTgt spid="2"/>
                                        </p:tgtEl>
                                      </p:cBhvr>
                                    </p:animEffect>
                                  </p:childTnLst>
                                </p:cTn>
                              </p:par>
                              <p:par>
                                <p:cTn id="50" presetID="16" presetClass="entr" presetSubtype="21" fill="hold" grpId="0" nodeType="withEffect">
                                  <p:stCondLst>
                                    <p:cond delay="0"/>
                                  </p:stCondLst>
                                  <p:childTnLst>
                                    <p:set>
                                      <p:cBhvr>
                                        <p:cTn id="51" dur="1" fill="hold">
                                          <p:stCondLst>
                                            <p:cond delay="0"/>
                                          </p:stCondLst>
                                        </p:cTn>
                                        <p:tgtEl>
                                          <p:spTgt spid="37"/>
                                        </p:tgtEl>
                                        <p:attrNameLst>
                                          <p:attrName>style.visibility</p:attrName>
                                        </p:attrNameLst>
                                      </p:cBhvr>
                                      <p:to>
                                        <p:strVal val="visible"/>
                                      </p:to>
                                    </p:set>
                                    <p:animEffect transition="in" filter="barn(inVertical)">
                                      <p:cBhvr>
                                        <p:cTn id="52" dur="500"/>
                                        <p:tgtEl>
                                          <p:spTgt spid="37"/>
                                        </p:tgtEl>
                                      </p:cBhvr>
                                    </p:animEffect>
                                  </p:childTnLst>
                                </p:cTn>
                              </p:par>
                              <p:par>
                                <p:cTn id="53" presetID="16" presetClass="entr" presetSubtype="21" fill="hold" grpId="0" nodeType="withEffect">
                                  <p:stCondLst>
                                    <p:cond delay="0"/>
                                  </p:stCondLst>
                                  <p:childTnLst>
                                    <p:set>
                                      <p:cBhvr>
                                        <p:cTn id="54" dur="1" fill="hold">
                                          <p:stCondLst>
                                            <p:cond delay="0"/>
                                          </p:stCondLst>
                                        </p:cTn>
                                        <p:tgtEl>
                                          <p:spTgt spid="23"/>
                                        </p:tgtEl>
                                        <p:attrNameLst>
                                          <p:attrName>style.visibility</p:attrName>
                                        </p:attrNameLst>
                                      </p:cBhvr>
                                      <p:to>
                                        <p:strVal val="visible"/>
                                      </p:to>
                                    </p:set>
                                    <p:animEffect transition="in" filter="barn(inVertical)">
                                      <p:cBhvr>
                                        <p:cTn id="55" dur="500"/>
                                        <p:tgtEl>
                                          <p:spTgt spid="23"/>
                                        </p:tgtEl>
                                      </p:cBhvr>
                                    </p:animEffect>
                                  </p:childTnLst>
                                </p:cTn>
                              </p:par>
                              <p:par>
                                <p:cTn id="56" presetID="16" presetClass="entr" presetSubtype="21" fill="hold" grpId="0" nodeType="withEffect">
                                  <p:stCondLst>
                                    <p:cond delay="0"/>
                                  </p:stCondLst>
                                  <p:childTnLst>
                                    <p:set>
                                      <p:cBhvr>
                                        <p:cTn id="57" dur="1" fill="hold">
                                          <p:stCondLst>
                                            <p:cond delay="0"/>
                                          </p:stCondLst>
                                        </p:cTn>
                                        <p:tgtEl>
                                          <p:spTgt spid="24"/>
                                        </p:tgtEl>
                                        <p:attrNameLst>
                                          <p:attrName>style.visibility</p:attrName>
                                        </p:attrNameLst>
                                      </p:cBhvr>
                                      <p:to>
                                        <p:strVal val="visible"/>
                                      </p:to>
                                    </p:set>
                                    <p:animEffect transition="in" filter="barn(inVertical)">
                                      <p:cBhvr>
                                        <p:cTn id="58" dur="500"/>
                                        <p:tgtEl>
                                          <p:spTgt spid="24"/>
                                        </p:tgtEl>
                                      </p:cBhvr>
                                    </p:animEffect>
                                  </p:childTnLst>
                                </p:cTn>
                              </p:par>
                              <p:par>
                                <p:cTn id="59" presetID="16" presetClass="entr" presetSubtype="21" fill="hold" grpId="0" nodeType="withEffect">
                                  <p:stCondLst>
                                    <p:cond delay="0"/>
                                  </p:stCondLst>
                                  <p:childTnLst>
                                    <p:set>
                                      <p:cBhvr>
                                        <p:cTn id="60" dur="1" fill="hold">
                                          <p:stCondLst>
                                            <p:cond delay="0"/>
                                          </p:stCondLst>
                                        </p:cTn>
                                        <p:tgtEl>
                                          <p:spTgt spid="20"/>
                                        </p:tgtEl>
                                        <p:attrNameLst>
                                          <p:attrName>style.visibility</p:attrName>
                                        </p:attrNameLst>
                                      </p:cBhvr>
                                      <p:to>
                                        <p:strVal val="visible"/>
                                      </p:to>
                                    </p:set>
                                    <p:animEffect transition="in" filter="barn(inVertical)">
                                      <p:cBhvr>
                                        <p:cTn id="61" dur="500"/>
                                        <p:tgtEl>
                                          <p:spTgt spid="20"/>
                                        </p:tgtEl>
                                      </p:cBhvr>
                                    </p:animEffect>
                                  </p:childTnLst>
                                </p:cTn>
                              </p:par>
                              <p:par>
                                <p:cTn id="62" presetID="16" presetClass="entr" presetSubtype="21" fill="hold" grpId="0" nodeType="withEffect">
                                  <p:stCondLst>
                                    <p:cond delay="0"/>
                                  </p:stCondLst>
                                  <p:childTnLst>
                                    <p:set>
                                      <p:cBhvr>
                                        <p:cTn id="63" dur="1" fill="hold">
                                          <p:stCondLst>
                                            <p:cond delay="0"/>
                                          </p:stCondLst>
                                        </p:cTn>
                                        <p:tgtEl>
                                          <p:spTgt spid="19"/>
                                        </p:tgtEl>
                                        <p:attrNameLst>
                                          <p:attrName>style.visibility</p:attrName>
                                        </p:attrNameLst>
                                      </p:cBhvr>
                                      <p:to>
                                        <p:strVal val="visible"/>
                                      </p:to>
                                    </p:set>
                                    <p:animEffect transition="in" filter="barn(inVertical)">
                                      <p:cBhvr>
                                        <p:cTn id="64" dur="500"/>
                                        <p:tgtEl>
                                          <p:spTgt spid="19"/>
                                        </p:tgtEl>
                                      </p:cBhvr>
                                    </p:animEffect>
                                  </p:childTnLst>
                                </p:cTn>
                              </p:par>
                              <p:par>
                                <p:cTn id="65" presetID="16" presetClass="entr" presetSubtype="21" fill="hold" nodeType="withEffect">
                                  <p:stCondLst>
                                    <p:cond delay="0"/>
                                  </p:stCondLst>
                                  <p:childTnLst>
                                    <p:set>
                                      <p:cBhvr>
                                        <p:cTn id="66" dur="1" fill="hold">
                                          <p:stCondLst>
                                            <p:cond delay="0"/>
                                          </p:stCondLst>
                                        </p:cTn>
                                        <p:tgtEl>
                                          <p:spTgt spid="18"/>
                                        </p:tgtEl>
                                        <p:attrNameLst>
                                          <p:attrName>style.visibility</p:attrName>
                                        </p:attrNameLst>
                                      </p:cBhvr>
                                      <p:to>
                                        <p:strVal val="visible"/>
                                      </p:to>
                                    </p:set>
                                    <p:animEffect transition="in" filter="barn(inVertical)">
                                      <p:cBhvr>
                                        <p:cTn id="67" dur="500"/>
                                        <p:tgtEl>
                                          <p:spTgt spid="18"/>
                                        </p:tgtEl>
                                      </p:cBhvr>
                                    </p:animEffect>
                                  </p:childTnLst>
                                </p:cTn>
                              </p:par>
                              <p:par>
                                <p:cTn id="68" presetID="16" presetClass="entr" presetSubtype="21" fill="hold" grpId="0" nodeType="withEffect">
                                  <p:stCondLst>
                                    <p:cond delay="0"/>
                                  </p:stCondLst>
                                  <p:childTnLst>
                                    <p:set>
                                      <p:cBhvr>
                                        <p:cTn id="69" dur="1" fill="hold">
                                          <p:stCondLst>
                                            <p:cond delay="0"/>
                                          </p:stCondLst>
                                        </p:cTn>
                                        <p:tgtEl>
                                          <p:spTgt spid="35"/>
                                        </p:tgtEl>
                                        <p:attrNameLst>
                                          <p:attrName>style.visibility</p:attrName>
                                        </p:attrNameLst>
                                      </p:cBhvr>
                                      <p:to>
                                        <p:strVal val="visible"/>
                                      </p:to>
                                    </p:set>
                                    <p:animEffect transition="in" filter="barn(inVertical)">
                                      <p:cBhvr>
                                        <p:cTn id="70" dur="500"/>
                                        <p:tgtEl>
                                          <p:spTgt spid="3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7" grpId="0"/>
      <p:bldP spid="23" grpId="0"/>
      <p:bldP spid="24" grpId="0"/>
      <p:bldP spid="19" grpId="0" animBg="1"/>
      <p:bldP spid="20" grpId="0" animBg="1"/>
      <p:bldP spid="35" grpId="0"/>
      <p:bldP spid="33" grpId="0"/>
      <p:bldP spid="4" grpId="0" animBg="1"/>
      <p:bldP spid="103" grpId="0" animBg="1"/>
      <p:bldP spid="104" grpId="0" animBg="1"/>
      <p:bldP spid="105" grpId="0" animBg="1"/>
      <p:bldP spid="106" grpId="0" animBg="1"/>
      <p:bldP spid="107" grpId="0" animBg="1"/>
      <p:bldP spid="108" grpId="0" animBg="1"/>
      <p:bldP spid="109" grpId="0" animBg="1"/>
      <p:bldP spid="110" grpId="0" animBg="1"/>
      <p:bldP spid="111" grpId="0" animBg="1"/>
      <p:bldP spid="119"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 name="文本框 33"/>
          <p:cNvSpPr txBox="1"/>
          <p:nvPr/>
        </p:nvSpPr>
        <p:spPr>
          <a:xfrm>
            <a:off x="1623864" y="96860"/>
            <a:ext cx="9144464" cy="430887"/>
          </a:xfrm>
          <a:prstGeom prst="rect">
            <a:avLst/>
          </a:prstGeom>
          <a:noFill/>
        </p:spPr>
        <p:txBody>
          <a:bodyPr wrap="square" rtlCol="0" anchor="ctr">
            <a:spAutoFit/>
          </a:bodyPr>
          <a:lstStyle/>
          <a:p>
            <a:r>
              <a:rPr lang="vi-VN" altLang="zh-CN" sz="2200" b="1" dirty="0" smtClean="0">
                <a:latin typeface="Times New Roman" panose="02020603050405020304" pitchFamily="18" charset="0"/>
                <a:cs typeface="Times New Roman" panose="02020603050405020304" pitchFamily="18" charset="0"/>
                <a:sym typeface="+mn-lt"/>
              </a:rPr>
              <a:t>b</a:t>
            </a:r>
            <a:r>
              <a:rPr lang="en-US" altLang="zh-CN" sz="2200" b="1" dirty="0" smtClean="0">
                <a:latin typeface="Times New Roman" panose="02020603050405020304" pitchFamily="18" charset="0"/>
                <a:cs typeface="Times New Roman" panose="02020603050405020304" pitchFamily="18" charset="0"/>
                <a:sym typeface="+mn-lt"/>
              </a:rPr>
              <a:t>)</a:t>
            </a:r>
            <a:r>
              <a:rPr lang="vi-VN" altLang="zh-CN" sz="2200" b="1" dirty="0" smtClean="0">
                <a:latin typeface="Times New Roman" panose="02020603050405020304" pitchFamily="18" charset="0"/>
                <a:cs typeface="Times New Roman" panose="02020603050405020304" pitchFamily="18" charset="0"/>
                <a:sym typeface="+mn-lt"/>
              </a:rPr>
              <a:t> </a:t>
            </a:r>
            <a:r>
              <a:rPr lang="vi-VN" altLang="zh-CN" sz="2200" b="1" dirty="0">
                <a:latin typeface="Times New Roman" panose="02020603050405020304" pitchFamily="18" charset="0"/>
                <a:cs typeface="Times New Roman" panose="02020603050405020304" pitchFamily="18" charset="0"/>
                <a:sym typeface="+mn-lt"/>
              </a:rPr>
              <a:t>Các giai đoạn phát triển chính của ASEAN (từ năm 1967 đến nay)</a:t>
            </a:r>
          </a:p>
        </p:txBody>
      </p:sp>
      <p:sp>
        <p:nvSpPr>
          <p:cNvPr id="3" name="Rounded Rectangle 2"/>
          <p:cNvSpPr/>
          <p:nvPr/>
        </p:nvSpPr>
        <p:spPr>
          <a:xfrm>
            <a:off x="100369" y="1083727"/>
            <a:ext cx="1523496" cy="680491"/>
          </a:xfrm>
          <a:prstGeom prst="round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smtClean="0">
                <a:solidFill>
                  <a:schemeClr val="bg1"/>
                </a:solidFill>
                <a:latin typeface="Times New Roman" panose="02020603050405020304" pitchFamily="18" charset="0"/>
                <a:cs typeface="Times New Roman" panose="02020603050405020304" pitchFamily="18" charset="0"/>
              </a:rPr>
              <a:t>GIAI ĐOẠN 1</a:t>
            </a:r>
            <a:endParaRPr lang="en-US" sz="1400" b="1" dirty="0">
              <a:solidFill>
                <a:schemeClr val="bg1"/>
              </a:solidFill>
              <a:latin typeface="Times New Roman" panose="02020603050405020304" pitchFamily="18" charset="0"/>
              <a:cs typeface="Times New Roman" panose="02020603050405020304" pitchFamily="18" charset="0"/>
            </a:endParaRPr>
          </a:p>
        </p:txBody>
      </p:sp>
      <p:sp>
        <p:nvSpPr>
          <p:cNvPr id="15" name="Rounded Rectangle 14"/>
          <p:cNvSpPr/>
          <p:nvPr/>
        </p:nvSpPr>
        <p:spPr>
          <a:xfrm>
            <a:off x="1806618" y="786418"/>
            <a:ext cx="10123106" cy="1275111"/>
          </a:xfrm>
          <a:prstGeom prst="round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lgn="just">
              <a:buFont typeface="Arial" pitchFamily="34" charset="0"/>
              <a:buChar char="•"/>
            </a:pPr>
            <a:r>
              <a:rPr lang="vi-VN" sz="2200" dirty="0" smtClean="0">
                <a:solidFill>
                  <a:schemeClr val="tx1"/>
                </a:solidFill>
                <a:latin typeface="Times New Roman" panose="02020603050405020304" pitchFamily="18" charset="0"/>
                <a:cs typeface="Times New Roman" panose="02020603050405020304" pitchFamily="18" charset="0"/>
              </a:rPr>
              <a:t>Giai </a:t>
            </a:r>
            <a:r>
              <a:rPr lang="vi-VN" sz="2200" dirty="0">
                <a:solidFill>
                  <a:schemeClr val="tx1"/>
                </a:solidFill>
                <a:latin typeface="Times New Roman" panose="02020603050405020304" pitchFamily="18" charset="0"/>
                <a:cs typeface="Times New Roman" panose="02020603050405020304" pitchFamily="18" charset="0"/>
              </a:rPr>
              <a:t>đoạn khởi đầu, xây dựng nền móng ban đầu, tạo điều kiện cho sự hợp tác ASEAN, tập trung vào hợp tác chính trị - an ninh “xây dựng lòng tin và học cách hòa </a:t>
            </a:r>
            <a:r>
              <a:rPr lang="vi-VN" sz="2200" dirty="0" smtClean="0">
                <a:solidFill>
                  <a:schemeClr val="tx1"/>
                </a:solidFill>
                <a:latin typeface="Times New Roman" panose="02020603050405020304" pitchFamily="18" charset="0"/>
                <a:cs typeface="Times New Roman" panose="02020603050405020304" pitchFamily="18" charset="0"/>
              </a:rPr>
              <a:t>giải</a:t>
            </a:r>
            <a:r>
              <a:rPr lang="en-US" sz="2200" dirty="0" smtClean="0">
                <a:solidFill>
                  <a:schemeClr val="tx1"/>
                </a:solidFill>
                <a:latin typeface="Times New Roman" panose="02020603050405020304" pitchFamily="18" charset="0"/>
                <a:cs typeface="Times New Roman" panose="02020603050405020304" pitchFamily="18" charset="0"/>
              </a:rPr>
              <a:t>”.</a:t>
            </a:r>
          </a:p>
        </p:txBody>
      </p:sp>
      <p:sp>
        <p:nvSpPr>
          <p:cNvPr id="21" name="Rounded Rectangle 20"/>
          <p:cNvSpPr/>
          <p:nvPr/>
        </p:nvSpPr>
        <p:spPr>
          <a:xfrm>
            <a:off x="1806618" y="2350978"/>
            <a:ext cx="10099558" cy="1428954"/>
          </a:xfrm>
          <a:prstGeom prst="round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lgn="just">
              <a:buFont typeface="Arial" pitchFamily="34" charset="0"/>
              <a:buChar char="•"/>
            </a:pPr>
            <a:r>
              <a:rPr lang="vi-VN" sz="2200" dirty="0">
                <a:solidFill>
                  <a:schemeClr val="tx1"/>
                </a:solidFill>
                <a:latin typeface="Times New Roman" panose="02020603050405020304" pitchFamily="18" charset="0"/>
                <a:cs typeface="Times New Roman" panose="02020603050405020304" pitchFamily="18" charset="0"/>
              </a:rPr>
              <a:t>Giai đoạn xây dựng quan hệ chính trị ổn định, tạo điều kiện phát triển, hợp tác kinh tế giữa các thành viên; mở rộng ASEAN 5 đến ASEAN 10; từng bước nâng cao uy tín ASEAN trên trường quốc tế, bước đầu mở rộng quan hệ hợp tác, đối thoại với bên ngoài</a:t>
            </a:r>
            <a:r>
              <a:rPr lang="vi-VN" sz="2200" dirty="0" smtClean="0">
                <a:solidFill>
                  <a:schemeClr val="tx1"/>
                </a:solidFill>
                <a:latin typeface="Times New Roman" panose="02020603050405020304" pitchFamily="18" charset="0"/>
                <a:cs typeface="Times New Roman" panose="02020603050405020304" pitchFamily="18" charset="0"/>
              </a:rPr>
              <a:t>.</a:t>
            </a:r>
            <a:endParaRPr lang="vi-VN" sz="2200" dirty="0">
              <a:solidFill>
                <a:schemeClr val="tx1"/>
              </a:solidFill>
              <a:latin typeface="Times New Roman" panose="02020603050405020304" pitchFamily="18" charset="0"/>
              <a:cs typeface="Times New Roman" panose="02020603050405020304" pitchFamily="18" charset="0"/>
            </a:endParaRPr>
          </a:p>
        </p:txBody>
      </p:sp>
      <p:sp>
        <p:nvSpPr>
          <p:cNvPr id="25" name="Rounded Rectangle 24"/>
          <p:cNvSpPr/>
          <p:nvPr/>
        </p:nvSpPr>
        <p:spPr>
          <a:xfrm>
            <a:off x="1806618" y="4116061"/>
            <a:ext cx="10099557" cy="859469"/>
          </a:xfrm>
          <a:prstGeom prst="round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lgn="just">
              <a:buFont typeface="Arial" pitchFamily="34" charset="0"/>
              <a:buChar char="•"/>
            </a:pPr>
            <a:r>
              <a:rPr lang="vi-VN" sz="2200" dirty="0" smtClean="0">
                <a:solidFill>
                  <a:schemeClr val="tx1"/>
                </a:solidFill>
                <a:latin typeface="Times New Roman" panose="02020603050405020304" pitchFamily="18" charset="0"/>
                <a:cs typeface="Times New Roman" panose="02020603050405020304" pitchFamily="18" charset="0"/>
              </a:rPr>
              <a:t>Hoàn thiện cơ cấu tổ chức, tăng cường hợp tác nội khối và </a:t>
            </a:r>
            <a:r>
              <a:rPr lang="vi-VN" sz="2200" dirty="0">
                <a:solidFill>
                  <a:schemeClr val="tx1"/>
                </a:solidFill>
                <a:latin typeface="Times New Roman" panose="02020603050405020304" pitchFamily="18" charset="0"/>
                <a:cs typeface="Times New Roman" panose="02020603050405020304" pitchFamily="18" charset="0"/>
              </a:rPr>
              <a:t>ngoại khối về chính trị, an ninh, kinh tế, thương mại; khẳng định uy tín, vai trò của ASEAN</a:t>
            </a:r>
            <a:r>
              <a:rPr lang="vi-VN" sz="2200" dirty="0" smtClean="0">
                <a:solidFill>
                  <a:schemeClr val="tx1"/>
                </a:solidFill>
                <a:latin typeface="Times New Roman" panose="02020603050405020304" pitchFamily="18" charset="0"/>
                <a:cs typeface="Times New Roman" panose="02020603050405020304" pitchFamily="18" charset="0"/>
              </a:rPr>
              <a:t>.</a:t>
            </a:r>
            <a:endParaRPr lang="vi-VN" sz="2200" dirty="0">
              <a:solidFill>
                <a:schemeClr val="tx1"/>
              </a:solidFill>
              <a:latin typeface="Times New Roman" panose="02020603050405020304" pitchFamily="18" charset="0"/>
              <a:cs typeface="Times New Roman" panose="02020603050405020304" pitchFamily="18" charset="0"/>
            </a:endParaRPr>
          </a:p>
        </p:txBody>
      </p:sp>
      <p:sp>
        <p:nvSpPr>
          <p:cNvPr id="28" name="Rounded Rectangle 27"/>
          <p:cNvSpPr/>
          <p:nvPr/>
        </p:nvSpPr>
        <p:spPr>
          <a:xfrm>
            <a:off x="1806618" y="5220800"/>
            <a:ext cx="10037124" cy="1484799"/>
          </a:xfrm>
          <a:prstGeom prst="round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lgn="just">
              <a:buFont typeface="Arial" pitchFamily="34" charset="0"/>
              <a:buChar char="•"/>
            </a:pPr>
            <a:r>
              <a:rPr lang="vi-VN" sz="2200" dirty="0" smtClean="0">
                <a:solidFill>
                  <a:schemeClr val="tx1"/>
                </a:solidFill>
                <a:latin typeface="Times New Roman" panose="02020603050405020304" pitchFamily="18" charset="0"/>
                <a:cs typeface="Times New Roman" panose="02020603050405020304" pitchFamily="18" charset="0"/>
              </a:rPr>
              <a:t>Thành </a:t>
            </a:r>
            <a:r>
              <a:rPr lang="vi-VN" sz="2200" dirty="0">
                <a:solidFill>
                  <a:schemeClr val="tx1"/>
                </a:solidFill>
                <a:latin typeface="Times New Roman" panose="02020603050405020304" pitchFamily="18" charset="0"/>
                <a:cs typeface="Times New Roman" panose="02020603050405020304" pitchFamily="18" charset="0"/>
              </a:rPr>
              <a:t>lập và xây dựng Cộng đồng ASEAN với ba trụ cột chính: chính trị - an ninh, kinh tế, văn hóa – xã hội; đẩy mạnh hợp tác bên trong ASEAN và bên ngoài ASEAN với các đối tác đối thoại, nâng cao uy tín, vai trò của ASEAN ở khu vực, trên thế giới</a:t>
            </a:r>
            <a:r>
              <a:rPr lang="vi-VN" sz="2200" dirty="0" smtClean="0">
                <a:solidFill>
                  <a:schemeClr val="tx1"/>
                </a:solidFill>
                <a:latin typeface="Times New Roman" panose="02020603050405020304" pitchFamily="18" charset="0"/>
                <a:cs typeface="Times New Roman" panose="02020603050405020304" pitchFamily="18" charset="0"/>
              </a:rPr>
              <a:t>.</a:t>
            </a:r>
            <a:endParaRPr lang="vi-VN" sz="2200" dirty="0">
              <a:solidFill>
                <a:schemeClr val="tx1"/>
              </a:solidFill>
              <a:latin typeface="Times New Roman" panose="02020603050405020304" pitchFamily="18" charset="0"/>
              <a:cs typeface="Times New Roman" panose="02020603050405020304" pitchFamily="18" charset="0"/>
            </a:endParaRPr>
          </a:p>
        </p:txBody>
      </p:sp>
      <p:sp>
        <p:nvSpPr>
          <p:cNvPr id="29" name="Rounded Rectangle 28"/>
          <p:cNvSpPr/>
          <p:nvPr/>
        </p:nvSpPr>
        <p:spPr>
          <a:xfrm>
            <a:off x="100369" y="2542788"/>
            <a:ext cx="1523495" cy="680491"/>
          </a:xfrm>
          <a:prstGeom prst="round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smtClean="0">
                <a:solidFill>
                  <a:schemeClr val="bg1"/>
                </a:solidFill>
                <a:latin typeface="Times New Roman" panose="02020603050405020304" pitchFamily="18" charset="0"/>
                <a:cs typeface="Times New Roman" panose="02020603050405020304" pitchFamily="18" charset="0"/>
              </a:rPr>
              <a:t>GIAI ĐOẠN 2</a:t>
            </a:r>
            <a:endParaRPr lang="en-US" sz="1400" b="1" dirty="0">
              <a:solidFill>
                <a:schemeClr val="bg1"/>
              </a:solidFill>
              <a:latin typeface="Times New Roman" panose="02020603050405020304" pitchFamily="18" charset="0"/>
              <a:cs typeface="Times New Roman" panose="02020603050405020304" pitchFamily="18" charset="0"/>
            </a:endParaRPr>
          </a:p>
        </p:txBody>
      </p:sp>
      <p:sp>
        <p:nvSpPr>
          <p:cNvPr id="30" name="Rounded Rectangle 29"/>
          <p:cNvSpPr/>
          <p:nvPr/>
        </p:nvSpPr>
        <p:spPr>
          <a:xfrm>
            <a:off x="100369" y="4205549"/>
            <a:ext cx="1523495" cy="680491"/>
          </a:xfrm>
          <a:prstGeom prst="round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smtClean="0">
                <a:solidFill>
                  <a:schemeClr val="bg1"/>
                </a:solidFill>
                <a:latin typeface="Times New Roman" panose="02020603050405020304" pitchFamily="18" charset="0"/>
                <a:cs typeface="Times New Roman" panose="02020603050405020304" pitchFamily="18" charset="0"/>
              </a:rPr>
              <a:t>GIAI ĐOẠN 3</a:t>
            </a:r>
            <a:endParaRPr lang="en-US" sz="1400" b="1" dirty="0">
              <a:solidFill>
                <a:schemeClr val="bg1"/>
              </a:solidFill>
              <a:latin typeface="Times New Roman" panose="02020603050405020304" pitchFamily="18" charset="0"/>
              <a:cs typeface="Times New Roman" panose="02020603050405020304" pitchFamily="18" charset="0"/>
            </a:endParaRPr>
          </a:p>
        </p:txBody>
      </p:sp>
      <p:sp>
        <p:nvSpPr>
          <p:cNvPr id="31" name="Rounded Rectangle 30"/>
          <p:cNvSpPr/>
          <p:nvPr/>
        </p:nvSpPr>
        <p:spPr>
          <a:xfrm>
            <a:off x="100369" y="5528064"/>
            <a:ext cx="1523495" cy="680491"/>
          </a:xfrm>
          <a:prstGeom prst="round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smtClean="0">
                <a:solidFill>
                  <a:schemeClr val="bg1"/>
                </a:solidFill>
                <a:latin typeface="Times New Roman" panose="02020603050405020304" pitchFamily="18" charset="0"/>
                <a:cs typeface="Times New Roman" panose="02020603050405020304" pitchFamily="18" charset="0"/>
              </a:rPr>
              <a:t>GIAI ĐOẠN 4</a:t>
            </a:r>
            <a:endParaRPr lang="en-US" sz="1400" b="1" dirty="0">
              <a:solidFill>
                <a:schemeClr val="bg1"/>
              </a:solidFill>
              <a:latin typeface="Times New Roman" panose="02020603050405020304" pitchFamily="18" charset="0"/>
              <a:cs typeface="Times New Roman" panose="02020603050405020304" pitchFamily="18" charset="0"/>
            </a:endParaRPr>
          </a:p>
        </p:txBody>
      </p:sp>
    </p:spTree>
    <p:custDataLst>
      <p:tags r:id="rId1"/>
    </p:custDataLst>
    <p:extLst>
      <p:ext uri="{BB962C8B-B14F-4D97-AF65-F5344CB8AC3E}">
        <p14:creationId xmlns:p14="http://schemas.microsoft.com/office/powerpoint/2010/main" val="2498333603"/>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35"/>
                                        </p:tgtEl>
                                        <p:attrNameLst>
                                          <p:attrName>style.visibility</p:attrName>
                                        </p:attrNameLst>
                                      </p:cBhvr>
                                      <p:to>
                                        <p:strVal val="visible"/>
                                      </p:to>
                                    </p:set>
                                    <p:animEffect transition="in" filter="fade">
                                      <p:cBhvr>
                                        <p:cTn id="7" dur="1000"/>
                                        <p:tgtEl>
                                          <p:spTgt spid="35"/>
                                        </p:tgtEl>
                                      </p:cBhvr>
                                    </p:animEffect>
                                    <p:anim calcmode="lin" valueType="num">
                                      <p:cBhvr>
                                        <p:cTn id="8" dur="1000" fill="hold"/>
                                        <p:tgtEl>
                                          <p:spTgt spid="35"/>
                                        </p:tgtEl>
                                        <p:attrNameLst>
                                          <p:attrName>ppt_x</p:attrName>
                                        </p:attrNameLst>
                                      </p:cBhvr>
                                      <p:tavLst>
                                        <p:tav tm="0">
                                          <p:val>
                                            <p:strVal val="#ppt_x"/>
                                          </p:val>
                                        </p:tav>
                                        <p:tav tm="100000">
                                          <p:val>
                                            <p:strVal val="#ppt_x"/>
                                          </p:val>
                                        </p:tav>
                                      </p:tavLst>
                                    </p:anim>
                                    <p:anim calcmode="lin" valueType="num">
                                      <p:cBhvr>
                                        <p:cTn id="9" dur="1000" fill="hold"/>
                                        <p:tgtEl>
                                          <p:spTgt spid="35"/>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8" fill="hold" grpId="0" nodeType="clickEffect">
                                  <p:stCondLst>
                                    <p:cond delay="0"/>
                                  </p:stCondLst>
                                  <p:childTnLst>
                                    <p:set>
                                      <p:cBhvr>
                                        <p:cTn id="13" dur="1" fill="hold">
                                          <p:stCondLst>
                                            <p:cond delay="0"/>
                                          </p:stCondLst>
                                        </p:cTn>
                                        <p:tgtEl>
                                          <p:spTgt spid="3"/>
                                        </p:tgtEl>
                                        <p:attrNameLst>
                                          <p:attrName>style.visibility</p:attrName>
                                        </p:attrNameLst>
                                      </p:cBhvr>
                                      <p:to>
                                        <p:strVal val="visible"/>
                                      </p:to>
                                    </p:set>
                                    <p:anim calcmode="lin" valueType="num">
                                      <p:cBhvr additive="base">
                                        <p:cTn id="14" dur="500" fill="hold"/>
                                        <p:tgtEl>
                                          <p:spTgt spid="3"/>
                                        </p:tgtEl>
                                        <p:attrNameLst>
                                          <p:attrName>ppt_x</p:attrName>
                                        </p:attrNameLst>
                                      </p:cBhvr>
                                      <p:tavLst>
                                        <p:tav tm="0">
                                          <p:val>
                                            <p:strVal val="0-#ppt_w/2"/>
                                          </p:val>
                                        </p:tav>
                                        <p:tav tm="100000">
                                          <p:val>
                                            <p:strVal val="#ppt_x"/>
                                          </p:val>
                                        </p:tav>
                                      </p:tavLst>
                                    </p:anim>
                                    <p:anim calcmode="lin" valueType="num">
                                      <p:cBhvr additive="base">
                                        <p:cTn id="15" dur="500" fill="hold"/>
                                        <p:tgtEl>
                                          <p:spTgt spid="3"/>
                                        </p:tgtEl>
                                        <p:attrNameLst>
                                          <p:attrName>ppt_y</p:attrName>
                                        </p:attrNameLst>
                                      </p:cBhvr>
                                      <p:tavLst>
                                        <p:tav tm="0">
                                          <p:val>
                                            <p:strVal val="#ppt_y"/>
                                          </p:val>
                                        </p:tav>
                                        <p:tav tm="100000">
                                          <p:val>
                                            <p:strVal val="#ppt_y"/>
                                          </p:val>
                                        </p:tav>
                                      </p:tavLst>
                                    </p:anim>
                                  </p:childTnLst>
                                </p:cTn>
                              </p:par>
                            </p:childTnLst>
                          </p:cTn>
                        </p:par>
                        <p:par>
                          <p:cTn id="16" fill="hold">
                            <p:stCondLst>
                              <p:cond delay="500"/>
                            </p:stCondLst>
                            <p:childTnLst>
                              <p:par>
                                <p:cTn id="17" presetID="2" presetClass="entr" presetSubtype="2" fill="hold" grpId="0" nodeType="afterEffect">
                                  <p:stCondLst>
                                    <p:cond delay="0"/>
                                  </p:stCondLst>
                                  <p:childTnLst>
                                    <p:set>
                                      <p:cBhvr>
                                        <p:cTn id="18" dur="1" fill="hold">
                                          <p:stCondLst>
                                            <p:cond delay="0"/>
                                          </p:stCondLst>
                                        </p:cTn>
                                        <p:tgtEl>
                                          <p:spTgt spid="15"/>
                                        </p:tgtEl>
                                        <p:attrNameLst>
                                          <p:attrName>style.visibility</p:attrName>
                                        </p:attrNameLst>
                                      </p:cBhvr>
                                      <p:to>
                                        <p:strVal val="visible"/>
                                      </p:to>
                                    </p:set>
                                    <p:anim calcmode="lin" valueType="num">
                                      <p:cBhvr additive="base">
                                        <p:cTn id="19" dur="500" fill="hold"/>
                                        <p:tgtEl>
                                          <p:spTgt spid="15"/>
                                        </p:tgtEl>
                                        <p:attrNameLst>
                                          <p:attrName>ppt_x</p:attrName>
                                        </p:attrNameLst>
                                      </p:cBhvr>
                                      <p:tavLst>
                                        <p:tav tm="0">
                                          <p:val>
                                            <p:strVal val="1+#ppt_w/2"/>
                                          </p:val>
                                        </p:tav>
                                        <p:tav tm="100000">
                                          <p:val>
                                            <p:strVal val="#ppt_x"/>
                                          </p:val>
                                        </p:tav>
                                      </p:tavLst>
                                    </p:anim>
                                    <p:anim calcmode="lin" valueType="num">
                                      <p:cBhvr additive="base">
                                        <p:cTn id="20" dur="500" fill="hold"/>
                                        <p:tgtEl>
                                          <p:spTgt spid="15"/>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29"/>
                                        </p:tgtEl>
                                        <p:attrNameLst>
                                          <p:attrName>style.visibility</p:attrName>
                                        </p:attrNameLst>
                                      </p:cBhvr>
                                      <p:to>
                                        <p:strVal val="visible"/>
                                      </p:to>
                                    </p:set>
                                    <p:anim calcmode="lin" valueType="num">
                                      <p:cBhvr additive="base">
                                        <p:cTn id="25" dur="500" fill="hold"/>
                                        <p:tgtEl>
                                          <p:spTgt spid="29"/>
                                        </p:tgtEl>
                                        <p:attrNameLst>
                                          <p:attrName>ppt_x</p:attrName>
                                        </p:attrNameLst>
                                      </p:cBhvr>
                                      <p:tavLst>
                                        <p:tav tm="0">
                                          <p:val>
                                            <p:strVal val="0-#ppt_w/2"/>
                                          </p:val>
                                        </p:tav>
                                        <p:tav tm="100000">
                                          <p:val>
                                            <p:strVal val="#ppt_x"/>
                                          </p:val>
                                        </p:tav>
                                      </p:tavLst>
                                    </p:anim>
                                    <p:anim calcmode="lin" valueType="num">
                                      <p:cBhvr additive="base">
                                        <p:cTn id="26" dur="500" fill="hold"/>
                                        <p:tgtEl>
                                          <p:spTgt spid="29"/>
                                        </p:tgtEl>
                                        <p:attrNameLst>
                                          <p:attrName>ppt_y</p:attrName>
                                        </p:attrNameLst>
                                      </p:cBhvr>
                                      <p:tavLst>
                                        <p:tav tm="0">
                                          <p:val>
                                            <p:strVal val="#ppt_y"/>
                                          </p:val>
                                        </p:tav>
                                        <p:tav tm="100000">
                                          <p:val>
                                            <p:strVal val="#ppt_y"/>
                                          </p:val>
                                        </p:tav>
                                      </p:tavLst>
                                    </p:anim>
                                  </p:childTnLst>
                                </p:cTn>
                              </p:par>
                            </p:childTnLst>
                          </p:cTn>
                        </p:par>
                        <p:par>
                          <p:cTn id="27" fill="hold">
                            <p:stCondLst>
                              <p:cond delay="500"/>
                            </p:stCondLst>
                            <p:childTnLst>
                              <p:par>
                                <p:cTn id="28" presetID="2" presetClass="entr" presetSubtype="2" fill="hold" grpId="0" nodeType="afterEffect">
                                  <p:stCondLst>
                                    <p:cond delay="0"/>
                                  </p:stCondLst>
                                  <p:childTnLst>
                                    <p:set>
                                      <p:cBhvr>
                                        <p:cTn id="29" dur="1" fill="hold">
                                          <p:stCondLst>
                                            <p:cond delay="0"/>
                                          </p:stCondLst>
                                        </p:cTn>
                                        <p:tgtEl>
                                          <p:spTgt spid="21"/>
                                        </p:tgtEl>
                                        <p:attrNameLst>
                                          <p:attrName>style.visibility</p:attrName>
                                        </p:attrNameLst>
                                      </p:cBhvr>
                                      <p:to>
                                        <p:strVal val="visible"/>
                                      </p:to>
                                    </p:set>
                                    <p:anim calcmode="lin" valueType="num">
                                      <p:cBhvr additive="base">
                                        <p:cTn id="30" dur="500" fill="hold"/>
                                        <p:tgtEl>
                                          <p:spTgt spid="21"/>
                                        </p:tgtEl>
                                        <p:attrNameLst>
                                          <p:attrName>ppt_x</p:attrName>
                                        </p:attrNameLst>
                                      </p:cBhvr>
                                      <p:tavLst>
                                        <p:tav tm="0">
                                          <p:val>
                                            <p:strVal val="1+#ppt_w/2"/>
                                          </p:val>
                                        </p:tav>
                                        <p:tav tm="100000">
                                          <p:val>
                                            <p:strVal val="#ppt_x"/>
                                          </p:val>
                                        </p:tav>
                                      </p:tavLst>
                                    </p:anim>
                                    <p:anim calcmode="lin" valueType="num">
                                      <p:cBhvr additive="base">
                                        <p:cTn id="31" dur="500" fill="hold"/>
                                        <p:tgtEl>
                                          <p:spTgt spid="21"/>
                                        </p:tgtEl>
                                        <p:attrNameLst>
                                          <p:attrName>ppt_y</p:attrName>
                                        </p:attrNameLst>
                                      </p:cBhvr>
                                      <p:tavLst>
                                        <p:tav tm="0">
                                          <p:val>
                                            <p:strVal val="#ppt_y"/>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2" presetClass="entr" presetSubtype="8" fill="hold" grpId="0" nodeType="clickEffect">
                                  <p:stCondLst>
                                    <p:cond delay="0"/>
                                  </p:stCondLst>
                                  <p:childTnLst>
                                    <p:set>
                                      <p:cBhvr>
                                        <p:cTn id="35" dur="1" fill="hold">
                                          <p:stCondLst>
                                            <p:cond delay="0"/>
                                          </p:stCondLst>
                                        </p:cTn>
                                        <p:tgtEl>
                                          <p:spTgt spid="30"/>
                                        </p:tgtEl>
                                        <p:attrNameLst>
                                          <p:attrName>style.visibility</p:attrName>
                                        </p:attrNameLst>
                                      </p:cBhvr>
                                      <p:to>
                                        <p:strVal val="visible"/>
                                      </p:to>
                                    </p:set>
                                    <p:anim calcmode="lin" valueType="num">
                                      <p:cBhvr additive="base">
                                        <p:cTn id="36" dur="500" fill="hold"/>
                                        <p:tgtEl>
                                          <p:spTgt spid="30"/>
                                        </p:tgtEl>
                                        <p:attrNameLst>
                                          <p:attrName>ppt_x</p:attrName>
                                        </p:attrNameLst>
                                      </p:cBhvr>
                                      <p:tavLst>
                                        <p:tav tm="0">
                                          <p:val>
                                            <p:strVal val="0-#ppt_w/2"/>
                                          </p:val>
                                        </p:tav>
                                        <p:tav tm="100000">
                                          <p:val>
                                            <p:strVal val="#ppt_x"/>
                                          </p:val>
                                        </p:tav>
                                      </p:tavLst>
                                    </p:anim>
                                    <p:anim calcmode="lin" valueType="num">
                                      <p:cBhvr additive="base">
                                        <p:cTn id="37" dur="500" fill="hold"/>
                                        <p:tgtEl>
                                          <p:spTgt spid="30"/>
                                        </p:tgtEl>
                                        <p:attrNameLst>
                                          <p:attrName>ppt_y</p:attrName>
                                        </p:attrNameLst>
                                      </p:cBhvr>
                                      <p:tavLst>
                                        <p:tav tm="0">
                                          <p:val>
                                            <p:strVal val="#ppt_y"/>
                                          </p:val>
                                        </p:tav>
                                        <p:tav tm="100000">
                                          <p:val>
                                            <p:strVal val="#ppt_y"/>
                                          </p:val>
                                        </p:tav>
                                      </p:tavLst>
                                    </p:anim>
                                  </p:childTnLst>
                                </p:cTn>
                              </p:par>
                            </p:childTnLst>
                          </p:cTn>
                        </p:par>
                        <p:par>
                          <p:cTn id="38" fill="hold">
                            <p:stCondLst>
                              <p:cond delay="500"/>
                            </p:stCondLst>
                            <p:childTnLst>
                              <p:par>
                                <p:cTn id="39" presetID="2" presetClass="entr" presetSubtype="2" fill="hold" grpId="0" nodeType="afterEffect">
                                  <p:stCondLst>
                                    <p:cond delay="0"/>
                                  </p:stCondLst>
                                  <p:childTnLst>
                                    <p:set>
                                      <p:cBhvr>
                                        <p:cTn id="40" dur="1" fill="hold">
                                          <p:stCondLst>
                                            <p:cond delay="0"/>
                                          </p:stCondLst>
                                        </p:cTn>
                                        <p:tgtEl>
                                          <p:spTgt spid="25"/>
                                        </p:tgtEl>
                                        <p:attrNameLst>
                                          <p:attrName>style.visibility</p:attrName>
                                        </p:attrNameLst>
                                      </p:cBhvr>
                                      <p:to>
                                        <p:strVal val="visible"/>
                                      </p:to>
                                    </p:set>
                                    <p:anim calcmode="lin" valueType="num">
                                      <p:cBhvr additive="base">
                                        <p:cTn id="41" dur="500" fill="hold"/>
                                        <p:tgtEl>
                                          <p:spTgt spid="25"/>
                                        </p:tgtEl>
                                        <p:attrNameLst>
                                          <p:attrName>ppt_x</p:attrName>
                                        </p:attrNameLst>
                                      </p:cBhvr>
                                      <p:tavLst>
                                        <p:tav tm="0">
                                          <p:val>
                                            <p:strVal val="1+#ppt_w/2"/>
                                          </p:val>
                                        </p:tav>
                                        <p:tav tm="100000">
                                          <p:val>
                                            <p:strVal val="#ppt_x"/>
                                          </p:val>
                                        </p:tav>
                                      </p:tavLst>
                                    </p:anim>
                                    <p:anim calcmode="lin" valueType="num">
                                      <p:cBhvr additive="base">
                                        <p:cTn id="42" dur="500" fill="hold"/>
                                        <p:tgtEl>
                                          <p:spTgt spid="25"/>
                                        </p:tgtEl>
                                        <p:attrNameLst>
                                          <p:attrName>ppt_y</p:attrName>
                                        </p:attrNameLst>
                                      </p:cBhvr>
                                      <p:tavLst>
                                        <p:tav tm="0">
                                          <p:val>
                                            <p:strVal val="#ppt_y"/>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2" presetClass="entr" presetSubtype="8" fill="hold" grpId="0" nodeType="clickEffect">
                                  <p:stCondLst>
                                    <p:cond delay="0"/>
                                  </p:stCondLst>
                                  <p:childTnLst>
                                    <p:set>
                                      <p:cBhvr>
                                        <p:cTn id="46" dur="1" fill="hold">
                                          <p:stCondLst>
                                            <p:cond delay="0"/>
                                          </p:stCondLst>
                                        </p:cTn>
                                        <p:tgtEl>
                                          <p:spTgt spid="31"/>
                                        </p:tgtEl>
                                        <p:attrNameLst>
                                          <p:attrName>style.visibility</p:attrName>
                                        </p:attrNameLst>
                                      </p:cBhvr>
                                      <p:to>
                                        <p:strVal val="visible"/>
                                      </p:to>
                                    </p:set>
                                    <p:anim calcmode="lin" valueType="num">
                                      <p:cBhvr additive="base">
                                        <p:cTn id="47" dur="500" fill="hold"/>
                                        <p:tgtEl>
                                          <p:spTgt spid="31"/>
                                        </p:tgtEl>
                                        <p:attrNameLst>
                                          <p:attrName>ppt_x</p:attrName>
                                        </p:attrNameLst>
                                      </p:cBhvr>
                                      <p:tavLst>
                                        <p:tav tm="0">
                                          <p:val>
                                            <p:strVal val="0-#ppt_w/2"/>
                                          </p:val>
                                        </p:tav>
                                        <p:tav tm="100000">
                                          <p:val>
                                            <p:strVal val="#ppt_x"/>
                                          </p:val>
                                        </p:tav>
                                      </p:tavLst>
                                    </p:anim>
                                    <p:anim calcmode="lin" valueType="num">
                                      <p:cBhvr additive="base">
                                        <p:cTn id="48" dur="500" fill="hold"/>
                                        <p:tgtEl>
                                          <p:spTgt spid="31"/>
                                        </p:tgtEl>
                                        <p:attrNameLst>
                                          <p:attrName>ppt_y</p:attrName>
                                        </p:attrNameLst>
                                      </p:cBhvr>
                                      <p:tavLst>
                                        <p:tav tm="0">
                                          <p:val>
                                            <p:strVal val="#ppt_y"/>
                                          </p:val>
                                        </p:tav>
                                        <p:tav tm="100000">
                                          <p:val>
                                            <p:strVal val="#ppt_y"/>
                                          </p:val>
                                        </p:tav>
                                      </p:tavLst>
                                    </p:anim>
                                  </p:childTnLst>
                                </p:cTn>
                              </p:par>
                            </p:childTnLst>
                          </p:cTn>
                        </p:par>
                        <p:par>
                          <p:cTn id="49" fill="hold">
                            <p:stCondLst>
                              <p:cond delay="500"/>
                            </p:stCondLst>
                            <p:childTnLst>
                              <p:par>
                                <p:cTn id="50" presetID="2" presetClass="entr" presetSubtype="2" fill="hold" grpId="0" nodeType="afterEffect">
                                  <p:stCondLst>
                                    <p:cond delay="0"/>
                                  </p:stCondLst>
                                  <p:childTnLst>
                                    <p:set>
                                      <p:cBhvr>
                                        <p:cTn id="51" dur="1" fill="hold">
                                          <p:stCondLst>
                                            <p:cond delay="0"/>
                                          </p:stCondLst>
                                        </p:cTn>
                                        <p:tgtEl>
                                          <p:spTgt spid="28"/>
                                        </p:tgtEl>
                                        <p:attrNameLst>
                                          <p:attrName>style.visibility</p:attrName>
                                        </p:attrNameLst>
                                      </p:cBhvr>
                                      <p:to>
                                        <p:strVal val="visible"/>
                                      </p:to>
                                    </p:set>
                                    <p:anim calcmode="lin" valueType="num">
                                      <p:cBhvr additive="base">
                                        <p:cTn id="52" dur="500" fill="hold"/>
                                        <p:tgtEl>
                                          <p:spTgt spid="28"/>
                                        </p:tgtEl>
                                        <p:attrNameLst>
                                          <p:attrName>ppt_x</p:attrName>
                                        </p:attrNameLst>
                                      </p:cBhvr>
                                      <p:tavLst>
                                        <p:tav tm="0">
                                          <p:val>
                                            <p:strVal val="1+#ppt_w/2"/>
                                          </p:val>
                                        </p:tav>
                                        <p:tav tm="100000">
                                          <p:val>
                                            <p:strVal val="#ppt_x"/>
                                          </p:val>
                                        </p:tav>
                                      </p:tavLst>
                                    </p:anim>
                                    <p:anim calcmode="lin" valueType="num">
                                      <p:cBhvr additive="base">
                                        <p:cTn id="53" dur="500" fill="hold"/>
                                        <p:tgtEl>
                                          <p:spTgt spid="28"/>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 grpId="0"/>
      <p:bldP spid="3" grpId="0" animBg="1"/>
      <p:bldP spid="15" grpId="0" animBg="1"/>
      <p:bldP spid="21" grpId="0" animBg="1"/>
      <p:bldP spid="25" grpId="0" animBg="1"/>
      <p:bldP spid="28" grpId="0" animBg="1"/>
      <p:bldP spid="29" grpId="0" animBg="1"/>
      <p:bldP spid="30" grpId="0" animBg="1"/>
      <p:bldP spid="31"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436880" y="0"/>
            <a:ext cx="326390" cy="625475"/>
          </a:xfrm>
          <a:prstGeom prst="rect">
            <a:avLst/>
          </a:prstGeom>
          <a:solidFill>
            <a:srgbClr val="D8B9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37" name="文本框 36"/>
          <p:cNvSpPr txBox="1"/>
          <p:nvPr/>
        </p:nvSpPr>
        <p:spPr>
          <a:xfrm>
            <a:off x="977265" y="226695"/>
            <a:ext cx="2038985" cy="398780"/>
          </a:xfrm>
          <a:prstGeom prst="rect">
            <a:avLst/>
          </a:prstGeom>
          <a:noFill/>
        </p:spPr>
        <p:txBody>
          <a:bodyPr wrap="square" rtlCol="0">
            <a:spAutoFit/>
          </a:bodyPr>
          <a:lstStyle/>
          <a:p>
            <a:pPr algn="dist"/>
            <a:r>
              <a:rPr lang="en-US" altLang="zh-CN" sz="2000" dirty="0" smtClean="0">
                <a:solidFill>
                  <a:schemeClr val="tx1">
                    <a:lumMod val="65000"/>
                    <a:lumOff val="35000"/>
                  </a:schemeClr>
                </a:solidFill>
                <a:cs typeface="+mn-ea"/>
                <a:sym typeface="+mn-lt"/>
              </a:rPr>
              <a:t>CHỦ ĐỀ 2</a:t>
            </a:r>
            <a:endParaRPr lang="zh-CN" altLang="en-US" sz="2000" dirty="0">
              <a:solidFill>
                <a:schemeClr val="tx1">
                  <a:lumMod val="65000"/>
                  <a:lumOff val="35000"/>
                </a:schemeClr>
              </a:solidFill>
              <a:cs typeface="+mn-ea"/>
              <a:sym typeface="+mn-lt"/>
            </a:endParaRPr>
          </a:p>
        </p:txBody>
      </p:sp>
      <p:sp>
        <p:nvSpPr>
          <p:cNvPr id="23" name="TextBox 22"/>
          <p:cNvSpPr txBox="1"/>
          <p:nvPr/>
        </p:nvSpPr>
        <p:spPr>
          <a:xfrm>
            <a:off x="436880" y="698463"/>
            <a:ext cx="3202172" cy="584775"/>
          </a:xfrm>
          <a:prstGeom prst="rect">
            <a:avLst/>
          </a:prstGeom>
          <a:noFill/>
        </p:spPr>
        <p:txBody>
          <a:bodyPr wrap="square" rtlCol="0" anchor="ctr">
            <a:spAutoFit/>
          </a:bodyPr>
          <a:lstStyle/>
          <a:p>
            <a:pPr algn="dist"/>
            <a:r>
              <a:rPr lang="en-US" sz="3200" spc="600" dirty="0" smtClean="0">
                <a:solidFill>
                  <a:schemeClr val="accent4">
                    <a:lumMod val="50000"/>
                  </a:schemeClr>
                </a:solidFill>
              </a:rPr>
              <a:t>ASEAN</a:t>
            </a:r>
            <a:endParaRPr lang="en-US" sz="3200" spc="600" dirty="0">
              <a:solidFill>
                <a:schemeClr val="accent4">
                  <a:lumMod val="50000"/>
                </a:schemeClr>
              </a:solidFill>
            </a:endParaRPr>
          </a:p>
        </p:txBody>
      </p:sp>
      <p:sp>
        <p:nvSpPr>
          <p:cNvPr id="24" name="TextBox 23"/>
          <p:cNvSpPr txBox="1"/>
          <p:nvPr/>
        </p:nvSpPr>
        <p:spPr>
          <a:xfrm>
            <a:off x="198977" y="1201009"/>
            <a:ext cx="3677978" cy="523220"/>
          </a:xfrm>
          <a:prstGeom prst="rect">
            <a:avLst/>
          </a:prstGeom>
          <a:noFill/>
        </p:spPr>
        <p:txBody>
          <a:bodyPr wrap="square" rtlCol="0" anchor="ctr">
            <a:spAutoFit/>
          </a:bodyPr>
          <a:lstStyle/>
          <a:p>
            <a:pPr algn="ctr"/>
            <a:r>
              <a:rPr lang="en-US" sz="1400" spc="600" dirty="0" smtClean="0">
                <a:solidFill>
                  <a:schemeClr val="accent4">
                    <a:lumMod val="50000"/>
                  </a:schemeClr>
                </a:solidFill>
              </a:rPr>
              <a:t>NHỮNG CHẶNG ĐƯỜNG LỊCH SỬ</a:t>
            </a:r>
            <a:endParaRPr lang="en-US" sz="1400" spc="600" dirty="0">
              <a:solidFill>
                <a:schemeClr val="accent4">
                  <a:lumMod val="50000"/>
                </a:schemeClr>
              </a:solidFill>
            </a:endParaRPr>
          </a:p>
        </p:txBody>
      </p:sp>
      <p:sp>
        <p:nvSpPr>
          <p:cNvPr id="19" name="Rounded Rectangle 18"/>
          <p:cNvSpPr/>
          <p:nvPr/>
        </p:nvSpPr>
        <p:spPr>
          <a:xfrm>
            <a:off x="4837813" y="426084"/>
            <a:ext cx="6693195" cy="1771163"/>
          </a:xfrm>
          <a:prstGeom prst="roundRect">
            <a:avLst/>
          </a:prstGeom>
          <a:solidFill>
            <a:srgbClr val="FAFAF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vi-VN" sz="2800" b="1" dirty="0" smtClean="0">
                <a:solidFill>
                  <a:srgbClr val="FF0000"/>
                </a:solidFill>
                <a:latin typeface="Times New Roman" panose="02020603050405020304" pitchFamily="18" charset="0"/>
                <a:cs typeface="Times New Roman" panose="02020603050405020304" pitchFamily="18" charset="0"/>
              </a:rPr>
              <a:t>Sự </a:t>
            </a:r>
            <a:r>
              <a:rPr lang="vi-VN" sz="2800" b="1" dirty="0">
                <a:solidFill>
                  <a:srgbClr val="FF0000"/>
                </a:solidFill>
                <a:latin typeface="Times New Roman" panose="02020603050405020304" pitchFamily="18" charset="0"/>
                <a:cs typeface="Times New Roman" panose="02020603050405020304" pitchFamily="18" charset="0"/>
              </a:rPr>
              <a:t>ra đời và phát triển của Hiệp hội các quốc gia Đông Nam Á (ASEAN</a:t>
            </a:r>
            <a:r>
              <a:rPr lang="vi-VN" sz="2800" b="1" dirty="0" smtClean="0">
                <a:solidFill>
                  <a:srgbClr val="FF0000"/>
                </a:solidFill>
                <a:latin typeface="Times New Roman" panose="02020603050405020304" pitchFamily="18" charset="0"/>
                <a:cs typeface="Times New Roman" panose="02020603050405020304" pitchFamily="18" charset="0"/>
              </a:rPr>
              <a:t>)</a:t>
            </a:r>
            <a:endParaRPr lang="en-US" sz="2800" b="1" dirty="0" smtClean="0">
              <a:solidFill>
                <a:srgbClr val="FF0000"/>
              </a:solidFill>
              <a:latin typeface="Times New Roman" panose="02020603050405020304" pitchFamily="18" charset="0"/>
              <a:cs typeface="Times New Roman" panose="02020603050405020304" pitchFamily="18" charset="0"/>
            </a:endParaRPr>
          </a:p>
          <a:p>
            <a:pPr algn="ctr"/>
            <a:r>
              <a:rPr lang="vi-VN" sz="2800" b="1" dirty="0" smtClean="0">
                <a:solidFill>
                  <a:srgbClr val="FF0000"/>
                </a:solidFill>
                <a:latin typeface="Times New Roman" panose="02020603050405020304" pitchFamily="18" charset="0"/>
                <a:cs typeface="Times New Roman" panose="02020603050405020304" pitchFamily="18" charset="0"/>
              </a:rPr>
              <a:t> </a:t>
            </a:r>
            <a:r>
              <a:rPr lang="vi-VN" sz="2800" b="1" dirty="0">
                <a:solidFill>
                  <a:srgbClr val="FF0000"/>
                </a:solidFill>
                <a:latin typeface="Times New Roman" panose="02020603050405020304" pitchFamily="18" charset="0"/>
                <a:cs typeface="Times New Roman" panose="02020603050405020304" pitchFamily="18" charset="0"/>
              </a:rPr>
              <a:t>(tiết 02)</a:t>
            </a:r>
            <a:endParaRPr lang="en-US" sz="2800" b="1" dirty="0">
              <a:solidFill>
                <a:srgbClr val="FF0000"/>
              </a:solidFill>
              <a:latin typeface="Times New Roman" panose="02020603050405020304" pitchFamily="18" charset="0"/>
              <a:cs typeface="Times New Roman" panose="02020603050405020304" pitchFamily="18" charset="0"/>
            </a:endParaRPr>
          </a:p>
        </p:txBody>
      </p:sp>
      <p:sp>
        <p:nvSpPr>
          <p:cNvPr id="20" name="Rounded Rectangle 19"/>
          <p:cNvSpPr/>
          <p:nvPr/>
        </p:nvSpPr>
        <p:spPr>
          <a:xfrm>
            <a:off x="7434815" y="226694"/>
            <a:ext cx="1499190" cy="382773"/>
          </a:xfrm>
          <a:prstGeom prst="round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t>BÀI 4</a:t>
            </a:r>
            <a:endParaRPr lang="en-US" b="1" dirty="0"/>
          </a:p>
        </p:txBody>
      </p:sp>
      <p:sp>
        <p:nvSpPr>
          <p:cNvPr id="40" name="文本框 36"/>
          <p:cNvSpPr txBox="1"/>
          <p:nvPr/>
        </p:nvSpPr>
        <p:spPr>
          <a:xfrm>
            <a:off x="4542049" y="2197248"/>
            <a:ext cx="3107902" cy="584775"/>
          </a:xfrm>
          <a:prstGeom prst="rect">
            <a:avLst/>
          </a:prstGeom>
          <a:noFill/>
        </p:spPr>
        <p:txBody>
          <a:bodyPr wrap="square" rtlCol="0">
            <a:spAutoFit/>
          </a:bodyPr>
          <a:lstStyle/>
          <a:p>
            <a:pPr algn="ctr"/>
            <a:r>
              <a:rPr lang="en-US" altLang="zh-CN" sz="3200" b="1" dirty="0" smtClean="0">
                <a:cs typeface="+mn-ea"/>
                <a:sym typeface="+mn-lt"/>
              </a:rPr>
              <a:t>LUYỆN TẬP</a:t>
            </a:r>
            <a:endParaRPr lang="zh-CN" altLang="en-US" sz="3200" b="1" dirty="0">
              <a:cs typeface="+mn-ea"/>
              <a:sym typeface="+mn-lt"/>
            </a:endParaRPr>
          </a:p>
        </p:txBody>
      </p:sp>
      <p:sp>
        <p:nvSpPr>
          <p:cNvPr id="41" name="Rounded Rectangle 40"/>
          <p:cNvSpPr/>
          <p:nvPr/>
        </p:nvSpPr>
        <p:spPr>
          <a:xfrm>
            <a:off x="1434509" y="3030282"/>
            <a:ext cx="9322982" cy="893135"/>
          </a:xfrm>
          <a:prstGeom prst="roundRect">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vi-VN" sz="2000" dirty="0">
                <a:solidFill>
                  <a:schemeClr val="tx1"/>
                </a:solidFill>
              </a:rPr>
              <a:t>Câu 1: Số lượng thành viên phát triển từ ASEAN 5 đến ASEAN 10 diễn ra trong:</a:t>
            </a:r>
            <a:endParaRPr lang="en-US" sz="2000" dirty="0">
              <a:solidFill>
                <a:schemeClr val="tx1"/>
              </a:solidFill>
            </a:endParaRPr>
          </a:p>
        </p:txBody>
      </p:sp>
      <p:sp>
        <p:nvSpPr>
          <p:cNvPr id="3" name="Rounded Rectangle 2"/>
          <p:cNvSpPr/>
          <p:nvPr/>
        </p:nvSpPr>
        <p:spPr>
          <a:xfrm>
            <a:off x="1434509" y="4457874"/>
            <a:ext cx="548640" cy="548640"/>
          </a:xfrm>
          <a:prstGeom prst="round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A</a:t>
            </a:r>
            <a:endParaRPr lang="en-US" dirty="0">
              <a:solidFill>
                <a:schemeClr val="tx1"/>
              </a:solidFill>
            </a:endParaRPr>
          </a:p>
        </p:txBody>
      </p:sp>
      <p:sp>
        <p:nvSpPr>
          <p:cNvPr id="43" name="Rounded Rectangle 42"/>
          <p:cNvSpPr/>
          <p:nvPr/>
        </p:nvSpPr>
        <p:spPr>
          <a:xfrm>
            <a:off x="2089648" y="4233172"/>
            <a:ext cx="3545604" cy="998044"/>
          </a:xfrm>
          <a:prstGeom prst="round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vi-VN" dirty="0">
                <a:solidFill>
                  <a:schemeClr val="tx1"/>
                </a:solidFill>
              </a:rPr>
              <a:t>30 năm (1967 – 1997).</a:t>
            </a:r>
            <a:endParaRPr lang="en-US" dirty="0">
              <a:solidFill>
                <a:schemeClr val="tx1"/>
              </a:solidFill>
            </a:endParaRPr>
          </a:p>
        </p:txBody>
      </p:sp>
      <p:sp>
        <p:nvSpPr>
          <p:cNvPr id="44" name="Rounded Rectangle 43"/>
          <p:cNvSpPr/>
          <p:nvPr/>
        </p:nvSpPr>
        <p:spPr>
          <a:xfrm>
            <a:off x="6553263" y="4457874"/>
            <a:ext cx="548640" cy="548640"/>
          </a:xfrm>
          <a:prstGeom prst="round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B</a:t>
            </a:r>
            <a:endParaRPr lang="en-US" dirty="0">
              <a:solidFill>
                <a:schemeClr val="tx1"/>
              </a:solidFill>
            </a:endParaRPr>
          </a:p>
        </p:txBody>
      </p:sp>
      <p:sp>
        <p:nvSpPr>
          <p:cNvPr id="45" name="Rounded Rectangle 44"/>
          <p:cNvSpPr/>
          <p:nvPr/>
        </p:nvSpPr>
        <p:spPr>
          <a:xfrm>
            <a:off x="7208402" y="4233172"/>
            <a:ext cx="3545604" cy="998044"/>
          </a:xfrm>
          <a:prstGeom prst="round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vi-VN" dirty="0">
                <a:solidFill>
                  <a:schemeClr val="tx1"/>
                </a:solidFill>
              </a:rPr>
              <a:t>17 năm (1967 – 1984).</a:t>
            </a:r>
            <a:endParaRPr lang="en-US" dirty="0">
              <a:solidFill>
                <a:schemeClr val="tx1"/>
              </a:solidFill>
            </a:endParaRPr>
          </a:p>
        </p:txBody>
      </p:sp>
      <p:sp>
        <p:nvSpPr>
          <p:cNvPr id="46" name="Rounded Rectangle 45"/>
          <p:cNvSpPr/>
          <p:nvPr/>
        </p:nvSpPr>
        <p:spPr>
          <a:xfrm>
            <a:off x="1409759" y="5619659"/>
            <a:ext cx="548640" cy="548640"/>
          </a:xfrm>
          <a:prstGeom prst="round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C</a:t>
            </a:r>
          </a:p>
        </p:txBody>
      </p:sp>
      <p:sp>
        <p:nvSpPr>
          <p:cNvPr id="47" name="Rounded Rectangle 46"/>
          <p:cNvSpPr/>
          <p:nvPr/>
        </p:nvSpPr>
        <p:spPr>
          <a:xfrm>
            <a:off x="2064898" y="5394957"/>
            <a:ext cx="3545604" cy="998044"/>
          </a:xfrm>
          <a:prstGeom prst="round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vi-VN" dirty="0">
                <a:solidFill>
                  <a:schemeClr val="tx1"/>
                </a:solidFill>
              </a:rPr>
              <a:t>48 năm (1967 – 2015). </a:t>
            </a:r>
            <a:endParaRPr lang="en-US" dirty="0">
              <a:solidFill>
                <a:schemeClr val="tx1"/>
              </a:solidFill>
            </a:endParaRPr>
          </a:p>
        </p:txBody>
      </p:sp>
      <p:sp>
        <p:nvSpPr>
          <p:cNvPr id="48" name="Rounded Rectangle 47"/>
          <p:cNvSpPr/>
          <p:nvPr/>
        </p:nvSpPr>
        <p:spPr>
          <a:xfrm>
            <a:off x="6528513" y="5619659"/>
            <a:ext cx="548640" cy="548640"/>
          </a:xfrm>
          <a:prstGeom prst="round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D</a:t>
            </a:r>
          </a:p>
        </p:txBody>
      </p:sp>
      <p:sp>
        <p:nvSpPr>
          <p:cNvPr id="49" name="Rounded Rectangle 48"/>
          <p:cNvSpPr/>
          <p:nvPr/>
        </p:nvSpPr>
        <p:spPr>
          <a:xfrm>
            <a:off x="7183652" y="5394957"/>
            <a:ext cx="3545604" cy="998044"/>
          </a:xfrm>
          <a:prstGeom prst="round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vi-VN" dirty="0">
                <a:solidFill>
                  <a:schemeClr val="tx1"/>
                </a:solidFill>
              </a:rPr>
              <a:t>32 năm (1967 – 1999).</a:t>
            </a:r>
            <a:endParaRPr lang="en-US" dirty="0">
              <a:solidFill>
                <a:schemeClr val="tx1"/>
              </a:solidFill>
            </a:endParaRPr>
          </a:p>
        </p:txBody>
      </p:sp>
      <p:sp>
        <p:nvSpPr>
          <p:cNvPr id="50" name="Rounded Rectangle 49"/>
          <p:cNvSpPr/>
          <p:nvPr/>
        </p:nvSpPr>
        <p:spPr>
          <a:xfrm>
            <a:off x="6553263" y="5619659"/>
            <a:ext cx="548640" cy="548640"/>
          </a:xfrm>
          <a:prstGeom prst="round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D</a:t>
            </a:r>
          </a:p>
        </p:txBody>
      </p:sp>
      <p:sp>
        <p:nvSpPr>
          <p:cNvPr id="51" name="Rounded Rectangle 50"/>
          <p:cNvSpPr/>
          <p:nvPr/>
        </p:nvSpPr>
        <p:spPr>
          <a:xfrm>
            <a:off x="7208402" y="5394957"/>
            <a:ext cx="3545604" cy="998044"/>
          </a:xfrm>
          <a:prstGeom prst="round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vi-VN" dirty="0">
                <a:solidFill>
                  <a:schemeClr val="bg1"/>
                </a:solidFill>
              </a:rPr>
              <a:t>32 năm (1967 – 1999).</a:t>
            </a:r>
            <a:endParaRPr lang="en-US" dirty="0">
              <a:solidFill>
                <a:schemeClr val="bg1"/>
              </a:solidFill>
            </a:endParaRPr>
          </a:p>
        </p:txBody>
      </p:sp>
    </p:spTree>
    <p:custDataLst>
      <p:tags r:id="rId1"/>
    </p:custDataLst>
    <p:extLst>
      <p:ext uri="{BB962C8B-B14F-4D97-AF65-F5344CB8AC3E}">
        <p14:creationId xmlns:p14="http://schemas.microsoft.com/office/powerpoint/2010/main" val="2766669384"/>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1"/>
                                        </p:tgtEl>
                                        <p:attrNameLst>
                                          <p:attrName>style.visibility</p:attrName>
                                        </p:attrNameLst>
                                      </p:cBhvr>
                                      <p:to>
                                        <p:strVal val="visible"/>
                                      </p:to>
                                    </p:set>
                                    <p:animEffect transition="in" filter="fade">
                                      <p:cBhvr>
                                        <p:cTn id="7" dur="500"/>
                                        <p:tgtEl>
                                          <p:spTgt spid="41"/>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 calcmode="lin" valueType="num">
                                      <p:cBhvr additive="base">
                                        <p:cTn id="12" dur="500" fill="hold"/>
                                        <p:tgtEl>
                                          <p:spTgt spid="3"/>
                                        </p:tgtEl>
                                        <p:attrNameLst>
                                          <p:attrName>ppt_x</p:attrName>
                                        </p:attrNameLst>
                                      </p:cBhvr>
                                      <p:tavLst>
                                        <p:tav tm="0">
                                          <p:val>
                                            <p:strVal val="#ppt_x"/>
                                          </p:val>
                                        </p:tav>
                                        <p:tav tm="100000">
                                          <p:val>
                                            <p:strVal val="#ppt_x"/>
                                          </p:val>
                                        </p:tav>
                                      </p:tavLst>
                                    </p:anim>
                                    <p:anim calcmode="lin" valueType="num">
                                      <p:cBhvr additive="base">
                                        <p:cTn id="13" dur="500" fill="hold"/>
                                        <p:tgtEl>
                                          <p:spTgt spid="3"/>
                                        </p:tgtEl>
                                        <p:attrNameLst>
                                          <p:attrName>ppt_y</p:attrName>
                                        </p:attrNameLst>
                                      </p:cBhvr>
                                      <p:tavLst>
                                        <p:tav tm="0">
                                          <p:val>
                                            <p:strVal val="1+#ppt_h/2"/>
                                          </p:val>
                                        </p:tav>
                                        <p:tav tm="100000">
                                          <p:val>
                                            <p:strVal val="#ppt_y"/>
                                          </p:val>
                                        </p:tav>
                                      </p:tavLst>
                                    </p:anim>
                                  </p:childTnLst>
                                </p:cTn>
                              </p:par>
                              <p:par>
                                <p:cTn id="14" presetID="2" presetClass="entr" presetSubtype="4" fill="hold" grpId="0" nodeType="withEffect">
                                  <p:stCondLst>
                                    <p:cond delay="0"/>
                                  </p:stCondLst>
                                  <p:childTnLst>
                                    <p:set>
                                      <p:cBhvr>
                                        <p:cTn id="15" dur="1" fill="hold">
                                          <p:stCondLst>
                                            <p:cond delay="0"/>
                                          </p:stCondLst>
                                        </p:cTn>
                                        <p:tgtEl>
                                          <p:spTgt spid="43"/>
                                        </p:tgtEl>
                                        <p:attrNameLst>
                                          <p:attrName>style.visibility</p:attrName>
                                        </p:attrNameLst>
                                      </p:cBhvr>
                                      <p:to>
                                        <p:strVal val="visible"/>
                                      </p:to>
                                    </p:set>
                                    <p:anim calcmode="lin" valueType="num">
                                      <p:cBhvr additive="base">
                                        <p:cTn id="16" dur="500" fill="hold"/>
                                        <p:tgtEl>
                                          <p:spTgt spid="43"/>
                                        </p:tgtEl>
                                        <p:attrNameLst>
                                          <p:attrName>ppt_x</p:attrName>
                                        </p:attrNameLst>
                                      </p:cBhvr>
                                      <p:tavLst>
                                        <p:tav tm="0">
                                          <p:val>
                                            <p:strVal val="#ppt_x"/>
                                          </p:val>
                                        </p:tav>
                                        <p:tav tm="100000">
                                          <p:val>
                                            <p:strVal val="#ppt_x"/>
                                          </p:val>
                                        </p:tav>
                                      </p:tavLst>
                                    </p:anim>
                                    <p:anim calcmode="lin" valueType="num">
                                      <p:cBhvr additive="base">
                                        <p:cTn id="17" dur="500" fill="hold"/>
                                        <p:tgtEl>
                                          <p:spTgt spid="43"/>
                                        </p:tgtEl>
                                        <p:attrNameLst>
                                          <p:attrName>ppt_y</p:attrName>
                                        </p:attrNameLst>
                                      </p:cBhvr>
                                      <p:tavLst>
                                        <p:tav tm="0">
                                          <p:val>
                                            <p:strVal val="1+#ppt_h/2"/>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2" presetClass="entr" presetSubtype="4" fill="hold" grpId="0" nodeType="clickEffect">
                                  <p:stCondLst>
                                    <p:cond delay="0"/>
                                  </p:stCondLst>
                                  <p:childTnLst>
                                    <p:set>
                                      <p:cBhvr>
                                        <p:cTn id="21" dur="1" fill="hold">
                                          <p:stCondLst>
                                            <p:cond delay="0"/>
                                          </p:stCondLst>
                                        </p:cTn>
                                        <p:tgtEl>
                                          <p:spTgt spid="44"/>
                                        </p:tgtEl>
                                        <p:attrNameLst>
                                          <p:attrName>style.visibility</p:attrName>
                                        </p:attrNameLst>
                                      </p:cBhvr>
                                      <p:to>
                                        <p:strVal val="visible"/>
                                      </p:to>
                                    </p:set>
                                    <p:anim calcmode="lin" valueType="num">
                                      <p:cBhvr additive="base">
                                        <p:cTn id="22" dur="500" fill="hold"/>
                                        <p:tgtEl>
                                          <p:spTgt spid="44"/>
                                        </p:tgtEl>
                                        <p:attrNameLst>
                                          <p:attrName>ppt_x</p:attrName>
                                        </p:attrNameLst>
                                      </p:cBhvr>
                                      <p:tavLst>
                                        <p:tav tm="0">
                                          <p:val>
                                            <p:strVal val="#ppt_x"/>
                                          </p:val>
                                        </p:tav>
                                        <p:tav tm="100000">
                                          <p:val>
                                            <p:strVal val="#ppt_x"/>
                                          </p:val>
                                        </p:tav>
                                      </p:tavLst>
                                    </p:anim>
                                    <p:anim calcmode="lin" valueType="num">
                                      <p:cBhvr additive="base">
                                        <p:cTn id="23" dur="500" fill="hold"/>
                                        <p:tgtEl>
                                          <p:spTgt spid="44"/>
                                        </p:tgtEl>
                                        <p:attrNameLst>
                                          <p:attrName>ppt_y</p:attrName>
                                        </p:attrNameLst>
                                      </p:cBhvr>
                                      <p:tavLst>
                                        <p:tav tm="0">
                                          <p:val>
                                            <p:strVal val="1+#ppt_h/2"/>
                                          </p:val>
                                        </p:tav>
                                        <p:tav tm="100000">
                                          <p:val>
                                            <p:strVal val="#ppt_y"/>
                                          </p:val>
                                        </p:tav>
                                      </p:tavLst>
                                    </p:anim>
                                  </p:childTnLst>
                                </p:cTn>
                              </p:par>
                              <p:par>
                                <p:cTn id="24" presetID="2" presetClass="entr" presetSubtype="4" fill="hold" grpId="0" nodeType="withEffect">
                                  <p:stCondLst>
                                    <p:cond delay="0"/>
                                  </p:stCondLst>
                                  <p:childTnLst>
                                    <p:set>
                                      <p:cBhvr>
                                        <p:cTn id="25" dur="1" fill="hold">
                                          <p:stCondLst>
                                            <p:cond delay="0"/>
                                          </p:stCondLst>
                                        </p:cTn>
                                        <p:tgtEl>
                                          <p:spTgt spid="45"/>
                                        </p:tgtEl>
                                        <p:attrNameLst>
                                          <p:attrName>style.visibility</p:attrName>
                                        </p:attrNameLst>
                                      </p:cBhvr>
                                      <p:to>
                                        <p:strVal val="visible"/>
                                      </p:to>
                                    </p:set>
                                    <p:anim calcmode="lin" valueType="num">
                                      <p:cBhvr additive="base">
                                        <p:cTn id="26" dur="500" fill="hold"/>
                                        <p:tgtEl>
                                          <p:spTgt spid="45"/>
                                        </p:tgtEl>
                                        <p:attrNameLst>
                                          <p:attrName>ppt_x</p:attrName>
                                        </p:attrNameLst>
                                      </p:cBhvr>
                                      <p:tavLst>
                                        <p:tav tm="0">
                                          <p:val>
                                            <p:strVal val="#ppt_x"/>
                                          </p:val>
                                        </p:tav>
                                        <p:tav tm="100000">
                                          <p:val>
                                            <p:strVal val="#ppt_x"/>
                                          </p:val>
                                        </p:tav>
                                      </p:tavLst>
                                    </p:anim>
                                    <p:anim calcmode="lin" valueType="num">
                                      <p:cBhvr additive="base">
                                        <p:cTn id="27" dur="500" fill="hold"/>
                                        <p:tgtEl>
                                          <p:spTgt spid="45"/>
                                        </p:tgtEl>
                                        <p:attrNameLst>
                                          <p:attrName>ppt_y</p:attrName>
                                        </p:attrNameLst>
                                      </p:cBhvr>
                                      <p:tavLst>
                                        <p:tav tm="0">
                                          <p:val>
                                            <p:strVal val="1+#ppt_h/2"/>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2" presetClass="entr" presetSubtype="4" fill="hold" grpId="0" nodeType="clickEffect">
                                  <p:stCondLst>
                                    <p:cond delay="0"/>
                                  </p:stCondLst>
                                  <p:childTnLst>
                                    <p:set>
                                      <p:cBhvr>
                                        <p:cTn id="31" dur="1" fill="hold">
                                          <p:stCondLst>
                                            <p:cond delay="0"/>
                                          </p:stCondLst>
                                        </p:cTn>
                                        <p:tgtEl>
                                          <p:spTgt spid="46"/>
                                        </p:tgtEl>
                                        <p:attrNameLst>
                                          <p:attrName>style.visibility</p:attrName>
                                        </p:attrNameLst>
                                      </p:cBhvr>
                                      <p:to>
                                        <p:strVal val="visible"/>
                                      </p:to>
                                    </p:set>
                                    <p:anim calcmode="lin" valueType="num">
                                      <p:cBhvr additive="base">
                                        <p:cTn id="32" dur="500" fill="hold"/>
                                        <p:tgtEl>
                                          <p:spTgt spid="46"/>
                                        </p:tgtEl>
                                        <p:attrNameLst>
                                          <p:attrName>ppt_x</p:attrName>
                                        </p:attrNameLst>
                                      </p:cBhvr>
                                      <p:tavLst>
                                        <p:tav tm="0">
                                          <p:val>
                                            <p:strVal val="#ppt_x"/>
                                          </p:val>
                                        </p:tav>
                                        <p:tav tm="100000">
                                          <p:val>
                                            <p:strVal val="#ppt_x"/>
                                          </p:val>
                                        </p:tav>
                                      </p:tavLst>
                                    </p:anim>
                                    <p:anim calcmode="lin" valueType="num">
                                      <p:cBhvr additive="base">
                                        <p:cTn id="33" dur="500" fill="hold"/>
                                        <p:tgtEl>
                                          <p:spTgt spid="46"/>
                                        </p:tgtEl>
                                        <p:attrNameLst>
                                          <p:attrName>ppt_y</p:attrName>
                                        </p:attrNameLst>
                                      </p:cBhvr>
                                      <p:tavLst>
                                        <p:tav tm="0">
                                          <p:val>
                                            <p:strVal val="1+#ppt_h/2"/>
                                          </p:val>
                                        </p:tav>
                                        <p:tav tm="100000">
                                          <p:val>
                                            <p:strVal val="#ppt_y"/>
                                          </p:val>
                                        </p:tav>
                                      </p:tavLst>
                                    </p:anim>
                                  </p:childTnLst>
                                </p:cTn>
                              </p:par>
                              <p:par>
                                <p:cTn id="34" presetID="2" presetClass="entr" presetSubtype="4" fill="hold" grpId="0" nodeType="withEffect">
                                  <p:stCondLst>
                                    <p:cond delay="0"/>
                                  </p:stCondLst>
                                  <p:childTnLst>
                                    <p:set>
                                      <p:cBhvr>
                                        <p:cTn id="35" dur="1" fill="hold">
                                          <p:stCondLst>
                                            <p:cond delay="0"/>
                                          </p:stCondLst>
                                        </p:cTn>
                                        <p:tgtEl>
                                          <p:spTgt spid="47"/>
                                        </p:tgtEl>
                                        <p:attrNameLst>
                                          <p:attrName>style.visibility</p:attrName>
                                        </p:attrNameLst>
                                      </p:cBhvr>
                                      <p:to>
                                        <p:strVal val="visible"/>
                                      </p:to>
                                    </p:set>
                                    <p:anim calcmode="lin" valueType="num">
                                      <p:cBhvr additive="base">
                                        <p:cTn id="36" dur="500" fill="hold"/>
                                        <p:tgtEl>
                                          <p:spTgt spid="47"/>
                                        </p:tgtEl>
                                        <p:attrNameLst>
                                          <p:attrName>ppt_x</p:attrName>
                                        </p:attrNameLst>
                                      </p:cBhvr>
                                      <p:tavLst>
                                        <p:tav tm="0">
                                          <p:val>
                                            <p:strVal val="#ppt_x"/>
                                          </p:val>
                                        </p:tav>
                                        <p:tav tm="100000">
                                          <p:val>
                                            <p:strVal val="#ppt_x"/>
                                          </p:val>
                                        </p:tav>
                                      </p:tavLst>
                                    </p:anim>
                                    <p:anim calcmode="lin" valueType="num">
                                      <p:cBhvr additive="base">
                                        <p:cTn id="37" dur="500" fill="hold"/>
                                        <p:tgtEl>
                                          <p:spTgt spid="47"/>
                                        </p:tgtEl>
                                        <p:attrNameLst>
                                          <p:attrName>ppt_y</p:attrName>
                                        </p:attrNameLst>
                                      </p:cBhvr>
                                      <p:tavLst>
                                        <p:tav tm="0">
                                          <p:val>
                                            <p:strVal val="1+#ppt_h/2"/>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2" presetClass="entr" presetSubtype="4" fill="hold" grpId="0" nodeType="clickEffect">
                                  <p:stCondLst>
                                    <p:cond delay="0"/>
                                  </p:stCondLst>
                                  <p:childTnLst>
                                    <p:set>
                                      <p:cBhvr>
                                        <p:cTn id="41" dur="1" fill="hold">
                                          <p:stCondLst>
                                            <p:cond delay="0"/>
                                          </p:stCondLst>
                                        </p:cTn>
                                        <p:tgtEl>
                                          <p:spTgt spid="48"/>
                                        </p:tgtEl>
                                        <p:attrNameLst>
                                          <p:attrName>style.visibility</p:attrName>
                                        </p:attrNameLst>
                                      </p:cBhvr>
                                      <p:to>
                                        <p:strVal val="visible"/>
                                      </p:to>
                                    </p:set>
                                    <p:anim calcmode="lin" valueType="num">
                                      <p:cBhvr additive="base">
                                        <p:cTn id="42" dur="500" fill="hold"/>
                                        <p:tgtEl>
                                          <p:spTgt spid="48"/>
                                        </p:tgtEl>
                                        <p:attrNameLst>
                                          <p:attrName>ppt_x</p:attrName>
                                        </p:attrNameLst>
                                      </p:cBhvr>
                                      <p:tavLst>
                                        <p:tav tm="0">
                                          <p:val>
                                            <p:strVal val="#ppt_x"/>
                                          </p:val>
                                        </p:tav>
                                        <p:tav tm="100000">
                                          <p:val>
                                            <p:strVal val="#ppt_x"/>
                                          </p:val>
                                        </p:tav>
                                      </p:tavLst>
                                    </p:anim>
                                    <p:anim calcmode="lin" valueType="num">
                                      <p:cBhvr additive="base">
                                        <p:cTn id="43" dur="500" fill="hold"/>
                                        <p:tgtEl>
                                          <p:spTgt spid="48"/>
                                        </p:tgtEl>
                                        <p:attrNameLst>
                                          <p:attrName>ppt_y</p:attrName>
                                        </p:attrNameLst>
                                      </p:cBhvr>
                                      <p:tavLst>
                                        <p:tav tm="0">
                                          <p:val>
                                            <p:strVal val="1+#ppt_h/2"/>
                                          </p:val>
                                        </p:tav>
                                        <p:tav tm="100000">
                                          <p:val>
                                            <p:strVal val="#ppt_y"/>
                                          </p:val>
                                        </p:tav>
                                      </p:tavLst>
                                    </p:anim>
                                  </p:childTnLst>
                                </p:cTn>
                              </p:par>
                              <p:par>
                                <p:cTn id="44" presetID="2" presetClass="entr" presetSubtype="4" fill="hold" grpId="0" nodeType="withEffect">
                                  <p:stCondLst>
                                    <p:cond delay="0"/>
                                  </p:stCondLst>
                                  <p:childTnLst>
                                    <p:set>
                                      <p:cBhvr>
                                        <p:cTn id="45" dur="1" fill="hold">
                                          <p:stCondLst>
                                            <p:cond delay="0"/>
                                          </p:stCondLst>
                                        </p:cTn>
                                        <p:tgtEl>
                                          <p:spTgt spid="49"/>
                                        </p:tgtEl>
                                        <p:attrNameLst>
                                          <p:attrName>style.visibility</p:attrName>
                                        </p:attrNameLst>
                                      </p:cBhvr>
                                      <p:to>
                                        <p:strVal val="visible"/>
                                      </p:to>
                                    </p:set>
                                    <p:anim calcmode="lin" valueType="num">
                                      <p:cBhvr additive="base">
                                        <p:cTn id="46" dur="500" fill="hold"/>
                                        <p:tgtEl>
                                          <p:spTgt spid="49"/>
                                        </p:tgtEl>
                                        <p:attrNameLst>
                                          <p:attrName>ppt_x</p:attrName>
                                        </p:attrNameLst>
                                      </p:cBhvr>
                                      <p:tavLst>
                                        <p:tav tm="0">
                                          <p:val>
                                            <p:strVal val="#ppt_x"/>
                                          </p:val>
                                        </p:tav>
                                        <p:tav tm="100000">
                                          <p:val>
                                            <p:strVal val="#ppt_x"/>
                                          </p:val>
                                        </p:tav>
                                      </p:tavLst>
                                    </p:anim>
                                    <p:anim calcmode="lin" valueType="num">
                                      <p:cBhvr additive="base">
                                        <p:cTn id="47" dur="500" fill="hold"/>
                                        <p:tgtEl>
                                          <p:spTgt spid="49"/>
                                        </p:tgtEl>
                                        <p:attrNameLst>
                                          <p:attrName>ppt_y</p:attrName>
                                        </p:attrNameLst>
                                      </p:cBhvr>
                                      <p:tavLst>
                                        <p:tav tm="0">
                                          <p:val>
                                            <p:strVal val="1+#ppt_h/2"/>
                                          </p:val>
                                        </p:tav>
                                        <p:tav tm="100000">
                                          <p:val>
                                            <p:strVal val="#ppt_y"/>
                                          </p:val>
                                        </p:tav>
                                      </p:tavLst>
                                    </p:anim>
                                  </p:childTnLst>
                                </p:cTn>
                              </p:par>
                            </p:childTnLst>
                          </p:cTn>
                        </p:par>
                      </p:childTnLst>
                    </p:cTn>
                  </p:par>
                  <p:par>
                    <p:cTn id="48" fill="hold">
                      <p:stCondLst>
                        <p:cond delay="indefinite"/>
                      </p:stCondLst>
                      <p:childTnLst>
                        <p:par>
                          <p:cTn id="49" fill="hold">
                            <p:stCondLst>
                              <p:cond delay="0"/>
                            </p:stCondLst>
                            <p:childTnLst>
                              <p:par>
                                <p:cTn id="50" presetID="1" presetClass="entr" presetSubtype="0" fill="hold" grpId="0" nodeType="clickEffect">
                                  <p:stCondLst>
                                    <p:cond delay="0"/>
                                  </p:stCondLst>
                                  <p:childTnLst>
                                    <p:set>
                                      <p:cBhvr>
                                        <p:cTn id="51" dur="1" fill="hold">
                                          <p:stCondLst>
                                            <p:cond delay="0"/>
                                          </p:stCondLst>
                                        </p:cTn>
                                        <p:tgtEl>
                                          <p:spTgt spid="50"/>
                                        </p:tgtEl>
                                        <p:attrNameLst>
                                          <p:attrName>style.visibility</p:attrName>
                                        </p:attrNameLst>
                                      </p:cBhvr>
                                      <p:to>
                                        <p:strVal val="visible"/>
                                      </p:to>
                                    </p:set>
                                  </p:childTnLst>
                                </p:cTn>
                              </p:par>
                              <p:par>
                                <p:cTn id="52" presetID="1" presetClass="entr" presetSubtype="0" fill="hold" grpId="0" nodeType="withEffect">
                                  <p:stCondLst>
                                    <p:cond delay="0"/>
                                  </p:stCondLst>
                                  <p:childTnLst>
                                    <p:set>
                                      <p:cBhvr>
                                        <p:cTn id="53" dur="1" fill="hold">
                                          <p:stCondLst>
                                            <p:cond delay="0"/>
                                          </p:stCondLst>
                                        </p:cTn>
                                        <p:tgtEl>
                                          <p:spTgt spid="5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 grpId="0" animBg="1"/>
      <p:bldP spid="3" grpId="0" animBg="1"/>
      <p:bldP spid="43" grpId="0" animBg="1"/>
      <p:bldP spid="44" grpId="0" animBg="1"/>
      <p:bldP spid="45" grpId="0" animBg="1"/>
      <p:bldP spid="46" grpId="0" animBg="1"/>
      <p:bldP spid="47" grpId="0" animBg="1"/>
      <p:bldP spid="48" grpId="0" animBg="1"/>
      <p:bldP spid="49" grpId="0" animBg="1"/>
      <p:bldP spid="50" grpId="0" animBg="1"/>
      <p:bldP spid="51"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436880" y="0"/>
            <a:ext cx="326390" cy="625475"/>
          </a:xfrm>
          <a:prstGeom prst="rect">
            <a:avLst/>
          </a:prstGeom>
          <a:solidFill>
            <a:srgbClr val="D8B9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37" name="文本框 36"/>
          <p:cNvSpPr txBox="1"/>
          <p:nvPr/>
        </p:nvSpPr>
        <p:spPr>
          <a:xfrm>
            <a:off x="977265" y="226695"/>
            <a:ext cx="2038985" cy="398780"/>
          </a:xfrm>
          <a:prstGeom prst="rect">
            <a:avLst/>
          </a:prstGeom>
          <a:noFill/>
        </p:spPr>
        <p:txBody>
          <a:bodyPr wrap="square" rtlCol="0">
            <a:spAutoFit/>
          </a:bodyPr>
          <a:lstStyle/>
          <a:p>
            <a:pPr algn="dist"/>
            <a:r>
              <a:rPr lang="en-US" altLang="zh-CN" sz="2000" dirty="0" smtClean="0">
                <a:solidFill>
                  <a:schemeClr val="tx1">
                    <a:lumMod val="65000"/>
                    <a:lumOff val="35000"/>
                  </a:schemeClr>
                </a:solidFill>
                <a:cs typeface="+mn-ea"/>
                <a:sym typeface="+mn-lt"/>
              </a:rPr>
              <a:t>CHỦ ĐỀ 2</a:t>
            </a:r>
            <a:endParaRPr lang="zh-CN" altLang="en-US" sz="2000" dirty="0">
              <a:solidFill>
                <a:schemeClr val="tx1">
                  <a:lumMod val="65000"/>
                  <a:lumOff val="35000"/>
                </a:schemeClr>
              </a:solidFill>
              <a:cs typeface="+mn-ea"/>
              <a:sym typeface="+mn-lt"/>
            </a:endParaRPr>
          </a:p>
        </p:txBody>
      </p:sp>
      <p:sp>
        <p:nvSpPr>
          <p:cNvPr id="23" name="TextBox 22"/>
          <p:cNvSpPr txBox="1"/>
          <p:nvPr/>
        </p:nvSpPr>
        <p:spPr>
          <a:xfrm>
            <a:off x="436880" y="698463"/>
            <a:ext cx="3202172" cy="584775"/>
          </a:xfrm>
          <a:prstGeom prst="rect">
            <a:avLst/>
          </a:prstGeom>
          <a:noFill/>
        </p:spPr>
        <p:txBody>
          <a:bodyPr wrap="square" rtlCol="0" anchor="ctr">
            <a:spAutoFit/>
          </a:bodyPr>
          <a:lstStyle/>
          <a:p>
            <a:pPr algn="dist"/>
            <a:r>
              <a:rPr lang="en-US" sz="3200" spc="600" dirty="0" smtClean="0">
                <a:solidFill>
                  <a:schemeClr val="accent4">
                    <a:lumMod val="50000"/>
                  </a:schemeClr>
                </a:solidFill>
              </a:rPr>
              <a:t>ASEAN</a:t>
            </a:r>
            <a:endParaRPr lang="en-US" sz="3200" spc="600" dirty="0">
              <a:solidFill>
                <a:schemeClr val="accent4">
                  <a:lumMod val="50000"/>
                </a:schemeClr>
              </a:solidFill>
            </a:endParaRPr>
          </a:p>
        </p:txBody>
      </p:sp>
      <p:sp>
        <p:nvSpPr>
          <p:cNvPr id="24" name="TextBox 23"/>
          <p:cNvSpPr txBox="1"/>
          <p:nvPr/>
        </p:nvSpPr>
        <p:spPr>
          <a:xfrm>
            <a:off x="198977" y="1201009"/>
            <a:ext cx="3677978" cy="523220"/>
          </a:xfrm>
          <a:prstGeom prst="rect">
            <a:avLst/>
          </a:prstGeom>
          <a:noFill/>
        </p:spPr>
        <p:txBody>
          <a:bodyPr wrap="square" rtlCol="0" anchor="ctr">
            <a:spAutoFit/>
          </a:bodyPr>
          <a:lstStyle/>
          <a:p>
            <a:pPr algn="ctr"/>
            <a:r>
              <a:rPr lang="en-US" sz="1400" spc="600" dirty="0" smtClean="0">
                <a:solidFill>
                  <a:schemeClr val="accent4">
                    <a:lumMod val="50000"/>
                  </a:schemeClr>
                </a:solidFill>
              </a:rPr>
              <a:t>NHỮNG CHẶNG ĐƯỜNG LỊCH SỬ</a:t>
            </a:r>
            <a:endParaRPr lang="en-US" sz="1400" spc="600" dirty="0">
              <a:solidFill>
                <a:schemeClr val="accent4">
                  <a:lumMod val="50000"/>
                </a:schemeClr>
              </a:solidFill>
            </a:endParaRPr>
          </a:p>
        </p:txBody>
      </p:sp>
      <p:sp>
        <p:nvSpPr>
          <p:cNvPr id="19" name="Rounded Rectangle 18"/>
          <p:cNvSpPr/>
          <p:nvPr/>
        </p:nvSpPr>
        <p:spPr>
          <a:xfrm>
            <a:off x="4837813" y="426085"/>
            <a:ext cx="6693195" cy="1607422"/>
          </a:xfrm>
          <a:prstGeom prst="roundRect">
            <a:avLst/>
          </a:prstGeom>
          <a:solidFill>
            <a:srgbClr val="FAFAF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00" b="1" dirty="0" smtClean="0">
              <a:solidFill>
                <a:srgbClr val="FF0000"/>
              </a:solidFill>
              <a:latin typeface="Times New Roman" panose="02020603050405020304" pitchFamily="18" charset="0"/>
              <a:cs typeface="Times New Roman" panose="02020603050405020304" pitchFamily="18" charset="0"/>
            </a:endParaRPr>
          </a:p>
          <a:p>
            <a:pPr algn="ctr"/>
            <a:r>
              <a:rPr lang="vi-VN" sz="2800" b="1" dirty="0" smtClean="0">
                <a:solidFill>
                  <a:srgbClr val="FF0000"/>
                </a:solidFill>
                <a:latin typeface="Times New Roman" panose="02020603050405020304" pitchFamily="18" charset="0"/>
                <a:cs typeface="Times New Roman" panose="02020603050405020304" pitchFamily="18" charset="0"/>
              </a:rPr>
              <a:t>Sự </a:t>
            </a:r>
            <a:r>
              <a:rPr lang="vi-VN" sz="2800" b="1" dirty="0">
                <a:solidFill>
                  <a:srgbClr val="FF0000"/>
                </a:solidFill>
                <a:latin typeface="Times New Roman" panose="02020603050405020304" pitchFamily="18" charset="0"/>
                <a:cs typeface="Times New Roman" panose="02020603050405020304" pitchFamily="18" charset="0"/>
              </a:rPr>
              <a:t>ra đời và phát triển của Hiệp hội các quốc gia Đông Nam Á (ASEAN</a:t>
            </a:r>
            <a:r>
              <a:rPr lang="vi-VN" sz="2800" b="1" dirty="0" smtClean="0">
                <a:solidFill>
                  <a:srgbClr val="FF0000"/>
                </a:solidFill>
                <a:latin typeface="Times New Roman" panose="02020603050405020304" pitchFamily="18" charset="0"/>
                <a:cs typeface="Times New Roman" panose="02020603050405020304" pitchFamily="18" charset="0"/>
              </a:rPr>
              <a:t>)</a:t>
            </a:r>
            <a:endParaRPr lang="en-US" sz="2800" b="1" dirty="0" smtClean="0">
              <a:solidFill>
                <a:srgbClr val="FF0000"/>
              </a:solidFill>
              <a:latin typeface="Times New Roman" panose="02020603050405020304" pitchFamily="18" charset="0"/>
              <a:cs typeface="Times New Roman" panose="02020603050405020304" pitchFamily="18" charset="0"/>
            </a:endParaRPr>
          </a:p>
          <a:p>
            <a:pPr algn="ctr"/>
            <a:r>
              <a:rPr lang="vi-VN" sz="2800" b="1" dirty="0" smtClean="0">
                <a:solidFill>
                  <a:srgbClr val="FF0000"/>
                </a:solidFill>
                <a:latin typeface="Times New Roman" panose="02020603050405020304" pitchFamily="18" charset="0"/>
                <a:cs typeface="Times New Roman" panose="02020603050405020304" pitchFamily="18" charset="0"/>
              </a:rPr>
              <a:t> </a:t>
            </a:r>
            <a:r>
              <a:rPr lang="vi-VN" sz="2800" b="1" dirty="0">
                <a:solidFill>
                  <a:srgbClr val="FF0000"/>
                </a:solidFill>
                <a:latin typeface="Times New Roman" panose="02020603050405020304" pitchFamily="18" charset="0"/>
                <a:cs typeface="Times New Roman" panose="02020603050405020304" pitchFamily="18" charset="0"/>
              </a:rPr>
              <a:t>(tiết 02)</a:t>
            </a:r>
            <a:endParaRPr lang="en-US" sz="2800" b="1" dirty="0">
              <a:solidFill>
                <a:srgbClr val="FF0000"/>
              </a:solidFill>
              <a:latin typeface="Times New Roman" panose="02020603050405020304" pitchFamily="18" charset="0"/>
              <a:cs typeface="Times New Roman" panose="02020603050405020304" pitchFamily="18" charset="0"/>
            </a:endParaRPr>
          </a:p>
        </p:txBody>
      </p:sp>
      <p:sp>
        <p:nvSpPr>
          <p:cNvPr id="20" name="Rounded Rectangle 19"/>
          <p:cNvSpPr/>
          <p:nvPr/>
        </p:nvSpPr>
        <p:spPr>
          <a:xfrm>
            <a:off x="7434815" y="226694"/>
            <a:ext cx="1499190" cy="382773"/>
          </a:xfrm>
          <a:prstGeom prst="round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t>BÀI 4</a:t>
            </a:r>
            <a:endParaRPr lang="en-US" b="1" dirty="0"/>
          </a:p>
        </p:txBody>
      </p:sp>
      <p:sp>
        <p:nvSpPr>
          <p:cNvPr id="40" name="文本框 36"/>
          <p:cNvSpPr txBox="1"/>
          <p:nvPr/>
        </p:nvSpPr>
        <p:spPr>
          <a:xfrm>
            <a:off x="4542049" y="2197248"/>
            <a:ext cx="3107902" cy="584775"/>
          </a:xfrm>
          <a:prstGeom prst="rect">
            <a:avLst/>
          </a:prstGeom>
          <a:noFill/>
        </p:spPr>
        <p:txBody>
          <a:bodyPr wrap="square" rtlCol="0">
            <a:spAutoFit/>
          </a:bodyPr>
          <a:lstStyle/>
          <a:p>
            <a:pPr algn="ctr"/>
            <a:r>
              <a:rPr lang="en-US" altLang="zh-CN" sz="3200" b="1" dirty="0" smtClean="0">
                <a:cs typeface="+mn-ea"/>
                <a:sym typeface="+mn-lt"/>
              </a:rPr>
              <a:t>LUYỆN TẬP</a:t>
            </a:r>
            <a:endParaRPr lang="zh-CN" altLang="en-US" sz="3200" b="1" dirty="0">
              <a:cs typeface="+mn-ea"/>
              <a:sym typeface="+mn-lt"/>
            </a:endParaRPr>
          </a:p>
        </p:txBody>
      </p:sp>
      <p:sp>
        <p:nvSpPr>
          <p:cNvPr id="41" name="Rounded Rectangle 40"/>
          <p:cNvSpPr/>
          <p:nvPr/>
        </p:nvSpPr>
        <p:spPr>
          <a:xfrm>
            <a:off x="1434509" y="3030282"/>
            <a:ext cx="9322982" cy="893135"/>
          </a:xfrm>
          <a:prstGeom prst="roundRect">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vi-VN" sz="2000" dirty="0">
                <a:solidFill>
                  <a:schemeClr val="tx1"/>
                </a:solidFill>
              </a:rPr>
              <a:t>Câu 2: 1999 – 2015 là giai đoạn ASEAN:</a:t>
            </a:r>
            <a:endParaRPr lang="en-US" sz="2000" dirty="0">
              <a:solidFill>
                <a:schemeClr val="tx1"/>
              </a:solidFill>
            </a:endParaRPr>
          </a:p>
        </p:txBody>
      </p:sp>
      <p:sp>
        <p:nvSpPr>
          <p:cNvPr id="3" name="Rounded Rectangle 2"/>
          <p:cNvSpPr/>
          <p:nvPr/>
        </p:nvSpPr>
        <p:spPr>
          <a:xfrm>
            <a:off x="1434509" y="4457874"/>
            <a:ext cx="548640" cy="548640"/>
          </a:xfrm>
          <a:prstGeom prst="round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A</a:t>
            </a:r>
            <a:endParaRPr lang="en-US" dirty="0">
              <a:solidFill>
                <a:schemeClr val="tx1"/>
              </a:solidFill>
            </a:endParaRPr>
          </a:p>
        </p:txBody>
      </p:sp>
      <p:sp>
        <p:nvSpPr>
          <p:cNvPr id="43" name="Rounded Rectangle 42"/>
          <p:cNvSpPr/>
          <p:nvPr/>
        </p:nvSpPr>
        <p:spPr>
          <a:xfrm>
            <a:off x="2089648" y="4233172"/>
            <a:ext cx="3545604" cy="998044"/>
          </a:xfrm>
          <a:prstGeom prst="round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vi-VN" dirty="0">
                <a:solidFill>
                  <a:schemeClr val="tx1"/>
                </a:solidFill>
              </a:rPr>
              <a:t>Khởi đầu, xây dựng nền móng ban đầu, tạo tiền đề cho sự hợp tác ASEAN.</a:t>
            </a:r>
            <a:endParaRPr lang="en-US" dirty="0">
              <a:solidFill>
                <a:schemeClr val="tx1"/>
              </a:solidFill>
            </a:endParaRPr>
          </a:p>
        </p:txBody>
      </p:sp>
      <p:sp>
        <p:nvSpPr>
          <p:cNvPr id="44" name="Rounded Rectangle 43"/>
          <p:cNvSpPr/>
          <p:nvPr/>
        </p:nvSpPr>
        <p:spPr>
          <a:xfrm>
            <a:off x="6553263" y="4457874"/>
            <a:ext cx="548640" cy="548640"/>
          </a:xfrm>
          <a:prstGeom prst="round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B</a:t>
            </a:r>
            <a:endParaRPr lang="en-US" dirty="0">
              <a:solidFill>
                <a:schemeClr val="tx1"/>
              </a:solidFill>
            </a:endParaRPr>
          </a:p>
        </p:txBody>
      </p:sp>
      <p:sp>
        <p:nvSpPr>
          <p:cNvPr id="45" name="Rounded Rectangle 44"/>
          <p:cNvSpPr/>
          <p:nvPr/>
        </p:nvSpPr>
        <p:spPr>
          <a:xfrm>
            <a:off x="7208402" y="4233172"/>
            <a:ext cx="3545604" cy="998044"/>
          </a:xfrm>
          <a:prstGeom prst="round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vi-VN" dirty="0">
                <a:solidFill>
                  <a:schemeClr val="tx1"/>
                </a:solidFill>
              </a:rPr>
              <a:t>Từng bước nâng cao uy tín ASEAN trên trường quốc tế. </a:t>
            </a:r>
            <a:endParaRPr lang="en-US" dirty="0">
              <a:solidFill>
                <a:schemeClr val="tx1"/>
              </a:solidFill>
            </a:endParaRPr>
          </a:p>
        </p:txBody>
      </p:sp>
      <p:sp>
        <p:nvSpPr>
          <p:cNvPr id="46" name="Rounded Rectangle 45"/>
          <p:cNvSpPr/>
          <p:nvPr/>
        </p:nvSpPr>
        <p:spPr>
          <a:xfrm>
            <a:off x="1409759" y="5619659"/>
            <a:ext cx="548640" cy="548640"/>
          </a:xfrm>
          <a:prstGeom prst="round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C</a:t>
            </a:r>
          </a:p>
        </p:txBody>
      </p:sp>
      <p:sp>
        <p:nvSpPr>
          <p:cNvPr id="47" name="Rounded Rectangle 46"/>
          <p:cNvSpPr/>
          <p:nvPr/>
        </p:nvSpPr>
        <p:spPr>
          <a:xfrm>
            <a:off x="2064898" y="5394957"/>
            <a:ext cx="3545604" cy="998044"/>
          </a:xfrm>
          <a:prstGeom prst="round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vi-VN" dirty="0">
                <a:solidFill>
                  <a:schemeClr val="tx1"/>
                </a:solidFill>
              </a:rPr>
              <a:t>Hoàn thiện cơ cấu tổ chức, tăng cường hợp tác nội và ngoại khối về chính trị.</a:t>
            </a:r>
            <a:endParaRPr lang="en-US" dirty="0">
              <a:solidFill>
                <a:schemeClr val="tx1"/>
              </a:solidFill>
            </a:endParaRPr>
          </a:p>
        </p:txBody>
      </p:sp>
      <p:sp>
        <p:nvSpPr>
          <p:cNvPr id="48" name="Rounded Rectangle 47"/>
          <p:cNvSpPr/>
          <p:nvPr/>
        </p:nvSpPr>
        <p:spPr>
          <a:xfrm>
            <a:off x="6528513" y="5619659"/>
            <a:ext cx="548640" cy="548640"/>
          </a:xfrm>
          <a:prstGeom prst="round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D</a:t>
            </a:r>
          </a:p>
        </p:txBody>
      </p:sp>
      <p:sp>
        <p:nvSpPr>
          <p:cNvPr id="49" name="Rounded Rectangle 48"/>
          <p:cNvSpPr/>
          <p:nvPr/>
        </p:nvSpPr>
        <p:spPr>
          <a:xfrm>
            <a:off x="7183652" y="5394957"/>
            <a:ext cx="3545604" cy="998044"/>
          </a:xfrm>
          <a:prstGeom prst="round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vi-VN" dirty="0">
                <a:solidFill>
                  <a:schemeClr val="tx1"/>
                </a:solidFill>
              </a:rPr>
              <a:t>Mở rộng ASEAN 5 thành ASEAN 10. </a:t>
            </a:r>
            <a:endParaRPr lang="en-US" dirty="0">
              <a:solidFill>
                <a:schemeClr val="tx1"/>
              </a:solidFill>
            </a:endParaRPr>
          </a:p>
        </p:txBody>
      </p:sp>
      <p:sp>
        <p:nvSpPr>
          <p:cNvPr id="18" name="Rounded Rectangle 17"/>
          <p:cNvSpPr/>
          <p:nvPr/>
        </p:nvSpPr>
        <p:spPr>
          <a:xfrm>
            <a:off x="1409759" y="5619659"/>
            <a:ext cx="548640" cy="548640"/>
          </a:xfrm>
          <a:prstGeom prst="round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C</a:t>
            </a:r>
          </a:p>
        </p:txBody>
      </p:sp>
      <p:sp>
        <p:nvSpPr>
          <p:cNvPr id="21" name="Rounded Rectangle 20"/>
          <p:cNvSpPr/>
          <p:nvPr/>
        </p:nvSpPr>
        <p:spPr>
          <a:xfrm>
            <a:off x="2064898" y="5394957"/>
            <a:ext cx="3545604" cy="998044"/>
          </a:xfrm>
          <a:prstGeom prst="round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vi-VN" dirty="0">
                <a:solidFill>
                  <a:schemeClr val="bg1"/>
                </a:solidFill>
              </a:rPr>
              <a:t>Hoàn thiện cơ cấu tổ chức, tăng cường hợp tác nội và ngoại khối về chính trị.</a:t>
            </a:r>
            <a:endParaRPr lang="en-US" dirty="0">
              <a:solidFill>
                <a:schemeClr val="bg1"/>
              </a:solidFill>
            </a:endParaRPr>
          </a:p>
        </p:txBody>
      </p:sp>
    </p:spTree>
    <p:custDataLst>
      <p:tags r:id="rId1"/>
    </p:custDataLst>
    <p:extLst>
      <p:ext uri="{BB962C8B-B14F-4D97-AF65-F5344CB8AC3E}">
        <p14:creationId xmlns:p14="http://schemas.microsoft.com/office/powerpoint/2010/main" val="3239537264"/>
      </p:ext>
    </p:extLst>
  </p:cSld>
  <p:clrMapOvr>
    <a:masterClrMapping/>
  </p:clrMapOvr>
  <p:transition spd="slow">
    <p:wipe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41"/>
                                        </p:tgtEl>
                                        <p:attrNameLst>
                                          <p:attrName>style.visibility</p:attrName>
                                        </p:attrNameLst>
                                      </p:cBhvr>
                                      <p:to>
                                        <p:strVal val="visible"/>
                                      </p:to>
                                    </p:set>
                                    <p:animEffect transition="in" filter="fade">
                                      <p:cBhvr>
                                        <p:cTn id="7" dur="500"/>
                                        <p:tgtEl>
                                          <p:spTgt spid="41"/>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 calcmode="lin" valueType="num">
                                      <p:cBhvr additive="base">
                                        <p:cTn id="12" dur="500" fill="hold"/>
                                        <p:tgtEl>
                                          <p:spTgt spid="3"/>
                                        </p:tgtEl>
                                        <p:attrNameLst>
                                          <p:attrName>ppt_x</p:attrName>
                                        </p:attrNameLst>
                                      </p:cBhvr>
                                      <p:tavLst>
                                        <p:tav tm="0">
                                          <p:val>
                                            <p:strVal val="#ppt_x"/>
                                          </p:val>
                                        </p:tav>
                                        <p:tav tm="100000">
                                          <p:val>
                                            <p:strVal val="#ppt_x"/>
                                          </p:val>
                                        </p:tav>
                                      </p:tavLst>
                                    </p:anim>
                                    <p:anim calcmode="lin" valueType="num">
                                      <p:cBhvr additive="base">
                                        <p:cTn id="13" dur="500" fill="hold"/>
                                        <p:tgtEl>
                                          <p:spTgt spid="3"/>
                                        </p:tgtEl>
                                        <p:attrNameLst>
                                          <p:attrName>ppt_y</p:attrName>
                                        </p:attrNameLst>
                                      </p:cBhvr>
                                      <p:tavLst>
                                        <p:tav tm="0">
                                          <p:val>
                                            <p:strVal val="1+#ppt_h/2"/>
                                          </p:val>
                                        </p:tav>
                                        <p:tav tm="100000">
                                          <p:val>
                                            <p:strVal val="#ppt_y"/>
                                          </p:val>
                                        </p:tav>
                                      </p:tavLst>
                                    </p:anim>
                                  </p:childTnLst>
                                </p:cTn>
                              </p:par>
                              <p:par>
                                <p:cTn id="14" presetID="2" presetClass="entr" presetSubtype="4" fill="hold" grpId="0" nodeType="withEffect">
                                  <p:stCondLst>
                                    <p:cond delay="0"/>
                                  </p:stCondLst>
                                  <p:childTnLst>
                                    <p:set>
                                      <p:cBhvr>
                                        <p:cTn id="15" dur="1" fill="hold">
                                          <p:stCondLst>
                                            <p:cond delay="0"/>
                                          </p:stCondLst>
                                        </p:cTn>
                                        <p:tgtEl>
                                          <p:spTgt spid="43"/>
                                        </p:tgtEl>
                                        <p:attrNameLst>
                                          <p:attrName>style.visibility</p:attrName>
                                        </p:attrNameLst>
                                      </p:cBhvr>
                                      <p:to>
                                        <p:strVal val="visible"/>
                                      </p:to>
                                    </p:set>
                                    <p:anim calcmode="lin" valueType="num">
                                      <p:cBhvr additive="base">
                                        <p:cTn id="16" dur="500" fill="hold"/>
                                        <p:tgtEl>
                                          <p:spTgt spid="43"/>
                                        </p:tgtEl>
                                        <p:attrNameLst>
                                          <p:attrName>ppt_x</p:attrName>
                                        </p:attrNameLst>
                                      </p:cBhvr>
                                      <p:tavLst>
                                        <p:tav tm="0">
                                          <p:val>
                                            <p:strVal val="#ppt_x"/>
                                          </p:val>
                                        </p:tav>
                                        <p:tav tm="100000">
                                          <p:val>
                                            <p:strVal val="#ppt_x"/>
                                          </p:val>
                                        </p:tav>
                                      </p:tavLst>
                                    </p:anim>
                                    <p:anim calcmode="lin" valueType="num">
                                      <p:cBhvr additive="base">
                                        <p:cTn id="17" dur="500" fill="hold"/>
                                        <p:tgtEl>
                                          <p:spTgt spid="43"/>
                                        </p:tgtEl>
                                        <p:attrNameLst>
                                          <p:attrName>ppt_y</p:attrName>
                                        </p:attrNameLst>
                                      </p:cBhvr>
                                      <p:tavLst>
                                        <p:tav tm="0">
                                          <p:val>
                                            <p:strVal val="1+#ppt_h/2"/>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2" presetClass="entr" presetSubtype="4" fill="hold" grpId="0" nodeType="clickEffect">
                                  <p:stCondLst>
                                    <p:cond delay="0"/>
                                  </p:stCondLst>
                                  <p:childTnLst>
                                    <p:set>
                                      <p:cBhvr>
                                        <p:cTn id="21" dur="1" fill="hold">
                                          <p:stCondLst>
                                            <p:cond delay="0"/>
                                          </p:stCondLst>
                                        </p:cTn>
                                        <p:tgtEl>
                                          <p:spTgt spid="44"/>
                                        </p:tgtEl>
                                        <p:attrNameLst>
                                          <p:attrName>style.visibility</p:attrName>
                                        </p:attrNameLst>
                                      </p:cBhvr>
                                      <p:to>
                                        <p:strVal val="visible"/>
                                      </p:to>
                                    </p:set>
                                    <p:anim calcmode="lin" valueType="num">
                                      <p:cBhvr additive="base">
                                        <p:cTn id="22" dur="500" fill="hold"/>
                                        <p:tgtEl>
                                          <p:spTgt spid="44"/>
                                        </p:tgtEl>
                                        <p:attrNameLst>
                                          <p:attrName>ppt_x</p:attrName>
                                        </p:attrNameLst>
                                      </p:cBhvr>
                                      <p:tavLst>
                                        <p:tav tm="0">
                                          <p:val>
                                            <p:strVal val="#ppt_x"/>
                                          </p:val>
                                        </p:tav>
                                        <p:tav tm="100000">
                                          <p:val>
                                            <p:strVal val="#ppt_x"/>
                                          </p:val>
                                        </p:tav>
                                      </p:tavLst>
                                    </p:anim>
                                    <p:anim calcmode="lin" valueType="num">
                                      <p:cBhvr additive="base">
                                        <p:cTn id="23" dur="500" fill="hold"/>
                                        <p:tgtEl>
                                          <p:spTgt spid="44"/>
                                        </p:tgtEl>
                                        <p:attrNameLst>
                                          <p:attrName>ppt_y</p:attrName>
                                        </p:attrNameLst>
                                      </p:cBhvr>
                                      <p:tavLst>
                                        <p:tav tm="0">
                                          <p:val>
                                            <p:strVal val="1+#ppt_h/2"/>
                                          </p:val>
                                        </p:tav>
                                        <p:tav tm="100000">
                                          <p:val>
                                            <p:strVal val="#ppt_y"/>
                                          </p:val>
                                        </p:tav>
                                      </p:tavLst>
                                    </p:anim>
                                  </p:childTnLst>
                                </p:cTn>
                              </p:par>
                              <p:par>
                                <p:cTn id="24" presetID="2" presetClass="entr" presetSubtype="4" fill="hold" grpId="0" nodeType="withEffect">
                                  <p:stCondLst>
                                    <p:cond delay="0"/>
                                  </p:stCondLst>
                                  <p:childTnLst>
                                    <p:set>
                                      <p:cBhvr>
                                        <p:cTn id="25" dur="1" fill="hold">
                                          <p:stCondLst>
                                            <p:cond delay="0"/>
                                          </p:stCondLst>
                                        </p:cTn>
                                        <p:tgtEl>
                                          <p:spTgt spid="45"/>
                                        </p:tgtEl>
                                        <p:attrNameLst>
                                          <p:attrName>style.visibility</p:attrName>
                                        </p:attrNameLst>
                                      </p:cBhvr>
                                      <p:to>
                                        <p:strVal val="visible"/>
                                      </p:to>
                                    </p:set>
                                    <p:anim calcmode="lin" valueType="num">
                                      <p:cBhvr additive="base">
                                        <p:cTn id="26" dur="500" fill="hold"/>
                                        <p:tgtEl>
                                          <p:spTgt spid="45"/>
                                        </p:tgtEl>
                                        <p:attrNameLst>
                                          <p:attrName>ppt_x</p:attrName>
                                        </p:attrNameLst>
                                      </p:cBhvr>
                                      <p:tavLst>
                                        <p:tav tm="0">
                                          <p:val>
                                            <p:strVal val="#ppt_x"/>
                                          </p:val>
                                        </p:tav>
                                        <p:tav tm="100000">
                                          <p:val>
                                            <p:strVal val="#ppt_x"/>
                                          </p:val>
                                        </p:tav>
                                      </p:tavLst>
                                    </p:anim>
                                    <p:anim calcmode="lin" valueType="num">
                                      <p:cBhvr additive="base">
                                        <p:cTn id="27" dur="500" fill="hold"/>
                                        <p:tgtEl>
                                          <p:spTgt spid="45"/>
                                        </p:tgtEl>
                                        <p:attrNameLst>
                                          <p:attrName>ppt_y</p:attrName>
                                        </p:attrNameLst>
                                      </p:cBhvr>
                                      <p:tavLst>
                                        <p:tav tm="0">
                                          <p:val>
                                            <p:strVal val="1+#ppt_h/2"/>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2" presetClass="entr" presetSubtype="4" fill="hold" grpId="0" nodeType="clickEffect">
                                  <p:stCondLst>
                                    <p:cond delay="0"/>
                                  </p:stCondLst>
                                  <p:childTnLst>
                                    <p:set>
                                      <p:cBhvr>
                                        <p:cTn id="31" dur="1" fill="hold">
                                          <p:stCondLst>
                                            <p:cond delay="0"/>
                                          </p:stCondLst>
                                        </p:cTn>
                                        <p:tgtEl>
                                          <p:spTgt spid="46"/>
                                        </p:tgtEl>
                                        <p:attrNameLst>
                                          <p:attrName>style.visibility</p:attrName>
                                        </p:attrNameLst>
                                      </p:cBhvr>
                                      <p:to>
                                        <p:strVal val="visible"/>
                                      </p:to>
                                    </p:set>
                                    <p:anim calcmode="lin" valueType="num">
                                      <p:cBhvr additive="base">
                                        <p:cTn id="32" dur="500" fill="hold"/>
                                        <p:tgtEl>
                                          <p:spTgt spid="46"/>
                                        </p:tgtEl>
                                        <p:attrNameLst>
                                          <p:attrName>ppt_x</p:attrName>
                                        </p:attrNameLst>
                                      </p:cBhvr>
                                      <p:tavLst>
                                        <p:tav tm="0">
                                          <p:val>
                                            <p:strVal val="#ppt_x"/>
                                          </p:val>
                                        </p:tav>
                                        <p:tav tm="100000">
                                          <p:val>
                                            <p:strVal val="#ppt_x"/>
                                          </p:val>
                                        </p:tav>
                                      </p:tavLst>
                                    </p:anim>
                                    <p:anim calcmode="lin" valueType="num">
                                      <p:cBhvr additive="base">
                                        <p:cTn id="33" dur="500" fill="hold"/>
                                        <p:tgtEl>
                                          <p:spTgt spid="46"/>
                                        </p:tgtEl>
                                        <p:attrNameLst>
                                          <p:attrName>ppt_y</p:attrName>
                                        </p:attrNameLst>
                                      </p:cBhvr>
                                      <p:tavLst>
                                        <p:tav tm="0">
                                          <p:val>
                                            <p:strVal val="1+#ppt_h/2"/>
                                          </p:val>
                                        </p:tav>
                                        <p:tav tm="100000">
                                          <p:val>
                                            <p:strVal val="#ppt_y"/>
                                          </p:val>
                                        </p:tav>
                                      </p:tavLst>
                                    </p:anim>
                                  </p:childTnLst>
                                </p:cTn>
                              </p:par>
                              <p:par>
                                <p:cTn id="34" presetID="2" presetClass="entr" presetSubtype="4" fill="hold" grpId="0" nodeType="withEffect">
                                  <p:stCondLst>
                                    <p:cond delay="0"/>
                                  </p:stCondLst>
                                  <p:childTnLst>
                                    <p:set>
                                      <p:cBhvr>
                                        <p:cTn id="35" dur="1" fill="hold">
                                          <p:stCondLst>
                                            <p:cond delay="0"/>
                                          </p:stCondLst>
                                        </p:cTn>
                                        <p:tgtEl>
                                          <p:spTgt spid="47"/>
                                        </p:tgtEl>
                                        <p:attrNameLst>
                                          <p:attrName>style.visibility</p:attrName>
                                        </p:attrNameLst>
                                      </p:cBhvr>
                                      <p:to>
                                        <p:strVal val="visible"/>
                                      </p:to>
                                    </p:set>
                                    <p:anim calcmode="lin" valueType="num">
                                      <p:cBhvr additive="base">
                                        <p:cTn id="36" dur="500" fill="hold"/>
                                        <p:tgtEl>
                                          <p:spTgt spid="47"/>
                                        </p:tgtEl>
                                        <p:attrNameLst>
                                          <p:attrName>ppt_x</p:attrName>
                                        </p:attrNameLst>
                                      </p:cBhvr>
                                      <p:tavLst>
                                        <p:tav tm="0">
                                          <p:val>
                                            <p:strVal val="#ppt_x"/>
                                          </p:val>
                                        </p:tav>
                                        <p:tav tm="100000">
                                          <p:val>
                                            <p:strVal val="#ppt_x"/>
                                          </p:val>
                                        </p:tav>
                                      </p:tavLst>
                                    </p:anim>
                                    <p:anim calcmode="lin" valueType="num">
                                      <p:cBhvr additive="base">
                                        <p:cTn id="37" dur="500" fill="hold"/>
                                        <p:tgtEl>
                                          <p:spTgt spid="47"/>
                                        </p:tgtEl>
                                        <p:attrNameLst>
                                          <p:attrName>ppt_y</p:attrName>
                                        </p:attrNameLst>
                                      </p:cBhvr>
                                      <p:tavLst>
                                        <p:tav tm="0">
                                          <p:val>
                                            <p:strVal val="1+#ppt_h/2"/>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2" presetClass="entr" presetSubtype="4" fill="hold" grpId="0" nodeType="clickEffect">
                                  <p:stCondLst>
                                    <p:cond delay="0"/>
                                  </p:stCondLst>
                                  <p:childTnLst>
                                    <p:set>
                                      <p:cBhvr>
                                        <p:cTn id="41" dur="1" fill="hold">
                                          <p:stCondLst>
                                            <p:cond delay="0"/>
                                          </p:stCondLst>
                                        </p:cTn>
                                        <p:tgtEl>
                                          <p:spTgt spid="48"/>
                                        </p:tgtEl>
                                        <p:attrNameLst>
                                          <p:attrName>style.visibility</p:attrName>
                                        </p:attrNameLst>
                                      </p:cBhvr>
                                      <p:to>
                                        <p:strVal val="visible"/>
                                      </p:to>
                                    </p:set>
                                    <p:anim calcmode="lin" valueType="num">
                                      <p:cBhvr additive="base">
                                        <p:cTn id="42" dur="500" fill="hold"/>
                                        <p:tgtEl>
                                          <p:spTgt spid="48"/>
                                        </p:tgtEl>
                                        <p:attrNameLst>
                                          <p:attrName>ppt_x</p:attrName>
                                        </p:attrNameLst>
                                      </p:cBhvr>
                                      <p:tavLst>
                                        <p:tav tm="0">
                                          <p:val>
                                            <p:strVal val="#ppt_x"/>
                                          </p:val>
                                        </p:tav>
                                        <p:tav tm="100000">
                                          <p:val>
                                            <p:strVal val="#ppt_x"/>
                                          </p:val>
                                        </p:tav>
                                      </p:tavLst>
                                    </p:anim>
                                    <p:anim calcmode="lin" valueType="num">
                                      <p:cBhvr additive="base">
                                        <p:cTn id="43" dur="500" fill="hold"/>
                                        <p:tgtEl>
                                          <p:spTgt spid="48"/>
                                        </p:tgtEl>
                                        <p:attrNameLst>
                                          <p:attrName>ppt_y</p:attrName>
                                        </p:attrNameLst>
                                      </p:cBhvr>
                                      <p:tavLst>
                                        <p:tav tm="0">
                                          <p:val>
                                            <p:strVal val="1+#ppt_h/2"/>
                                          </p:val>
                                        </p:tav>
                                        <p:tav tm="100000">
                                          <p:val>
                                            <p:strVal val="#ppt_y"/>
                                          </p:val>
                                        </p:tav>
                                      </p:tavLst>
                                    </p:anim>
                                  </p:childTnLst>
                                </p:cTn>
                              </p:par>
                              <p:par>
                                <p:cTn id="44" presetID="2" presetClass="entr" presetSubtype="4" fill="hold" grpId="0" nodeType="withEffect">
                                  <p:stCondLst>
                                    <p:cond delay="0"/>
                                  </p:stCondLst>
                                  <p:childTnLst>
                                    <p:set>
                                      <p:cBhvr>
                                        <p:cTn id="45" dur="1" fill="hold">
                                          <p:stCondLst>
                                            <p:cond delay="0"/>
                                          </p:stCondLst>
                                        </p:cTn>
                                        <p:tgtEl>
                                          <p:spTgt spid="49"/>
                                        </p:tgtEl>
                                        <p:attrNameLst>
                                          <p:attrName>style.visibility</p:attrName>
                                        </p:attrNameLst>
                                      </p:cBhvr>
                                      <p:to>
                                        <p:strVal val="visible"/>
                                      </p:to>
                                    </p:set>
                                    <p:anim calcmode="lin" valueType="num">
                                      <p:cBhvr additive="base">
                                        <p:cTn id="46" dur="500" fill="hold"/>
                                        <p:tgtEl>
                                          <p:spTgt spid="49"/>
                                        </p:tgtEl>
                                        <p:attrNameLst>
                                          <p:attrName>ppt_x</p:attrName>
                                        </p:attrNameLst>
                                      </p:cBhvr>
                                      <p:tavLst>
                                        <p:tav tm="0">
                                          <p:val>
                                            <p:strVal val="#ppt_x"/>
                                          </p:val>
                                        </p:tav>
                                        <p:tav tm="100000">
                                          <p:val>
                                            <p:strVal val="#ppt_x"/>
                                          </p:val>
                                        </p:tav>
                                      </p:tavLst>
                                    </p:anim>
                                    <p:anim calcmode="lin" valueType="num">
                                      <p:cBhvr additive="base">
                                        <p:cTn id="47" dur="500" fill="hold"/>
                                        <p:tgtEl>
                                          <p:spTgt spid="49"/>
                                        </p:tgtEl>
                                        <p:attrNameLst>
                                          <p:attrName>ppt_y</p:attrName>
                                        </p:attrNameLst>
                                      </p:cBhvr>
                                      <p:tavLst>
                                        <p:tav tm="0">
                                          <p:val>
                                            <p:strVal val="1+#ppt_h/2"/>
                                          </p:val>
                                        </p:tav>
                                        <p:tav tm="100000">
                                          <p:val>
                                            <p:strVal val="#ppt_y"/>
                                          </p:val>
                                        </p:tav>
                                      </p:tavLst>
                                    </p:anim>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18"/>
                                        </p:tgtEl>
                                        <p:attrNameLst>
                                          <p:attrName>style.visibility</p:attrName>
                                        </p:attrNameLst>
                                      </p:cBhvr>
                                      <p:to>
                                        <p:strVal val="visible"/>
                                      </p:to>
                                    </p:set>
                                    <p:animEffect transition="in" filter="fade">
                                      <p:cBhvr>
                                        <p:cTn id="52" dur="500"/>
                                        <p:tgtEl>
                                          <p:spTgt spid="18"/>
                                        </p:tgtEl>
                                      </p:cBhvr>
                                    </p:animEffect>
                                  </p:childTnLst>
                                </p:cTn>
                              </p:par>
                              <p:par>
                                <p:cTn id="53" presetID="10" presetClass="entr" presetSubtype="0" fill="hold" grpId="0" nodeType="withEffect">
                                  <p:stCondLst>
                                    <p:cond delay="0"/>
                                  </p:stCondLst>
                                  <p:childTnLst>
                                    <p:set>
                                      <p:cBhvr>
                                        <p:cTn id="54" dur="1" fill="hold">
                                          <p:stCondLst>
                                            <p:cond delay="0"/>
                                          </p:stCondLst>
                                        </p:cTn>
                                        <p:tgtEl>
                                          <p:spTgt spid="21"/>
                                        </p:tgtEl>
                                        <p:attrNameLst>
                                          <p:attrName>style.visibility</p:attrName>
                                        </p:attrNameLst>
                                      </p:cBhvr>
                                      <p:to>
                                        <p:strVal val="visible"/>
                                      </p:to>
                                    </p:set>
                                    <p:animEffect transition="in" filter="fade">
                                      <p:cBhvr>
                                        <p:cTn id="55" dur="5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 grpId="0" animBg="1"/>
      <p:bldP spid="3" grpId="0" animBg="1"/>
      <p:bldP spid="43" grpId="0" animBg="1"/>
      <p:bldP spid="44" grpId="0" animBg="1"/>
      <p:bldP spid="45" grpId="0" animBg="1"/>
      <p:bldP spid="46" grpId="0" animBg="1"/>
      <p:bldP spid="47" grpId="0" animBg="1"/>
      <p:bldP spid="48" grpId="0" animBg="1"/>
      <p:bldP spid="49" grpId="0" animBg="1"/>
      <p:bldP spid="18" grpId="0" animBg="1"/>
      <p:bldP spid="21"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KSO_WM_TEMPLATE_THUMBS_INDEX" val="1、4、7、12、13、14、15、16、17、18、20、24、25、28、33、36、40、43、44"/>
  <p:tag name="KSO_WM_TEMPLATE_SUBCATEGORY" val="19"/>
  <p:tag name="KSO_WM_TAG_VERSION" val="1.0"/>
  <p:tag name="KSO_WM_BEAUTIFY_FLAG" val="#wm#"/>
  <p:tag name="KSO_WM_TEMPLATE_CATEGORY" val="custom"/>
  <p:tag name="KSO_WM_TEMPLATE_INDEX" val="20205081"/>
  <p:tag name="KSO_WM_TEMPLATE_MASTER_TYPE" val="0"/>
  <p:tag name="KSO_WM_TEMPLATE_COLOR_TYPE" val="1"/>
  <p:tag name="KSO_WM_UNIT_SHOW_EDIT_AREA_INDICATION" val="1"/>
</p:tagLst>
</file>

<file path=ppt/tags/tag10.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1.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2.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3.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4.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5.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6.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7.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8.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9.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2.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205081"/>
</p:tagLst>
</file>

<file path=ppt/tags/tag20.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21.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22.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3.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4.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5.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6.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7.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8.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9.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205081"/>
</p:tagLst>
</file>

<file path=ppt/tags/tag30.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1.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2.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3.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4.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5.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6.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7.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8.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9.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4.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40.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41.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42.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43.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44.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45.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46.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47.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48.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49.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5.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50.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51.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52.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53.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54.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55.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56.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57.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58.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59.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6.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60.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61.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62.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63.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64.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65.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66.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67.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68.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69.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7.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70.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71.xml><?xml version="1.0" encoding="utf-8"?>
<p:tagLst xmlns:a="http://schemas.openxmlformats.org/drawingml/2006/main" xmlns:r="http://schemas.openxmlformats.org/officeDocument/2006/relationships" xmlns:p="http://schemas.openxmlformats.org/presentationml/2006/main">
  <p:tag name="KSO_WM_SLIDE_ID" val="custom20205081_1"/>
  <p:tag name="KSO_WM_TEMPLATE_SUBCATEGORY" val="19"/>
  <p:tag name="KSO_WM_TEMPLATE_MASTER_TYPE" val="0"/>
  <p:tag name="KSO_WM_TEMPLATE_COLOR_TYPE" val="1"/>
  <p:tag name="KSO_WM_SLIDE_TYPE" val="title"/>
  <p:tag name="KSO_WM_SLIDE_SUBTYPE" val="defaultBlank"/>
  <p:tag name="KSO_WM_SLIDE_ITEM_CNT" val="0"/>
  <p:tag name="KSO_WM_SLIDE_INDEX" val="1"/>
  <p:tag name="KSO_WM_TAG_VERSION" val="1.0"/>
  <p:tag name="KSO_WM_BEAUTIFY_FLAG" val="#wm#"/>
  <p:tag name="KSO_WM_TEMPLATE_CATEGORY" val="custom"/>
  <p:tag name="KSO_WM_TEMPLATE_INDEX" val="20205081"/>
  <p:tag name="KSO_WM_SLIDE_LAYOUT" val="a_b"/>
  <p:tag name="KSO_WM_SLIDE_LAYOUT_CNT" val="1_1"/>
  <p:tag name="KSO_WM_UNIT_SHOW_EDIT_AREA_INDICATION" val="1"/>
  <p:tag name="KSO_WM_TEMPLATE_THUMBS_INDEX" val="1、4、7、12、13、14、15、16、17、18、20、24、25、28、33、36、40、43、44"/>
</p:tagLst>
</file>

<file path=ppt/tags/tag72.xml><?xml version="1.0" encoding="utf-8"?>
<p:tagLst xmlns:a="http://schemas.openxmlformats.org/drawingml/2006/main" xmlns:r="http://schemas.openxmlformats.org/officeDocument/2006/relationships" xmlns:p="http://schemas.openxmlformats.org/presentationml/2006/main">
  <p:tag name="KSO_WM_SLIDE_ID" val="custom20205081_1"/>
  <p:tag name="KSO_WM_TEMPLATE_SUBCATEGORY" val="19"/>
  <p:tag name="KSO_WM_TEMPLATE_MASTER_TYPE" val="0"/>
  <p:tag name="KSO_WM_TEMPLATE_COLOR_TYPE" val="1"/>
  <p:tag name="KSO_WM_SLIDE_TYPE" val="title"/>
  <p:tag name="KSO_WM_SLIDE_SUBTYPE" val="defaultBlank"/>
  <p:tag name="KSO_WM_SLIDE_ITEM_CNT" val="0"/>
  <p:tag name="KSO_WM_SLIDE_INDEX" val="1"/>
  <p:tag name="KSO_WM_TAG_VERSION" val="1.0"/>
  <p:tag name="KSO_WM_BEAUTIFY_FLAG" val="#wm#"/>
  <p:tag name="KSO_WM_TEMPLATE_CATEGORY" val="custom"/>
  <p:tag name="KSO_WM_TEMPLATE_INDEX" val="20205081"/>
  <p:tag name="KSO_WM_SLIDE_LAYOUT" val="a_b"/>
  <p:tag name="KSO_WM_SLIDE_LAYOUT_CNT" val="1_1"/>
  <p:tag name="KSO_WM_UNIT_SHOW_EDIT_AREA_INDICATION" val="1"/>
  <p:tag name="KSO_WM_TEMPLATE_THUMBS_INDEX" val="1、4、7、12、13、14、15、16、17、18、20、24、25、28、33、36、40、43、44"/>
</p:tagLst>
</file>

<file path=ppt/tags/tag73.xml><?xml version="1.0" encoding="utf-8"?>
<p:tagLst xmlns:a="http://schemas.openxmlformats.org/drawingml/2006/main" xmlns:r="http://schemas.openxmlformats.org/officeDocument/2006/relationships" xmlns:p="http://schemas.openxmlformats.org/presentationml/2006/main">
  <p:tag name="KSO_WM_SLIDE_ID" val="custom20205081_1"/>
  <p:tag name="KSO_WM_TEMPLATE_SUBCATEGORY" val="19"/>
  <p:tag name="KSO_WM_TEMPLATE_MASTER_TYPE" val="0"/>
  <p:tag name="KSO_WM_TEMPLATE_COLOR_TYPE" val="1"/>
  <p:tag name="KSO_WM_SLIDE_TYPE" val="title"/>
  <p:tag name="KSO_WM_SLIDE_SUBTYPE" val="defaultBlank"/>
  <p:tag name="KSO_WM_SLIDE_ITEM_CNT" val="0"/>
  <p:tag name="KSO_WM_SLIDE_INDEX" val="1"/>
  <p:tag name="KSO_WM_TAG_VERSION" val="1.0"/>
  <p:tag name="KSO_WM_BEAUTIFY_FLAG" val="#wm#"/>
  <p:tag name="KSO_WM_TEMPLATE_CATEGORY" val="custom"/>
  <p:tag name="KSO_WM_TEMPLATE_INDEX" val="20205081"/>
  <p:tag name="KSO_WM_SLIDE_LAYOUT" val="a_b"/>
  <p:tag name="KSO_WM_SLIDE_LAYOUT_CNT" val="1_1"/>
  <p:tag name="KSO_WM_UNIT_SHOW_EDIT_AREA_INDICATION" val="1"/>
  <p:tag name="KSO_WM_TEMPLATE_THUMBS_INDEX" val="1、4、7、12、13、14、15、16、17、18、20、24、25、28、33、36、40、43、44"/>
</p:tagLst>
</file>

<file path=ppt/tags/tag74.xml><?xml version="1.0" encoding="utf-8"?>
<p:tagLst xmlns:a="http://schemas.openxmlformats.org/drawingml/2006/main" xmlns:r="http://schemas.openxmlformats.org/officeDocument/2006/relationships" xmlns:p="http://schemas.openxmlformats.org/presentationml/2006/main">
  <p:tag name="KSO_WM_SLIDE_ID" val="custom20205081_1"/>
  <p:tag name="KSO_WM_TEMPLATE_SUBCATEGORY" val="19"/>
  <p:tag name="KSO_WM_TEMPLATE_MASTER_TYPE" val="0"/>
  <p:tag name="KSO_WM_TEMPLATE_COLOR_TYPE" val="1"/>
  <p:tag name="KSO_WM_SLIDE_TYPE" val="title"/>
  <p:tag name="KSO_WM_SLIDE_SUBTYPE" val="defaultBlank"/>
  <p:tag name="KSO_WM_SLIDE_ITEM_CNT" val="0"/>
  <p:tag name="KSO_WM_SLIDE_INDEX" val="1"/>
  <p:tag name="KSO_WM_TAG_VERSION" val="1.0"/>
  <p:tag name="KSO_WM_BEAUTIFY_FLAG" val="#wm#"/>
  <p:tag name="KSO_WM_TEMPLATE_CATEGORY" val="custom"/>
  <p:tag name="KSO_WM_TEMPLATE_INDEX" val="20205081"/>
  <p:tag name="KSO_WM_SLIDE_LAYOUT" val="a_b"/>
  <p:tag name="KSO_WM_SLIDE_LAYOUT_CNT" val="1_1"/>
  <p:tag name="KSO_WM_UNIT_SHOW_EDIT_AREA_INDICATION" val="1"/>
  <p:tag name="KSO_WM_TEMPLATE_THUMBS_INDEX" val="1、4、7、12、13、14、15、16、17、18、20、24、25、28、33、36、40、43、44"/>
</p:tagLst>
</file>

<file path=ppt/tags/tag75.xml><?xml version="1.0" encoding="utf-8"?>
<p:tagLst xmlns:a="http://schemas.openxmlformats.org/drawingml/2006/main" xmlns:r="http://schemas.openxmlformats.org/officeDocument/2006/relationships" xmlns:p="http://schemas.openxmlformats.org/presentationml/2006/main">
  <p:tag name="KSO_WM_SLIDE_ID" val="custom20205081_1"/>
  <p:tag name="KSO_WM_TEMPLATE_SUBCATEGORY" val="19"/>
  <p:tag name="KSO_WM_TEMPLATE_MASTER_TYPE" val="0"/>
  <p:tag name="KSO_WM_TEMPLATE_COLOR_TYPE" val="1"/>
  <p:tag name="KSO_WM_SLIDE_TYPE" val="title"/>
  <p:tag name="KSO_WM_SLIDE_SUBTYPE" val="defaultBlank"/>
  <p:tag name="KSO_WM_SLIDE_ITEM_CNT" val="0"/>
  <p:tag name="KSO_WM_SLIDE_INDEX" val="1"/>
  <p:tag name="KSO_WM_TAG_VERSION" val="1.0"/>
  <p:tag name="KSO_WM_BEAUTIFY_FLAG" val="#wm#"/>
  <p:tag name="KSO_WM_TEMPLATE_CATEGORY" val="custom"/>
  <p:tag name="KSO_WM_TEMPLATE_INDEX" val="20205081"/>
  <p:tag name="KSO_WM_SLIDE_LAYOUT" val="a_b"/>
  <p:tag name="KSO_WM_SLIDE_LAYOUT_CNT" val="1_1"/>
  <p:tag name="KSO_WM_UNIT_SHOW_EDIT_AREA_INDICATION" val="1"/>
  <p:tag name="KSO_WM_TEMPLATE_THUMBS_INDEX" val="1、4、7、12、13、14、15、16、17、18、20、24、25、28、33、36、40、43、44"/>
</p:tagLst>
</file>

<file path=ppt/tags/tag76.xml><?xml version="1.0" encoding="utf-8"?>
<p:tagLst xmlns:a="http://schemas.openxmlformats.org/drawingml/2006/main" xmlns:r="http://schemas.openxmlformats.org/officeDocument/2006/relationships" xmlns:p="http://schemas.openxmlformats.org/presentationml/2006/main">
  <p:tag name="KSO_WM_SLIDE_ID" val="custom20205081_1"/>
  <p:tag name="KSO_WM_TEMPLATE_SUBCATEGORY" val="19"/>
  <p:tag name="KSO_WM_TEMPLATE_MASTER_TYPE" val="0"/>
  <p:tag name="KSO_WM_TEMPLATE_COLOR_TYPE" val="1"/>
  <p:tag name="KSO_WM_SLIDE_TYPE" val="title"/>
  <p:tag name="KSO_WM_SLIDE_SUBTYPE" val="defaultBlank"/>
  <p:tag name="KSO_WM_SLIDE_ITEM_CNT" val="0"/>
  <p:tag name="KSO_WM_SLIDE_INDEX" val="1"/>
  <p:tag name="KSO_WM_TAG_VERSION" val="1.0"/>
  <p:tag name="KSO_WM_BEAUTIFY_FLAG" val="#wm#"/>
  <p:tag name="KSO_WM_TEMPLATE_CATEGORY" val="custom"/>
  <p:tag name="KSO_WM_TEMPLATE_INDEX" val="20205081"/>
  <p:tag name="KSO_WM_SLIDE_LAYOUT" val="a_b"/>
  <p:tag name="KSO_WM_SLIDE_LAYOUT_CNT" val="1_1"/>
  <p:tag name="KSO_WM_UNIT_SHOW_EDIT_AREA_INDICATION" val="1"/>
  <p:tag name="KSO_WM_TEMPLATE_THUMBS_INDEX" val="1、4、7、12、13、14、15、16、17、18、20、24、25、28、33、36、40、43、44"/>
</p:tagLst>
</file>

<file path=ppt/tags/tag77.xml><?xml version="1.0" encoding="utf-8"?>
<p:tagLst xmlns:a="http://schemas.openxmlformats.org/drawingml/2006/main" xmlns:r="http://schemas.openxmlformats.org/officeDocument/2006/relationships" xmlns:p="http://schemas.openxmlformats.org/presentationml/2006/main">
  <p:tag name="KSO_WM_SLIDE_ID" val="custom20205081_1"/>
  <p:tag name="KSO_WM_TEMPLATE_SUBCATEGORY" val="19"/>
  <p:tag name="KSO_WM_TEMPLATE_MASTER_TYPE" val="0"/>
  <p:tag name="KSO_WM_TEMPLATE_COLOR_TYPE" val="1"/>
  <p:tag name="KSO_WM_SLIDE_TYPE" val="title"/>
  <p:tag name="KSO_WM_SLIDE_SUBTYPE" val="defaultBlank"/>
  <p:tag name="KSO_WM_SLIDE_ITEM_CNT" val="0"/>
  <p:tag name="KSO_WM_SLIDE_INDEX" val="1"/>
  <p:tag name="KSO_WM_TAG_VERSION" val="1.0"/>
  <p:tag name="KSO_WM_BEAUTIFY_FLAG" val="#wm#"/>
  <p:tag name="KSO_WM_TEMPLATE_CATEGORY" val="custom"/>
  <p:tag name="KSO_WM_TEMPLATE_INDEX" val="20205081"/>
  <p:tag name="KSO_WM_SLIDE_LAYOUT" val="a_b"/>
  <p:tag name="KSO_WM_SLIDE_LAYOUT_CNT" val="1_1"/>
  <p:tag name="KSO_WM_UNIT_SHOW_EDIT_AREA_INDICATION" val="1"/>
  <p:tag name="KSO_WM_TEMPLATE_THUMBS_INDEX" val="1、4、7、12、13、14、15、16、17、18、20、24、25、28、33、36、40、43、44"/>
</p:tagLst>
</file>

<file path=ppt/tags/tag78.xml><?xml version="1.0" encoding="utf-8"?>
<p:tagLst xmlns:a="http://schemas.openxmlformats.org/drawingml/2006/main" xmlns:r="http://schemas.openxmlformats.org/officeDocument/2006/relationships" xmlns:p="http://schemas.openxmlformats.org/presentationml/2006/main">
  <p:tag name="KSO_WM_SLIDE_ID" val="custom20205081_1"/>
  <p:tag name="KSO_WM_TEMPLATE_SUBCATEGORY" val="19"/>
  <p:tag name="KSO_WM_TEMPLATE_MASTER_TYPE" val="0"/>
  <p:tag name="KSO_WM_TEMPLATE_COLOR_TYPE" val="1"/>
  <p:tag name="KSO_WM_SLIDE_TYPE" val="title"/>
  <p:tag name="KSO_WM_SLIDE_SUBTYPE" val="defaultBlank"/>
  <p:tag name="KSO_WM_SLIDE_ITEM_CNT" val="0"/>
  <p:tag name="KSO_WM_SLIDE_INDEX" val="1"/>
  <p:tag name="KSO_WM_TAG_VERSION" val="1.0"/>
  <p:tag name="KSO_WM_BEAUTIFY_FLAG" val="#wm#"/>
  <p:tag name="KSO_WM_TEMPLATE_CATEGORY" val="custom"/>
  <p:tag name="KSO_WM_TEMPLATE_INDEX" val="20205081"/>
  <p:tag name="KSO_WM_SLIDE_LAYOUT" val="a_b"/>
  <p:tag name="KSO_WM_SLIDE_LAYOUT_CNT" val="1_1"/>
  <p:tag name="KSO_WM_UNIT_SHOW_EDIT_AREA_INDICATION" val="1"/>
  <p:tag name="KSO_WM_TEMPLATE_THUMBS_INDEX" val="1、4、7、12、13、14、15、16、17、18、20、24、25、28、33、36、40、43、44"/>
</p:tagLst>
</file>

<file path=ppt/tags/tag79.xml><?xml version="1.0" encoding="utf-8"?>
<p:tagLst xmlns:a="http://schemas.openxmlformats.org/drawingml/2006/main" xmlns:r="http://schemas.openxmlformats.org/officeDocument/2006/relationships" xmlns:p="http://schemas.openxmlformats.org/presentationml/2006/main">
  <p:tag name="KSO_WM_SLIDE_ID" val="custom20205081_1"/>
  <p:tag name="KSO_WM_TEMPLATE_SUBCATEGORY" val="19"/>
  <p:tag name="KSO_WM_TEMPLATE_MASTER_TYPE" val="0"/>
  <p:tag name="KSO_WM_TEMPLATE_COLOR_TYPE" val="1"/>
  <p:tag name="KSO_WM_SLIDE_TYPE" val="title"/>
  <p:tag name="KSO_WM_SLIDE_SUBTYPE" val="defaultBlank"/>
  <p:tag name="KSO_WM_SLIDE_ITEM_CNT" val="0"/>
  <p:tag name="KSO_WM_SLIDE_INDEX" val="1"/>
  <p:tag name="KSO_WM_TAG_VERSION" val="1.0"/>
  <p:tag name="KSO_WM_BEAUTIFY_FLAG" val="#wm#"/>
  <p:tag name="KSO_WM_TEMPLATE_CATEGORY" val="custom"/>
  <p:tag name="KSO_WM_TEMPLATE_INDEX" val="20205081"/>
  <p:tag name="KSO_WM_SLIDE_LAYOUT" val="a_b"/>
  <p:tag name="KSO_WM_SLIDE_LAYOUT_CNT" val="1_1"/>
  <p:tag name="KSO_WM_UNIT_SHOW_EDIT_AREA_INDICATION" val="1"/>
  <p:tag name="KSO_WM_TEMPLATE_THUMBS_INDEX" val="1、4、7、12、13、14、15、16、17、18、20、24、25、28、33、36、40、43、44"/>
</p:tagLst>
</file>

<file path=ppt/tags/tag8.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80.xml><?xml version="1.0" encoding="utf-8"?>
<p:tagLst xmlns:a="http://schemas.openxmlformats.org/drawingml/2006/main" xmlns:r="http://schemas.openxmlformats.org/officeDocument/2006/relationships" xmlns:p="http://schemas.openxmlformats.org/presentationml/2006/main">
  <p:tag name="KSO_WM_SLIDE_ID" val="custom20205081_1"/>
  <p:tag name="KSO_WM_TEMPLATE_SUBCATEGORY" val="19"/>
  <p:tag name="KSO_WM_TEMPLATE_MASTER_TYPE" val="0"/>
  <p:tag name="KSO_WM_TEMPLATE_COLOR_TYPE" val="1"/>
  <p:tag name="KSO_WM_SLIDE_TYPE" val="title"/>
  <p:tag name="KSO_WM_SLIDE_SUBTYPE" val="defaultBlank"/>
  <p:tag name="KSO_WM_SLIDE_ITEM_CNT" val="0"/>
  <p:tag name="KSO_WM_SLIDE_INDEX" val="1"/>
  <p:tag name="KSO_WM_TAG_VERSION" val="1.0"/>
  <p:tag name="KSO_WM_BEAUTIFY_FLAG" val="#wm#"/>
  <p:tag name="KSO_WM_TEMPLATE_CATEGORY" val="custom"/>
  <p:tag name="KSO_WM_TEMPLATE_INDEX" val="20205081"/>
  <p:tag name="KSO_WM_SLIDE_LAYOUT" val="a_b"/>
  <p:tag name="KSO_WM_SLIDE_LAYOUT_CNT" val="1_1"/>
  <p:tag name="KSO_WM_UNIT_SHOW_EDIT_AREA_INDICATION" val="1"/>
  <p:tag name="KSO_WM_TEMPLATE_THUMBS_INDEX" val="1、4、7、12、13、14、15、16、17、18、20、24、25、28、33、36、40、43、44"/>
</p:tagLst>
</file>

<file path=ppt/tags/tag9.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heme/theme1.xml><?xml version="1.0" encoding="utf-8"?>
<a:theme xmlns:a="http://schemas.openxmlformats.org/drawingml/2006/main" name="第一PPT，www.1ppt.com">
  <a:themeElements>
    <a:clrScheme name="新版空白演示配色">
      <a:dk1>
        <a:srgbClr val="000000"/>
      </a:dk1>
      <a:lt1>
        <a:srgbClr val="FFFFFF"/>
      </a:lt1>
      <a:dk2>
        <a:srgbClr val="0F1423"/>
      </a:dk2>
      <a:lt2>
        <a:srgbClr val="FFFFFF"/>
      </a:lt2>
      <a:accent1>
        <a:srgbClr val="6096E6"/>
      </a:accent1>
      <a:accent2>
        <a:srgbClr val="58B6E5"/>
      </a:accent2>
      <a:accent3>
        <a:srgbClr val="56CA95"/>
      </a:accent3>
      <a:accent4>
        <a:srgbClr val="FFBA55"/>
      </a:accent4>
      <a:accent5>
        <a:srgbClr val="F18870"/>
      </a:accent5>
      <a:accent6>
        <a:srgbClr val="EC5F74"/>
      </a:accent6>
      <a:hlink>
        <a:srgbClr val="0563C1"/>
      </a:hlink>
      <a:folHlink>
        <a:srgbClr val="954D72"/>
      </a:folHlink>
    </a:clrScheme>
    <a:fontScheme name="Custom 7">
      <a:majorFont>
        <a:latin typeface="Be Vietnam Pro"/>
        <a:ea typeface="微软雅黑"/>
        <a:cs typeface=""/>
      </a:majorFont>
      <a:minorFont>
        <a:latin typeface="Be Vietnam Pro"/>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自定义设计方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Noto Sans S Chinese Medium"/>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Noto Sans S Chinese Medium"/>
        <a:ea typeface=""/>
        <a:cs typeface=""/>
        <a:font script="Jpan" typeface="ＭＳ Ｐゴシック"/>
        <a:font script="Hang" typeface="맑은 고딕"/>
        <a:font script="Hans" typeface="Noto Sans S Chinese Medium"/>
        <a:font script="Hant" typeface="新細明體"/>
        <a:font script="Arab" typeface="Noto Sans S Chinese Medium"/>
        <a:font script="Hebr" typeface="Noto Sans S Chinese Medium"/>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Noto Sans S Chinese Medium"/>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Noto Sans S Chinese Medium"/>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Noto Sans S Chinese Medium"/>
        <a:ea typeface=""/>
        <a:cs typeface=""/>
        <a:font script="Jpan" typeface="ＭＳ Ｐゴシック"/>
        <a:font script="Hang" typeface="맑은 고딕"/>
        <a:font script="Hans" typeface="Noto Sans S Chinese Medium"/>
        <a:font script="Hant" typeface="新細明體"/>
        <a:font script="Arab" typeface="Noto Sans S Chinese Medium"/>
        <a:font script="Hebr" typeface="Noto Sans S Chinese Medium"/>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Noto Sans S Chinese Medium"/>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254</TotalTime>
  <Words>1408</Words>
  <Application>Microsoft Office PowerPoint</Application>
  <PresentationFormat>Widescreen</PresentationFormat>
  <Paragraphs>152</Paragraphs>
  <Slides>11</Slides>
  <Notes>0</Notes>
  <HiddenSlides>0</HiddenSlides>
  <MMClips>0</MMClips>
  <ScaleCrop>false</ScaleCrop>
  <HeadingPairs>
    <vt:vector size="6" baseType="variant">
      <vt:variant>
        <vt:lpstr>Fonts Used</vt:lpstr>
      </vt:variant>
      <vt:variant>
        <vt:i4>8</vt:i4>
      </vt:variant>
      <vt:variant>
        <vt:lpstr>Theme</vt:lpstr>
      </vt:variant>
      <vt:variant>
        <vt:i4>2</vt:i4>
      </vt:variant>
      <vt:variant>
        <vt:lpstr>Slide Titles</vt:lpstr>
      </vt:variant>
      <vt:variant>
        <vt:i4>11</vt:i4>
      </vt:variant>
    </vt:vector>
  </HeadingPairs>
  <TitlesOfParts>
    <vt:vector size="21" baseType="lpstr">
      <vt:lpstr>微软雅黑</vt:lpstr>
      <vt:lpstr>宋体</vt:lpstr>
      <vt:lpstr>Arial</vt:lpstr>
      <vt:lpstr>Be Vietnam Pro</vt:lpstr>
      <vt:lpstr>Calibri</vt:lpstr>
      <vt:lpstr>Noto Sans S Chinese Medium</vt:lpstr>
      <vt:lpstr>Times New Roman</vt:lpstr>
      <vt:lpstr>Wingdings</vt:lpstr>
      <vt:lpstr>第一PPT，www.1ppt.com</vt:lpstr>
      <vt:lpstr>自定义设计方案</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Manager>第一PPT</Manager>
  <Company>第一PPT，www.1ppt.com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商业计划书</dc:title>
  <dc:creator>第一PPT</dc:creator>
  <cp:keywords>www.1ppt.com</cp:keywords>
  <dc:description>www.1ppt.com</dc:description>
  <cp:lastModifiedBy>hp</cp:lastModifiedBy>
  <cp:revision>218</cp:revision>
  <dcterms:created xsi:type="dcterms:W3CDTF">2019-06-19T02:08:00Z</dcterms:created>
  <dcterms:modified xsi:type="dcterms:W3CDTF">2024-11-06T01:39:32Z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2052-11.1.0.10228</vt:lpwstr>
  </property>
</Properties>
</file>