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0" r:id="rId2"/>
    <p:sldId id="282" r:id="rId3"/>
    <p:sldId id="283" r:id="rId4"/>
    <p:sldId id="256" r:id="rId5"/>
    <p:sldId id="284" r:id="rId6"/>
    <p:sldId id="285" r:id="rId7"/>
    <p:sldId id="259" r:id="rId8"/>
    <p:sldId id="291" r:id="rId9"/>
    <p:sldId id="286" r:id="rId10"/>
    <p:sldId id="287" r:id="rId11"/>
    <p:sldId id="288" r:id="rId12"/>
    <p:sldId id="289" r:id="rId13"/>
    <p:sldId id="290" r:id="rId14"/>
    <p:sldId id="292" r:id="rId15"/>
    <p:sldId id="294" r:id="rId16"/>
    <p:sldId id="296" r:id="rId17"/>
    <p:sldId id="295" r:id="rId18"/>
    <p:sldId id="297" r:id="rId19"/>
    <p:sldId id="298" r:id="rId20"/>
    <p:sldId id="299" r:id="rId21"/>
    <p:sldId id="302" r:id="rId22"/>
    <p:sldId id="301" r:id="rId23"/>
    <p:sldId id="303" r:id="rId24"/>
    <p:sldId id="277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/>
  <p:cmAuthor id="2" name="Hu Xuhang" initials="HX" lastIdx="0" clrIdx="1"/>
  <p:cmAuthor id="3" name="fafa" initials="f" lastIdx="0" clrIdx="1"/>
  <p:cmAuthor id="4" name="王习习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0B15E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Bold"/>
              <a:ea typeface="思源黑体 CN Bold"/>
              <a:cs typeface="思源黑体 CN Bold" panose="020B08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Bold" panose="020B0800000000000000" charset="-122"/>
              </a:rPr>
              <a:t>2024/11/7</a:t>
            </a:fld>
            <a:endParaRPr lang="zh-CN" altLang="en-US">
              <a:cs typeface="思源黑体 CN Bold" panose="020B08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Bold"/>
              <a:ea typeface="思源黑体 CN Bold"/>
              <a:cs typeface="思源黑体 CN Bold" panose="020B08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Bold" panose="020B0800000000000000" charset="-122"/>
              </a:rPr>
              <a:t>‹#›</a:t>
            </a:fld>
            <a:endParaRPr lang="zh-CN" altLang="en-US"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/>
                <a:ea typeface="思源黑体 CN Bold"/>
                <a:cs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/>
                <a:ea typeface="思源黑体 CN Bold"/>
                <a:cs typeface="思源黑体 CN Bold" panose="020B08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/>
                <a:ea typeface="思源黑体 CN Bold"/>
                <a:cs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/>
                <a:ea typeface="思源黑体 CN Bold"/>
                <a:cs typeface="思源黑体 CN Bold" panose="020B08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/>
        <a:cs typeface="思源黑体 CN Bold" panose="020B08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/>
        <a:cs typeface="思源黑体 CN Bold" panose="020B08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/>
        <a:cs typeface="思源黑体 CN Bold" panose="020B08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/>
        <a:cs typeface="思源黑体 CN Bold" panose="020B08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/>
        <a:ea typeface="思源黑体 CN Bold"/>
        <a:cs typeface="思源黑体 CN Bold" panose="020B08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8BE4A-8700-C27E-5B4E-AD28DD11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531BFA-3499-E024-0290-78730A54D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2CF1F4-940A-FEC8-1D21-0E3E87C67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6D8408-EB06-34B7-0116-6910F7564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3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05A8C-0FD3-D1E7-DFAC-07D758EB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2F2EC2-65B3-B371-0172-1251C703B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593CDD8-C581-5854-D880-F453C6D1D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67317F-29E0-66CD-F8B9-C01B1029B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5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D221E-FBA6-74EC-D62C-9F483B67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9DD036-003A-5788-BC9C-E2C799787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14A773-6954-4151-8B71-74787B5E8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C7E444-BBFE-BB6C-AD18-DDE3038BC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22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65692-9017-6F1D-0A4B-DA28747E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782BCD6-CA7C-6DCB-ED95-1294413C9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DCFA51-1F57-2125-3C09-2A434AF2D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9E1A08-172B-C7AC-A35E-A175A6FF0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64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7B35C-8876-F5BB-C44C-A790DB610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677011-454E-FE8C-C34D-5ECB21E7C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D3B103-EB16-653C-8DD7-F9E7D9A2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B107-4A2C-3800-3303-878BC1390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37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A88D-C544-B132-9900-9F80B7F03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25042E-BCAD-883A-D189-7191D8922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D8BE93-4453-ECF0-76F2-E3BC5418A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90000D-07FF-11EB-7462-845DC6920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0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2F28-BADD-6947-9D9A-A3BC334D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7DD2B2-99B7-0ADD-0C6D-EAD4978F9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53DFAFA-7C07-11DA-802D-A5892991D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B7B403-3540-358C-9902-87682FB44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18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 chính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phụ đề chính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vi-VN" altLang="vi-VN" sz="42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Bold"/>
                <a:ea typeface="思源黑体 CN Bold"/>
                <a:cs typeface="思源黑体 CN Bold" panose="020B0800000000000000" charset="-122"/>
              </a:defRPr>
            </a:lvl1pPr>
          </a:lstStyle>
          <a:p>
            <a:fld id="{D997B5FA-0921-464F-AAE1-844C04324D75}" type="datetimeFigureOut">
              <a:rPr lang="vi-VN" altLang="vi-VN" smtClean="0">
                <a:latin typeface="Noto Sans"/>
                <a:ea typeface="Noto Sans"/>
              </a:rPr>
              <a:t>07/11/2024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Bold"/>
                <a:ea typeface="思源黑体 CN Bold"/>
                <a:cs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Bold"/>
                <a:ea typeface="思源黑体 CN Bold"/>
                <a:cs typeface="思源黑体 CN Bold" panose="020B0800000000000000" charset="-122"/>
              </a:defRPr>
            </a:lvl1pPr>
          </a:lstStyle>
          <a:p>
            <a:fld id="{565CE74E-AB26-4998-AD42-012C4C1AD076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/>
          <a:ea typeface="思源黑体 CN Bold"/>
          <a:cs typeface="思源黑体 CN Bold" panose="020B08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/>
          <a:ea typeface="思源黑体 CN Bold"/>
          <a:cs typeface="思源黑体 CN Bold" panose="020B08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/>
          <a:ea typeface="思源黑体 CN Bold"/>
          <a:cs typeface="思源黑体 CN Bold" panose="020B08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/>
          <a:ea typeface="思源黑体 CN Bold"/>
          <a:cs typeface="思源黑体 CN Bold" panose="020B08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/>
          <a:ea typeface="思源黑体 CN Bold"/>
          <a:cs typeface="思源黑体 CN Bold" panose="020B08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/>
          <a:ea typeface="思源黑体 CN Bold"/>
          <a:cs typeface="思源黑体 CN Bold" panose="020B08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12" Type="http://schemas.openxmlformats.org/officeDocument/2006/relationships/hyperlink" Target="http://www.w3schools.com/html/tryit.asp?filename=tryhtml_default_defaul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03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BDE9B-1E6E-2101-C3A3-CB0FABF4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0">
            <a:extLst>
              <a:ext uri="{FF2B5EF4-FFF2-40B4-BE49-F238E27FC236}">
                <a16:creationId xmlns:a16="http://schemas.microsoft.com/office/drawing/2014/main" id="{90E4BB15-1FCD-5077-056E-0C05906664E7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C5836-03D7-808C-6ABA-200874D73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22" y="0"/>
            <a:ext cx="427467" cy="4943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528BC8-E1D1-A7A4-F8C7-C1E7B297B3F1}"/>
              </a:ext>
            </a:extLst>
          </p:cNvPr>
          <p:cNvSpPr/>
          <p:nvPr/>
        </p:nvSpPr>
        <p:spPr>
          <a:xfrm>
            <a:off x="-474562" y="392427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433F0-49DD-6AD4-B829-7A27C64FC3B0}"/>
              </a:ext>
            </a:extLst>
          </p:cNvPr>
          <p:cNvSpPr/>
          <p:nvPr/>
        </p:nvSpPr>
        <p:spPr>
          <a:xfrm>
            <a:off x="-183266" y="706871"/>
            <a:ext cx="6016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40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3F3E1-F43A-A7FB-05C8-E90566C81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97" b="94203" l="7639" r="93750">
                        <a14:foregroundMark x1="27083" y1="11232" x2="27083" y2="11232"/>
                        <a14:foregroundMark x1="93750" y1="44928" x2="93750" y2="44928"/>
                        <a14:foregroundMark x1="70486" y1="92029" x2="70486" y2="92029"/>
                        <a14:foregroundMark x1="46875" y1="94203" x2="46875" y2="94203"/>
                        <a14:foregroundMark x1="56597" y1="90942" x2="56597" y2="90942"/>
                        <a14:foregroundMark x1="17361" y1="48913" x2="17361" y2="48913"/>
                        <a14:foregroundMark x1="7986" y1="34058" x2="7986" y2="34058"/>
                        <a14:foregroundMark x1="91319" y1="51087" x2="91319" y2="51087"/>
                        <a14:foregroundMark x1="92361" y1="46377" x2="92361" y2="46377"/>
                        <a14:foregroundMark x1="55903" y1="5797" x2="55903" y2="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59516"/>
            <a:ext cx="937549" cy="898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775BB-71D5-9897-C8FF-AA17155745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531" y="5461786"/>
            <a:ext cx="3165041" cy="129537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078AF3-D9A1-3611-3DA8-BAAFB271DC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9305" y="5531799"/>
            <a:ext cx="2673753" cy="124517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ABE5C-8B94-11C9-2F2C-28940C3807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71" y="1835374"/>
            <a:ext cx="5047323" cy="3419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EEE93-707D-E160-5AC6-7249EADAFB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5805" y="1909450"/>
            <a:ext cx="5399685" cy="3345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659112-E8D9-3717-BD0D-832D3E7442C2}"/>
              </a:ext>
            </a:extLst>
          </p:cNvPr>
          <p:cNvSpPr txBox="1"/>
          <p:nvPr/>
        </p:nvSpPr>
        <p:spPr>
          <a:xfrm>
            <a:off x="601883" y="1377387"/>
            <a:ext cx="380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Danh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D76CC-39E4-377D-D09C-A8284855F31E}"/>
              </a:ext>
            </a:extLst>
          </p:cNvPr>
          <p:cNvSpPr txBox="1"/>
          <p:nvPr/>
        </p:nvSpPr>
        <p:spPr>
          <a:xfrm>
            <a:off x="6136512" y="1425613"/>
            <a:ext cx="459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Danh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41EBB6-002E-9733-C4CA-3E32D452078C}"/>
              </a:ext>
            </a:extLst>
          </p:cNvPr>
          <p:cNvCxnSpPr/>
          <p:nvPr/>
        </p:nvCxnSpPr>
        <p:spPr>
          <a:xfrm>
            <a:off x="5903089" y="1666754"/>
            <a:ext cx="0" cy="50349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D45467-5537-8A69-9007-5F79EA04F3CE}"/>
              </a:ext>
            </a:extLst>
          </p:cNvPr>
          <p:cNvSpPr/>
          <p:nvPr/>
        </p:nvSpPr>
        <p:spPr>
          <a:xfrm>
            <a:off x="716280" y="1905000"/>
            <a:ext cx="518160" cy="41148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DEEBA-80E2-A183-060E-E71EFC78C34A}"/>
              </a:ext>
            </a:extLst>
          </p:cNvPr>
          <p:cNvSpPr/>
          <p:nvPr/>
        </p:nvSpPr>
        <p:spPr>
          <a:xfrm>
            <a:off x="701040" y="4145280"/>
            <a:ext cx="838200" cy="39624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83F147-0AEE-47DE-4025-75F045B529E4}"/>
              </a:ext>
            </a:extLst>
          </p:cNvPr>
          <p:cNvSpPr/>
          <p:nvPr/>
        </p:nvSpPr>
        <p:spPr>
          <a:xfrm>
            <a:off x="6278880" y="2011680"/>
            <a:ext cx="518160" cy="41148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674E95-2C30-F77C-2185-3DBDCBD27EA7}"/>
              </a:ext>
            </a:extLst>
          </p:cNvPr>
          <p:cNvSpPr/>
          <p:nvPr/>
        </p:nvSpPr>
        <p:spPr>
          <a:xfrm>
            <a:off x="6248400" y="4373880"/>
            <a:ext cx="838200" cy="39624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5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84FCC-C180-28B8-56CA-001239BE9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0">
            <a:extLst>
              <a:ext uri="{FF2B5EF4-FFF2-40B4-BE49-F238E27FC236}">
                <a16:creationId xmlns:a16="http://schemas.microsoft.com/office/drawing/2014/main" id="{F30DD8F9-5C1B-CF8D-DE78-F9387981027C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184524-2202-BF6D-3DA5-12C365628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22" y="0"/>
            <a:ext cx="427467" cy="4943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01DC52-F019-4F11-F043-B8F3D4989FD2}"/>
              </a:ext>
            </a:extLst>
          </p:cNvPr>
          <p:cNvSpPr/>
          <p:nvPr/>
        </p:nvSpPr>
        <p:spPr>
          <a:xfrm>
            <a:off x="-474562" y="392427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EE29C8-8469-D7F5-67F4-DC81E537210A}"/>
              </a:ext>
            </a:extLst>
          </p:cNvPr>
          <p:cNvSpPr/>
          <p:nvPr/>
        </p:nvSpPr>
        <p:spPr>
          <a:xfrm>
            <a:off x="175551" y="718446"/>
            <a:ext cx="6016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40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4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endParaRPr lang="en-GB" sz="2400" b="0" u="sng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E917B-1D5E-FF9D-3B07-2268C9E67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97" b="94203" l="7639" r="93750">
                        <a14:foregroundMark x1="27083" y1="11232" x2="27083" y2="11232"/>
                        <a14:foregroundMark x1="93750" y1="44928" x2="93750" y2="44928"/>
                        <a14:foregroundMark x1="70486" y1="92029" x2="70486" y2="92029"/>
                        <a14:foregroundMark x1="46875" y1="94203" x2="46875" y2="94203"/>
                        <a14:foregroundMark x1="56597" y1="90942" x2="56597" y2="90942"/>
                        <a14:foregroundMark x1="17361" y1="48913" x2="17361" y2="48913"/>
                        <a14:foregroundMark x1="7986" y1="34058" x2="7986" y2="34058"/>
                        <a14:foregroundMark x1="91319" y1="51087" x2="91319" y2="51087"/>
                        <a14:foregroundMark x1="92361" y1="46377" x2="92361" y2="46377"/>
                        <a14:foregroundMark x1="55903" y1="5797" x2="55903" y2="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59516"/>
            <a:ext cx="937549" cy="898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20C342-C746-6073-A69C-52BB62B1D830}"/>
              </a:ext>
            </a:extLst>
          </p:cNvPr>
          <p:cNvSpPr txBox="1"/>
          <p:nvPr/>
        </p:nvSpPr>
        <p:spPr>
          <a:xfrm>
            <a:off x="6822849" y="2102336"/>
            <a:ext cx="520738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2AD7F-6B51-C45E-290E-20FEC70056E3}"/>
              </a:ext>
            </a:extLst>
          </p:cNvPr>
          <p:cNvSpPr txBox="1"/>
          <p:nvPr/>
        </p:nvSpPr>
        <p:spPr>
          <a:xfrm>
            <a:off x="99391" y="1814027"/>
            <a:ext cx="663933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&lt;dl&gt;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&lt;dt&gt;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&lt;dt&gt;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&lt;dd&gt;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&lt;/dl&gt;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AD116-2710-FE38-41AC-E6BD0F903803}"/>
              </a:ext>
            </a:extLst>
          </p:cNvPr>
          <p:cNvSpPr/>
          <p:nvPr/>
        </p:nvSpPr>
        <p:spPr>
          <a:xfrm>
            <a:off x="234216" y="3744443"/>
            <a:ext cx="6425001" cy="752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DB988-7C06-DC4F-CD02-B6E3476AD04A}"/>
              </a:ext>
            </a:extLst>
          </p:cNvPr>
          <p:cNvSpPr/>
          <p:nvPr/>
        </p:nvSpPr>
        <p:spPr>
          <a:xfrm>
            <a:off x="6916878" y="3657600"/>
            <a:ext cx="5046562" cy="682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1EBD33-2274-7EB6-A879-FDFE16BCF156}"/>
              </a:ext>
            </a:extLst>
          </p:cNvPr>
          <p:cNvSpPr txBox="1"/>
          <p:nvPr/>
        </p:nvSpPr>
        <p:spPr>
          <a:xfrm>
            <a:off x="12534950" y="1465469"/>
            <a:ext cx="390708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&lt;dl&gt;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&lt;/dl&gt;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505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166F6-BD57-143F-7D1B-403F02E0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0">
            <a:extLst>
              <a:ext uri="{FF2B5EF4-FFF2-40B4-BE49-F238E27FC236}">
                <a16:creationId xmlns:a16="http://schemas.microsoft.com/office/drawing/2014/main" id="{82E083C9-51B6-6487-DB1F-44CCE118DE9E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5FBD10-8D65-25D2-91EC-A0532AF5A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22" y="0"/>
            <a:ext cx="427467" cy="4943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69E7A69-F7D6-2153-723F-DD3F9B7EA569}"/>
              </a:ext>
            </a:extLst>
          </p:cNvPr>
          <p:cNvSpPr/>
          <p:nvPr/>
        </p:nvSpPr>
        <p:spPr>
          <a:xfrm>
            <a:off x="-474562" y="392427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6A00C4-56D3-EAE1-AE94-157E2B21AE12}"/>
              </a:ext>
            </a:extLst>
          </p:cNvPr>
          <p:cNvSpPr/>
          <p:nvPr/>
        </p:nvSpPr>
        <p:spPr>
          <a:xfrm>
            <a:off x="175551" y="718446"/>
            <a:ext cx="6016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40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4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endParaRPr lang="en-GB" sz="2400" b="0" u="sng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82326-6028-2D3C-1BAB-941B3858E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97" b="94203" l="7639" r="93750">
                        <a14:foregroundMark x1="27083" y1="11232" x2="27083" y2="11232"/>
                        <a14:foregroundMark x1="93750" y1="44928" x2="93750" y2="44928"/>
                        <a14:foregroundMark x1="70486" y1="92029" x2="70486" y2="92029"/>
                        <a14:foregroundMark x1="46875" y1="94203" x2="46875" y2="94203"/>
                        <a14:foregroundMark x1="56597" y1="90942" x2="56597" y2="90942"/>
                        <a14:foregroundMark x1="17361" y1="48913" x2="17361" y2="48913"/>
                        <a14:foregroundMark x1="7986" y1="34058" x2="7986" y2="34058"/>
                        <a14:foregroundMark x1="91319" y1="51087" x2="91319" y2="51087"/>
                        <a14:foregroundMark x1="92361" y1="46377" x2="92361" y2="46377"/>
                        <a14:foregroundMark x1="55903" y1="5797" x2="55903" y2="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59516"/>
            <a:ext cx="937549" cy="898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BD0D3-1635-A004-654E-BA99A014742A}"/>
              </a:ext>
            </a:extLst>
          </p:cNvPr>
          <p:cNvSpPr txBox="1"/>
          <p:nvPr/>
        </p:nvSpPr>
        <p:spPr>
          <a:xfrm>
            <a:off x="332559" y="1814027"/>
            <a:ext cx="624186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&lt;dl&gt;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&lt;dt&gt;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&lt;dt&gt;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&lt;/dl&gt;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FE60E-3E87-8424-1EDA-969F3EB4FE1D}"/>
              </a:ext>
            </a:extLst>
          </p:cNvPr>
          <p:cNvSpPr txBox="1"/>
          <p:nvPr/>
        </p:nvSpPr>
        <p:spPr>
          <a:xfrm>
            <a:off x="6860980" y="1465468"/>
            <a:ext cx="490898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&lt;dl&gt;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&lt;dt&gt;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&lt;/dt&gt;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&lt;dd&gt;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&lt;/dd&gt;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&lt;/dl&gt;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827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E6F7A-F1FA-51B6-B079-9E868AD8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0">
            <a:extLst>
              <a:ext uri="{FF2B5EF4-FFF2-40B4-BE49-F238E27FC236}">
                <a16:creationId xmlns:a16="http://schemas.microsoft.com/office/drawing/2014/main" id="{D881A61F-72CC-9061-9087-BEDE84F5559E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A3DB3B-815D-C9CF-8AE5-94A9110F8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22" y="0"/>
            <a:ext cx="427467" cy="4943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839CC9C-43C9-DFA2-2B54-750800212C62}"/>
              </a:ext>
            </a:extLst>
          </p:cNvPr>
          <p:cNvSpPr/>
          <p:nvPr/>
        </p:nvSpPr>
        <p:spPr>
          <a:xfrm>
            <a:off x="-474562" y="392427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" name="Picture 2" descr="A computer screen with a file&#10;&#10;Description automatically generated">
            <a:extLst>
              <a:ext uri="{FF2B5EF4-FFF2-40B4-BE49-F238E27FC236}">
                <a16:creationId xmlns:a16="http://schemas.microsoft.com/office/drawing/2014/main" id="{A56BCE64-2F1A-FCD2-4FD9-F8E357F37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36" y="87493"/>
            <a:ext cx="822020" cy="822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4EAC62-6691-99FF-CD7F-B07C35F87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46" y="1048039"/>
            <a:ext cx="1169269" cy="1128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8F2CFD-4AA2-A3A7-FE50-C7DA009C0333}"/>
              </a:ext>
            </a:extLst>
          </p:cNvPr>
          <p:cNvSpPr txBox="1"/>
          <p:nvPr/>
        </p:nvSpPr>
        <p:spPr>
          <a:xfrm>
            <a:off x="1406323" y="1106308"/>
            <a:ext cx="1028410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/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3,…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2B41F5-A7C4-26E1-AA54-4D4CAAA6E6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680" y="2916304"/>
            <a:ext cx="4058986" cy="311410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DE4500-3A4F-D5F1-0737-9B00A25E44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1290" y="2554352"/>
            <a:ext cx="5253895" cy="3834874"/>
          </a:xfrm>
          <a:prstGeom prst="rect">
            <a:avLst/>
          </a:prstGeom>
          <a:ln w="28575">
            <a:solidFill>
              <a:srgbClr val="E0B15E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507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>
            <a:extLst>
              <a:ext uri="{FF2B5EF4-FFF2-40B4-BE49-F238E27FC236}">
                <a16:creationId xmlns:a16="http://schemas.microsoft.com/office/drawing/2014/main" id="{3A6B19F6-706D-F8F9-1260-BDFCAAC0DBDB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50979-BB56-0B0E-2115-4446CB23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FDC86E-64D6-5A6F-97A9-901B14FFF24B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0F563521-0670-9575-4A92-F12C152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44926"/>
              </p:ext>
            </p:extLst>
          </p:nvPr>
        </p:nvGraphicFramePr>
        <p:xfrm>
          <a:off x="2304817" y="2568868"/>
          <a:ext cx="6469296" cy="155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7324">
                  <a:extLst>
                    <a:ext uri="{9D8B030D-6E8A-4147-A177-3AD203B41FA5}">
                      <a16:colId xmlns:a16="http://schemas.microsoft.com/office/drawing/2014/main" val="1238804191"/>
                    </a:ext>
                  </a:extLst>
                </a:gridCol>
                <a:gridCol w="1617324">
                  <a:extLst>
                    <a:ext uri="{9D8B030D-6E8A-4147-A177-3AD203B41FA5}">
                      <a16:colId xmlns:a16="http://schemas.microsoft.com/office/drawing/2014/main" val="3411380322"/>
                    </a:ext>
                  </a:extLst>
                </a:gridCol>
                <a:gridCol w="1617324">
                  <a:extLst>
                    <a:ext uri="{9D8B030D-6E8A-4147-A177-3AD203B41FA5}">
                      <a16:colId xmlns:a16="http://schemas.microsoft.com/office/drawing/2014/main" val="2669807159"/>
                    </a:ext>
                  </a:extLst>
                </a:gridCol>
                <a:gridCol w="1617324">
                  <a:extLst>
                    <a:ext uri="{9D8B030D-6E8A-4147-A177-3AD203B41FA5}">
                      <a16:colId xmlns:a16="http://schemas.microsoft.com/office/drawing/2014/main" val="3944596364"/>
                    </a:ext>
                  </a:extLst>
                </a:gridCol>
              </a:tblGrid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47828"/>
                  </a:ext>
                </a:extLst>
              </a:tr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04126"/>
                  </a:ext>
                </a:extLst>
              </a:tr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879373"/>
                  </a:ext>
                </a:extLst>
              </a:tr>
            </a:tbl>
          </a:graphicData>
        </a:graphic>
      </p:graphicFrame>
      <p:sp>
        <p:nvSpPr>
          <p:cNvPr id="18" name="Callout: Line 5">
            <a:extLst>
              <a:ext uri="{FF2B5EF4-FFF2-40B4-BE49-F238E27FC236}">
                <a16:creationId xmlns:a16="http://schemas.microsoft.com/office/drawing/2014/main" id="{97D16B9C-9916-3F0A-360A-8D1E2D22FAB7}"/>
              </a:ext>
            </a:extLst>
          </p:cNvPr>
          <p:cNvSpPr/>
          <p:nvPr/>
        </p:nvSpPr>
        <p:spPr>
          <a:xfrm>
            <a:off x="2962804" y="1798720"/>
            <a:ext cx="884046" cy="442789"/>
          </a:xfrm>
          <a:prstGeom prst="borderCallout1">
            <a:avLst>
              <a:gd name="adj1" fmla="val 101779"/>
              <a:gd name="adj2" fmla="val 48182"/>
              <a:gd name="adj3" fmla="val 178499"/>
              <a:gd name="adj4" fmla="val 48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llout: Line 6">
            <a:extLst>
              <a:ext uri="{FF2B5EF4-FFF2-40B4-BE49-F238E27FC236}">
                <a16:creationId xmlns:a16="http://schemas.microsoft.com/office/drawing/2014/main" id="{3AB33254-D93E-A452-23A3-467041F09384}"/>
              </a:ext>
            </a:extLst>
          </p:cNvPr>
          <p:cNvSpPr/>
          <p:nvPr/>
        </p:nvSpPr>
        <p:spPr>
          <a:xfrm>
            <a:off x="9224276" y="3138014"/>
            <a:ext cx="884046" cy="442789"/>
          </a:xfrm>
          <a:prstGeom prst="borderCallout1">
            <a:avLst>
              <a:gd name="adj1" fmla="val 48555"/>
              <a:gd name="adj2" fmla="val -1935"/>
              <a:gd name="adj3" fmla="val 48632"/>
              <a:gd name="adj4" fmla="val -51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llout: Line 8">
            <a:extLst>
              <a:ext uri="{FF2B5EF4-FFF2-40B4-BE49-F238E27FC236}">
                <a16:creationId xmlns:a16="http://schemas.microsoft.com/office/drawing/2014/main" id="{02B7E9D8-F310-0FF5-D307-385C6A0D07EA}"/>
              </a:ext>
            </a:extLst>
          </p:cNvPr>
          <p:cNvSpPr/>
          <p:nvPr/>
        </p:nvSpPr>
        <p:spPr>
          <a:xfrm>
            <a:off x="5716087" y="4409068"/>
            <a:ext cx="1494708" cy="442789"/>
          </a:xfrm>
          <a:prstGeom prst="borderCallout1">
            <a:avLst>
              <a:gd name="adj1" fmla="val -411"/>
              <a:gd name="adj2" fmla="val 52447"/>
              <a:gd name="adj3" fmla="val -113169"/>
              <a:gd name="adj4" fmla="val 52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llout: Line 13">
            <a:extLst>
              <a:ext uri="{FF2B5EF4-FFF2-40B4-BE49-F238E27FC236}">
                <a16:creationId xmlns:a16="http://schemas.microsoft.com/office/drawing/2014/main" id="{384B1343-721F-C735-F447-D5A067877EBA}"/>
              </a:ext>
            </a:extLst>
          </p:cNvPr>
          <p:cNvSpPr/>
          <p:nvPr/>
        </p:nvSpPr>
        <p:spPr>
          <a:xfrm>
            <a:off x="5718571" y="1798720"/>
            <a:ext cx="1494708" cy="442789"/>
          </a:xfrm>
          <a:prstGeom prst="borderCallout1">
            <a:avLst>
              <a:gd name="adj1" fmla="val 103908"/>
              <a:gd name="adj2" fmla="val 51186"/>
              <a:gd name="adj3" fmla="val 204046"/>
              <a:gd name="adj4" fmla="val 51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2EC3EC-139A-17EB-638B-F5EFD3D0B9F2}"/>
              </a:ext>
            </a:extLst>
          </p:cNvPr>
          <p:cNvSpPr/>
          <p:nvPr/>
        </p:nvSpPr>
        <p:spPr>
          <a:xfrm>
            <a:off x="3846850" y="1804096"/>
            <a:ext cx="1215804" cy="442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47D12-2502-78FA-60D1-9DCA3529AEB2}"/>
              </a:ext>
            </a:extLst>
          </p:cNvPr>
          <p:cNvSpPr/>
          <p:nvPr/>
        </p:nvSpPr>
        <p:spPr>
          <a:xfrm>
            <a:off x="10108322" y="3138014"/>
            <a:ext cx="897932" cy="442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19651F-A002-9F70-2257-46B59A10264F}"/>
              </a:ext>
            </a:extLst>
          </p:cNvPr>
          <p:cNvSpPr/>
          <p:nvPr/>
        </p:nvSpPr>
        <p:spPr>
          <a:xfrm>
            <a:off x="7213279" y="1804096"/>
            <a:ext cx="884046" cy="442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A26801-7689-9F54-295A-E104E42AA299}"/>
              </a:ext>
            </a:extLst>
          </p:cNvPr>
          <p:cNvSpPr/>
          <p:nvPr/>
        </p:nvSpPr>
        <p:spPr>
          <a:xfrm>
            <a:off x="7210795" y="4413412"/>
            <a:ext cx="884046" cy="442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&lt;td&gt;</a:t>
            </a:r>
          </a:p>
        </p:txBody>
      </p:sp>
    </p:spTree>
    <p:extLst>
      <p:ext uri="{BB962C8B-B14F-4D97-AF65-F5344CB8AC3E}">
        <p14:creationId xmlns:p14="http://schemas.microsoft.com/office/powerpoint/2010/main" val="39229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84F4B-1928-7308-E11B-29FF119BA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>
            <a:extLst>
              <a:ext uri="{FF2B5EF4-FFF2-40B4-BE49-F238E27FC236}">
                <a16:creationId xmlns:a16="http://schemas.microsoft.com/office/drawing/2014/main" id="{8ABFDD37-C9F5-36D3-6103-DBC7D251A0B6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B4EF9-09B4-9F8B-499E-DDE62957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8658FD-0282-7AD7-708F-7D67B5A992FD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023F713-0CB7-0DBC-0298-31B50AA36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12233"/>
              </p:ext>
            </p:extLst>
          </p:nvPr>
        </p:nvGraphicFramePr>
        <p:xfrm>
          <a:off x="313969" y="2464695"/>
          <a:ext cx="6561394" cy="1550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348">
                  <a:extLst>
                    <a:ext uri="{9D8B030D-6E8A-4147-A177-3AD203B41FA5}">
                      <a16:colId xmlns:a16="http://schemas.microsoft.com/office/drawing/2014/main" val="1238804191"/>
                    </a:ext>
                  </a:extLst>
                </a:gridCol>
                <a:gridCol w="1396652">
                  <a:extLst>
                    <a:ext uri="{9D8B030D-6E8A-4147-A177-3AD203B41FA5}">
                      <a16:colId xmlns:a16="http://schemas.microsoft.com/office/drawing/2014/main" val="3411380322"/>
                    </a:ext>
                  </a:extLst>
                </a:gridCol>
                <a:gridCol w="1316585">
                  <a:extLst>
                    <a:ext uri="{9D8B030D-6E8A-4147-A177-3AD203B41FA5}">
                      <a16:colId xmlns:a16="http://schemas.microsoft.com/office/drawing/2014/main" val="2669807159"/>
                    </a:ext>
                  </a:extLst>
                </a:gridCol>
                <a:gridCol w="2207809">
                  <a:extLst>
                    <a:ext uri="{9D8B030D-6E8A-4147-A177-3AD203B41FA5}">
                      <a16:colId xmlns:a16="http://schemas.microsoft.com/office/drawing/2014/main" val="3944596364"/>
                    </a:ext>
                  </a:extLst>
                </a:gridCol>
              </a:tblGrid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Món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ăn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Đơn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giá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lượng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Thành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tiền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5947828"/>
                  </a:ext>
                </a:extLst>
              </a:tr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Thịt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xiên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10k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30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04126"/>
                  </a:ext>
                </a:extLst>
              </a:tr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Cá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viên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5k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30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879373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ADBDD611-6BC1-C7AA-9716-F5A9828515AD}"/>
              </a:ext>
            </a:extLst>
          </p:cNvPr>
          <p:cNvSpPr/>
          <p:nvPr/>
        </p:nvSpPr>
        <p:spPr>
          <a:xfrm>
            <a:off x="7342404" y="588754"/>
            <a:ext cx="1215804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406371-534A-FB65-8EBE-39A779AAD19F}"/>
              </a:ext>
            </a:extLst>
          </p:cNvPr>
          <p:cNvSpPr/>
          <p:nvPr/>
        </p:nvSpPr>
        <p:spPr>
          <a:xfrm>
            <a:off x="7828108" y="2570854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344C58-6721-0180-53CA-054DEDFDD738}"/>
              </a:ext>
            </a:extLst>
          </p:cNvPr>
          <p:cNvSpPr/>
          <p:nvPr/>
        </p:nvSpPr>
        <p:spPr>
          <a:xfrm>
            <a:off x="8185552" y="1422131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16BF86-89C6-207A-1578-EAC8B6E23BBF}"/>
              </a:ext>
            </a:extLst>
          </p:cNvPr>
          <p:cNvSpPr/>
          <p:nvPr/>
        </p:nvSpPr>
        <p:spPr>
          <a:xfrm>
            <a:off x="8217792" y="3255941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79ECD-C97B-A1D4-FFC4-9BDB4155E90D}"/>
              </a:ext>
            </a:extLst>
          </p:cNvPr>
          <p:cNvSpPr/>
          <p:nvPr/>
        </p:nvSpPr>
        <p:spPr>
          <a:xfrm>
            <a:off x="7263311" y="6285429"/>
            <a:ext cx="145242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F9FDBC-819F-D617-BE44-A7080B3B7F4F}"/>
              </a:ext>
            </a:extLst>
          </p:cNvPr>
          <p:cNvSpPr/>
          <p:nvPr/>
        </p:nvSpPr>
        <p:spPr>
          <a:xfrm>
            <a:off x="7783740" y="1056501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89135A-0575-0E87-5810-0C8E17B8EA6F}"/>
              </a:ext>
            </a:extLst>
          </p:cNvPr>
          <p:cNvSpPr/>
          <p:nvPr/>
        </p:nvSpPr>
        <p:spPr>
          <a:xfrm>
            <a:off x="7864761" y="2885299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5DF85-F8EB-6003-1DBA-6FEFA99825C2}"/>
              </a:ext>
            </a:extLst>
          </p:cNvPr>
          <p:cNvSpPr/>
          <p:nvPr/>
        </p:nvSpPr>
        <p:spPr>
          <a:xfrm>
            <a:off x="7912989" y="5942944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41F29-0F38-D997-EFAA-4E17BD17307C}"/>
              </a:ext>
            </a:extLst>
          </p:cNvPr>
          <p:cNvSpPr/>
          <p:nvPr/>
        </p:nvSpPr>
        <p:spPr>
          <a:xfrm>
            <a:off x="10174148" y="1412484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71BCD-7ED5-42B2-4E6A-841E76220E23}"/>
              </a:ext>
            </a:extLst>
          </p:cNvPr>
          <p:cNvSpPr/>
          <p:nvPr/>
        </p:nvSpPr>
        <p:spPr>
          <a:xfrm>
            <a:off x="10245286" y="3315740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1DB55F-70DE-DEB1-C7A2-5E8F1F71FA76}"/>
              </a:ext>
            </a:extLst>
          </p:cNvPr>
          <p:cNvSpPr txBox="1"/>
          <p:nvPr/>
        </p:nvSpPr>
        <p:spPr>
          <a:xfrm>
            <a:off x="9097701" y="1446836"/>
            <a:ext cx="1226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E82711-B6F7-DD7D-9709-0D0B575C68AA}"/>
              </a:ext>
            </a:extLst>
          </p:cNvPr>
          <p:cNvSpPr/>
          <p:nvPr/>
        </p:nvSpPr>
        <p:spPr>
          <a:xfrm>
            <a:off x="8175908" y="1667131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AF9D36-005B-753F-ADE8-F35BEFA383AE}"/>
              </a:ext>
            </a:extLst>
          </p:cNvPr>
          <p:cNvSpPr/>
          <p:nvPr/>
        </p:nvSpPr>
        <p:spPr>
          <a:xfrm>
            <a:off x="10164504" y="1657484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B54F9C-6748-ABC7-098D-934E7B2CC246}"/>
              </a:ext>
            </a:extLst>
          </p:cNvPr>
          <p:cNvSpPr txBox="1"/>
          <p:nvPr/>
        </p:nvSpPr>
        <p:spPr>
          <a:xfrm>
            <a:off x="9088057" y="1691836"/>
            <a:ext cx="1226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5BEA5F-3F86-B339-EFBD-9B484650949A}"/>
              </a:ext>
            </a:extLst>
          </p:cNvPr>
          <p:cNvSpPr/>
          <p:nvPr/>
        </p:nvSpPr>
        <p:spPr>
          <a:xfrm>
            <a:off x="8166264" y="1923706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9307DF-6FA5-BC16-8899-564F0391A5C5}"/>
              </a:ext>
            </a:extLst>
          </p:cNvPr>
          <p:cNvSpPr/>
          <p:nvPr/>
        </p:nvSpPr>
        <p:spPr>
          <a:xfrm>
            <a:off x="10154860" y="1914059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6170EA-8AD4-C450-9E4F-D020C6DB449A}"/>
              </a:ext>
            </a:extLst>
          </p:cNvPr>
          <p:cNvSpPr txBox="1"/>
          <p:nvPr/>
        </p:nvSpPr>
        <p:spPr>
          <a:xfrm>
            <a:off x="9078413" y="1948411"/>
            <a:ext cx="1226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7DC957-4BEC-9EB5-57B5-63F4055ECCD1}"/>
              </a:ext>
            </a:extLst>
          </p:cNvPr>
          <p:cNvSpPr/>
          <p:nvPr/>
        </p:nvSpPr>
        <p:spPr>
          <a:xfrm>
            <a:off x="8156620" y="2203431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F4254D-5741-F626-D89D-776CBE9F54AE}"/>
              </a:ext>
            </a:extLst>
          </p:cNvPr>
          <p:cNvSpPr/>
          <p:nvPr/>
        </p:nvSpPr>
        <p:spPr>
          <a:xfrm>
            <a:off x="10145216" y="2193784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B4BFE5-4A22-7AA6-C1C3-43C961715609}"/>
              </a:ext>
            </a:extLst>
          </p:cNvPr>
          <p:cNvSpPr txBox="1"/>
          <p:nvPr/>
        </p:nvSpPr>
        <p:spPr>
          <a:xfrm>
            <a:off x="9068769" y="2228136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7EFD3B-0BA6-9679-5B75-18A07329EEBD}"/>
              </a:ext>
            </a:extLst>
          </p:cNvPr>
          <p:cNvSpPr/>
          <p:nvPr/>
        </p:nvSpPr>
        <p:spPr>
          <a:xfrm>
            <a:off x="8231293" y="365140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51AD2B-6D59-94BB-56D8-FF53EFC39D65}"/>
              </a:ext>
            </a:extLst>
          </p:cNvPr>
          <p:cNvSpPr/>
          <p:nvPr/>
        </p:nvSpPr>
        <p:spPr>
          <a:xfrm>
            <a:off x="10281936" y="364175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B58D2C-A832-036A-CD4C-B975EA67AF54}"/>
              </a:ext>
            </a:extLst>
          </p:cNvPr>
          <p:cNvSpPr txBox="1"/>
          <p:nvPr/>
        </p:nvSpPr>
        <p:spPr>
          <a:xfrm>
            <a:off x="9061050" y="366725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E00A9B-0D1C-5579-489F-6B280402DE9A}"/>
              </a:ext>
            </a:extLst>
          </p:cNvPr>
          <p:cNvSpPr/>
          <p:nvPr/>
        </p:nvSpPr>
        <p:spPr>
          <a:xfrm>
            <a:off x="8244796" y="3907984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4F20BD-BC23-FED3-CC7D-624188439123}"/>
              </a:ext>
            </a:extLst>
          </p:cNvPr>
          <p:cNvSpPr/>
          <p:nvPr/>
        </p:nvSpPr>
        <p:spPr>
          <a:xfrm>
            <a:off x="10295439" y="3898334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1145BB-5867-7904-2A08-6EB98AB6812B}"/>
              </a:ext>
            </a:extLst>
          </p:cNvPr>
          <p:cNvSpPr txBox="1"/>
          <p:nvPr/>
        </p:nvSpPr>
        <p:spPr>
          <a:xfrm>
            <a:off x="9074553" y="3923829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6CCE70-8CCA-0B84-011E-7C45B7490654}"/>
              </a:ext>
            </a:extLst>
          </p:cNvPr>
          <p:cNvSpPr/>
          <p:nvPr/>
        </p:nvSpPr>
        <p:spPr>
          <a:xfrm>
            <a:off x="8258299" y="416455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B99226-01F9-FF52-979F-0F216DC7C698}"/>
              </a:ext>
            </a:extLst>
          </p:cNvPr>
          <p:cNvSpPr/>
          <p:nvPr/>
        </p:nvSpPr>
        <p:spPr>
          <a:xfrm>
            <a:off x="10308942" y="415490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058747-DA48-09F4-E6CF-64568FC1E074}"/>
              </a:ext>
            </a:extLst>
          </p:cNvPr>
          <p:cNvSpPr txBox="1"/>
          <p:nvPr/>
        </p:nvSpPr>
        <p:spPr>
          <a:xfrm>
            <a:off x="9088056" y="418040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D9E518-0D06-8E95-CF81-DEA7025CE6B7}"/>
              </a:ext>
            </a:extLst>
          </p:cNvPr>
          <p:cNvSpPr/>
          <p:nvPr/>
        </p:nvSpPr>
        <p:spPr>
          <a:xfrm>
            <a:off x="8271802" y="4884124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CD3367-2374-518E-6E7E-C1934D577110}"/>
              </a:ext>
            </a:extLst>
          </p:cNvPr>
          <p:cNvSpPr/>
          <p:nvPr/>
        </p:nvSpPr>
        <p:spPr>
          <a:xfrm>
            <a:off x="10322445" y="4897623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D4BDB1-975F-8FC3-71A2-7D985BD5509F}"/>
              </a:ext>
            </a:extLst>
          </p:cNvPr>
          <p:cNvSpPr txBox="1"/>
          <p:nvPr/>
        </p:nvSpPr>
        <p:spPr>
          <a:xfrm>
            <a:off x="9101559" y="4899969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5AD01E-B57C-FACC-DA05-2922E2449B2F}"/>
              </a:ext>
            </a:extLst>
          </p:cNvPr>
          <p:cNvSpPr/>
          <p:nvPr/>
        </p:nvSpPr>
        <p:spPr>
          <a:xfrm>
            <a:off x="8285305" y="5476364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44FF36D-AE06-7A04-A575-EADCA3337E69}"/>
              </a:ext>
            </a:extLst>
          </p:cNvPr>
          <p:cNvSpPr/>
          <p:nvPr/>
        </p:nvSpPr>
        <p:spPr>
          <a:xfrm>
            <a:off x="10335948" y="5466714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30E40C-8181-728D-FE25-C5435DCD0DD6}"/>
              </a:ext>
            </a:extLst>
          </p:cNvPr>
          <p:cNvSpPr txBox="1"/>
          <p:nvPr/>
        </p:nvSpPr>
        <p:spPr>
          <a:xfrm>
            <a:off x="9115062" y="5492209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1E0075-BFF5-5C43-D333-AF6AD2C2BFF1}"/>
              </a:ext>
            </a:extLst>
          </p:cNvPr>
          <p:cNvSpPr/>
          <p:nvPr/>
        </p:nvSpPr>
        <p:spPr>
          <a:xfrm>
            <a:off x="8298808" y="573293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757881C-AFDA-FAC0-B4D1-C4AFB9C90C17}"/>
              </a:ext>
            </a:extLst>
          </p:cNvPr>
          <p:cNvSpPr/>
          <p:nvPr/>
        </p:nvSpPr>
        <p:spPr>
          <a:xfrm>
            <a:off x="10349451" y="572328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D613A9-32F9-A32B-FE34-E37F1DE6D9E3}"/>
              </a:ext>
            </a:extLst>
          </p:cNvPr>
          <p:cNvSpPr txBox="1"/>
          <p:nvPr/>
        </p:nvSpPr>
        <p:spPr>
          <a:xfrm>
            <a:off x="9128565" y="574878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2715D9-A651-1B9A-46E4-A2E18CA35366}"/>
              </a:ext>
            </a:extLst>
          </p:cNvPr>
          <p:cNvSpPr/>
          <p:nvPr/>
        </p:nvSpPr>
        <p:spPr>
          <a:xfrm>
            <a:off x="8312311" y="519085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B5B918-4B7F-934B-7341-5AFEE61C340F}"/>
              </a:ext>
            </a:extLst>
          </p:cNvPr>
          <p:cNvSpPr/>
          <p:nvPr/>
        </p:nvSpPr>
        <p:spPr>
          <a:xfrm>
            <a:off x="10362954" y="518120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91C3DB6-EFBE-8037-B6FB-72C307DC5E9C}"/>
              </a:ext>
            </a:extLst>
          </p:cNvPr>
          <p:cNvSpPr/>
          <p:nvPr/>
        </p:nvSpPr>
        <p:spPr>
          <a:xfrm>
            <a:off x="7878261" y="4681304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D1B048-D40B-0766-7D30-38BB67D44F6C}"/>
              </a:ext>
            </a:extLst>
          </p:cNvPr>
          <p:cNvSpPr/>
          <p:nvPr/>
        </p:nvSpPr>
        <p:spPr>
          <a:xfrm>
            <a:off x="7857042" y="4417015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49A66D-260C-B4B5-DE22-E57299038D36}"/>
              </a:ext>
            </a:extLst>
          </p:cNvPr>
          <p:cNvSpPr txBox="1"/>
          <p:nvPr/>
        </p:nvSpPr>
        <p:spPr>
          <a:xfrm>
            <a:off x="9082267" y="5204771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E150FC-541B-6A15-3691-B05888DE23A7}"/>
              </a:ext>
            </a:extLst>
          </p:cNvPr>
          <p:cNvSpPr txBox="1"/>
          <p:nvPr/>
        </p:nvSpPr>
        <p:spPr>
          <a:xfrm>
            <a:off x="9059124" y="334123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xiên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computer screen with a file&#10;&#10;Description automatically generated">
            <a:extLst>
              <a:ext uri="{FF2B5EF4-FFF2-40B4-BE49-F238E27FC236}">
                <a16:creationId xmlns:a16="http://schemas.microsoft.com/office/drawing/2014/main" id="{D335A06F-998F-BC20-DF81-BDCF47C6E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36" y="87493"/>
            <a:ext cx="822020" cy="8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  <p:bldP spid="3" grpId="0"/>
      <p:bldP spid="4" grpId="0"/>
      <p:bldP spid="8" grpId="0"/>
      <p:bldP spid="9" grpId="0"/>
      <p:bldP spid="1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C04A6-B01D-89C1-F6F6-BAACB572D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9E1CAC-5E2F-4E01-6F7D-1162CFBE605F}"/>
              </a:ext>
            </a:extLst>
          </p:cNvPr>
          <p:cNvSpPr/>
          <p:nvPr/>
        </p:nvSpPr>
        <p:spPr>
          <a:xfrm>
            <a:off x="312516" y="2453833"/>
            <a:ext cx="6551271" cy="509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716183DD-47B2-0F14-8F12-0913B4A45A07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AA0D4-886E-BB72-D0C7-B513CBF9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765206-C762-62E2-D0D8-097BD7BA1D67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5F42E952-8B09-1945-DD22-46941F6B8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80782"/>
              </p:ext>
            </p:extLst>
          </p:nvPr>
        </p:nvGraphicFramePr>
        <p:xfrm>
          <a:off x="313966" y="2453126"/>
          <a:ext cx="6561394" cy="1550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348">
                  <a:extLst>
                    <a:ext uri="{9D8B030D-6E8A-4147-A177-3AD203B41FA5}">
                      <a16:colId xmlns:a16="http://schemas.microsoft.com/office/drawing/2014/main" val="1238804191"/>
                    </a:ext>
                  </a:extLst>
                </a:gridCol>
                <a:gridCol w="1396652">
                  <a:extLst>
                    <a:ext uri="{9D8B030D-6E8A-4147-A177-3AD203B41FA5}">
                      <a16:colId xmlns:a16="http://schemas.microsoft.com/office/drawing/2014/main" val="3411380322"/>
                    </a:ext>
                  </a:extLst>
                </a:gridCol>
                <a:gridCol w="1316585">
                  <a:extLst>
                    <a:ext uri="{9D8B030D-6E8A-4147-A177-3AD203B41FA5}">
                      <a16:colId xmlns:a16="http://schemas.microsoft.com/office/drawing/2014/main" val="2669807159"/>
                    </a:ext>
                  </a:extLst>
                </a:gridCol>
                <a:gridCol w="2207809">
                  <a:extLst>
                    <a:ext uri="{9D8B030D-6E8A-4147-A177-3AD203B41FA5}">
                      <a16:colId xmlns:a16="http://schemas.microsoft.com/office/drawing/2014/main" val="3944596364"/>
                    </a:ext>
                  </a:extLst>
                </a:gridCol>
              </a:tblGrid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Món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ăn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Đơn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tiền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5947828"/>
                  </a:ext>
                </a:extLst>
              </a:tr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Thịt</a:t>
                      </a:r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xiên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04126"/>
                  </a:ext>
                </a:extLst>
              </a:tr>
              <a:tr h="51690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</a:t>
                      </a:r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viên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879373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C100191F-F874-7419-B767-DA6B12083E1C}"/>
              </a:ext>
            </a:extLst>
          </p:cNvPr>
          <p:cNvSpPr/>
          <p:nvPr/>
        </p:nvSpPr>
        <p:spPr>
          <a:xfrm>
            <a:off x="7353979" y="554030"/>
            <a:ext cx="4301728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6D3997-5C2A-B0A1-7133-44E91FD26D83}"/>
              </a:ext>
            </a:extLst>
          </p:cNvPr>
          <p:cNvSpPr/>
          <p:nvPr/>
        </p:nvSpPr>
        <p:spPr>
          <a:xfrm>
            <a:off x="7828108" y="2570854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7F1C6A-3793-510D-703F-15F66F4C8AD2}"/>
              </a:ext>
            </a:extLst>
          </p:cNvPr>
          <p:cNvSpPr/>
          <p:nvPr/>
        </p:nvSpPr>
        <p:spPr>
          <a:xfrm>
            <a:off x="8185552" y="1422131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C9EE18-2DB6-FB98-4818-BFB38AB685A0}"/>
              </a:ext>
            </a:extLst>
          </p:cNvPr>
          <p:cNvSpPr/>
          <p:nvPr/>
        </p:nvSpPr>
        <p:spPr>
          <a:xfrm>
            <a:off x="8217792" y="3255941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2BD01-7145-D244-4835-86815C3B9C56}"/>
              </a:ext>
            </a:extLst>
          </p:cNvPr>
          <p:cNvSpPr/>
          <p:nvPr/>
        </p:nvSpPr>
        <p:spPr>
          <a:xfrm>
            <a:off x="7263311" y="6285429"/>
            <a:ext cx="145242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33418-62CF-C060-65C7-6D901D4A6C65}"/>
              </a:ext>
            </a:extLst>
          </p:cNvPr>
          <p:cNvSpPr/>
          <p:nvPr/>
        </p:nvSpPr>
        <p:spPr>
          <a:xfrm>
            <a:off x="7783740" y="1195397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9250D-54E5-D2BC-218A-121A26E76D4A}"/>
              </a:ext>
            </a:extLst>
          </p:cNvPr>
          <p:cNvSpPr/>
          <p:nvPr/>
        </p:nvSpPr>
        <p:spPr>
          <a:xfrm>
            <a:off x="7864761" y="2885299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95681-E9AE-6F34-170B-BF510BCBB41A}"/>
              </a:ext>
            </a:extLst>
          </p:cNvPr>
          <p:cNvSpPr/>
          <p:nvPr/>
        </p:nvSpPr>
        <p:spPr>
          <a:xfrm>
            <a:off x="7912989" y="5942944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EC174E-EBA5-42F7-3F8C-6AB329E21E7A}"/>
              </a:ext>
            </a:extLst>
          </p:cNvPr>
          <p:cNvSpPr/>
          <p:nvPr/>
        </p:nvSpPr>
        <p:spPr>
          <a:xfrm>
            <a:off x="10174148" y="1412484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B566-4092-382D-2965-B7A06E529673}"/>
              </a:ext>
            </a:extLst>
          </p:cNvPr>
          <p:cNvSpPr/>
          <p:nvPr/>
        </p:nvSpPr>
        <p:spPr>
          <a:xfrm>
            <a:off x="10245286" y="3315740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99212-19C8-E179-CD6A-34F5657198D3}"/>
              </a:ext>
            </a:extLst>
          </p:cNvPr>
          <p:cNvSpPr txBox="1"/>
          <p:nvPr/>
        </p:nvSpPr>
        <p:spPr>
          <a:xfrm>
            <a:off x="9097701" y="1493136"/>
            <a:ext cx="1226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49742A-AF30-F899-9A6A-6F51B01533F5}"/>
              </a:ext>
            </a:extLst>
          </p:cNvPr>
          <p:cNvSpPr/>
          <p:nvPr/>
        </p:nvSpPr>
        <p:spPr>
          <a:xfrm>
            <a:off x="8175908" y="1701856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B79AE1-8A06-1505-6F40-B80F02343DF2}"/>
              </a:ext>
            </a:extLst>
          </p:cNvPr>
          <p:cNvSpPr/>
          <p:nvPr/>
        </p:nvSpPr>
        <p:spPr>
          <a:xfrm>
            <a:off x="10164504" y="1703784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C2BE81-A275-DAD7-4C96-20840F53B381}"/>
              </a:ext>
            </a:extLst>
          </p:cNvPr>
          <p:cNvSpPr txBox="1"/>
          <p:nvPr/>
        </p:nvSpPr>
        <p:spPr>
          <a:xfrm>
            <a:off x="9088057" y="1738136"/>
            <a:ext cx="1226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A87CEE-0F68-D3C5-23D1-44FA0B474691}"/>
              </a:ext>
            </a:extLst>
          </p:cNvPr>
          <p:cNvSpPr/>
          <p:nvPr/>
        </p:nvSpPr>
        <p:spPr>
          <a:xfrm>
            <a:off x="8166264" y="1958431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6B3864-BEA6-12A2-821A-A7A8348A95F5}"/>
              </a:ext>
            </a:extLst>
          </p:cNvPr>
          <p:cNvSpPr/>
          <p:nvPr/>
        </p:nvSpPr>
        <p:spPr>
          <a:xfrm>
            <a:off x="10154860" y="1960359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A35A78-51AB-C3DB-F4E5-AF7655CE7232}"/>
              </a:ext>
            </a:extLst>
          </p:cNvPr>
          <p:cNvSpPr txBox="1"/>
          <p:nvPr/>
        </p:nvSpPr>
        <p:spPr>
          <a:xfrm>
            <a:off x="9078413" y="1994711"/>
            <a:ext cx="1226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DCDF67-B277-CB51-9B13-AD74DAF074A8}"/>
              </a:ext>
            </a:extLst>
          </p:cNvPr>
          <p:cNvSpPr/>
          <p:nvPr/>
        </p:nvSpPr>
        <p:spPr>
          <a:xfrm>
            <a:off x="8156620" y="2238156"/>
            <a:ext cx="85427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4357A9-25B5-98EE-1230-414B52F7E979}"/>
              </a:ext>
            </a:extLst>
          </p:cNvPr>
          <p:cNvSpPr/>
          <p:nvPr/>
        </p:nvSpPr>
        <p:spPr>
          <a:xfrm>
            <a:off x="10145216" y="2240084"/>
            <a:ext cx="1003973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7E2B69-0B16-E60A-3ECC-DB733051D716}"/>
              </a:ext>
            </a:extLst>
          </p:cNvPr>
          <p:cNvSpPr txBox="1"/>
          <p:nvPr/>
        </p:nvSpPr>
        <p:spPr>
          <a:xfrm>
            <a:off x="9068769" y="2274436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5E326-7927-0B68-3041-C3E70750F02A}"/>
              </a:ext>
            </a:extLst>
          </p:cNvPr>
          <p:cNvSpPr/>
          <p:nvPr/>
        </p:nvSpPr>
        <p:spPr>
          <a:xfrm>
            <a:off x="8231293" y="365140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56E896-02D8-A4B4-224C-082D28917422}"/>
              </a:ext>
            </a:extLst>
          </p:cNvPr>
          <p:cNvSpPr/>
          <p:nvPr/>
        </p:nvSpPr>
        <p:spPr>
          <a:xfrm>
            <a:off x="10281936" y="364175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FAB2D6-1BFE-ABD0-39FA-5B6DACA7AFB9}"/>
              </a:ext>
            </a:extLst>
          </p:cNvPr>
          <p:cNvSpPr txBox="1"/>
          <p:nvPr/>
        </p:nvSpPr>
        <p:spPr>
          <a:xfrm>
            <a:off x="9061050" y="366725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AD0616-A8B8-8A08-0996-897B390DA98C}"/>
              </a:ext>
            </a:extLst>
          </p:cNvPr>
          <p:cNvSpPr/>
          <p:nvPr/>
        </p:nvSpPr>
        <p:spPr>
          <a:xfrm>
            <a:off x="8244796" y="3907984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55D9FE-9324-954E-4E9A-401C46AFF559}"/>
              </a:ext>
            </a:extLst>
          </p:cNvPr>
          <p:cNvSpPr/>
          <p:nvPr/>
        </p:nvSpPr>
        <p:spPr>
          <a:xfrm>
            <a:off x="10295439" y="3898334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C21453-6298-8891-E987-4751C90088AF}"/>
              </a:ext>
            </a:extLst>
          </p:cNvPr>
          <p:cNvSpPr txBox="1"/>
          <p:nvPr/>
        </p:nvSpPr>
        <p:spPr>
          <a:xfrm>
            <a:off x="9074553" y="3923829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7023AC-CE73-FAD4-837B-8F6F471FF385}"/>
              </a:ext>
            </a:extLst>
          </p:cNvPr>
          <p:cNvSpPr/>
          <p:nvPr/>
        </p:nvSpPr>
        <p:spPr>
          <a:xfrm>
            <a:off x="8258299" y="416455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E2CF3C-809A-70DA-1795-11CB52FF98D0}"/>
              </a:ext>
            </a:extLst>
          </p:cNvPr>
          <p:cNvSpPr/>
          <p:nvPr/>
        </p:nvSpPr>
        <p:spPr>
          <a:xfrm>
            <a:off x="10308942" y="415490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588DE8-081F-9FFD-482B-FE56A2C4A805}"/>
              </a:ext>
            </a:extLst>
          </p:cNvPr>
          <p:cNvSpPr txBox="1"/>
          <p:nvPr/>
        </p:nvSpPr>
        <p:spPr>
          <a:xfrm>
            <a:off x="9088056" y="418040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DD4EFE-5BA3-301D-D5B6-D8EEC9997B98}"/>
              </a:ext>
            </a:extLst>
          </p:cNvPr>
          <p:cNvSpPr/>
          <p:nvPr/>
        </p:nvSpPr>
        <p:spPr>
          <a:xfrm>
            <a:off x="8271802" y="4884124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4765BD-8EAF-FCFF-322B-51C268988DD5}"/>
              </a:ext>
            </a:extLst>
          </p:cNvPr>
          <p:cNvSpPr/>
          <p:nvPr/>
        </p:nvSpPr>
        <p:spPr>
          <a:xfrm>
            <a:off x="10322445" y="4897623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F49CA8-F4B2-7886-E528-78D096C0F71A}"/>
              </a:ext>
            </a:extLst>
          </p:cNvPr>
          <p:cNvSpPr txBox="1"/>
          <p:nvPr/>
        </p:nvSpPr>
        <p:spPr>
          <a:xfrm>
            <a:off x="9101559" y="4899969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BF136A-ED67-7328-FE1D-2B570CE8CB0B}"/>
              </a:ext>
            </a:extLst>
          </p:cNvPr>
          <p:cNvSpPr/>
          <p:nvPr/>
        </p:nvSpPr>
        <p:spPr>
          <a:xfrm>
            <a:off x="8285305" y="5476364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29E51F6-B165-91D1-3FB1-69843CC4EE93}"/>
              </a:ext>
            </a:extLst>
          </p:cNvPr>
          <p:cNvSpPr/>
          <p:nvPr/>
        </p:nvSpPr>
        <p:spPr>
          <a:xfrm>
            <a:off x="10335948" y="5466714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57730A-773B-8EDD-26EE-4C3593F62726}"/>
              </a:ext>
            </a:extLst>
          </p:cNvPr>
          <p:cNvSpPr txBox="1"/>
          <p:nvPr/>
        </p:nvSpPr>
        <p:spPr>
          <a:xfrm>
            <a:off x="9115062" y="5492209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3AEDE5-9AA9-9C93-CC66-A1C733278708}"/>
              </a:ext>
            </a:extLst>
          </p:cNvPr>
          <p:cNvSpPr/>
          <p:nvPr/>
        </p:nvSpPr>
        <p:spPr>
          <a:xfrm>
            <a:off x="8298808" y="573293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771DF71-A0B0-9C87-7E07-EDB16D3A4734}"/>
              </a:ext>
            </a:extLst>
          </p:cNvPr>
          <p:cNvSpPr/>
          <p:nvPr/>
        </p:nvSpPr>
        <p:spPr>
          <a:xfrm>
            <a:off x="10349451" y="572328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0D3C3A-C180-8CE9-213F-77070ACCAD46}"/>
              </a:ext>
            </a:extLst>
          </p:cNvPr>
          <p:cNvSpPr txBox="1"/>
          <p:nvPr/>
        </p:nvSpPr>
        <p:spPr>
          <a:xfrm>
            <a:off x="9128565" y="574878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9078216-D763-CA8C-CD12-8F16C1CA37BE}"/>
              </a:ext>
            </a:extLst>
          </p:cNvPr>
          <p:cNvSpPr/>
          <p:nvPr/>
        </p:nvSpPr>
        <p:spPr>
          <a:xfrm>
            <a:off x="8312311" y="5190859"/>
            <a:ext cx="884046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02F577-8837-9B4D-7D80-CC15081AA33F}"/>
              </a:ext>
            </a:extLst>
          </p:cNvPr>
          <p:cNvSpPr/>
          <p:nvPr/>
        </p:nvSpPr>
        <p:spPr>
          <a:xfrm>
            <a:off x="10362954" y="5181209"/>
            <a:ext cx="1016877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6440F0B-3D40-8A40-5DD2-2694FCA38AAB}"/>
              </a:ext>
            </a:extLst>
          </p:cNvPr>
          <p:cNvSpPr/>
          <p:nvPr/>
        </p:nvSpPr>
        <p:spPr>
          <a:xfrm>
            <a:off x="7878261" y="4681304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D21EBE-BFD7-0F26-BAAB-FEC5A01DF501}"/>
              </a:ext>
            </a:extLst>
          </p:cNvPr>
          <p:cNvSpPr/>
          <p:nvPr/>
        </p:nvSpPr>
        <p:spPr>
          <a:xfrm>
            <a:off x="7857042" y="4417015"/>
            <a:ext cx="897932" cy="44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368FC33-EBA1-4025-6FB6-404B55CB752C}"/>
              </a:ext>
            </a:extLst>
          </p:cNvPr>
          <p:cNvSpPr txBox="1"/>
          <p:nvPr/>
        </p:nvSpPr>
        <p:spPr>
          <a:xfrm>
            <a:off x="9082267" y="5204771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2105574-B192-A58E-2288-D753E3697313}"/>
              </a:ext>
            </a:extLst>
          </p:cNvPr>
          <p:cNvSpPr txBox="1"/>
          <p:nvPr/>
        </p:nvSpPr>
        <p:spPr>
          <a:xfrm>
            <a:off x="9059124" y="3341234"/>
            <a:ext cx="13484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xiên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A9767-9F7F-4CE0-3FCE-BAAB2F8409BF}"/>
              </a:ext>
            </a:extLst>
          </p:cNvPr>
          <p:cNvSpPr txBox="1"/>
          <p:nvPr/>
        </p:nvSpPr>
        <p:spPr>
          <a:xfrm>
            <a:off x="2534855" y="2013995"/>
            <a:ext cx="199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 ĐƠN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D5237-392E-4791-5A7B-6C48817CB0A8}"/>
              </a:ext>
            </a:extLst>
          </p:cNvPr>
          <p:cNvSpPr txBox="1"/>
          <p:nvPr/>
        </p:nvSpPr>
        <p:spPr>
          <a:xfrm>
            <a:off x="7708739" y="879676"/>
            <a:ext cx="3773347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sz="19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caption</a:t>
            </a:r>
            <a:r>
              <a:rPr lang="en-US" sz="1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1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&lt;/</a:t>
            </a:r>
            <a:r>
              <a:rPr lang="en-US" sz="19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caption</a:t>
            </a:r>
            <a:r>
              <a:rPr lang="en-US" sz="1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C1343-7021-5A3C-7A90-149A420DE8C4}"/>
              </a:ext>
            </a:extLst>
          </p:cNvPr>
          <p:cNvSpPr txBox="1"/>
          <p:nvPr/>
        </p:nvSpPr>
        <p:spPr>
          <a:xfrm>
            <a:off x="8371393" y="1215340"/>
            <a:ext cx="2821328" cy="3847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bgcolor</a:t>
            </a:r>
            <a:r>
              <a:rPr lang="en-US" sz="1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1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“green”</a:t>
            </a:r>
            <a:r>
              <a:rPr lang="en-US" sz="19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en-US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5591F9-732D-547C-AE8F-9AACCE57ACDE}"/>
              </a:ext>
            </a:extLst>
          </p:cNvPr>
          <p:cNvSpPr/>
          <p:nvPr/>
        </p:nvSpPr>
        <p:spPr>
          <a:xfrm>
            <a:off x="8322199" y="659761"/>
            <a:ext cx="1805651" cy="254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border</a:t>
            </a:r>
            <a:r>
              <a:rPr lang="en-US" sz="1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=“1”&gt;</a:t>
            </a:r>
            <a:endParaRPr lang="en-US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4" grpId="0" animBg="1"/>
      <p:bldP spid="1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329F-FD36-97AF-6433-41A5ECB4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>
            <a:extLst>
              <a:ext uri="{FF2B5EF4-FFF2-40B4-BE49-F238E27FC236}">
                <a16:creationId xmlns:a16="http://schemas.microsoft.com/office/drawing/2014/main" id="{BC8AA265-F560-5A30-087E-21B8D2A42344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F5960-EA06-2426-DC0D-267698710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CF5640-74A8-9254-6DD3-8056C9BD4634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5BBE25-98A9-DB79-6033-805E2DC89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56" t="2642" r="1117" b="67302"/>
          <a:stretch/>
        </p:blipFill>
        <p:spPr>
          <a:xfrm>
            <a:off x="225716" y="2781856"/>
            <a:ext cx="5294936" cy="1262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CF7A3-94E1-C3DB-4671-D16400D0E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508" y="1276343"/>
            <a:ext cx="5197598" cy="4173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D48A9E-B6EB-55BF-9F22-6C9B97966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902459" y="1328263"/>
            <a:ext cx="5539305" cy="41829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55209B0-EAC7-6D56-CF31-2526BFDE0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874" y="1260905"/>
            <a:ext cx="5730685" cy="4347415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B1D6EF8C-A2E7-CC85-8368-0FF5567E35EB}"/>
              </a:ext>
            </a:extLst>
          </p:cNvPr>
          <p:cNvSpPr/>
          <p:nvPr/>
        </p:nvSpPr>
        <p:spPr>
          <a:xfrm>
            <a:off x="9448800" y="1508760"/>
            <a:ext cx="655320" cy="44196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F518C5-44E4-B481-2CF8-58EDD51209E6}"/>
              </a:ext>
            </a:extLst>
          </p:cNvPr>
          <p:cNvSpPr/>
          <p:nvPr/>
        </p:nvSpPr>
        <p:spPr>
          <a:xfrm>
            <a:off x="7147560" y="2103120"/>
            <a:ext cx="655320" cy="44196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1E0A1E6-9C47-9AA8-A55E-D22A0B3F6D84}"/>
              </a:ext>
            </a:extLst>
          </p:cNvPr>
          <p:cNvSpPr/>
          <p:nvPr/>
        </p:nvSpPr>
        <p:spPr>
          <a:xfrm>
            <a:off x="7528560" y="4343400"/>
            <a:ext cx="655320" cy="44196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F2E8583-B525-49B9-2860-1105971C9550}"/>
              </a:ext>
            </a:extLst>
          </p:cNvPr>
          <p:cNvSpPr/>
          <p:nvPr/>
        </p:nvSpPr>
        <p:spPr>
          <a:xfrm>
            <a:off x="6842760" y="3093720"/>
            <a:ext cx="655320" cy="44196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BA9E2-DC5B-7D38-46B4-4B04A10AC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>
            <a:extLst>
              <a:ext uri="{FF2B5EF4-FFF2-40B4-BE49-F238E27FC236}">
                <a16:creationId xmlns:a16="http://schemas.microsoft.com/office/drawing/2014/main" id="{C82D9829-CEC1-F760-D8EC-D577E794EDD3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B513E-C58D-369C-FB5C-5A4E05554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C53A50-20EB-94BB-84EB-E92E6BEAD820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B04E74-D496-4F83-B49A-A9B3794136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56" t="2642" r="1117" b="67302"/>
          <a:stretch/>
        </p:blipFill>
        <p:spPr>
          <a:xfrm>
            <a:off x="225716" y="2781856"/>
            <a:ext cx="5294936" cy="12629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8718508-AE5C-7530-B19A-7DDBB1D7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74" y="1260905"/>
            <a:ext cx="5730685" cy="4347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019D59-03E0-5CB2-419B-813889958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339" y="1252898"/>
            <a:ext cx="5644937" cy="45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69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258F-E551-960F-ADDC-334FCA27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>
            <a:extLst>
              <a:ext uri="{FF2B5EF4-FFF2-40B4-BE49-F238E27FC236}">
                <a16:creationId xmlns:a16="http://schemas.microsoft.com/office/drawing/2014/main" id="{F8F35BD0-D548-2683-DE6C-84AE3E766ADD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7E782-2D8E-C279-6F0B-2A9CFA23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98AD-0F1E-6DF8-1FD5-8F5960FEFE3F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8A7CCB-1171-D6E5-9B7E-075742C39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56" t="2642" r="1117" b="67302"/>
          <a:stretch/>
        </p:blipFill>
        <p:spPr>
          <a:xfrm>
            <a:off x="202270" y="2195702"/>
            <a:ext cx="5294936" cy="1262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1E31AD-BEF4-C564-692B-CF312C61FC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90" t="2041" r="1080" b="60271"/>
          <a:stretch/>
        </p:blipFill>
        <p:spPr>
          <a:xfrm>
            <a:off x="212562" y="4225236"/>
            <a:ext cx="5342630" cy="1262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A74731-086A-D7AD-E1DA-29E1E85F3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501" y="7241383"/>
            <a:ext cx="5539305" cy="41829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693D78-7311-41A0-6853-CA0AFAC41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874" y="1260905"/>
            <a:ext cx="5730685" cy="4347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FF9B5C-4008-269E-A4EE-050007D1B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3339" y="1252898"/>
            <a:ext cx="5644937" cy="453243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D48333-DF18-C530-5C09-533134AC2833}"/>
              </a:ext>
            </a:extLst>
          </p:cNvPr>
          <p:cNvCxnSpPr/>
          <p:nvPr/>
        </p:nvCxnSpPr>
        <p:spPr>
          <a:xfrm>
            <a:off x="2696306" y="3540369"/>
            <a:ext cx="0" cy="4689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885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with colorful icons&#10;&#10;Description automatically generated">
            <a:extLst>
              <a:ext uri="{FF2B5EF4-FFF2-40B4-BE49-F238E27FC236}">
                <a16:creationId xmlns:a16="http://schemas.microsoft.com/office/drawing/2014/main" id="{C2266404-F220-A3C1-2F2E-A7D0A262B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7645" cy="12276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89885E-A1FF-05DB-1139-D569DAE6C3D6}"/>
              </a:ext>
            </a:extLst>
          </p:cNvPr>
          <p:cNvGrpSpPr/>
          <p:nvPr/>
        </p:nvGrpSpPr>
        <p:grpSpPr>
          <a:xfrm>
            <a:off x="13587757" y="792398"/>
            <a:ext cx="6376643" cy="4362111"/>
            <a:chOff x="5815357" y="1419348"/>
            <a:chExt cx="6376643" cy="43621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011B23-8875-2A6A-58F1-412CA8771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5357" y="1419348"/>
              <a:ext cx="6376643" cy="4362111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8" name="Heptagon 7">
              <a:extLst>
                <a:ext uri="{FF2B5EF4-FFF2-40B4-BE49-F238E27FC236}">
                  <a16:creationId xmlns:a16="http://schemas.microsoft.com/office/drawing/2014/main" id="{31BD3F21-F200-1D9F-DF1D-F94614FC7635}"/>
                </a:ext>
              </a:extLst>
            </p:cNvPr>
            <p:cNvSpPr/>
            <p:nvPr/>
          </p:nvSpPr>
          <p:spPr>
            <a:xfrm>
              <a:off x="11588467" y="1430734"/>
              <a:ext cx="520679" cy="461414"/>
            </a:xfrm>
            <a:prstGeom prst="hep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FB7448-2139-1D9D-7B67-F2FD64C5A90D}"/>
              </a:ext>
            </a:extLst>
          </p:cNvPr>
          <p:cNvGrpSpPr/>
          <p:nvPr/>
        </p:nvGrpSpPr>
        <p:grpSpPr>
          <a:xfrm>
            <a:off x="2135872" y="1061859"/>
            <a:ext cx="7920255" cy="3823188"/>
            <a:chOff x="-25935" y="1940547"/>
            <a:chExt cx="5696745" cy="26864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B598A7-5947-B78B-7443-C6F133760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935" y="1940547"/>
              <a:ext cx="5696745" cy="268642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1" name="Heptagon 10">
              <a:extLst>
                <a:ext uri="{FF2B5EF4-FFF2-40B4-BE49-F238E27FC236}">
                  <a16:creationId xmlns:a16="http://schemas.microsoft.com/office/drawing/2014/main" id="{FEE6F35D-CAE0-2C1C-6F4E-140F2BF7BE06}"/>
                </a:ext>
              </a:extLst>
            </p:cNvPr>
            <p:cNvSpPr/>
            <p:nvPr/>
          </p:nvSpPr>
          <p:spPr>
            <a:xfrm>
              <a:off x="5142621" y="1940547"/>
              <a:ext cx="520679" cy="461414"/>
            </a:xfrm>
            <a:prstGeom prst="hep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30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3A590-2780-15C4-19CB-0E701582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>
            <a:extLst>
              <a:ext uri="{FF2B5EF4-FFF2-40B4-BE49-F238E27FC236}">
                <a16:creationId xmlns:a16="http://schemas.microsoft.com/office/drawing/2014/main" id="{52567C65-9A85-2882-452D-28CA9AC32C13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EAA4E-3963-0D99-C59C-CC4434E8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421D5-0C86-7588-72B0-53F1DA2FC28D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C17612-4441-7CEA-3B87-B1A776B24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90" t="2041" r="1080" b="60271"/>
          <a:stretch/>
        </p:blipFill>
        <p:spPr>
          <a:xfrm>
            <a:off x="3428202" y="5459676"/>
            <a:ext cx="5342630" cy="1262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E532D1-069F-1622-417D-58C4038C3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61" y="1099663"/>
            <a:ext cx="5539305" cy="418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CB17E-77C9-664E-A9EF-F6C25AE9D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19" y="856658"/>
            <a:ext cx="5644937" cy="4532432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32FBE90F-16D8-4195-0A07-5F492278FFF9}"/>
              </a:ext>
            </a:extLst>
          </p:cNvPr>
          <p:cNvSpPr/>
          <p:nvPr/>
        </p:nvSpPr>
        <p:spPr>
          <a:xfrm>
            <a:off x="7071360" y="1828800"/>
            <a:ext cx="259080" cy="1112520"/>
          </a:xfrm>
          <a:prstGeom prst="lef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344CA5-7B54-3609-F297-BC8DFB23DDC5}"/>
              </a:ext>
            </a:extLst>
          </p:cNvPr>
          <p:cNvCxnSpPr>
            <a:cxnSpLocks/>
          </p:cNvCxnSpPr>
          <p:nvPr/>
        </p:nvCxnSpPr>
        <p:spPr>
          <a:xfrm>
            <a:off x="5974080" y="2788920"/>
            <a:ext cx="1767840" cy="9296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59C7C1-B392-AF4B-D720-349D00DB3956}"/>
              </a:ext>
            </a:extLst>
          </p:cNvPr>
          <p:cNvCxnSpPr>
            <a:cxnSpLocks/>
          </p:cNvCxnSpPr>
          <p:nvPr/>
        </p:nvCxnSpPr>
        <p:spPr>
          <a:xfrm flipV="1">
            <a:off x="5913120" y="2301240"/>
            <a:ext cx="1082040" cy="2133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52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">
            <a:extLst>
              <a:ext uri="{FF2B5EF4-FFF2-40B4-BE49-F238E27FC236}">
                <a16:creationId xmlns:a16="http://schemas.microsoft.com/office/drawing/2014/main" id="{127B91C3-7243-BF69-919D-09A0F832DCB5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2CE4F-6DBC-48FA-6D10-93FEA015A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D57B5-DD26-5D11-5DF5-0B5B13BE9124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1BDF4-4C1A-236F-8C58-5E59FA03D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5" y="1182277"/>
            <a:ext cx="713999" cy="688800"/>
          </a:xfrm>
          <a:prstGeom prst="rect">
            <a:avLst/>
          </a:prstGeom>
        </p:spPr>
      </p:pic>
      <p:sp>
        <p:nvSpPr>
          <p:cNvPr id="6" name="Freeform: Shape 6">
            <a:extLst>
              <a:ext uri="{FF2B5EF4-FFF2-40B4-BE49-F238E27FC236}">
                <a16:creationId xmlns:a16="http://schemas.microsoft.com/office/drawing/2014/main" id="{3E190FBF-E7C7-C5A8-F704-AA9A49FD1599}"/>
              </a:ext>
            </a:extLst>
          </p:cNvPr>
          <p:cNvSpPr/>
          <p:nvPr/>
        </p:nvSpPr>
        <p:spPr>
          <a:xfrm>
            <a:off x="917851" y="1147653"/>
            <a:ext cx="8982257" cy="974160"/>
          </a:xfrm>
          <a:custGeom>
            <a:avLst/>
            <a:gdLst>
              <a:gd name="connsiteX0" fmla="*/ 0 w 8982257"/>
              <a:gd name="connsiteY0" fmla="*/ 162363 h 974160"/>
              <a:gd name="connsiteX1" fmla="*/ 162363 w 8982257"/>
              <a:gd name="connsiteY1" fmla="*/ 0 h 974160"/>
              <a:gd name="connsiteX2" fmla="*/ 8819894 w 8982257"/>
              <a:gd name="connsiteY2" fmla="*/ 0 h 974160"/>
              <a:gd name="connsiteX3" fmla="*/ 8982257 w 8982257"/>
              <a:gd name="connsiteY3" fmla="*/ 162363 h 974160"/>
              <a:gd name="connsiteX4" fmla="*/ 8982257 w 8982257"/>
              <a:gd name="connsiteY4" fmla="*/ 811797 h 974160"/>
              <a:gd name="connsiteX5" fmla="*/ 8819894 w 8982257"/>
              <a:gd name="connsiteY5" fmla="*/ 974160 h 974160"/>
              <a:gd name="connsiteX6" fmla="*/ 162363 w 8982257"/>
              <a:gd name="connsiteY6" fmla="*/ 974160 h 974160"/>
              <a:gd name="connsiteX7" fmla="*/ 0 w 8982257"/>
              <a:gd name="connsiteY7" fmla="*/ 811797 h 974160"/>
              <a:gd name="connsiteX8" fmla="*/ 0 w 8982257"/>
              <a:gd name="connsiteY8" fmla="*/ 162363 h 97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257" h="974160">
                <a:moveTo>
                  <a:pt x="0" y="162363"/>
                </a:moveTo>
                <a:cubicBezTo>
                  <a:pt x="0" y="72692"/>
                  <a:pt x="72692" y="0"/>
                  <a:pt x="162363" y="0"/>
                </a:cubicBezTo>
                <a:lnTo>
                  <a:pt x="8819894" y="0"/>
                </a:lnTo>
                <a:cubicBezTo>
                  <a:pt x="8909565" y="0"/>
                  <a:pt x="8982257" y="72692"/>
                  <a:pt x="8982257" y="162363"/>
                </a:cubicBezTo>
                <a:lnTo>
                  <a:pt x="8982257" y="811797"/>
                </a:lnTo>
                <a:cubicBezTo>
                  <a:pt x="8982257" y="901468"/>
                  <a:pt x="8909565" y="974160"/>
                  <a:pt x="8819894" y="974160"/>
                </a:cubicBezTo>
                <a:lnTo>
                  <a:pt x="162363" y="974160"/>
                </a:lnTo>
                <a:cubicBezTo>
                  <a:pt x="72692" y="974160"/>
                  <a:pt x="0" y="901468"/>
                  <a:pt x="0" y="811797"/>
                </a:cubicBezTo>
                <a:lnTo>
                  <a:pt x="0" y="16236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33505" tIns="47555" rIns="333505" bIns="4755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trong ví dụ trên Hình 9.6 </a:t>
            </a:r>
            <a:r>
              <a:rPr lang="en-US" sz="2400" b="0" i="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SGK </a:t>
            </a:r>
            <a:r>
              <a:rPr lang="vi-VN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nhược điểm gì</a:t>
            </a:r>
            <a:r>
              <a:rPr lang="en-US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 làm thế nào để giải quyết nhược điểm đó?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DD8E6-DBE2-42E9-FDDC-99B7C9688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077" y="2249614"/>
            <a:ext cx="3315656" cy="800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897EF2-600A-8731-138B-574D5FD58370}"/>
              </a:ext>
            </a:extLst>
          </p:cNvPr>
          <p:cNvSpPr txBox="1"/>
          <p:nvPr/>
        </p:nvSpPr>
        <p:spPr>
          <a:xfrm>
            <a:off x="873245" y="2373199"/>
            <a:ext cx="5561815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b="1" u="sng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u="sng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b="1" u="sng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u="sng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cellpadding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160CEA-415C-5E2F-4339-DD93EC73F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701" y="2290205"/>
            <a:ext cx="5114976" cy="36756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F120E0-E525-E7C1-4B17-2BF5C3AF10B4}"/>
              </a:ext>
            </a:extLst>
          </p:cNvPr>
          <p:cNvSpPr/>
          <p:nvPr/>
        </p:nvSpPr>
        <p:spPr>
          <a:xfrm>
            <a:off x="8798312" y="4772722"/>
            <a:ext cx="2174488" cy="76943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9B2585-A139-C58A-9D1E-39DB8E92D7ED}"/>
              </a:ext>
            </a:extLst>
          </p:cNvPr>
          <p:cNvCxnSpPr/>
          <p:nvPr/>
        </p:nvCxnSpPr>
        <p:spPr>
          <a:xfrm>
            <a:off x="9121698" y="2531326"/>
            <a:ext cx="17172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032DA-FA85-AA73-6D34-599C7A7BE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72" y="1255687"/>
            <a:ext cx="8394805" cy="4986005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84804953-32A1-B5BF-D5CC-7E0AB027DE6A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32B42-99D1-2D78-5CEA-A74BEC7BC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46DFB2-F830-6A9A-5F1D-98D36B3E8662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6" name="Picture 5" descr="A computer screen with a file&#10;&#10;Description automatically generated">
            <a:extLst>
              <a:ext uri="{FF2B5EF4-FFF2-40B4-BE49-F238E27FC236}">
                <a16:creationId xmlns:a16="http://schemas.microsoft.com/office/drawing/2014/main" id="{E9DD7B12-D08E-9E4A-D909-2D9361010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36" y="87493"/>
            <a:ext cx="822020" cy="8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7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>
            <a:extLst>
              <a:ext uri="{FF2B5EF4-FFF2-40B4-BE49-F238E27FC236}">
                <a16:creationId xmlns:a16="http://schemas.microsoft.com/office/drawing/2014/main" id="{4A51EF97-0A19-45B5-7A7E-5653CA5DE6C6}"/>
              </a:ext>
            </a:extLst>
          </p:cNvPr>
          <p:cNvGrpSpPr/>
          <p:nvPr/>
        </p:nvGrpSpPr>
        <p:grpSpPr>
          <a:xfrm>
            <a:off x="9630137" y="4672247"/>
            <a:ext cx="2595518" cy="2185118"/>
            <a:chOff x="11367" y="3319"/>
            <a:chExt cx="7886" cy="7480"/>
          </a:xfrm>
        </p:grpSpPr>
        <p:sp>
          <p:nvSpPr>
            <p:cNvPr id="3" name="任意多边形 27">
              <a:extLst>
                <a:ext uri="{FF2B5EF4-FFF2-40B4-BE49-F238E27FC236}">
                  <a16:creationId xmlns:a16="http://schemas.microsoft.com/office/drawing/2014/main" id="{C44EE30F-C97E-4E2A-EBDC-7C34171BE992}"/>
                </a:ext>
              </a:extLst>
            </p:cNvPr>
            <p:cNvSpPr/>
            <p:nvPr/>
          </p:nvSpPr>
          <p:spPr>
            <a:xfrm>
              <a:off x="11367" y="3319"/>
              <a:ext cx="7833" cy="748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solidFill>
                <a:srgbClr val="AA6F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E32D08E6-C65D-BF2A-5493-B8CF8D708137}"/>
                </a:ext>
              </a:extLst>
            </p:cNvPr>
            <p:cNvSpPr/>
            <p:nvPr/>
          </p:nvSpPr>
          <p:spPr>
            <a:xfrm>
              <a:off x="11829" y="3709"/>
              <a:ext cx="7425" cy="7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5" name="图片 8" descr="45">
            <a:extLst>
              <a:ext uri="{FF2B5EF4-FFF2-40B4-BE49-F238E27FC236}">
                <a16:creationId xmlns:a16="http://schemas.microsoft.com/office/drawing/2014/main" id="{90BA85B7-F985-67EF-62D4-BD8E87A8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622" t="3245" r="11848" b="63965"/>
          <a:stretch>
            <a:fillRect/>
          </a:stretch>
        </p:blipFill>
        <p:spPr>
          <a:xfrm>
            <a:off x="11752940" y="4223055"/>
            <a:ext cx="455271" cy="1277514"/>
          </a:xfrm>
          <a:prstGeom prst="rect">
            <a:avLst/>
          </a:prstGeom>
        </p:spPr>
      </p:pic>
      <p:sp>
        <p:nvSpPr>
          <p:cNvPr id="6" name="文本框 24">
            <a:extLst>
              <a:ext uri="{FF2B5EF4-FFF2-40B4-BE49-F238E27FC236}">
                <a16:creationId xmlns:a16="http://schemas.microsoft.com/office/drawing/2014/main" id="{1F77DE78-7EA3-34E1-CA2B-89DCB5EEED97}"/>
              </a:ext>
            </a:extLst>
          </p:cNvPr>
          <p:cNvSpPr txBox="1"/>
          <p:nvPr/>
        </p:nvSpPr>
        <p:spPr>
          <a:xfrm>
            <a:off x="0" y="783996"/>
            <a:ext cx="8326748" cy="785146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en-US" altLang="vi-VN" sz="7200" b="1" u="sng" dirty="0">
                <a:solidFill>
                  <a:schemeClr val="tx2"/>
                </a:solidFill>
                <a:latin typeface="Noto Sans"/>
                <a:ea typeface="Noto Sans"/>
                <a:cs typeface="思源黑体 CN Bold" panose="020B0800000000000000" charset="-122"/>
              </a:rPr>
              <a:t>BÀI 9</a:t>
            </a:r>
            <a:r>
              <a:rPr lang="en-US" altLang="vi-VN" sz="7200" b="1" u="sng" dirty="0">
                <a:solidFill>
                  <a:srgbClr val="AA6F36"/>
                </a:solidFill>
                <a:latin typeface="Noto Sans"/>
                <a:ea typeface="Noto Sans"/>
                <a:cs typeface="思源黑体 CN Bold" panose="020B0800000000000000" charset="-122"/>
              </a:rPr>
              <a:t>: </a:t>
            </a:r>
            <a:r>
              <a:rPr lang="en-US" altLang="vi-VN" sz="10900" b="1" dirty="0">
                <a:solidFill>
                  <a:srgbClr val="AA6F36"/>
                </a:solidFill>
                <a:latin typeface="Noto Sans"/>
                <a:ea typeface="Noto Sans"/>
                <a:cs typeface="思源黑体 CN Bold" panose="020B0800000000000000" charset="-122"/>
              </a:rPr>
              <a:t>TẠO DANH SÁCH, BẢNG</a:t>
            </a:r>
            <a:endParaRPr lang="vi-VN" altLang="vi-VN" sz="10900" b="1" dirty="0">
              <a:solidFill>
                <a:srgbClr val="AA6F36"/>
              </a:solidFill>
              <a:latin typeface="Noto Sans"/>
              <a:ea typeface="Noto Sans"/>
              <a:cs typeface="思源黑体 CN Bold" panose="020B0800000000000000" charset="-122"/>
            </a:endParaRPr>
          </a:p>
        </p:txBody>
      </p:sp>
      <p:pic>
        <p:nvPicPr>
          <p:cNvPr id="7" name="Picture 6" descr="A computer screen with a file&#10;&#10;Description automatically generated">
            <a:extLst>
              <a:ext uri="{FF2B5EF4-FFF2-40B4-BE49-F238E27FC236}">
                <a16:creationId xmlns:a16="http://schemas.microsoft.com/office/drawing/2014/main" id="{C85E8AEE-4E47-88D3-3B8F-4259CEAE3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36" y="87493"/>
            <a:ext cx="822020" cy="822020"/>
          </a:xfrm>
          <a:prstGeom prst="rect">
            <a:avLst/>
          </a:prstGeom>
        </p:spPr>
      </p:pic>
      <p:pic>
        <p:nvPicPr>
          <p:cNvPr id="8" name="Picture 7" descr="A computer with colorful icons&#10;&#10;Description automatically generated">
            <a:extLst>
              <a:ext uri="{FF2B5EF4-FFF2-40B4-BE49-F238E27FC236}">
                <a16:creationId xmlns:a16="http://schemas.microsoft.com/office/drawing/2014/main" id="{1A7732A9-43A8-F382-9399-4BB3D971C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12" y="4943859"/>
            <a:ext cx="1636334" cy="1636334"/>
          </a:xfrm>
          <a:prstGeom prst="rect">
            <a:avLst/>
          </a:prstGeom>
        </p:spPr>
      </p:pic>
      <p:pic>
        <p:nvPicPr>
          <p:cNvPr id="9" name="Picture 8" descr="A logo of a website&#10;&#10;Description automatically generated">
            <a:extLst>
              <a:ext uri="{FF2B5EF4-FFF2-40B4-BE49-F238E27FC236}">
                <a16:creationId xmlns:a16="http://schemas.microsoft.com/office/drawing/2014/main" id="{B5A9A49F-EED2-8865-027F-D3D98361C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473"/>
            <a:ext cx="497295" cy="7025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7D11C5-8F0F-920D-989A-35E03D55F186}"/>
              </a:ext>
            </a:extLst>
          </p:cNvPr>
          <p:cNvSpPr txBox="1"/>
          <p:nvPr/>
        </p:nvSpPr>
        <p:spPr>
          <a:xfrm>
            <a:off x="1661532" y="1730440"/>
            <a:ext cx="617777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32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endParaRPr lang="en-US" sz="3200" i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DS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&lt;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&lt;/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DS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&lt;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&lt;/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 DS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&lt;dl&gt;   &lt;/dl&gt;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431C7-671C-0DD3-5F61-F009794C9DC7}"/>
              </a:ext>
            </a:extLst>
          </p:cNvPr>
          <p:cNvSpPr txBox="1"/>
          <p:nvPr/>
        </p:nvSpPr>
        <p:spPr>
          <a:xfrm>
            <a:off x="1590908" y="3655884"/>
            <a:ext cx="6177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32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endParaRPr lang="en-US" sz="3200" i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&lt;table&gt;   &lt;/table&gt;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&lt;tr&gt;    &lt;/tr&gt;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&lt;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&lt;/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&lt;td&gt;   &lt;/td&gt;</a:t>
            </a:r>
          </a:p>
        </p:txBody>
      </p:sp>
    </p:spTree>
    <p:extLst>
      <p:ext uri="{BB962C8B-B14F-4D97-AF65-F5344CB8AC3E}">
        <p14:creationId xmlns:p14="http://schemas.microsoft.com/office/powerpoint/2010/main" val="324645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550785" y="2423160"/>
            <a:ext cx="4674870" cy="4434205"/>
            <a:chOff x="11367" y="3319"/>
            <a:chExt cx="7886" cy="7480"/>
          </a:xfrm>
        </p:grpSpPr>
        <p:sp>
          <p:nvSpPr>
            <p:cNvPr id="28" name="任意多边形 27"/>
            <p:cNvSpPr/>
            <p:nvPr/>
          </p:nvSpPr>
          <p:spPr>
            <a:xfrm>
              <a:off x="11367" y="3319"/>
              <a:ext cx="7833" cy="748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solidFill>
                <a:srgbClr val="AA6F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1829" y="3709"/>
              <a:ext cx="7425" cy="709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2" name="图片 11" descr="9"/>
          <p:cNvPicPr>
            <a:picLocks noChangeAspect="1"/>
          </p:cNvPicPr>
          <p:nvPr/>
        </p:nvPicPr>
        <p:blipFill>
          <a:blip r:embed="rId4"/>
          <a:srcRect t="38764" b="21135"/>
          <a:stretch>
            <a:fillRect/>
          </a:stretch>
        </p:blipFill>
        <p:spPr>
          <a:xfrm>
            <a:off x="635" y="4282440"/>
            <a:ext cx="12191365" cy="2324735"/>
          </a:xfrm>
          <a:prstGeom prst="rect">
            <a:avLst/>
          </a:prstGeom>
        </p:spPr>
      </p:pic>
      <p:pic>
        <p:nvPicPr>
          <p:cNvPr id="9" name="图片 8" descr="45"/>
          <p:cNvPicPr>
            <a:picLocks noChangeAspect="1"/>
          </p:cNvPicPr>
          <p:nvPr/>
        </p:nvPicPr>
        <p:blipFill>
          <a:blip r:embed="rId5"/>
          <a:srcRect l="70622" t="3245" r="11848" b="63965"/>
          <a:stretch>
            <a:fillRect/>
          </a:stretch>
        </p:blipFill>
        <p:spPr>
          <a:xfrm>
            <a:off x="11016615" y="1746885"/>
            <a:ext cx="1175385" cy="3298190"/>
          </a:xfrm>
          <a:prstGeom prst="rect">
            <a:avLst/>
          </a:prstGeom>
        </p:spPr>
      </p:pic>
      <p:pic>
        <p:nvPicPr>
          <p:cNvPr id="6" name="图片 5" descr="3 (3)"/>
          <p:cNvPicPr>
            <a:picLocks noChangeAspect="1"/>
          </p:cNvPicPr>
          <p:nvPr/>
        </p:nvPicPr>
        <p:blipFill>
          <a:blip r:embed="rId6"/>
          <a:srcRect t="80028"/>
          <a:stretch>
            <a:fillRect/>
          </a:stretch>
        </p:blipFill>
        <p:spPr>
          <a:xfrm>
            <a:off x="-1905" y="6503670"/>
            <a:ext cx="12193905" cy="358775"/>
          </a:xfrm>
          <a:prstGeom prst="rect">
            <a:avLst/>
          </a:prstGeom>
        </p:spPr>
      </p:pic>
      <p:pic>
        <p:nvPicPr>
          <p:cNvPr id="4" name="图片 3" descr="47"/>
          <p:cNvPicPr>
            <a:picLocks noChangeAspect="1"/>
          </p:cNvPicPr>
          <p:nvPr/>
        </p:nvPicPr>
        <p:blipFill>
          <a:blip r:embed="rId7"/>
          <a:srcRect l="11554" t="34095" r="31829" b="14520"/>
          <a:stretch>
            <a:fillRect/>
          </a:stretch>
        </p:blipFill>
        <p:spPr>
          <a:xfrm>
            <a:off x="8079105" y="1261745"/>
            <a:ext cx="4112895" cy="56000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D8931A-28B0-33C3-A1C3-D1DE6F44437C}"/>
              </a:ext>
            </a:extLst>
          </p:cNvPr>
          <p:cNvSpPr/>
          <p:nvPr/>
        </p:nvSpPr>
        <p:spPr>
          <a:xfrm>
            <a:off x="499502" y="1640340"/>
            <a:ext cx="7178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GB" sz="54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4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r>
              <a:rPr lang="en-GB" sz="54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4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sz="54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4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  <a:r>
              <a:rPr lang="en-GB" sz="54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4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GB" sz="54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F432D-6718-039E-FA88-21C019C16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with colorful icons&#10;&#10;Description automatically generated">
            <a:extLst>
              <a:ext uri="{FF2B5EF4-FFF2-40B4-BE49-F238E27FC236}">
                <a16:creationId xmlns:a16="http://schemas.microsoft.com/office/drawing/2014/main" id="{D466FAAA-A425-B5C4-77DD-7CB4B1236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7645" cy="12276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1F2D3B-8999-DBA8-B54C-6C83D9B93BDD}"/>
              </a:ext>
            </a:extLst>
          </p:cNvPr>
          <p:cNvGrpSpPr/>
          <p:nvPr/>
        </p:nvGrpSpPr>
        <p:grpSpPr>
          <a:xfrm>
            <a:off x="5477804" y="1247943"/>
            <a:ext cx="6376643" cy="4362111"/>
            <a:chOff x="5815357" y="1419348"/>
            <a:chExt cx="6376643" cy="43621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9C51AF-E202-013E-1656-29A66D706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5357" y="1419348"/>
              <a:ext cx="6376643" cy="4362111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8" name="Heptagon 7">
              <a:extLst>
                <a:ext uri="{FF2B5EF4-FFF2-40B4-BE49-F238E27FC236}">
                  <a16:creationId xmlns:a16="http://schemas.microsoft.com/office/drawing/2014/main" id="{212242C9-F6A1-56DA-9725-004002DB59DB}"/>
                </a:ext>
              </a:extLst>
            </p:cNvPr>
            <p:cNvSpPr/>
            <p:nvPr/>
          </p:nvSpPr>
          <p:spPr>
            <a:xfrm>
              <a:off x="11588467" y="1430734"/>
              <a:ext cx="520679" cy="461414"/>
            </a:xfrm>
            <a:prstGeom prst="hep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034D9B-08AB-D76F-3017-72A424EBAE4C}"/>
              </a:ext>
            </a:extLst>
          </p:cNvPr>
          <p:cNvGrpSpPr/>
          <p:nvPr/>
        </p:nvGrpSpPr>
        <p:grpSpPr>
          <a:xfrm>
            <a:off x="337552" y="1720744"/>
            <a:ext cx="4844047" cy="2901100"/>
            <a:chOff x="-25935" y="1940547"/>
            <a:chExt cx="5696745" cy="26864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5F519C-A329-456A-C275-8E60FA9A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935" y="1940547"/>
              <a:ext cx="5696745" cy="268642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1" name="Heptagon 10">
              <a:extLst>
                <a:ext uri="{FF2B5EF4-FFF2-40B4-BE49-F238E27FC236}">
                  <a16:creationId xmlns:a16="http://schemas.microsoft.com/office/drawing/2014/main" id="{EA90F53E-C86A-F8DA-F293-EA3EA59247DE}"/>
                </a:ext>
              </a:extLst>
            </p:cNvPr>
            <p:cNvSpPr/>
            <p:nvPr/>
          </p:nvSpPr>
          <p:spPr>
            <a:xfrm>
              <a:off x="5142621" y="1940547"/>
              <a:ext cx="520679" cy="461414"/>
            </a:xfrm>
            <a:prstGeom prst="hep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</a:rPr>
                <a:t>1</a:t>
              </a:r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F0EAFCFE-C690-E038-048A-B85FBEB19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4009" y="5325833"/>
            <a:ext cx="1081094" cy="130641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F506FBC-E3B4-819C-B42F-9B4EC76ACD7F}"/>
              </a:ext>
            </a:extLst>
          </p:cNvPr>
          <p:cNvSpPr/>
          <p:nvPr/>
        </p:nvSpPr>
        <p:spPr>
          <a:xfrm>
            <a:off x="1379772" y="5037882"/>
            <a:ext cx="2361053" cy="743577"/>
          </a:xfrm>
          <a:prstGeom prst="wedgeRoundRectCallout">
            <a:avLst>
              <a:gd name="adj1" fmla="val -52695"/>
              <a:gd name="adj2" fmla="val 7476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Trình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bày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kiểu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văn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bản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2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có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ưu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điểm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 </a:t>
            </a:r>
            <a:r>
              <a:rPr lang="en-US" i="1" dirty="0" err="1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gì</a:t>
            </a:r>
            <a:r>
              <a:rPr lang="en-US" i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osis Light" pitchFamily="2" charset="0"/>
                <a:cs typeface="Cavolini" panose="030005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008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550785" y="2423160"/>
            <a:ext cx="4674870" cy="4434205"/>
            <a:chOff x="11367" y="3319"/>
            <a:chExt cx="7886" cy="7480"/>
          </a:xfrm>
        </p:grpSpPr>
        <p:sp>
          <p:nvSpPr>
            <p:cNvPr id="28" name="任意多边形 27"/>
            <p:cNvSpPr/>
            <p:nvPr/>
          </p:nvSpPr>
          <p:spPr>
            <a:xfrm>
              <a:off x="11367" y="3319"/>
              <a:ext cx="7833" cy="748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solidFill>
                <a:srgbClr val="AA6F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1829" y="3709"/>
              <a:ext cx="7425" cy="7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9" name="图片 8" descr="45"/>
          <p:cNvPicPr>
            <a:picLocks noChangeAspect="1"/>
          </p:cNvPicPr>
          <p:nvPr/>
        </p:nvPicPr>
        <p:blipFill>
          <a:blip r:embed="rId4"/>
          <a:srcRect l="70622" t="3245" r="11848" b="63965"/>
          <a:stretch>
            <a:fillRect/>
          </a:stretch>
        </p:blipFill>
        <p:spPr>
          <a:xfrm>
            <a:off x="11016615" y="1746885"/>
            <a:ext cx="1175385" cy="3298190"/>
          </a:xfrm>
          <a:prstGeom prst="rect">
            <a:avLst/>
          </a:prstGeom>
        </p:spPr>
      </p:pic>
      <p:pic>
        <p:nvPicPr>
          <p:cNvPr id="6" name="图片 5" descr="3 (3)"/>
          <p:cNvPicPr>
            <a:picLocks noChangeAspect="1"/>
          </p:cNvPicPr>
          <p:nvPr/>
        </p:nvPicPr>
        <p:blipFill>
          <a:blip r:embed="rId5"/>
          <a:srcRect t="80028"/>
          <a:stretch>
            <a:fillRect/>
          </a:stretch>
        </p:blipFill>
        <p:spPr>
          <a:xfrm>
            <a:off x="-1905" y="6503670"/>
            <a:ext cx="12193905" cy="3587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54848" y="1955790"/>
            <a:ext cx="8326748" cy="785146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en-US" altLang="vi-VN" sz="7200" b="1" u="sng" dirty="0">
                <a:solidFill>
                  <a:schemeClr val="tx2"/>
                </a:solidFill>
                <a:latin typeface="Noto Sans"/>
                <a:ea typeface="Noto Sans"/>
                <a:cs typeface="思源黑体 CN Bold" panose="020B0800000000000000" charset="-122"/>
              </a:rPr>
              <a:t>BÀI 9</a:t>
            </a:r>
            <a:r>
              <a:rPr lang="en-US" altLang="vi-VN" sz="7200" b="1" u="sng" dirty="0">
                <a:solidFill>
                  <a:srgbClr val="AA6F36"/>
                </a:solidFill>
                <a:latin typeface="Noto Sans"/>
                <a:ea typeface="Noto Sans"/>
                <a:cs typeface="思源黑体 CN Bold" panose="020B0800000000000000" charset="-122"/>
              </a:rPr>
              <a:t>: </a:t>
            </a:r>
            <a:r>
              <a:rPr lang="en-US" altLang="vi-VN" sz="10900" b="1" dirty="0">
                <a:solidFill>
                  <a:srgbClr val="AA6F36"/>
                </a:solidFill>
                <a:latin typeface="Noto Sans"/>
                <a:ea typeface="Noto Sans"/>
                <a:cs typeface="思源黑体 CN Bold" panose="020B0800000000000000" charset="-122"/>
              </a:rPr>
              <a:t>TẠO DANH SÁCH, BẢNG</a:t>
            </a:r>
            <a:endParaRPr lang="vi-VN" altLang="vi-VN" sz="10900" b="1" dirty="0">
              <a:solidFill>
                <a:srgbClr val="AA6F36"/>
              </a:solidFill>
              <a:latin typeface="Noto Sans"/>
              <a:ea typeface="Noto Sans"/>
              <a:cs typeface="思源黑体 CN Bold" panose="020B08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3193" y="1321449"/>
            <a:ext cx="8843403" cy="4864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altLang="vi-VN" sz="2400" b="1" u="sng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Chủ</a:t>
            </a:r>
            <a:r>
              <a:rPr lang="en-US" altLang="vi-VN" sz="2400" b="1" u="sng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u="sng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đề</a:t>
            </a:r>
            <a:r>
              <a:rPr lang="en-US" altLang="vi-VN" sz="2400" b="1" u="sng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4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: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Giải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quyết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vấn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đề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với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sự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trợ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giúp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của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máy</a:t>
            </a:r>
            <a:r>
              <a:rPr lang="en-US" altLang="vi-VN" sz="24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  <a:cs typeface="思源黑体 CN Bold" panose="020B0800000000000000" charset="-122"/>
              </a:rPr>
              <a:t>tính</a:t>
            </a:r>
            <a:endParaRPr lang="vi-VN" altLang="vi-VN" sz="2400" b="1" dirty="0">
              <a:solidFill>
                <a:schemeClr val="accent5">
                  <a:lumMod val="75000"/>
                </a:schemeClr>
              </a:solidFill>
              <a:latin typeface="Noto Sans"/>
              <a:ea typeface="Noto Sans"/>
              <a:cs typeface="思源黑体 CN Bold" panose="020B08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80444" y="173137"/>
            <a:ext cx="2743835" cy="560070"/>
            <a:chOff x="9944" y="6692"/>
            <a:chExt cx="4321" cy="882"/>
          </a:xfrm>
        </p:grpSpPr>
        <p:sp>
          <p:nvSpPr>
            <p:cNvPr id="26" name="文本框 25"/>
            <p:cNvSpPr txBox="1"/>
            <p:nvPr/>
          </p:nvSpPr>
          <p:spPr>
            <a:xfrm>
              <a:off x="9944" y="7091"/>
              <a:ext cx="4321" cy="48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dist"/>
              <a:r>
                <a:rPr lang="en-US" altLang="vi-VN" sz="1400" dirty="0" err="1">
                  <a:latin typeface="Noto Sans"/>
                  <a:ea typeface="Noto Sans"/>
                  <a:cs typeface="思源黑体 CN Bold" panose="020B0800000000000000" charset="-122"/>
                </a:rPr>
                <a:t>Định</a:t>
              </a:r>
              <a:r>
                <a:rPr lang="en-US" altLang="vi-VN" sz="1400" dirty="0">
                  <a:latin typeface="Noto Sans"/>
                  <a:ea typeface="Noto Sans"/>
                  <a:cs typeface="思源黑体 CN Bold" panose="020B0800000000000000" charset="-122"/>
                </a:rPr>
                <a:t> </a:t>
              </a:r>
              <a:r>
                <a:rPr lang="en-US" altLang="vi-VN" sz="1400" dirty="0" err="1">
                  <a:latin typeface="Noto Sans"/>
                  <a:ea typeface="Noto Sans"/>
                  <a:cs typeface="思源黑体 CN Bold" panose="020B0800000000000000" charset="-122"/>
                </a:rPr>
                <a:t>hướng</a:t>
              </a:r>
              <a:r>
                <a:rPr lang="en-US" altLang="vi-VN" sz="1400" dirty="0">
                  <a:latin typeface="Noto Sans"/>
                  <a:ea typeface="Noto Sans"/>
                  <a:cs typeface="思源黑体 CN Bold" panose="020B0800000000000000" charset="-122"/>
                </a:rPr>
                <a:t> Tin </a:t>
              </a:r>
              <a:r>
                <a:rPr lang="en-US" altLang="vi-VN" sz="1400" dirty="0" err="1">
                  <a:latin typeface="Noto Sans"/>
                  <a:ea typeface="Noto Sans"/>
                  <a:cs typeface="思源黑体 CN Bold" panose="020B0800000000000000" charset="-122"/>
                </a:rPr>
                <a:t>học</a:t>
              </a:r>
              <a:r>
                <a:rPr lang="en-US" altLang="vi-VN" sz="1400" dirty="0">
                  <a:latin typeface="Noto Sans"/>
                  <a:ea typeface="Noto Sans"/>
                  <a:cs typeface="思源黑体 CN Bold" panose="020B0800000000000000" charset="-122"/>
                </a:rPr>
                <a:t> </a:t>
              </a:r>
              <a:r>
                <a:rPr lang="en-US" altLang="vi-VN" sz="1400" dirty="0" err="1">
                  <a:latin typeface="Noto Sans"/>
                  <a:ea typeface="Noto Sans"/>
                  <a:cs typeface="思源黑体 CN Bold" panose="020B0800000000000000" charset="-122"/>
                </a:rPr>
                <a:t>ứng</a:t>
              </a:r>
              <a:r>
                <a:rPr lang="en-US" altLang="vi-VN" sz="1400" dirty="0">
                  <a:latin typeface="Noto Sans"/>
                  <a:ea typeface="Noto Sans"/>
                  <a:cs typeface="思源黑体 CN Bold" panose="020B0800000000000000" charset="-122"/>
                </a:rPr>
                <a:t> </a:t>
              </a:r>
              <a:r>
                <a:rPr lang="en-US" altLang="vi-VN" sz="1400" dirty="0" err="1">
                  <a:latin typeface="Noto Sans"/>
                  <a:ea typeface="Noto Sans"/>
                  <a:cs typeface="思源黑体 CN Bold" panose="020B0800000000000000" charset="-122"/>
                </a:rPr>
                <a:t>dụng</a:t>
              </a:r>
              <a:r>
                <a:rPr lang="en-US" altLang="vi-VN" sz="1400" dirty="0">
                  <a:latin typeface="Noto Sans"/>
                  <a:ea typeface="Noto Sans"/>
                  <a:cs typeface="思源黑体 CN Bold" panose="020B0800000000000000" charset="-122"/>
                </a:rPr>
                <a:t> </a:t>
              </a:r>
              <a:endParaRPr lang="vi-VN" altLang="vi-VN" sz="1400" dirty="0">
                <a:latin typeface="Noto Sans"/>
                <a:ea typeface="Noto Sans"/>
                <a:cs typeface="思源黑体 CN Bold" panose="020B08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944" y="6692"/>
              <a:ext cx="2896" cy="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vi-VN" sz="1200" dirty="0">
                  <a:latin typeface="Noto Sans"/>
                  <a:ea typeface="Noto Sans"/>
                  <a:cs typeface="+mn-ea"/>
                </a:rPr>
                <a:t>Tin </a:t>
              </a:r>
              <a:r>
                <a:rPr lang="en-US" altLang="vi-VN" sz="1200" dirty="0" err="1">
                  <a:latin typeface="Noto Sans"/>
                  <a:ea typeface="Noto Sans"/>
                  <a:cs typeface="+mn-ea"/>
                </a:rPr>
                <a:t>học</a:t>
              </a:r>
              <a:r>
                <a:rPr lang="en-US" altLang="vi-VN" sz="1200" dirty="0">
                  <a:latin typeface="Noto Sans"/>
                  <a:ea typeface="Noto Sans"/>
                  <a:cs typeface="+mn-ea"/>
                </a:rPr>
                <a:t> 12 – KNTTVCS</a:t>
              </a:r>
              <a:endParaRPr lang="vi-VN" altLang="vi-VN" sz="1200" dirty="0">
                <a:latin typeface="Noto Sans"/>
                <a:ea typeface="Noto Sans"/>
                <a:cs typeface="+mn-ea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352668" y="2629799"/>
            <a:ext cx="5334000" cy="0"/>
          </a:xfrm>
          <a:prstGeom prst="line">
            <a:avLst/>
          </a:prstGeom>
          <a:ln>
            <a:solidFill>
              <a:srgbClr val="AA6F3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07841" y="4377677"/>
            <a:ext cx="2853838" cy="358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vi-VN" sz="2000" b="1" i="1" dirty="0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GV: Lê </a:t>
            </a:r>
            <a:r>
              <a:rPr lang="en-US" altLang="vi-VN" sz="2000" b="1" i="1" dirty="0" err="1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Thị</a:t>
            </a:r>
            <a:r>
              <a:rPr lang="en-US" altLang="vi-VN" sz="2000" b="1" i="1" dirty="0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 </a:t>
            </a:r>
            <a:r>
              <a:rPr lang="en-US" altLang="vi-VN" sz="2000" b="1" i="1" dirty="0" err="1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Mỹ</a:t>
            </a:r>
            <a:r>
              <a:rPr lang="en-US" altLang="vi-VN" sz="2000" b="1" i="1" dirty="0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 Trinh</a:t>
            </a:r>
            <a:endParaRPr lang="vi-VN" altLang="vi-VN" sz="2000" b="1" i="1" dirty="0">
              <a:solidFill>
                <a:schemeClr val="accent4">
                  <a:lumMod val="50000"/>
                </a:schemeClr>
              </a:solidFill>
              <a:latin typeface="DFVN Mighty Wings" pitchFamily="50" charset="0"/>
              <a:ea typeface="Noto Sans"/>
              <a:cs typeface="Dubai" panose="020B0503030403030204" pitchFamily="34" charset="-78"/>
            </a:endParaRP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8404BC32-7632-AAB2-A6BB-267785E75BF0}"/>
              </a:ext>
            </a:extLst>
          </p:cNvPr>
          <p:cNvSpPr txBox="1"/>
          <p:nvPr/>
        </p:nvSpPr>
        <p:spPr>
          <a:xfrm>
            <a:off x="826908" y="4764472"/>
            <a:ext cx="2853839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vi-VN" sz="2000" b="1" i="1" dirty="0" err="1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Tổ</a:t>
            </a:r>
            <a:r>
              <a:rPr lang="en-US" altLang="vi-VN" sz="2000" b="1" i="1" dirty="0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 CM: </a:t>
            </a:r>
            <a:r>
              <a:rPr lang="en-US" altLang="vi-VN" sz="2000" b="1" i="1" dirty="0" err="1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Toán</a:t>
            </a:r>
            <a:r>
              <a:rPr lang="en-US" altLang="vi-VN" sz="2000" b="1" i="1" dirty="0">
                <a:solidFill>
                  <a:schemeClr val="accent4">
                    <a:lumMod val="50000"/>
                  </a:schemeClr>
                </a:solidFill>
                <a:latin typeface="DFVN Mighty Wings" pitchFamily="50" charset="0"/>
                <a:ea typeface="Noto Sans"/>
                <a:cs typeface="Dubai" panose="020B0503030403030204" pitchFamily="34" charset="-78"/>
              </a:rPr>
              <a:t> - Tin </a:t>
            </a:r>
            <a:endParaRPr lang="vi-VN" altLang="vi-VN" sz="2000" b="1" i="1" dirty="0">
              <a:solidFill>
                <a:schemeClr val="accent4">
                  <a:lumMod val="50000"/>
                </a:schemeClr>
              </a:solidFill>
              <a:latin typeface="DFVN Mighty Wings" pitchFamily="50" charset="0"/>
              <a:ea typeface="Noto Sans"/>
              <a:cs typeface="Dubai" panose="020B0503030403030204" pitchFamily="34" charset="-78"/>
            </a:endParaRPr>
          </a:p>
        </p:txBody>
      </p:sp>
      <p:pic>
        <p:nvPicPr>
          <p:cNvPr id="3" name="Picture 2" descr="A computer screen with a file&#10;&#10;Description automatically generated">
            <a:extLst>
              <a:ext uri="{FF2B5EF4-FFF2-40B4-BE49-F238E27FC236}">
                <a16:creationId xmlns:a16="http://schemas.microsoft.com/office/drawing/2014/main" id="{2C77C96D-D696-70D2-244E-A015B427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36" y="87493"/>
            <a:ext cx="822020" cy="822020"/>
          </a:xfrm>
          <a:prstGeom prst="rect">
            <a:avLst/>
          </a:prstGeom>
        </p:spPr>
      </p:pic>
      <p:pic>
        <p:nvPicPr>
          <p:cNvPr id="13" name="Picture 12" descr="A computer with colorful icons&#10;&#10;Description automatically generated">
            <a:extLst>
              <a:ext uri="{FF2B5EF4-FFF2-40B4-BE49-F238E27FC236}">
                <a16:creationId xmlns:a16="http://schemas.microsoft.com/office/drawing/2014/main" id="{44DE2B1E-5F29-13E0-36B8-88F7963A8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75" y="3304321"/>
            <a:ext cx="2903669" cy="2903669"/>
          </a:xfrm>
          <a:prstGeom prst="rect">
            <a:avLst/>
          </a:prstGeom>
        </p:spPr>
      </p:pic>
      <p:pic>
        <p:nvPicPr>
          <p:cNvPr id="15" name="Picture 14" descr="A logo of a website&#10;&#10;Description automatically generated">
            <a:extLst>
              <a:ext uri="{FF2B5EF4-FFF2-40B4-BE49-F238E27FC236}">
                <a16:creationId xmlns:a16="http://schemas.microsoft.com/office/drawing/2014/main" id="{9828BAE9-748B-2189-9609-A9E2005B7A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3" y="4285298"/>
            <a:ext cx="638714" cy="90231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2F1825B6-3E3B-FFA4-DB81-EDCF664BBE98}"/>
              </a:ext>
            </a:extLst>
          </p:cNvPr>
          <p:cNvGrpSpPr/>
          <p:nvPr/>
        </p:nvGrpSpPr>
        <p:grpSpPr>
          <a:xfrm>
            <a:off x="2497810" y="7834726"/>
            <a:ext cx="2128527" cy="2579373"/>
            <a:chOff x="1236832" y="2385044"/>
            <a:chExt cx="2128527" cy="3438102"/>
          </a:xfrm>
        </p:grpSpPr>
        <p:sp>
          <p:nvSpPr>
            <p:cNvPr id="17" name="Rectangle 69">
              <a:extLst>
                <a:ext uri="{FF2B5EF4-FFF2-40B4-BE49-F238E27FC236}">
                  <a16:creationId xmlns:a16="http://schemas.microsoft.com/office/drawing/2014/main" id="{C23D32FE-89F0-6A7C-5DBC-18B69D5F515A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B0023CF-0A8A-BE06-113F-CDBF7C3CE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" name="组合 18">
            <a:extLst>
              <a:ext uri="{FF2B5EF4-FFF2-40B4-BE49-F238E27FC236}">
                <a16:creationId xmlns:a16="http://schemas.microsoft.com/office/drawing/2014/main" id="{DD17E3CD-03F9-239D-1632-10207FBBF9FB}"/>
              </a:ext>
            </a:extLst>
          </p:cNvPr>
          <p:cNvGrpSpPr/>
          <p:nvPr/>
        </p:nvGrpSpPr>
        <p:grpSpPr>
          <a:xfrm>
            <a:off x="4963257" y="7834727"/>
            <a:ext cx="2118824" cy="2558103"/>
            <a:chOff x="3644224" y="2385044"/>
            <a:chExt cx="2118824" cy="3409751"/>
          </a:xfrm>
        </p:grpSpPr>
        <p:sp>
          <p:nvSpPr>
            <p:cNvPr id="22" name="Rectangle 76">
              <a:extLst>
                <a:ext uri="{FF2B5EF4-FFF2-40B4-BE49-F238E27FC236}">
                  <a16:creationId xmlns:a16="http://schemas.microsoft.com/office/drawing/2014/main" id="{E3207BDC-DB80-4B14-F3E9-C73899B865B4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23" name="图片 20">
              <a:extLst>
                <a:ext uri="{FF2B5EF4-FFF2-40B4-BE49-F238E27FC236}">
                  <a16:creationId xmlns:a16="http://schemas.microsoft.com/office/drawing/2014/main" id="{71E22C70-823D-3BB8-1935-4AF445AF7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组合 21">
            <a:extLst>
              <a:ext uri="{FF2B5EF4-FFF2-40B4-BE49-F238E27FC236}">
                <a16:creationId xmlns:a16="http://schemas.microsoft.com/office/drawing/2014/main" id="{71DC75A7-689D-F839-55E8-4064B4AAA44F}"/>
              </a:ext>
            </a:extLst>
          </p:cNvPr>
          <p:cNvGrpSpPr/>
          <p:nvPr/>
        </p:nvGrpSpPr>
        <p:grpSpPr>
          <a:xfrm>
            <a:off x="7462950" y="7834726"/>
            <a:ext cx="2074876" cy="2579880"/>
            <a:chOff x="6085861" y="2385044"/>
            <a:chExt cx="2074876" cy="3438778"/>
          </a:xfrm>
        </p:grpSpPr>
        <p:sp>
          <p:nvSpPr>
            <p:cNvPr id="31" name="Rectangle 79">
              <a:extLst>
                <a:ext uri="{FF2B5EF4-FFF2-40B4-BE49-F238E27FC236}">
                  <a16:creationId xmlns:a16="http://schemas.microsoft.com/office/drawing/2014/main" id="{560DBBAD-88AD-AA86-049C-CE8F360751C5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3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2" name="图片 23">
              <a:extLst>
                <a:ext uri="{FF2B5EF4-FFF2-40B4-BE49-F238E27FC236}">
                  <a16:creationId xmlns:a16="http://schemas.microsoft.com/office/drawing/2014/main" id="{B1C08D01-13BE-FB33-474C-72898AD6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33" name="矩形 24">
            <a:extLst>
              <a:ext uri="{FF2B5EF4-FFF2-40B4-BE49-F238E27FC236}">
                <a16:creationId xmlns:a16="http://schemas.microsoft.com/office/drawing/2014/main" id="{48A30C4D-1875-10DB-A592-19398170179F}"/>
              </a:ext>
            </a:extLst>
          </p:cNvPr>
          <p:cNvSpPr/>
          <p:nvPr/>
        </p:nvSpPr>
        <p:spPr>
          <a:xfrm>
            <a:off x="2801881" y="8826307"/>
            <a:ext cx="1824456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Tạo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danh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sách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微软雅黑" pitchFamily="34" charset="-122"/>
              <a:cs typeface="Cavolini" panose="03000502040302020204" pitchFamily="66" charset="0"/>
            </a:endParaRPr>
          </a:p>
        </p:txBody>
      </p:sp>
      <p:sp>
        <p:nvSpPr>
          <p:cNvPr id="34" name="矩形 25">
            <a:extLst>
              <a:ext uri="{FF2B5EF4-FFF2-40B4-BE49-F238E27FC236}">
                <a16:creationId xmlns:a16="http://schemas.microsoft.com/office/drawing/2014/main" id="{379ADCA5-1735-5354-7E9B-D21552942608}"/>
              </a:ext>
            </a:extLst>
          </p:cNvPr>
          <p:cNvSpPr/>
          <p:nvPr/>
        </p:nvSpPr>
        <p:spPr>
          <a:xfrm>
            <a:off x="5243675" y="8905967"/>
            <a:ext cx="1838407" cy="949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Thiết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kế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bảng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微软雅黑" pitchFamily="34" charset="-122"/>
              <a:cs typeface="Cavolini" panose="03000502040302020204" pitchFamily="66" charset="0"/>
            </a:endParaRPr>
          </a:p>
        </p:txBody>
      </p:sp>
      <p:sp>
        <p:nvSpPr>
          <p:cNvPr id="35" name="矩形 26">
            <a:extLst>
              <a:ext uri="{FF2B5EF4-FFF2-40B4-BE49-F238E27FC236}">
                <a16:creationId xmlns:a16="http://schemas.microsoft.com/office/drawing/2014/main" id="{A455D026-2E48-11F8-4B6A-9944096506A6}"/>
              </a:ext>
            </a:extLst>
          </p:cNvPr>
          <p:cNvSpPr/>
          <p:nvPr/>
        </p:nvSpPr>
        <p:spPr>
          <a:xfrm>
            <a:off x="7682596" y="8724901"/>
            <a:ext cx="2011594" cy="11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Thực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hành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tạo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danh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sách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微软雅黑" pitchFamily="34" charset="-122"/>
              <a:cs typeface="Cavolini" panose="03000502040302020204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微软雅黑" pitchFamily="34" charset="-122"/>
                <a:cs typeface="Cavolini" panose="03000502040302020204" pitchFamily="66" charset="0"/>
              </a:rPr>
              <a:t>bảng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微软雅黑" pitchFamily="34" charset="-122"/>
              <a:cs typeface="Cavolini" panose="03000502040302020204" pitchFamily="66" charset="0"/>
            </a:endParaRPr>
          </a:p>
        </p:txBody>
      </p:sp>
      <p:grpSp>
        <p:nvGrpSpPr>
          <p:cNvPr id="36" name="组合 27">
            <a:extLst>
              <a:ext uri="{FF2B5EF4-FFF2-40B4-BE49-F238E27FC236}">
                <a16:creationId xmlns:a16="http://schemas.microsoft.com/office/drawing/2014/main" id="{097C170F-D401-25F7-D80D-D26AB9C3509F}"/>
              </a:ext>
            </a:extLst>
          </p:cNvPr>
          <p:cNvGrpSpPr/>
          <p:nvPr/>
        </p:nvGrpSpPr>
        <p:grpSpPr>
          <a:xfrm>
            <a:off x="3177343" y="7321391"/>
            <a:ext cx="1008000" cy="976504"/>
            <a:chOff x="1797665" y="1700808"/>
            <a:chExt cx="1308575" cy="1301604"/>
          </a:xfrm>
        </p:grpSpPr>
        <p:grpSp>
          <p:nvGrpSpPr>
            <p:cNvPr id="37" name="组合 28">
              <a:extLst>
                <a:ext uri="{FF2B5EF4-FFF2-40B4-BE49-F238E27FC236}">
                  <a16:creationId xmlns:a16="http://schemas.microsoft.com/office/drawing/2014/main" id="{2685E145-4036-7C48-3F54-7BCCB8184551}"/>
                </a:ext>
              </a:extLst>
            </p:cNvPr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39" name="Oval 15">
                <a:extLst>
                  <a:ext uri="{FF2B5EF4-FFF2-40B4-BE49-F238E27FC236}">
                    <a16:creationId xmlns:a16="http://schemas.microsoft.com/office/drawing/2014/main" id="{B42687CB-50A9-1597-1627-53A75CA26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40" name="Oval 15">
                <a:extLst>
                  <a:ext uri="{FF2B5EF4-FFF2-40B4-BE49-F238E27FC236}">
                    <a16:creationId xmlns:a16="http://schemas.microsoft.com/office/drawing/2014/main" id="{7CCD338C-9A37-33FD-5568-A5012CE95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38" name="矩形 29">
              <a:extLst>
                <a:ext uri="{FF2B5EF4-FFF2-40B4-BE49-F238E27FC236}">
                  <a16:creationId xmlns:a16="http://schemas.microsoft.com/office/drawing/2014/main" id="{C053FD8C-D5F3-4B76-E342-77000F59389A}"/>
                </a:ext>
              </a:extLst>
            </p:cNvPr>
            <p:cNvSpPr/>
            <p:nvPr/>
          </p:nvSpPr>
          <p:spPr>
            <a:xfrm>
              <a:off x="2148058" y="1923481"/>
              <a:ext cx="610150" cy="861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41" name="组合 32">
            <a:extLst>
              <a:ext uri="{FF2B5EF4-FFF2-40B4-BE49-F238E27FC236}">
                <a16:creationId xmlns:a16="http://schemas.microsoft.com/office/drawing/2014/main" id="{6B5DDA66-A5D6-0351-D0FB-C873F1DBB8EF}"/>
              </a:ext>
            </a:extLst>
          </p:cNvPr>
          <p:cNvGrpSpPr/>
          <p:nvPr/>
        </p:nvGrpSpPr>
        <p:grpSpPr>
          <a:xfrm>
            <a:off x="5633089" y="7321391"/>
            <a:ext cx="1008000" cy="976504"/>
            <a:chOff x="4195355" y="1700808"/>
            <a:chExt cx="1308575" cy="1301604"/>
          </a:xfrm>
        </p:grpSpPr>
        <p:grpSp>
          <p:nvGrpSpPr>
            <p:cNvPr id="42" name="组合 33">
              <a:extLst>
                <a:ext uri="{FF2B5EF4-FFF2-40B4-BE49-F238E27FC236}">
                  <a16:creationId xmlns:a16="http://schemas.microsoft.com/office/drawing/2014/main" id="{51CA67C1-E099-1F7E-44BB-B525C5CCF70B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44" name="Oval 15">
                <a:extLst>
                  <a:ext uri="{FF2B5EF4-FFF2-40B4-BE49-F238E27FC236}">
                    <a16:creationId xmlns:a16="http://schemas.microsoft.com/office/drawing/2014/main" id="{58C4F32A-8700-A218-67A6-8EB51E2B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45" name="Oval 15">
                <a:extLst>
                  <a:ext uri="{FF2B5EF4-FFF2-40B4-BE49-F238E27FC236}">
                    <a16:creationId xmlns:a16="http://schemas.microsoft.com/office/drawing/2014/main" id="{939EC7DF-4367-9F84-EFCB-4A1D1E330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3" name="矩形 34">
              <a:extLst>
                <a:ext uri="{FF2B5EF4-FFF2-40B4-BE49-F238E27FC236}">
                  <a16:creationId xmlns:a16="http://schemas.microsoft.com/office/drawing/2014/main" id="{DA0916C7-C6A1-5DF5-AAFB-6E809756C46E}"/>
                </a:ext>
              </a:extLst>
            </p:cNvPr>
            <p:cNvSpPr/>
            <p:nvPr/>
          </p:nvSpPr>
          <p:spPr>
            <a:xfrm>
              <a:off x="4538770" y="1923481"/>
              <a:ext cx="610150" cy="861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46" name="组合 37">
            <a:extLst>
              <a:ext uri="{FF2B5EF4-FFF2-40B4-BE49-F238E27FC236}">
                <a16:creationId xmlns:a16="http://schemas.microsoft.com/office/drawing/2014/main" id="{A3DEAD35-2616-DCA3-45BF-39DCA0691553}"/>
              </a:ext>
            </a:extLst>
          </p:cNvPr>
          <p:cNvGrpSpPr/>
          <p:nvPr/>
        </p:nvGrpSpPr>
        <p:grpSpPr>
          <a:xfrm>
            <a:off x="8088834" y="7321391"/>
            <a:ext cx="1008000" cy="976504"/>
            <a:chOff x="6593044" y="1700808"/>
            <a:chExt cx="1308575" cy="1301604"/>
          </a:xfrm>
        </p:grpSpPr>
        <p:grpSp>
          <p:nvGrpSpPr>
            <p:cNvPr id="47" name="组合 38">
              <a:extLst>
                <a:ext uri="{FF2B5EF4-FFF2-40B4-BE49-F238E27FC236}">
                  <a16:creationId xmlns:a16="http://schemas.microsoft.com/office/drawing/2014/main" id="{07D59AC7-B943-8736-7ECA-17F36A2AAB97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49" name="Oval 15">
                <a:extLst>
                  <a:ext uri="{FF2B5EF4-FFF2-40B4-BE49-F238E27FC236}">
                    <a16:creationId xmlns:a16="http://schemas.microsoft.com/office/drawing/2014/main" id="{CDE822F2-CC86-2C2B-26EE-AFE9CA05E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0" name="Oval 15">
                <a:extLst>
                  <a:ext uri="{FF2B5EF4-FFF2-40B4-BE49-F238E27FC236}">
                    <a16:creationId xmlns:a16="http://schemas.microsoft.com/office/drawing/2014/main" id="{AA499C3B-F087-6603-3445-3F1895731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8" name="矩形 39">
              <a:extLst>
                <a:ext uri="{FF2B5EF4-FFF2-40B4-BE49-F238E27FC236}">
                  <a16:creationId xmlns:a16="http://schemas.microsoft.com/office/drawing/2014/main" id="{67FD951F-FFEC-65A0-D00F-078D429CB0EB}"/>
                </a:ext>
              </a:extLst>
            </p:cNvPr>
            <p:cNvSpPr/>
            <p:nvPr/>
          </p:nvSpPr>
          <p:spPr>
            <a:xfrm>
              <a:off x="6928048" y="1923481"/>
              <a:ext cx="610150" cy="861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F0B08-53A7-3530-2F63-684A4CBF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AD6C00A3-5DA0-8E99-DA7A-0CFEBD35FC42}"/>
              </a:ext>
            </a:extLst>
          </p:cNvPr>
          <p:cNvGrpSpPr/>
          <p:nvPr/>
        </p:nvGrpSpPr>
        <p:grpSpPr>
          <a:xfrm>
            <a:off x="9630137" y="4672247"/>
            <a:ext cx="2595518" cy="2185118"/>
            <a:chOff x="11367" y="3319"/>
            <a:chExt cx="7886" cy="7480"/>
          </a:xfrm>
        </p:grpSpPr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1964BAF1-E096-913E-81F3-7BA0640DE0C5}"/>
                </a:ext>
              </a:extLst>
            </p:cNvPr>
            <p:cNvSpPr/>
            <p:nvPr/>
          </p:nvSpPr>
          <p:spPr>
            <a:xfrm>
              <a:off x="11367" y="3319"/>
              <a:ext cx="7833" cy="748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solidFill>
                <a:srgbClr val="AA6F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任意多边形 18">
              <a:extLst>
                <a:ext uri="{FF2B5EF4-FFF2-40B4-BE49-F238E27FC236}">
                  <a16:creationId xmlns:a16="http://schemas.microsoft.com/office/drawing/2014/main" id="{4FD9CC4A-5C7A-26A9-DA37-0F2B788F25E1}"/>
                </a:ext>
              </a:extLst>
            </p:cNvPr>
            <p:cNvSpPr/>
            <p:nvPr/>
          </p:nvSpPr>
          <p:spPr>
            <a:xfrm>
              <a:off x="11829" y="3709"/>
              <a:ext cx="7425" cy="7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10" h="8707">
                  <a:moveTo>
                    <a:pt x="0" y="5418"/>
                  </a:moveTo>
                  <a:cubicBezTo>
                    <a:pt x="-93" y="2377"/>
                    <a:pt x="2691" y="-74"/>
                    <a:pt x="5418" y="0"/>
                  </a:cubicBezTo>
                  <a:cubicBezTo>
                    <a:pt x="6822" y="-113"/>
                    <a:pt x="8548" y="857"/>
                    <a:pt x="9108" y="1451"/>
                  </a:cubicBezTo>
                  <a:lnTo>
                    <a:pt x="9108" y="8698"/>
                  </a:lnTo>
                  <a:lnTo>
                    <a:pt x="1106" y="8698"/>
                  </a:lnTo>
                  <a:cubicBezTo>
                    <a:pt x="389" y="7847"/>
                    <a:pt x="-31" y="6383"/>
                    <a:pt x="0" y="5418"/>
                  </a:cubicBezTo>
                  <a:close/>
                </a:path>
              </a:pathLst>
            </a:custGeom>
            <a:solidFill>
              <a:srgbClr val="AA6F36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9" name="图片 8" descr="45">
            <a:extLst>
              <a:ext uri="{FF2B5EF4-FFF2-40B4-BE49-F238E27FC236}">
                <a16:creationId xmlns:a16="http://schemas.microsoft.com/office/drawing/2014/main" id="{A9C76AE1-C18F-648A-B877-1FF8094678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622" t="3245" r="11848" b="63965"/>
          <a:stretch>
            <a:fillRect/>
          </a:stretch>
        </p:blipFill>
        <p:spPr>
          <a:xfrm>
            <a:off x="11752940" y="4223055"/>
            <a:ext cx="455271" cy="1277514"/>
          </a:xfrm>
          <a:prstGeom prst="rect">
            <a:avLst/>
          </a:prstGeom>
        </p:spPr>
      </p:pic>
      <p:pic>
        <p:nvPicPr>
          <p:cNvPr id="6" name="图片 5" descr="3 (3)">
            <a:extLst>
              <a:ext uri="{FF2B5EF4-FFF2-40B4-BE49-F238E27FC236}">
                <a16:creationId xmlns:a16="http://schemas.microsoft.com/office/drawing/2014/main" id="{67BE7635-5251-1344-6FC6-7ED91959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28"/>
          <a:stretch>
            <a:fillRect/>
          </a:stretch>
        </p:blipFill>
        <p:spPr>
          <a:xfrm>
            <a:off x="-1905" y="6503670"/>
            <a:ext cx="12193905" cy="35877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67EFEE7-52BE-FA95-0EBB-0419A8EF26F0}"/>
              </a:ext>
            </a:extLst>
          </p:cNvPr>
          <p:cNvSpPr txBox="1"/>
          <p:nvPr/>
        </p:nvSpPr>
        <p:spPr>
          <a:xfrm>
            <a:off x="0" y="783996"/>
            <a:ext cx="8326748" cy="785146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en-US" altLang="vi-VN" sz="7200" b="1" u="sng" dirty="0">
                <a:solidFill>
                  <a:schemeClr val="tx2"/>
                </a:solidFill>
                <a:latin typeface="Noto Sans"/>
                <a:ea typeface="Noto Sans"/>
                <a:cs typeface="思源黑体 CN Bold" panose="020B0800000000000000" charset="-122"/>
              </a:rPr>
              <a:t>BÀI 9</a:t>
            </a:r>
            <a:r>
              <a:rPr lang="en-US" altLang="vi-VN" sz="7200" b="1" u="sng" dirty="0">
                <a:solidFill>
                  <a:srgbClr val="AA6F36"/>
                </a:solidFill>
                <a:latin typeface="Noto Sans"/>
                <a:ea typeface="Noto Sans"/>
                <a:cs typeface="思源黑体 CN Bold" panose="020B0800000000000000" charset="-122"/>
              </a:rPr>
              <a:t>: </a:t>
            </a:r>
            <a:r>
              <a:rPr lang="en-US" altLang="vi-VN" sz="10900" b="1" dirty="0">
                <a:solidFill>
                  <a:srgbClr val="AA6F36"/>
                </a:solidFill>
                <a:latin typeface="Noto Sans"/>
                <a:ea typeface="Noto Sans"/>
                <a:cs typeface="思源黑体 CN Bold" panose="020B0800000000000000" charset="-122"/>
              </a:rPr>
              <a:t>TẠO DANH SÁCH, BẢNG</a:t>
            </a:r>
            <a:endParaRPr lang="vi-VN" altLang="vi-VN" sz="10900" b="1" dirty="0">
              <a:solidFill>
                <a:srgbClr val="AA6F36"/>
              </a:solidFill>
              <a:latin typeface="Noto Sans"/>
              <a:ea typeface="Noto Sans"/>
              <a:cs typeface="思源黑体 CN Bold" panose="020B0800000000000000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8A347F0-07D3-1919-97E8-E4189AC9FAA4}"/>
              </a:ext>
            </a:extLst>
          </p:cNvPr>
          <p:cNvSpPr txBox="1"/>
          <p:nvPr/>
        </p:nvSpPr>
        <p:spPr>
          <a:xfrm>
            <a:off x="180444" y="170691"/>
            <a:ext cx="8843403" cy="4864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altLang="vi-VN" sz="2400" b="1" u="sng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Chủ</a:t>
            </a:r>
            <a:r>
              <a:rPr lang="en-US" altLang="vi-VN" sz="2400" b="1" u="sng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u="sng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đề</a:t>
            </a:r>
            <a:r>
              <a:rPr lang="en-US" altLang="vi-VN" sz="2400" b="1" u="sng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4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: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Giải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quyết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vấn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đề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với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sự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trợ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giúp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của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máy</a:t>
            </a:r>
            <a:r>
              <a:rPr lang="en-US" altLang="vi-VN" sz="2400" b="1" dirty="0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 </a:t>
            </a:r>
            <a:r>
              <a:rPr lang="en-US" altLang="vi-VN" sz="2400" b="1" dirty="0" err="1">
                <a:solidFill>
                  <a:srgbClr val="996633"/>
                </a:solidFill>
                <a:latin typeface="Noto Sans"/>
                <a:ea typeface="Noto Sans"/>
                <a:cs typeface="思源黑体 CN Bold" panose="020B0800000000000000" charset="-122"/>
              </a:rPr>
              <a:t>tính</a:t>
            </a:r>
            <a:endParaRPr lang="vi-VN" altLang="vi-VN" sz="2400" b="1" dirty="0">
              <a:solidFill>
                <a:srgbClr val="996633"/>
              </a:solidFill>
              <a:latin typeface="Noto Sans"/>
              <a:ea typeface="Noto Sans"/>
              <a:cs typeface="思源黑体 CN Bold" panose="020B0800000000000000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3DE4E7D-224E-2186-8993-ECAE207EDCCE}"/>
              </a:ext>
            </a:extLst>
          </p:cNvPr>
          <p:cNvCxnSpPr/>
          <p:nvPr/>
        </p:nvCxnSpPr>
        <p:spPr>
          <a:xfrm>
            <a:off x="2317944" y="1287136"/>
            <a:ext cx="5334000" cy="0"/>
          </a:xfrm>
          <a:prstGeom prst="line">
            <a:avLst/>
          </a:prstGeom>
          <a:ln>
            <a:solidFill>
              <a:srgbClr val="AA6F3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omputer screen with a file&#10;&#10;Description automatically generated">
            <a:extLst>
              <a:ext uri="{FF2B5EF4-FFF2-40B4-BE49-F238E27FC236}">
                <a16:creationId xmlns:a16="http://schemas.microsoft.com/office/drawing/2014/main" id="{531D27E5-3F22-276D-21F5-1F93A9566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36" y="87493"/>
            <a:ext cx="822020" cy="822020"/>
          </a:xfrm>
          <a:prstGeom prst="rect">
            <a:avLst/>
          </a:prstGeom>
        </p:spPr>
      </p:pic>
      <p:pic>
        <p:nvPicPr>
          <p:cNvPr id="13" name="Picture 12" descr="A computer with colorful icons&#10;&#10;Description automatically generated">
            <a:extLst>
              <a:ext uri="{FF2B5EF4-FFF2-40B4-BE49-F238E27FC236}">
                <a16:creationId xmlns:a16="http://schemas.microsoft.com/office/drawing/2014/main" id="{C21C2155-38F7-25CF-1F25-6B0C506FCA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12" y="4943859"/>
            <a:ext cx="1636334" cy="1636334"/>
          </a:xfrm>
          <a:prstGeom prst="rect">
            <a:avLst/>
          </a:prstGeom>
        </p:spPr>
      </p:pic>
      <p:grpSp>
        <p:nvGrpSpPr>
          <p:cNvPr id="2" name="组合 15">
            <a:extLst>
              <a:ext uri="{FF2B5EF4-FFF2-40B4-BE49-F238E27FC236}">
                <a16:creationId xmlns:a16="http://schemas.microsoft.com/office/drawing/2014/main" id="{C2C0FE3A-8B29-3EE7-30A6-5A255FE647C5}"/>
              </a:ext>
            </a:extLst>
          </p:cNvPr>
          <p:cNvGrpSpPr/>
          <p:nvPr/>
        </p:nvGrpSpPr>
        <p:grpSpPr>
          <a:xfrm>
            <a:off x="2497810" y="3004818"/>
            <a:ext cx="2128527" cy="2579373"/>
            <a:chOff x="1236832" y="2385044"/>
            <a:chExt cx="2128527" cy="3438102"/>
          </a:xfrm>
        </p:grpSpPr>
        <p:sp>
          <p:nvSpPr>
            <p:cNvPr id="4" name="Rectangle 69">
              <a:extLst>
                <a:ext uri="{FF2B5EF4-FFF2-40B4-BE49-F238E27FC236}">
                  <a16:creationId xmlns:a16="http://schemas.microsoft.com/office/drawing/2014/main" id="{40289237-73E8-E23C-F9CF-14A6267A97CB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10" name="图片 17">
              <a:extLst>
                <a:ext uri="{FF2B5EF4-FFF2-40B4-BE49-F238E27FC236}">
                  <a16:creationId xmlns:a16="http://schemas.microsoft.com/office/drawing/2014/main" id="{660874B0-9AFE-479D-909F-5919842D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组合 18">
            <a:extLst>
              <a:ext uri="{FF2B5EF4-FFF2-40B4-BE49-F238E27FC236}">
                <a16:creationId xmlns:a16="http://schemas.microsoft.com/office/drawing/2014/main" id="{62CF19A8-6AC3-298B-C134-5F9B7A3C6CB3}"/>
              </a:ext>
            </a:extLst>
          </p:cNvPr>
          <p:cNvGrpSpPr/>
          <p:nvPr/>
        </p:nvGrpSpPr>
        <p:grpSpPr>
          <a:xfrm>
            <a:off x="4963257" y="3004819"/>
            <a:ext cx="2118824" cy="2558103"/>
            <a:chOff x="3644224" y="2385044"/>
            <a:chExt cx="2118824" cy="3409751"/>
          </a:xfrm>
        </p:grpSpPr>
        <p:sp>
          <p:nvSpPr>
            <p:cNvPr id="12" name="Rectangle 76">
              <a:extLst>
                <a:ext uri="{FF2B5EF4-FFF2-40B4-BE49-F238E27FC236}">
                  <a16:creationId xmlns:a16="http://schemas.microsoft.com/office/drawing/2014/main" id="{D3809E3E-9A2D-EB98-8BCB-154CBBAECE5D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14" name="图片 20">
              <a:extLst>
                <a:ext uri="{FF2B5EF4-FFF2-40B4-BE49-F238E27FC236}">
                  <a16:creationId xmlns:a16="http://schemas.microsoft.com/office/drawing/2014/main" id="{2D57664C-6B47-8CF4-2026-9D22D81B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组合 21">
            <a:extLst>
              <a:ext uri="{FF2B5EF4-FFF2-40B4-BE49-F238E27FC236}">
                <a16:creationId xmlns:a16="http://schemas.microsoft.com/office/drawing/2014/main" id="{F7CAC469-4C59-2B1C-C6CF-8BF4C231B7FD}"/>
              </a:ext>
            </a:extLst>
          </p:cNvPr>
          <p:cNvGrpSpPr/>
          <p:nvPr/>
        </p:nvGrpSpPr>
        <p:grpSpPr>
          <a:xfrm>
            <a:off x="7462950" y="3004818"/>
            <a:ext cx="2074876" cy="2579880"/>
            <a:chOff x="6085861" y="2385044"/>
            <a:chExt cx="2074876" cy="3438778"/>
          </a:xfrm>
        </p:grpSpPr>
        <p:sp>
          <p:nvSpPr>
            <p:cNvPr id="17" name="Rectangle 79">
              <a:extLst>
                <a:ext uri="{FF2B5EF4-FFF2-40B4-BE49-F238E27FC236}">
                  <a16:creationId xmlns:a16="http://schemas.microsoft.com/office/drawing/2014/main" id="{CB44C6E4-8F30-E34C-D5F6-74D3C13EA712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3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18" name="图片 23">
              <a:extLst>
                <a:ext uri="{FF2B5EF4-FFF2-40B4-BE49-F238E27FC236}">
                  <a16:creationId xmlns:a16="http://schemas.microsoft.com/office/drawing/2014/main" id="{E4FE483E-0D36-BF58-2339-1C2467F4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21" name="矩形 24">
            <a:extLst>
              <a:ext uri="{FF2B5EF4-FFF2-40B4-BE49-F238E27FC236}">
                <a16:creationId xmlns:a16="http://schemas.microsoft.com/office/drawing/2014/main" id="{8C3B4CDA-3FFB-7B49-9583-26648BA0BEEC}"/>
              </a:ext>
            </a:extLst>
          </p:cNvPr>
          <p:cNvSpPr/>
          <p:nvPr/>
        </p:nvSpPr>
        <p:spPr>
          <a:xfrm>
            <a:off x="2801881" y="3996399"/>
            <a:ext cx="1824456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F0502020204030204" pitchFamily="34" charset="0"/>
                <a:ea typeface="微软雅黑" pitchFamily="34" charset="-122"/>
                <a:cs typeface="Cavolini" panose="03000502040302020204" pitchFamily="66" charset="0"/>
              </a:rPr>
              <a:t>Tạo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F050202020403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F0502020204030204" pitchFamily="34" charset="0"/>
                <a:ea typeface="微软雅黑" pitchFamily="34" charset="-122"/>
                <a:cs typeface="Cavolini" panose="03000502040302020204" pitchFamily="66" charset="0"/>
              </a:rPr>
              <a:t>danh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F050202020403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F0502020204030204" pitchFamily="34" charset="0"/>
                <a:ea typeface="微软雅黑" pitchFamily="34" charset="-122"/>
                <a:cs typeface="Cavolini" panose="03000502040302020204" pitchFamily="66" charset="0"/>
              </a:rPr>
              <a:t>sách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 panose="020F0502020204030204" pitchFamily="34" charset="0"/>
              <a:ea typeface="微软雅黑" pitchFamily="34" charset="-122"/>
              <a:cs typeface="Cavolini" panose="03000502040302020204" pitchFamily="66" charset="0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AC60F96E-B360-528A-E98B-CCECF17B26F0}"/>
              </a:ext>
            </a:extLst>
          </p:cNvPr>
          <p:cNvSpPr/>
          <p:nvPr/>
        </p:nvSpPr>
        <p:spPr>
          <a:xfrm>
            <a:off x="5243675" y="4076059"/>
            <a:ext cx="1838407" cy="94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Thiết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kế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bảng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 panose="020B0704020202020204" pitchFamily="34" charset="0"/>
              <a:ea typeface="微软雅黑" pitchFamily="34" charset="-122"/>
              <a:cs typeface="Cavolini" panose="03000502040302020204" pitchFamily="66" charset="0"/>
            </a:endParaRPr>
          </a:p>
        </p:txBody>
      </p:sp>
      <p:sp>
        <p:nvSpPr>
          <p:cNvPr id="23" name="矩形 26">
            <a:extLst>
              <a:ext uri="{FF2B5EF4-FFF2-40B4-BE49-F238E27FC236}">
                <a16:creationId xmlns:a16="http://schemas.microsoft.com/office/drawing/2014/main" id="{8113F588-7ED1-FC14-0381-1963FC1B713F}"/>
              </a:ext>
            </a:extLst>
          </p:cNvPr>
          <p:cNvSpPr/>
          <p:nvPr/>
        </p:nvSpPr>
        <p:spPr>
          <a:xfrm>
            <a:off x="7682596" y="3894993"/>
            <a:ext cx="2011594" cy="11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Thực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hành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tạo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danh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sách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 panose="020B0704020202020204" pitchFamily="34" charset="0"/>
              <a:ea typeface="微软雅黑" pitchFamily="34" charset="-122"/>
              <a:cs typeface="Cavolini" panose="03000502040302020204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  <a:ea typeface="微软雅黑" pitchFamily="34" charset="-122"/>
                <a:cs typeface="Cavolini" panose="03000502040302020204" pitchFamily="66" charset="0"/>
              </a:rPr>
              <a:t>bảng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 panose="020B0704020202020204" pitchFamily="34" charset="0"/>
              <a:ea typeface="微软雅黑" pitchFamily="34" charset="-122"/>
              <a:cs typeface="Cavolini" panose="03000502040302020204" pitchFamily="66" charset="0"/>
            </a:endParaRPr>
          </a:p>
        </p:txBody>
      </p:sp>
      <p:grpSp>
        <p:nvGrpSpPr>
          <p:cNvPr id="30" name="组合 27">
            <a:extLst>
              <a:ext uri="{FF2B5EF4-FFF2-40B4-BE49-F238E27FC236}">
                <a16:creationId xmlns:a16="http://schemas.microsoft.com/office/drawing/2014/main" id="{15C5C076-1F37-59E0-4078-6DD3CD70DA29}"/>
              </a:ext>
            </a:extLst>
          </p:cNvPr>
          <p:cNvGrpSpPr/>
          <p:nvPr/>
        </p:nvGrpSpPr>
        <p:grpSpPr>
          <a:xfrm>
            <a:off x="3177343" y="2491483"/>
            <a:ext cx="1008000" cy="976504"/>
            <a:chOff x="1797665" y="1700808"/>
            <a:chExt cx="1308575" cy="1301604"/>
          </a:xfrm>
        </p:grpSpPr>
        <p:grpSp>
          <p:nvGrpSpPr>
            <p:cNvPr id="31" name="组合 28">
              <a:extLst>
                <a:ext uri="{FF2B5EF4-FFF2-40B4-BE49-F238E27FC236}">
                  <a16:creationId xmlns:a16="http://schemas.microsoft.com/office/drawing/2014/main" id="{C8611D64-2081-E33E-63A9-3C6013FCA1A6}"/>
                </a:ext>
              </a:extLst>
            </p:cNvPr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33" name="Oval 15">
                <a:extLst>
                  <a:ext uri="{FF2B5EF4-FFF2-40B4-BE49-F238E27FC236}">
                    <a16:creationId xmlns:a16="http://schemas.microsoft.com/office/drawing/2014/main" id="{08CE4FD7-C645-DC1D-AAF5-889C39E73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34" name="Oval 15">
                <a:extLst>
                  <a:ext uri="{FF2B5EF4-FFF2-40B4-BE49-F238E27FC236}">
                    <a16:creationId xmlns:a16="http://schemas.microsoft.com/office/drawing/2014/main" id="{1D9CDC65-C41A-5C9F-0EAF-721B1830A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32" name="矩形 29">
              <a:extLst>
                <a:ext uri="{FF2B5EF4-FFF2-40B4-BE49-F238E27FC236}">
                  <a16:creationId xmlns:a16="http://schemas.microsoft.com/office/drawing/2014/main" id="{1EC0A06F-9452-47A2-86DF-869D52652233}"/>
                </a:ext>
              </a:extLst>
            </p:cNvPr>
            <p:cNvSpPr/>
            <p:nvPr/>
          </p:nvSpPr>
          <p:spPr>
            <a:xfrm>
              <a:off x="2148058" y="1923481"/>
              <a:ext cx="610150" cy="861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35" name="组合 32">
            <a:extLst>
              <a:ext uri="{FF2B5EF4-FFF2-40B4-BE49-F238E27FC236}">
                <a16:creationId xmlns:a16="http://schemas.microsoft.com/office/drawing/2014/main" id="{2638B6F4-2E44-1887-8592-596B8207C909}"/>
              </a:ext>
            </a:extLst>
          </p:cNvPr>
          <p:cNvGrpSpPr/>
          <p:nvPr/>
        </p:nvGrpSpPr>
        <p:grpSpPr>
          <a:xfrm>
            <a:off x="5633089" y="2491483"/>
            <a:ext cx="1008000" cy="976504"/>
            <a:chOff x="4195355" y="1700808"/>
            <a:chExt cx="1308575" cy="1301604"/>
          </a:xfrm>
        </p:grpSpPr>
        <p:grpSp>
          <p:nvGrpSpPr>
            <p:cNvPr id="36" name="组合 33">
              <a:extLst>
                <a:ext uri="{FF2B5EF4-FFF2-40B4-BE49-F238E27FC236}">
                  <a16:creationId xmlns:a16="http://schemas.microsoft.com/office/drawing/2014/main" id="{D0432276-5128-565E-BE27-B52E3789C74F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33D005F2-6E1C-3CF9-E506-1203A248D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39" name="Oval 15">
                <a:extLst>
                  <a:ext uri="{FF2B5EF4-FFF2-40B4-BE49-F238E27FC236}">
                    <a16:creationId xmlns:a16="http://schemas.microsoft.com/office/drawing/2014/main" id="{3E64C823-E999-CA2E-504D-4382029B8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37" name="矩形 34">
              <a:extLst>
                <a:ext uri="{FF2B5EF4-FFF2-40B4-BE49-F238E27FC236}">
                  <a16:creationId xmlns:a16="http://schemas.microsoft.com/office/drawing/2014/main" id="{987920B8-4F8A-67A2-0919-AE77932039DB}"/>
                </a:ext>
              </a:extLst>
            </p:cNvPr>
            <p:cNvSpPr/>
            <p:nvPr/>
          </p:nvSpPr>
          <p:spPr>
            <a:xfrm>
              <a:off x="4538770" y="1923481"/>
              <a:ext cx="610150" cy="861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40" name="组合 37">
            <a:extLst>
              <a:ext uri="{FF2B5EF4-FFF2-40B4-BE49-F238E27FC236}">
                <a16:creationId xmlns:a16="http://schemas.microsoft.com/office/drawing/2014/main" id="{8FF551C1-2218-41A8-9862-D228AD44AD64}"/>
              </a:ext>
            </a:extLst>
          </p:cNvPr>
          <p:cNvGrpSpPr/>
          <p:nvPr/>
        </p:nvGrpSpPr>
        <p:grpSpPr>
          <a:xfrm>
            <a:off x="8088834" y="2491483"/>
            <a:ext cx="1008000" cy="976504"/>
            <a:chOff x="6593044" y="1700808"/>
            <a:chExt cx="1308575" cy="1301604"/>
          </a:xfrm>
        </p:grpSpPr>
        <p:grpSp>
          <p:nvGrpSpPr>
            <p:cNvPr id="41" name="组合 38">
              <a:extLst>
                <a:ext uri="{FF2B5EF4-FFF2-40B4-BE49-F238E27FC236}">
                  <a16:creationId xmlns:a16="http://schemas.microsoft.com/office/drawing/2014/main" id="{D878E731-B59A-A5FA-651E-C85B9CA4A8E4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361DE38E-0C99-7E5F-6E2F-08B5E6ACE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44" name="Oval 15">
                <a:extLst>
                  <a:ext uri="{FF2B5EF4-FFF2-40B4-BE49-F238E27FC236}">
                    <a16:creationId xmlns:a16="http://schemas.microsoft.com/office/drawing/2014/main" id="{BC6A622A-8EA2-E41F-8CB9-97735F832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2" name="矩形 39">
              <a:extLst>
                <a:ext uri="{FF2B5EF4-FFF2-40B4-BE49-F238E27FC236}">
                  <a16:creationId xmlns:a16="http://schemas.microsoft.com/office/drawing/2014/main" id="{A3958C70-147D-4255-6577-A618F73F0212}"/>
                </a:ext>
              </a:extLst>
            </p:cNvPr>
            <p:cNvSpPr/>
            <p:nvPr/>
          </p:nvSpPr>
          <p:spPr>
            <a:xfrm>
              <a:off x="6928048" y="1923481"/>
              <a:ext cx="610150" cy="861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47A50D-6E06-F5C8-9BBE-04DE74AEBE14}"/>
              </a:ext>
            </a:extLst>
          </p:cNvPr>
          <p:cNvSpPr/>
          <p:nvPr/>
        </p:nvSpPr>
        <p:spPr>
          <a:xfrm>
            <a:off x="2497810" y="2106592"/>
            <a:ext cx="4743794" cy="3703899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747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45310DD-5F82-A928-2E02-B0062D2377A3}"/>
              </a:ext>
            </a:extLst>
          </p:cNvPr>
          <p:cNvSpPr/>
          <p:nvPr/>
        </p:nvSpPr>
        <p:spPr>
          <a:xfrm>
            <a:off x="335281" y="2990127"/>
            <a:ext cx="3931920" cy="1597304"/>
          </a:xfrm>
          <a:prstGeom prst="wedgeEllipseCallout">
            <a:avLst>
              <a:gd name="adj1" fmla="val -34313"/>
              <a:gd name="adj2" fmla="val 9199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những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dạng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trình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bày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sách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nào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trong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văn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bản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bên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606CE-F404-8C7B-C78A-A96ECF43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87" y="1495675"/>
            <a:ext cx="7881133" cy="37828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0584C7FC-92B3-3082-4E69-59434A0A6009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DBA06-0796-916E-FBD4-AC46680DB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20861" cy="602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DB370-2B72-9A02-4273-5DEBEC266F48}"/>
              </a:ext>
            </a:extLst>
          </p:cNvPr>
          <p:cNvSpPr/>
          <p:nvPr/>
        </p:nvSpPr>
        <p:spPr>
          <a:xfrm>
            <a:off x="0" y="410148"/>
            <a:ext cx="57174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1" name="Picture 10" descr="A cartoon of a child writing in a book&#10;&#10;Description automatically generated">
            <a:extLst>
              <a:ext uri="{FF2B5EF4-FFF2-40B4-BE49-F238E27FC236}">
                <a16:creationId xmlns:a16="http://schemas.microsoft.com/office/drawing/2014/main" id="{07A73E0C-6512-EEF4-FEEB-F0F9CECA0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6" b="93584" l="10000" r="90000">
                        <a14:foregroundMark x1="58281" y1="7113" x2="58281" y2="7113"/>
                        <a14:foregroundMark x1="65859" y1="1255" x2="65859" y2="1255"/>
                        <a14:foregroundMark x1="61563" y1="48257" x2="61563" y2="48257"/>
                        <a14:foregroundMark x1="44219" y1="19247" x2="44219" y2="19247"/>
                        <a14:foregroundMark x1="28438" y1="91911" x2="28438" y2="91911"/>
                        <a14:foregroundMark x1="38594" y1="93584" x2="38594" y2="93584"/>
                        <a14:foregroundMark x1="46094" y1="91074" x2="46094" y2="91074"/>
                        <a14:foregroundMark x1="38359" y1="91911" x2="38359" y2="91911"/>
                        <a14:foregroundMark x1="37422" y1="58298" x2="37422" y2="58298"/>
                        <a14:foregroundMark x1="35703" y1="62483" x2="35703" y2="62483"/>
                        <a14:foregroundMark x1="33828" y1="73082" x2="33828" y2="73082"/>
                        <a14:foregroundMark x1="31484" y1="69317" x2="31484" y2="69317"/>
                        <a14:foregroundMark x1="30547" y1="63738" x2="30547" y2="63738"/>
                        <a14:foregroundMark x1="29844" y1="68480" x2="29844" y2="68480"/>
                        <a14:foregroundMark x1="28672" y1="64575" x2="28672" y2="64575"/>
                        <a14:foregroundMark x1="30078" y1="60391" x2="30078" y2="60391"/>
                        <a14:foregroundMark x1="31016" y1="59135" x2="31016" y2="59135"/>
                        <a14:foregroundMark x1="29609" y1="59135" x2="29609" y2="59135"/>
                        <a14:foregroundMark x1="30078" y1="59554" x2="30078" y2="59554"/>
                        <a14:foregroundMark x1="29609" y1="64575" x2="29609" y2="64575"/>
                        <a14:foregroundMark x1="31719" y1="54951" x2="31719" y2="54951"/>
                        <a14:foregroundMark x1="43047" y1="57043" x2="43047" y2="57043"/>
                        <a14:foregroundMark x1="42578" y1="61227" x2="42578" y2="61227"/>
                        <a14:foregroundMark x1="43516" y1="61227" x2="43516" y2="61227"/>
                        <a14:foregroundMark x1="43281" y1="57462" x2="43281" y2="57462"/>
                        <a14:foregroundMark x1="43516" y1="55788" x2="43516" y2="55788"/>
                        <a14:foregroundMark x1="42813" y1="53278" x2="42813" y2="53278"/>
                        <a14:foregroundMark x1="70313" y1="8787" x2="70313" y2="8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819" y="4939731"/>
            <a:ext cx="3171720" cy="177665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9A60669-688C-DABF-0D90-B61F9B714468}"/>
              </a:ext>
            </a:extLst>
          </p:cNvPr>
          <p:cNvSpPr/>
          <p:nvPr/>
        </p:nvSpPr>
        <p:spPr>
          <a:xfrm>
            <a:off x="4143737" y="1481559"/>
            <a:ext cx="196769" cy="393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2D5D7F-E179-B18D-503D-3B3338DAAD5E}"/>
              </a:ext>
            </a:extLst>
          </p:cNvPr>
          <p:cNvSpPr/>
          <p:nvPr/>
        </p:nvSpPr>
        <p:spPr>
          <a:xfrm>
            <a:off x="4134091" y="3925746"/>
            <a:ext cx="196769" cy="393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07B6AC-A06B-2F8F-9997-87047532D72C}"/>
              </a:ext>
            </a:extLst>
          </p:cNvPr>
          <p:cNvSpPr/>
          <p:nvPr/>
        </p:nvSpPr>
        <p:spPr>
          <a:xfrm>
            <a:off x="4691604" y="4251766"/>
            <a:ext cx="285509" cy="1061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C85B5-6A59-FDD1-90B7-AD5D998DA5F9}"/>
              </a:ext>
            </a:extLst>
          </p:cNvPr>
          <p:cNvSpPr/>
          <p:nvPr/>
        </p:nvSpPr>
        <p:spPr>
          <a:xfrm>
            <a:off x="4641448" y="1817225"/>
            <a:ext cx="347241" cy="22223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ACFB22-A3C4-0052-D4C0-6747B4FA6B5D}"/>
              </a:ext>
            </a:extLst>
          </p:cNvPr>
          <p:cNvGrpSpPr/>
          <p:nvPr/>
        </p:nvGrpSpPr>
        <p:grpSpPr>
          <a:xfrm>
            <a:off x="7558269" y="2268638"/>
            <a:ext cx="4305778" cy="1527858"/>
            <a:chOff x="8819908" y="2268638"/>
            <a:chExt cx="3060872" cy="1527858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840C7691-4862-EB7D-8A21-6578EC423050}"/>
                </a:ext>
              </a:extLst>
            </p:cNvPr>
            <p:cNvCxnSpPr>
              <a:cxnSpLocks/>
            </p:cNvCxnSpPr>
            <p:nvPr/>
          </p:nvCxnSpPr>
          <p:spPr>
            <a:xfrm>
              <a:off x="8819908" y="2268638"/>
              <a:ext cx="1770927" cy="1527858"/>
            </a:xfrm>
            <a:prstGeom prst="bentConnector3">
              <a:avLst>
                <a:gd name="adj1" fmla="val 17352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461D04-6278-9B0E-13F6-4D118BCD8FDC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41" y="2789501"/>
              <a:ext cx="17937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4F3B25-EABE-EEAB-3390-B3BF023C440F}"/>
              </a:ext>
            </a:extLst>
          </p:cNvPr>
          <p:cNvCxnSpPr/>
          <p:nvPr/>
        </p:nvCxnSpPr>
        <p:spPr>
          <a:xfrm>
            <a:off x="1527858" y="2511706"/>
            <a:ext cx="311359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8D0260-9ABE-B6CB-421C-B46BEA3CC557}"/>
              </a:ext>
            </a:extLst>
          </p:cNvPr>
          <p:cNvSpPr txBox="1"/>
          <p:nvPr/>
        </p:nvSpPr>
        <p:spPr>
          <a:xfrm>
            <a:off x="1585732" y="2037144"/>
            <a:ext cx="270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49F9DB-3A30-D581-9F77-158C71DB52A7}"/>
              </a:ext>
            </a:extLst>
          </p:cNvPr>
          <p:cNvCxnSpPr>
            <a:cxnSpLocks/>
          </p:cNvCxnSpPr>
          <p:nvPr/>
        </p:nvCxnSpPr>
        <p:spPr>
          <a:xfrm>
            <a:off x="717631" y="4874868"/>
            <a:ext cx="39604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E1B3B84-2EB9-ACFA-FF0F-342690155493}"/>
              </a:ext>
            </a:extLst>
          </p:cNvPr>
          <p:cNvSpPr txBox="1"/>
          <p:nvPr/>
        </p:nvSpPr>
        <p:spPr>
          <a:xfrm>
            <a:off x="659757" y="4400306"/>
            <a:ext cx="365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9A03EF-5F9C-5CB9-D71B-CCED6A7F6BD8}"/>
              </a:ext>
            </a:extLst>
          </p:cNvPr>
          <p:cNvSpPr txBox="1"/>
          <p:nvPr/>
        </p:nvSpPr>
        <p:spPr>
          <a:xfrm>
            <a:off x="9620492" y="1786356"/>
            <a:ext cx="195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9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45">
            <a:extLst>
              <a:ext uri="{FF2B5EF4-FFF2-40B4-BE49-F238E27FC236}">
                <a16:creationId xmlns:a16="http://schemas.microsoft.com/office/drawing/2014/main" id="{A54F3D1D-B1BF-CCA6-4E0F-8A91F63E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622" t="3245" r="11848" b="63965"/>
          <a:stretch>
            <a:fillRect/>
          </a:stretch>
        </p:blipFill>
        <p:spPr>
          <a:xfrm>
            <a:off x="11147243" y="3559810"/>
            <a:ext cx="1175385" cy="3298190"/>
          </a:xfrm>
          <a:prstGeom prst="rect">
            <a:avLst/>
          </a:prstGeom>
        </p:spPr>
      </p:pic>
      <p:sp>
        <p:nvSpPr>
          <p:cNvPr id="13" name="TextBox 30">
            <a:extLst>
              <a:ext uri="{FF2B5EF4-FFF2-40B4-BE49-F238E27FC236}">
                <a16:creationId xmlns:a16="http://schemas.microsoft.com/office/drawing/2014/main" id="{40D4E9B4-FCC5-B24D-794F-CC2A729DFCB3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87F8A2-6392-E922-58E5-6431547BF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1C0D738-1256-5309-7BF2-74FBB5850A72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302C905-4DA2-DE33-0E7C-F381D11C2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8025" y="3745151"/>
            <a:ext cx="4070998" cy="26062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364CE49-C2D0-0BF9-79A0-EE71219A1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2749" y="1077782"/>
            <a:ext cx="4124901" cy="2629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2A49F-4799-EBBA-410F-7131D8F9AE7A}"/>
              </a:ext>
            </a:extLst>
          </p:cNvPr>
          <p:cNvSpPr/>
          <p:nvPr/>
        </p:nvSpPr>
        <p:spPr>
          <a:xfrm>
            <a:off x="-160117" y="868917"/>
            <a:ext cx="6016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40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Star: 8 Points 2">
            <a:extLst>
              <a:ext uri="{FF2B5EF4-FFF2-40B4-BE49-F238E27FC236}">
                <a16:creationId xmlns:a16="http://schemas.microsoft.com/office/drawing/2014/main" id="{B1847395-5D01-1123-C1D8-8B73F5309C2B}"/>
              </a:ext>
            </a:extLst>
          </p:cNvPr>
          <p:cNvSpPr/>
          <p:nvPr/>
        </p:nvSpPr>
        <p:spPr>
          <a:xfrm>
            <a:off x="17430880" y="2993094"/>
            <a:ext cx="520860" cy="65975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CCDCD76D-7AB6-7280-08A3-D765A34DB24F}"/>
              </a:ext>
            </a:extLst>
          </p:cNvPr>
          <p:cNvSpPr/>
          <p:nvPr/>
        </p:nvSpPr>
        <p:spPr>
          <a:xfrm>
            <a:off x="17387104" y="5447669"/>
            <a:ext cx="520860" cy="65975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DB2A0-4853-EF23-6EB1-CB35B68BA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97" b="94203" l="7639" r="93750">
                        <a14:foregroundMark x1="27083" y1="11232" x2="27083" y2="11232"/>
                        <a14:foregroundMark x1="93750" y1="44928" x2="93750" y2="44928"/>
                        <a14:foregroundMark x1="70486" y1="92029" x2="70486" y2="92029"/>
                        <a14:foregroundMark x1="46875" y1="94203" x2="46875" y2="94203"/>
                        <a14:foregroundMark x1="56597" y1="90942" x2="56597" y2="90942"/>
                        <a14:foregroundMark x1="17361" y1="48913" x2="17361" y2="48913"/>
                        <a14:foregroundMark x1="7986" y1="34058" x2="7986" y2="34058"/>
                        <a14:foregroundMark x1="91319" y1="51087" x2="91319" y2="51087"/>
                        <a14:foregroundMark x1="92361" y1="46377" x2="92361" y2="46377"/>
                        <a14:foregroundMark x1="55903" y1="5797" x2="55903" y2="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0899" y="4482667"/>
            <a:ext cx="1507668" cy="144484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0056B13E-CDA3-7A24-5721-B501ADE2E3E8}"/>
              </a:ext>
            </a:extLst>
          </p:cNvPr>
          <p:cNvSpPr/>
          <p:nvPr/>
        </p:nvSpPr>
        <p:spPr>
          <a:xfrm>
            <a:off x="-4902622" y="2815914"/>
            <a:ext cx="4352082" cy="1608881"/>
          </a:xfrm>
          <a:prstGeom prst="round2Diag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Hoạt</a:t>
            </a:r>
            <a:r>
              <a:rPr lang="en-US" sz="2800" b="1" i="1" u="sng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b="1" i="1" u="sng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động</a:t>
            </a:r>
            <a:r>
              <a:rPr lang="en-US" sz="2800" b="1" i="1" u="sng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b="1" i="1" u="sng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nhóm</a:t>
            </a:r>
            <a:r>
              <a:rPr lang="en-US" sz="2800" b="1" i="1" u="sng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:</a:t>
            </a:r>
          </a:p>
          <a:p>
            <a:pPr algn="ctr"/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Viết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đoạn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câu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lệnh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HTML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trình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bày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phần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văn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bản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bên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latin typeface="Amasis MT Pro" panose="02040504050005020304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83173DA-786F-674A-BF8D-BE4781EB2D44}"/>
              </a:ext>
            </a:extLst>
          </p:cNvPr>
          <p:cNvSpPr/>
          <p:nvPr/>
        </p:nvSpPr>
        <p:spPr>
          <a:xfrm>
            <a:off x="12408951" y="2194144"/>
            <a:ext cx="1574157" cy="960700"/>
          </a:xfrm>
          <a:prstGeom prst="homePlate">
            <a:avLst>
              <a:gd name="adj" fmla="val 282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1, 3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r>
              <a:rPr lang="en-US" dirty="0">
                <a:solidFill>
                  <a:schemeClr val="tx1"/>
                </a:solidFill>
              </a:rPr>
              <a:t> 9.1)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78AF589-8ACF-CC26-9044-4857E055AE50}"/>
              </a:ext>
            </a:extLst>
          </p:cNvPr>
          <p:cNvSpPr/>
          <p:nvPr/>
        </p:nvSpPr>
        <p:spPr>
          <a:xfrm>
            <a:off x="12455249" y="4534160"/>
            <a:ext cx="1599236" cy="960700"/>
          </a:xfrm>
          <a:prstGeom prst="homePlate">
            <a:avLst>
              <a:gd name="adj" fmla="val 282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2, 4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r>
              <a:rPr lang="en-US" dirty="0">
                <a:solidFill>
                  <a:schemeClr val="tx1"/>
                </a:solidFill>
              </a:rPr>
              <a:t> 9.2)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B8125-5DC4-F49D-3894-3AC3D74D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45">
            <a:extLst>
              <a:ext uri="{FF2B5EF4-FFF2-40B4-BE49-F238E27FC236}">
                <a16:creationId xmlns:a16="http://schemas.microsoft.com/office/drawing/2014/main" id="{89973836-54ED-2CB9-2008-4B3DF21C53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622" t="3245" r="11848" b="63965"/>
          <a:stretch>
            <a:fillRect/>
          </a:stretch>
        </p:blipFill>
        <p:spPr>
          <a:xfrm>
            <a:off x="11147243" y="3559810"/>
            <a:ext cx="1175385" cy="3298190"/>
          </a:xfrm>
          <a:prstGeom prst="rect">
            <a:avLst/>
          </a:prstGeom>
        </p:spPr>
      </p:pic>
      <p:sp>
        <p:nvSpPr>
          <p:cNvPr id="13" name="TextBox 30">
            <a:extLst>
              <a:ext uri="{FF2B5EF4-FFF2-40B4-BE49-F238E27FC236}">
                <a16:creationId xmlns:a16="http://schemas.microsoft.com/office/drawing/2014/main" id="{36B36F33-3954-8918-E28B-FCC7F7AB7916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C17E8B-9B2B-4DD1-4670-EA71F7987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1A6E2E2-BD3F-357F-516A-0E16525E1302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36067E4-BFB6-7DC2-2311-6C69724CC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487" y="4143736"/>
            <a:ext cx="4070998" cy="26062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E7ECBAB-9A3A-1676-C023-84F4F65EE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211" y="1476367"/>
            <a:ext cx="4124901" cy="2629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DAF1A2-34FD-E9E4-BFC1-8712299A3819}"/>
              </a:ext>
            </a:extLst>
          </p:cNvPr>
          <p:cNvSpPr/>
          <p:nvPr/>
        </p:nvSpPr>
        <p:spPr>
          <a:xfrm>
            <a:off x="-160117" y="868917"/>
            <a:ext cx="6016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40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Star: 8 Points 2">
            <a:extLst>
              <a:ext uri="{FF2B5EF4-FFF2-40B4-BE49-F238E27FC236}">
                <a16:creationId xmlns:a16="http://schemas.microsoft.com/office/drawing/2014/main" id="{2633EE2A-D45C-335F-8E33-93A1D5ED4AC0}"/>
              </a:ext>
            </a:extLst>
          </p:cNvPr>
          <p:cNvSpPr/>
          <p:nvPr/>
        </p:nvSpPr>
        <p:spPr>
          <a:xfrm>
            <a:off x="10162572" y="3368233"/>
            <a:ext cx="520860" cy="65975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ADD9BA55-35B0-F6CF-D2D7-F149836F59C3}"/>
              </a:ext>
            </a:extLst>
          </p:cNvPr>
          <p:cNvSpPr/>
          <p:nvPr/>
        </p:nvSpPr>
        <p:spPr>
          <a:xfrm>
            <a:off x="10071904" y="5916592"/>
            <a:ext cx="520860" cy="65975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C37F5-201F-1B84-ADA4-F7FFF163E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97" b="94203" l="7639" r="93750">
                        <a14:foregroundMark x1="27083" y1="11232" x2="27083" y2="11232"/>
                        <a14:foregroundMark x1="93750" y1="44928" x2="93750" y2="44928"/>
                        <a14:foregroundMark x1="70486" y1="92029" x2="70486" y2="92029"/>
                        <a14:foregroundMark x1="46875" y1="94203" x2="46875" y2="94203"/>
                        <a14:foregroundMark x1="56597" y1="90942" x2="56597" y2="90942"/>
                        <a14:foregroundMark x1="17361" y1="48913" x2="17361" y2="48913"/>
                        <a14:foregroundMark x1="7986" y1="34058" x2="7986" y2="34058"/>
                        <a14:foregroundMark x1="91319" y1="51087" x2="91319" y2="51087"/>
                        <a14:foregroundMark x1="92361" y1="46377" x2="92361" y2="46377"/>
                        <a14:foregroundMark x1="55903" y1="5797" x2="55903" y2="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6916" y="4224759"/>
            <a:ext cx="1507668" cy="144484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B74B7DB8-EAFE-DD47-410A-BA31C3772218}"/>
              </a:ext>
            </a:extLst>
          </p:cNvPr>
          <p:cNvSpPr/>
          <p:nvPr/>
        </p:nvSpPr>
        <p:spPr>
          <a:xfrm>
            <a:off x="185193" y="2558006"/>
            <a:ext cx="4352082" cy="1608881"/>
          </a:xfrm>
          <a:prstGeom prst="round2Diag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Hoạt</a:t>
            </a:r>
            <a:r>
              <a:rPr lang="en-US" sz="2800" b="1" i="1" u="sng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b="1" i="1" u="sng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động</a:t>
            </a:r>
            <a:r>
              <a:rPr lang="en-US" sz="2800" b="1" i="1" u="sng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b="1" i="1" u="sng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nhóm</a:t>
            </a:r>
            <a:r>
              <a:rPr lang="en-US" sz="2800" b="1" i="1" u="sng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:</a:t>
            </a:r>
          </a:p>
          <a:p>
            <a:pPr algn="ctr"/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Viết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đoạn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câu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lệnh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HTML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trình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bày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phần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văn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bản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i="1" dirty="0" err="1">
                <a:solidFill>
                  <a:schemeClr val="accent4">
                    <a:lumMod val="50000"/>
                  </a:schemeClr>
                </a:solidFill>
                <a:latin typeface="Amasis MT Pro" panose="02040504050005020304" pitchFamily="18" charset="0"/>
              </a:rPr>
              <a:t>bên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latin typeface="Amasis MT Pro" panose="02040504050005020304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A661AB9-E0A5-1088-54DA-A449A7991CBD}"/>
              </a:ext>
            </a:extLst>
          </p:cNvPr>
          <p:cNvSpPr/>
          <p:nvPr/>
        </p:nvSpPr>
        <p:spPr>
          <a:xfrm>
            <a:off x="5023413" y="2592729"/>
            <a:ext cx="1574157" cy="960700"/>
          </a:xfrm>
          <a:prstGeom prst="homePlate">
            <a:avLst>
              <a:gd name="adj" fmla="val 282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1, 3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r>
              <a:rPr lang="en-US" dirty="0">
                <a:solidFill>
                  <a:schemeClr val="tx1"/>
                </a:solidFill>
              </a:rPr>
              <a:t> 9.1)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F9A4A7E-E586-D1D0-95A7-A7D51C8A3381}"/>
              </a:ext>
            </a:extLst>
          </p:cNvPr>
          <p:cNvSpPr/>
          <p:nvPr/>
        </p:nvSpPr>
        <p:spPr>
          <a:xfrm>
            <a:off x="5069711" y="4932745"/>
            <a:ext cx="1599236" cy="960700"/>
          </a:xfrm>
          <a:prstGeom prst="homePlate">
            <a:avLst>
              <a:gd name="adj" fmla="val 282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2, 4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r>
              <a:rPr lang="en-US" dirty="0">
                <a:solidFill>
                  <a:schemeClr val="tx1"/>
                </a:solidFill>
              </a:rPr>
              <a:t> 9.2)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7424DC-9CF7-F78E-1A9E-14AE41E02D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079317" y="1756021"/>
            <a:ext cx="4725059" cy="193384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12382-C7F2-10B8-D245-D5CDD72333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702822" y="4225672"/>
            <a:ext cx="5277587" cy="245779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117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57C09-A970-7E2B-38CF-1556A45E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0">
            <a:extLst>
              <a:ext uri="{FF2B5EF4-FFF2-40B4-BE49-F238E27FC236}">
                <a16:creationId xmlns:a16="http://schemas.microsoft.com/office/drawing/2014/main" id="{B4AC6280-5E9D-D78F-B4F2-B7FFB59B68A1}"/>
              </a:ext>
            </a:extLst>
          </p:cNvPr>
          <p:cNvSpPr txBox="1"/>
          <p:nvPr/>
        </p:nvSpPr>
        <p:spPr>
          <a:xfrm>
            <a:off x="98583" y="-42920"/>
            <a:ext cx="4201375" cy="34164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4837"/>
              </a:lnSpc>
              <a:spcBef>
                <a:spcPct val="0"/>
              </a:spcBef>
            </a:pPr>
            <a:r>
              <a:rPr lang="en-US" sz="20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0B15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9: TẠO DANH SÁCH, BẢNG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952542-66B7-8177-429A-4243B6ECC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9" b="99517" l="5028" r="99441">
                        <a14:foregroundMark x1="7821" y1="82126" x2="44693" y2="98551"/>
                        <a14:foregroundMark x1="44693" y1="98551" x2="59777" y2="90821"/>
                        <a14:foregroundMark x1="7821" y1="90338" x2="5587" y2="34300"/>
                        <a14:foregroundMark x1="5587" y1="34300" x2="40782" y2="14493"/>
                        <a14:foregroundMark x1="40782" y1="14493" x2="31115" y2="15633"/>
                        <a14:foregroundMark x1="34637" y1="15942" x2="45924" y2="12443"/>
                        <a14:foregroundMark x1="67298" y1="14682" x2="68856" y2="18723"/>
                        <a14:foregroundMark x1="67577" y1="55949" x2="65922" y2="60870"/>
                        <a14:foregroundMark x1="95252" y1="68385" x2="96089" y2="68599"/>
                        <a14:foregroundMark x1="65922" y1="60870" x2="80332" y2="64562"/>
                        <a14:foregroundMark x1="91010" y1="71736" x2="49162" y2="97585"/>
                        <a14:foregroundMark x1="96089" y1="68599" x2="93269" y2="70341"/>
                        <a14:foregroundMark x1="7263" y1="89372" x2="27374" y2="99517"/>
                        <a14:foregroundMark x1="10056" y1="92271" x2="24581" y2="98551"/>
                        <a14:foregroundMark x1="8380" y1="29469" x2="8380" y2="29469"/>
                        <a14:foregroundMark x1="5028" y1="31401" x2="5028" y2="31401"/>
                        <a14:foregroundMark x1="7821" y1="27536" x2="7821" y2="27536"/>
                        <a14:foregroundMark x1="6145" y1="29469" x2="6145" y2="29469"/>
                        <a14:foregroundMark x1="34078" y1="16908" x2="44009" y2="12614"/>
                        <a14:foregroundMark x1="35196" y1="13527" x2="35196" y2="13527"/>
                        <a14:foregroundMark x1="97076" y1="66584" x2="97207" y2="66667"/>
                        <a14:foregroundMark x1="97075" y1="66585" x2="97207" y2="66667"/>
                        <a14:foregroundMark x1="64246" y1="88889" x2="99441" y2="76329"/>
                        <a14:foregroundMark x1="11173" y1="26570" x2="11173" y2="26570"/>
                        <a14:foregroundMark x1="16201" y1="25604" x2="16201" y2="25604"/>
                        <a14:foregroundMark x1="11732" y1="26087" x2="11732" y2="26087"/>
                        <a14:foregroundMark x1="16201" y1="23671" x2="16201" y2="23671"/>
                        <a14:foregroundMark x1="14525" y1="26087" x2="31844" y2="16908"/>
                        <a14:foregroundMark x1="35196" y1="15942" x2="58101" y2="4831"/>
                        <a14:foregroundMark x1="34637" y1="13043" x2="58101" y2="4348"/>
                        <a14:foregroundMark x1="58101" y1="4348" x2="59737" y2="5308"/>
                        <a14:foregroundMark x1="77026" y1="17032" x2="77672" y2="20385"/>
                        <a14:backgroundMark x1="13408" y1="19807" x2="38547" y2="4831"/>
                        <a14:backgroundMark x1="59123" y1="2990" x2="59782" y2="2931"/>
                        <a14:backgroundMark x1="38547" y1="4831" x2="39494" y2="4746"/>
                        <a14:backgroundMark x1="86034" y1="58937" x2="99441" y2="64251"/>
                        <a14:backgroundMark x1="61453" y1="3382" x2="99441" y2="12560"/>
                        <a14:backgroundMark x1="80447" y1="21256" x2="69832" y2="45411"/>
                        <a14:backgroundMark x1="69832" y1="45411" x2="89944" y2="56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920"/>
            <a:ext cx="544010" cy="629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475512-9B98-9806-D282-3A7694276777}"/>
              </a:ext>
            </a:extLst>
          </p:cNvPr>
          <p:cNvSpPr/>
          <p:nvPr/>
        </p:nvSpPr>
        <p:spPr>
          <a:xfrm>
            <a:off x="-509286" y="519749"/>
            <a:ext cx="4536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32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3BCFD64-E40C-18BB-6EA8-380F412DA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487" y="4143736"/>
            <a:ext cx="4070998" cy="26062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EB0BD2-FA10-7F32-AB43-9C2371BCF8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211" y="1476367"/>
            <a:ext cx="4124901" cy="2629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AE8340-5DC0-2999-C823-288B49E47A64}"/>
              </a:ext>
            </a:extLst>
          </p:cNvPr>
          <p:cNvSpPr/>
          <p:nvPr/>
        </p:nvSpPr>
        <p:spPr>
          <a:xfrm>
            <a:off x="-160117" y="868917"/>
            <a:ext cx="6016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40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24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GB" sz="2400" b="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Star: 8 Points 2">
            <a:extLst>
              <a:ext uri="{FF2B5EF4-FFF2-40B4-BE49-F238E27FC236}">
                <a16:creationId xmlns:a16="http://schemas.microsoft.com/office/drawing/2014/main" id="{DFC99ABD-0967-D840-7BEA-5784BA277505}"/>
              </a:ext>
            </a:extLst>
          </p:cNvPr>
          <p:cNvSpPr/>
          <p:nvPr/>
        </p:nvSpPr>
        <p:spPr>
          <a:xfrm>
            <a:off x="10162572" y="3368233"/>
            <a:ext cx="520860" cy="65975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FE849324-D5B4-2785-A142-96D9E27A25A8}"/>
              </a:ext>
            </a:extLst>
          </p:cNvPr>
          <p:cNvSpPr/>
          <p:nvPr/>
        </p:nvSpPr>
        <p:spPr>
          <a:xfrm>
            <a:off x="10071904" y="5916592"/>
            <a:ext cx="520860" cy="65975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90E7E-8BD9-85AA-49E2-1D2E9A617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7" b="94203" l="7639" r="93750">
                        <a14:foregroundMark x1="27083" y1="11232" x2="27083" y2="11232"/>
                        <a14:foregroundMark x1="93750" y1="44928" x2="93750" y2="44928"/>
                        <a14:foregroundMark x1="70486" y1="92029" x2="70486" y2="92029"/>
                        <a14:foregroundMark x1="46875" y1="94203" x2="46875" y2="94203"/>
                        <a14:foregroundMark x1="56597" y1="90942" x2="56597" y2="90942"/>
                        <a14:foregroundMark x1="17361" y1="48913" x2="17361" y2="48913"/>
                        <a14:foregroundMark x1="7986" y1="34058" x2="7986" y2="34058"/>
                        <a14:foregroundMark x1="91319" y1="51087" x2="91319" y2="51087"/>
                        <a14:foregroundMark x1="92361" y1="46377" x2="92361" y2="46377"/>
                        <a14:foregroundMark x1="55903" y1="5797" x2="55903" y2="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59516"/>
            <a:ext cx="937549" cy="898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6C11B-E0F2-2071-50DA-1107062E2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3177" y="1756021"/>
            <a:ext cx="4725059" cy="193384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E3F18-2F10-E109-F922-B8E141EF5D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672" y="4225672"/>
            <a:ext cx="5277587" cy="245779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Star: 8 Points 4">
            <a:hlinkClick r:id="rId12"/>
            <a:extLst>
              <a:ext uri="{FF2B5EF4-FFF2-40B4-BE49-F238E27FC236}">
                <a16:creationId xmlns:a16="http://schemas.microsoft.com/office/drawing/2014/main" id="{7D20598A-CF70-D40E-EA9B-6BC66B80CFDC}"/>
              </a:ext>
            </a:extLst>
          </p:cNvPr>
          <p:cNvSpPr/>
          <p:nvPr/>
        </p:nvSpPr>
        <p:spPr>
          <a:xfrm>
            <a:off x="11753386" y="3133493"/>
            <a:ext cx="323385" cy="278779"/>
          </a:xfrm>
          <a:prstGeom prst="star8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64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Bold"/>
        <a:ea typeface="思源黑体 CN Bold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思源黑体 CN Bold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思源黑体 CN Bold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思源黑体 CN Bold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65B85B7-907B-4D75-B3F0-2683D4B5FCD4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1384</Words>
  <Application>Microsoft Office PowerPoint</Application>
  <PresentationFormat>Widescreen</PresentationFormat>
  <Paragraphs>303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微软雅黑</vt:lpstr>
      <vt:lpstr>Amasis MT Pro</vt:lpstr>
      <vt:lpstr>Arial</vt:lpstr>
      <vt:lpstr>Avenir Next LT Pro Demi</vt:lpstr>
      <vt:lpstr>Canva Sans Bold</vt:lpstr>
      <vt:lpstr>Cavolini</vt:lpstr>
      <vt:lpstr>DFVN Mighty Wings</vt:lpstr>
      <vt:lpstr>Dosis Light</vt:lpstr>
      <vt:lpstr>Noto Sans</vt:lpstr>
      <vt:lpstr>PT Sans</vt:lpstr>
      <vt:lpstr>Tahoma</vt:lpstr>
      <vt:lpstr>Times New Roman</vt:lpstr>
      <vt:lpstr>思源黑体 CN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lenovo-pc</dc:creator>
  <cp:lastModifiedBy>4187</cp:lastModifiedBy>
  <cp:revision>80</cp:revision>
  <dcterms:created xsi:type="dcterms:W3CDTF">2022-07-29T15:12:00Z</dcterms:created>
  <dcterms:modified xsi:type="dcterms:W3CDTF">2024-11-07T06:21:57Z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