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72" r:id="rId2"/>
    <p:sldId id="373" r:id="rId3"/>
    <p:sldId id="279" r:id="rId4"/>
    <p:sldId id="376" r:id="rId5"/>
    <p:sldId id="377" r:id="rId6"/>
    <p:sldId id="378" r:id="rId7"/>
    <p:sldId id="402" r:id="rId8"/>
    <p:sldId id="379" r:id="rId9"/>
    <p:sldId id="380" r:id="rId10"/>
    <p:sldId id="347" r:id="rId11"/>
    <p:sldId id="383" r:id="rId12"/>
    <p:sldId id="397" r:id="rId13"/>
    <p:sldId id="399" r:id="rId14"/>
    <p:sldId id="400" r:id="rId15"/>
    <p:sldId id="314" r:id="rId16"/>
    <p:sldId id="404" r:id="rId17"/>
    <p:sldId id="330" r:id="rId18"/>
    <p:sldId id="4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048DA4"/>
    <a:srgbClr val="0000FF"/>
    <a:srgbClr val="CC3300"/>
    <a:srgbClr val="FFDAAB"/>
    <a:srgbClr val="0FB7BD"/>
    <a:srgbClr val="00A9A5"/>
    <a:srgbClr val="F7941E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9" autoAdjust="0"/>
    <p:restoredTop sz="94650"/>
  </p:normalViewPr>
  <p:slideViewPr>
    <p:cSldViewPr snapToGrid="0" showGuides="1">
      <p:cViewPr varScale="1">
        <p:scale>
          <a:sx n="110" d="100"/>
          <a:sy n="110" d="100"/>
        </p:scale>
        <p:origin x="-8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42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51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42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49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5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3" Type="http://schemas.microsoft.com/office/2007/relationships/media" Target="../media/media4.mp3"/><Relationship Id="rId7" Type="http://schemas.microsoft.com/office/2007/relationships/media" Target="../media/media6.mp3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5.png"/><Relationship Id="rId5" Type="http://schemas.microsoft.com/office/2007/relationships/media" Target="../media/media5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stockphoto-1002242736-640_adpp_is">
            <a:hlinkClick r:id="" action="ppaction://media"/>
            <a:extLst>
              <a:ext uri="{FF2B5EF4-FFF2-40B4-BE49-F238E27FC236}">
                <a16:creationId xmlns:a16="http://schemas.microsoft.com/office/drawing/2014/main" xmlns="" id="{0C3892ED-AC7F-AEB8-75CA-7EE35CCBB3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2012329" cy="6756935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5B2560AB-5382-16EB-9073-EA15253AEE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8103183" y="3962511"/>
                </a:moveTo>
                <a:cubicBezTo>
                  <a:pt x="8108675" y="3962511"/>
                  <a:pt x="8112795" y="3964983"/>
                  <a:pt x="8115541" y="3969927"/>
                </a:cubicBezTo>
                <a:cubicBezTo>
                  <a:pt x="8118287" y="3974870"/>
                  <a:pt x="8120759" y="3980088"/>
                  <a:pt x="8122957" y="3985581"/>
                </a:cubicBezTo>
                <a:lnTo>
                  <a:pt x="8206996" y="4260767"/>
                </a:lnTo>
                <a:cubicBezTo>
                  <a:pt x="8206996" y="4275049"/>
                  <a:pt x="8199306" y="4282189"/>
                  <a:pt x="8183926" y="4282189"/>
                </a:cubicBezTo>
                <a:lnTo>
                  <a:pt x="8022439" y="4282189"/>
                </a:lnTo>
                <a:cubicBezTo>
                  <a:pt x="8007059" y="4282189"/>
                  <a:pt x="7999369" y="4275049"/>
                  <a:pt x="7999369" y="4260767"/>
                </a:cubicBezTo>
                <a:lnTo>
                  <a:pt x="8083409" y="3985581"/>
                </a:lnTo>
                <a:cubicBezTo>
                  <a:pt x="8085606" y="3980088"/>
                  <a:pt x="8088077" y="3974870"/>
                  <a:pt x="8090824" y="3969927"/>
                </a:cubicBezTo>
                <a:cubicBezTo>
                  <a:pt x="8093570" y="3964983"/>
                  <a:pt x="8097690" y="3962511"/>
                  <a:pt x="8103183" y="3962511"/>
                </a:cubicBezTo>
                <a:close/>
                <a:moveTo>
                  <a:pt x="2433598" y="3774659"/>
                </a:moveTo>
                <a:cubicBezTo>
                  <a:pt x="2463259" y="3774659"/>
                  <a:pt x="2491547" y="3780976"/>
                  <a:pt x="2518461" y="3793609"/>
                </a:cubicBezTo>
                <a:cubicBezTo>
                  <a:pt x="2545375" y="3806243"/>
                  <a:pt x="2568720" y="3826016"/>
                  <a:pt x="2588494" y="3852931"/>
                </a:cubicBezTo>
                <a:cubicBezTo>
                  <a:pt x="2608268" y="3879845"/>
                  <a:pt x="2624197" y="3914999"/>
                  <a:pt x="2636281" y="3958392"/>
                </a:cubicBezTo>
                <a:cubicBezTo>
                  <a:pt x="2648365" y="4001784"/>
                  <a:pt x="2654407" y="4054789"/>
                  <a:pt x="2654407" y="4117407"/>
                </a:cubicBezTo>
                <a:cubicBezTo>
                  <a:pt x="2654407" y="4181123"/>
                  <a:pt x="2648365" y="4235226"/>
                  <a:pt x="2636281" y="4279717"/>
                </a:cubicBezTo>
                <a:cubicBezTo>
                  <a:pt x="2624197" y="4324209"/>
                  <a:pt x="2607993" y="4359912"/>
                  <a:pt x="2587669" y="4386826"/>
                </a:cubicBezTo>
                <a:cubicBezTo>
                  <a:pt x="2567346" y="4413741"/>
                  <a:pt x="2544002" y="4433240"/>
                  <a:pt x="2517637" y="4445324"/>
                </a:cubicBezTo>
                <a:cubicBezTo>
                  <a:pt x="2491272" y="4457408"/>
                  <a:pt x="2463259" y="4463450"/>
                  <a:pt x="2433598" y="4463450"/>
                </a:cubicBezTo>
                <a:cubicBezTo>
                  <a:pt x="2402839" y="4463450"/>
                  <a:pt x="2374001" y="4457683"/>
                  <a:pt x="2347087" y="4446148"/>
                </a:cubicBezTo>
                <a:cubicBezTo>
                  <a:pt x="2320172" y="4434613"/>
                  <a:pt x="2296828" y="4415389"/>
                  <a:pt x="2277055" y="4388474"/>
                </a:cubicBezTo>
                <a:cubicBezTo>
                  <a:pt x="2257281" y="4361560"/>
                  <a:pt x="2241626" y="4326131"/>
                  <a:pt x="2230091" y="4282189"/>
                </a:cubicBezTo>
                <a:cubicBezTo>
                  <a:pt x="2218557" y="4238247"/>
                  <a:pt x="2212789" y="4183320"/>
                  <a:pt x="2212789" y="4117407"/>
                </a:cubicBezTo>
                <a:cubicBezTo>
                  <a:pt x="2212789" y="4054789"/>
                  <a:pt x="2218282" y="4001784"/>
                  <a:pt x="2229267" y="3958392"/>
                </a:cubicBezTo>
                <a:cubicBezTo>
                  <a:pt x="2240253" y="3914999"/>
                  <a:pt x="2255633" y="3879571"/>
                  <a:pt x="2275407" y="3852107"/>
                </a:cubicBezTo>
                <a:cubicBezTo>
                  <a:pt x="2295181" y="3824643"/>
                  <a:pt x="2318524" y="3804869"/>
                  <a:pt x="2345439" y="3792785"/>
                </a:cubicBezTo>
                <a:cubicBezTo>
                  <a:pt x="2372354" y="3780701"/>
                  <a:pt x="2401740" y="3774659"/>
                  <a:pt x="2433598" y="3774659"/>
                </a:cubicBezTo>
                <a:close/>
                <a:moveTo>
                  <a:pt x="4641988" y="3773011"/>
                </a:moveTo>
                <a:cubicBezTo>
                  <a:pt x="4696915" y="3773011"/>
                  <a:pt x="4735639" y="3784546"/>
                  <a:pt x="4758160" y="3807616"/>
                </a:cubicBezTo>
                <a:cubicBezTo>
                  <a:pt x="4780680" y="3830685"/>
                  <a:pt x="4791940" y="3872979"/>
                  <a:pt x="4791940" y="3934498"/>
                </a:cubicBezTo>
                <a:cubicBezTo>
                  <a:pt x="4791940" y="3966356"/>
                  <a:pt x="4787271" y="3993545"/>
                  <a:pt x="4777933" y="4016066"/>
                </a:cubicBezTo>
                <a:cubicBezTo>
                  <a:pt x="4768596" y="4038586"/>
                  <a:pt x="4755963" y="4056712"/>
                  <a:pt x="4740034" y="4070444"/>
                </a:cubicBezTo>
                <a:cubicBezTo>
                  <a:pt x="4724105" y="4084176"/>
                  <a:pt x="4705429" y="4094337"/>
                  <a:pt x="4684008" y="4100928"/>
                </a:cubicBezTo>
                <a:cubicBezTo>
                  <a:pt x="4662586" y="4107520"/>
                  <a:pt x="4639791" y="4110816"/>
                  <a:pt x="4615622" y="4110816"/>
                </a:cubicBezTo>
                <a:cubicBezTo>
                  <a:pt x="4594750" y="4110816"/>
                  <a:pt x="4580743" y="4106696"/>
                  <a:pt x="4573603" y="4098457"/>
                </a:cubicBezTo>
                <a:cubicBezTo>
                  <a:pt x="4566462" y="4090218"/>
                  <a:pt x="4562893" y="4077859"/>
                  <a:pt x="4562893" y="4061381"/>
                </a:cubicBezTo>
                <a:lnTo>
                  <a:pt x="4562893" y="3837276"/>
                </a:lnTo>
                <a:cubicBezTo>
                  <a:pt x="4562893" y="3828488"/>
                  <a:pt x="4562893" y="3820249"/>
                  <a:pt x="4562893" y="3812559"/>
                </a:cubicBezTo>
                <a:cubicBezTo>
                  <a:pt x="4562893" y="3804869"/>
                  <a:pt x="4565364" y="3798278"/>
                  <a:pt x="4570307" y="3792785"/>
                </a:cubicBezTo>
                <a:cubicBezTo>
                  <a:pt x="4575252" y="3787293"/>
                  <a:pt x="4583215" y="3782624"/>
                  <a:pt x="4594201" y="3778779"/>
                </a:cubicBezTo>
                <a:cubicBezTo>
                  <a:pt x="4605186" y="3774934"/>
                  <a:pt x="4621115" y="3773011"/>
                  <a:pt x="4641988" y="3773011"/>
                </a:cubicBezTo>
                <a:close/>
                <a:moveTo>
                  <a:pt x="6920949" y="3565385"/>
                </a:moveTo>
                <a:cubicBezTo>
                  <a:pt x="6858332" y="3565385"/>
                  <a:pt x="6816587" y="3570604"/>
                  <a:pt x="6795714" y="3581040"/>
                </a:cubicBezTo>
                <a:cubicBezTo>
                  <a:pt x="6774842" y="3591476"/>
                  <a:pt x="6764406" y="3603285"/>
                  <a:pt x="6764406" y="3616468"/>
                </a:cubicBezTo>
                <a:lnTo>
                  <a:pt x="6764406" y="4636472"/>
                </a:lnTo>
                <a:cubicBezTo>
                  <a:pt x="6764406" y="4658443"/>
                  <a:pt x="6774842" y="4669428"/>
                  <a:pt x="6795714" y="4669428"/>
                </a:cubicBezTo>
                <a:lnTo>
                  <a:pt x="7423535" y="4669428"/>
                </a:lnTo>
                <a:cubicBezTo>
                  <a:pt x="7442211" y="4669428"/>
                  <a:pt x="7457591" y="4662287"/>
                  <a:pt x="7469675" y="4648006"/>
                </a:cubicBezTo>
                <a:cubicBezTo>
                  <a:pt x="7481759" y="4633725"/>
                  <a:pt x="7491371" y="4614226"/>
                  <a:pt x="7498512" y="4589509"/>
                </a:cubicBezTo>
                <a:cubicBezTo>
                  <a:pt x="7505652" y="4564791"/>
                  <a:pt x="7510596" y="4536504"/>
                  <a:pt x="7513342" y="4504646"/>
                </a:cubicBezTo>
                <a:cubicBezTo>
                  <a:pt x="7516089" y="4472788"/>
                  <a:pt x="7517462" y="4439282"/>
                  <a:pt x="7517462" y="4404128"/>
                </a:cubicBezTo>
                <a:cubicBezTo>
                  <a:pt x="7517462" y="4395340"/>
                  <a:pt x="7514990" y="4388199"/>
                  <a:pt x="7510046" y="4382707"/>
                </a:cubicBezTo>
                <a:cubicBezTo>
                  <a:pt x="7505103" y="4377214"/>
                  <a:pt x="7498237" y="4374468"/>
                  <a:pt x="7489449" y="4374468"/>
                </a:cubicBezTo>
                <a:cubicBezTo>
                  <a:pt x="7482857" y="4374468"/>
                  <a:pt x="7474618" y="4376115"/>
                  <a:pt x="7464731" y="4379411"/>
                </a:cubicBezTo>
                <a:cubicBezTo>
                  <a:pt x="7454845" y="4382707"/>
                  <a:pt x="7438915" y="4386277"/>
                  <a:pt x="7416945" y="4390122"/>
                </a:cubicBezTo>
                <a:cubicBezTo>
                  <a:pt x="7394973" y="4393967"/>
                  <a:pt x="7365038" y="4397537"/>
                  <a:pt x="7327138" y="4400833"/>
                </a:cubicBezTo>
                <a:cubicBezTo>
                  <a:pt x="7289238" y="4404128"/>
                  <a:pt x="7238979" y="4405776"/>
                  <a:pt x="7176362" y="4405776"/>
                </a:cubicBezTo>
                <a:lnTo>
                  <a:pt x="7102210" y="4405776"/>
                </a:lnTo>
                <a:cubicBezTo>
                  <a:pt x="7085732" y="4405776"/>
                  <a:pt x="7077493" y="4397537"/>
                  <a:pt x="7077493" y="4381059"/>
                </a:cubicBezTo>
                <a:lnTo>
                  <a:pt x="7077493" y="3616468"/>
                </a:lnTo>
                <a:cubicBezTo>
                  <a:pt x="7077493" y="3603285"/>
                  <a:pt x="7067057" y="3591476"/>
                  <a:pt x="7046183" y="3581040"/>
                </a:cubicBezTo>
                <a:cubicBezTo>
                  <a:pt x="7025311" y="3570604"/>
                  <a:pt x="6983566" y="3565385"/>
                  <a:pt x="6920949" y="3565385"/>
                </a:cubicBezTo>
                <a:close/>
                <a:moveTo>
                  <a:pt x="3272874" y="3565385"/>
                </a:moveTo>
                <a:cubicBezTo>
                  <a:pt x="3210257" y="3565385"/>
                  <a:pt x="3168512" y="3570604"/>
                  <a:pt x="3147640" y="3581040"/>
                </a:cubicBezTo>
                <a:cubicBezTo>
                  <a:pt x="3126767" y="3591476"/>
                  <a:pt x="3116331" y="3603285"/>
                  <a:pt x="3116331" y="3616468"/>
                </a:cubicBezTo>
                <a:lnTo>
                  <a:pt x="3116331" y="4252528"/>
                </a:lnTo>
                <a:cubicBezTo>
                  <a:pt x="3116331" y="4316244"/>
                  <a:pt x="3125394" y="4374742"/>
                  <a:pt x="3143520" y="4428022"/>
                </a:cubicBezTo>
                <a:cubicBezTo>
                  <a:pt x="3161646" y="4481301"/>
                  <a:pt x="3189934" y="4526891"/>
                  <a:pt x="3228383" y="4564791"/>
                </a:cubicBezTo>
                <a:cubicBezTo>
                  <a:pt x="3266832" y="4602691"/>
                  <a:pt x="3316816" y="4632352"/>
                  <a:pt x="3378335" y="4653774"/>
                </a:cubicBezTo>
                <a:cubicBezTo>
                  <a:pt x="3439854" y="4675195"/>
                  <a:pt x="3514006" y="4685906"/>
                  <a:pt x="3600791" y="4685906"/>
                </a:cubicBezTo>
                <a:cubicBezTo>
                  <a:pt x="3687577" y="4685906"/>
                  <a:pt x="3761729" y="4675195"/>
                  <a:pt x="3823248" y="4653774"/>
                </a:cubicBezTo>
                <a:cubicBezTo>
                  <a:pt x="3884767" y="4632352"/>
                  <a:pt x="3934751" y="4602691"/>
                  <a:pt x="3973200" y="4564791"/>
                </a:cubicBezTo>
                <a:cubicBezTo>
                  <a:pt x="4011649" y="4526891"/>
                  <a:pt x="4039937" y="4481301"/>
                  <a:pt x="4058063" y="4428022"/>
                </a:cubicBezTo>
                <a:cubicBezTo>
                  <a:pt x="4076189" y="4374742"/>
                  <a:pt x="4085252" y="4316244"/>
                  <a:pt x="4085252" y="4252528"/>
                </a:cubicBezTo>
                <a:lnTo>
                  <a:pt x="4085252" y="3616468"/>
                </a:lnTo>
                <a:cubicBezTo>
                  <a:pt x="4085252" y="3603285"/>
                  <a:pt x="4074816" y="3591476"/>
                  <a:pt x="4053944" y="3581040"/>
                </a:cubicBezTo>
                <a:cubicBezTo>
                  <a:pt x="4033071" y="3570604"/>
                  <a:pt x="3991326" y="3565385"/>
                  <a:pt x="3928708" y="3565385"/>
                </a:cubicBezTo>
                <a:cubicBezTo>
                  <a:pt x="3866091" y="3565385"/>
                  <a:pt x="3824346" y="3570604"/>
                  <a:pt x="3803474" y="3581040"/>
                </a:cubicBezTo>
                <a:cubicBezTo>
                  <a:pt x="3782601" y="3591476"/>
                  <a:pt x="3772165" y="3603285"/>
                  <a:pt x="3772165" y="3616468"/>
                </a:cubicBezTo>
                <a:lnTo>
                  <a:pt x="3772165" y="4206389"/>
                </a:lnTo>
                <a:cubicBezTo>
                  <a:pt x="3772165" y="4284386"/>
                  <a:pt x="3759257" y="4341236"/>
                  <a:pt x="3733442" y="4376939"/>
                </a:cubicBezTo>
                <a:cubicBezTo>
                  <a:pt x="3707625" y="4412642"/>
                  <a:pt x="3663409" y="4430493"/>
                  <a:pt x="3600791" y="4430493"/>
                </a:cubicBezTo>
                <a:cubicBezTo>
                  <a:pt x="3538174" y="4430493"/>
                  <a:pt x="3493958" y="4412642"/>
                  <a:pt x="3468142" y="4376939"/>
                </a:cubicBezTo>
                <a:cubicBezTo>
                  <a:pt x="3442325" y="4341236"/>
                  <a:pt x="3429418" y="4284386"/>
                  <a:pt x="3429418" y="4206389"/>
                </a:cubicBezTo>
                <a:lnTo>
                  <a:pt x="3429418" y="3616468"/>
                </a:lnTo>
                <a:cubicBezTo>
                  <a:pt x="3429418" y="3603285"/>
                  <a:pt x="3418981" y="3591476"/>
                  <a:pt x="3398109" y="3581040"/>
                </a:cubicBezTo>
                <a:cubicBezTo>
                  <a:pt x="3377237" y="3570604"/>
                  <a:pt x="3335491" y="3565385"/>
                  <a:pt x="3272874" y="3565385"/>
                </a:cubicBezTo>
                <a:close/>
                <a:moveTo>
                  <a:pt x="10189357" y="3548907"/>
                </a:moveTo>
                <a:cubicBezTo>
                  <a:pt x="10126739" y="3548907"/>
                  <a:pt x="10068517" y="3556322"/>
                  <a:pt x="10014688" y="3571153"/>
                </a:cubicBezTo>
                <a:cubicBezTo>
                  <a:pt x="9960859" y="3585983"/>
                  <a:pt x="9914170" y="3608229"/>
                  <a:pt x="9874622" y="3637890"/>
                </a:cubicBezTo>
                <a:cubicBezTo>
                  <a:pt x="9835075" y="3667550"/>
                  <a:pt x="9803766" y="3704077"/>
                  <a:pt x="9780697" y="3747470"/>
                </a:cubicBezTo>
                <a:cubicBezTo>
                  <a:pt x="9757627" y="3790863"/>
                  <a:pt x="9746092" y="3840572"/>
                  <a:pt x="9746092" y="3896598"/>
                </a:cubicBezTo>
                <a:cubicBezTo>
                  <a:pt x="9746092" y="3958117"/>
                  <a:pt x="9759000" y="4008101"/>
                  <a:pt x="9784816" y="4046550"/>
                </a:cubicBezTo>
                <a:cubicBezTo>
                  <a:pt x="9810633" y="4084999"/>
                  <a:pt x="9843314" y="4116034"/>
                  <a:pt x="9882862" y="4139652"/>
                </a:cubicBezTo>
                <a:cubicBezTo>
                  <a:pt x="9922409" y="4163271"/>
                  <a:pt x="9964704" y="4181672"/>
                  <a:pt x="10009744" y="4194855"/>
                </a:cubicBezTo>
                <a:cubicBezTo>
                  <a:pt x="10054785" y="4208037"/>
                  <a:pt x="10097079" y="4220671"/>
                  <a:pt x="10136627" y="4232754"/>
                </a:cubicBezTo>
                <a:cubicBezTo>
                  <a:pt x="10176174" y="4244839"/>
                  <a:pt x="10208856" y="4258296"/>
                  <a:pt x="10234672" y="4273126"/>
                </a:cubicBezTo>
                <a:cubicBezTo>
                  <a:pt x="10260488" y="4287957"/>
                  <a:pt x="10273396" y="4309104"/>
                  <a:pt x="10273396" y="4336568"/>
                </a:cubicBezTo>
                <a:cubicBezTo>
                  <a:pt x="10273396" y="4371721"/>
                  <a:pt x="10259389" y="4398361"/>
                  <a:pt x="10231376" y="4416487"/>
                </a:cubicBezTo>
                <a:cubicBezTo>
                  <a:pt x="10203364" y="4434613"/>
                  <a:pt x="10168485" y="4443676"/>
                  <a:pt x="10126739" y="4443676"/>
                </a:cubicBezTo>
                <a:cubicBezTo>
                  <a:pt x="10077305" y="4443676"/>
                  <a:pt x="10032539" y="4437085"/>
                  <a:pt x="9992442" y="4423902"/>
                </a:cubicBezTo>
                <a:cubicBezTo>
                  <a:pt x="9952345" y="4410720"/>
                  <a:pt x="9917192" y="4396439"/>
                  <a:pt x="9886981" y="4381059"/>
                </a:cubicBezTo>
                <a:cubicBezTo>
                  <a:pt x="9856772" y="4365679"/>
                  <a:pt x="9831779" y="4351398"/>
                  <a:pt x="9812005" y="4338215"/>
                </a:cubicBezTo>
                <a:cubicBezTo>
                  <a:pt x="9792231" y="4325033"/>
                  <a:pt x="9777401" y="4318441"/>
                  <a:pt x="9767514" y="4318441"/>
                </a:cubicBezTo>
                <a:cubicBezTo>
                  <a:pt x="9748839" y="4318441"/>
                  <a:pt x="9739501" y="4328878"/>
                  <a:pt x="9739501" y="4349750"/>
                </a:cubicBezTo>
                <a:cubicBezTo>
                  <a:pt x="9739501" y="4357440"/>
                  <a:pt x="9739776" y="4369524"/>
                  <a:pt x="9740325" y="4386002"/>
                </a:cubicBezTo>
                <a:cubicBezTo>
                  <a:pt x="9740874" y="4402480"/>
                  <a:pt x="9741973" y="4420607"/>
                  <a:pt x="9743620" y="4440380"/>
                </a:cubicBezTo>
                <a:cubicBezTo>
                  <a:pt x="9745268" y="4460154"/>
                  <a:pt x="9747740" y="4479928"/>
                  <a:pt x="9751036" y="4499702"/>
                </a:cubicBezTo>
                <a:cubicBezTo>
                  <a:pt x="9754331" y="4519476"/>
                  <a:pt x="9759275" y="4536504"/>
                  <a:pt x="9765866" y="4550785"/>
                </a:cubicBezTo>
                <a:cubicBezTo>
                  <a:pt x="9770261" y="4561770"/>
                  <a:pt x="9783992" y="4574953"/>
                  <a:pt x="9807062" y="4590333"/>
                </a:cubicBezTo>
                <a:cubicBezTo>
                  <a:pt x="9830131" y="4605712"/>
                  <a:pt x="9858968" y="4620543"/>
                  <a:pt x="9893572" y="4634824"/>
                </a:cubicBezTo>
                <a:cubicBezTo>
                  <a:pt x="9928177" y="4649105"/>
                  <a:pt x="9966901" y="4661189"/>
                  <a:pt x="10009744" y="4671076"/>
                </a:cubicBezTo>
                <a:cubicBezTo>
                  <a:pt x="10052588" y="4680963"/>
                  <a:pt x="10095981" y="4685906"/>
                  <a:pt x="10139922" y="4685906"/>
                </a:cubicBezTo>
                <a:cubicBezTo>
                  <a:pt x="10208032" y="4685906"/>
                  <a:pt x="10269002" y="4676569"/>
                  <a:pt x="10322831" y="4657893"/>
                </a:cubicBezTo>
                <a:cubicBezTo>
                  <a:pt x="10376660" y="4639218"/>
                  <a:pt x="10422249" y="4613951"/>
                  <a:pt x="10459600" y="4582094"/>
                </a:cubicBezTo>
                <a:cubicBezTo>
                  <a:pt x="10496952" y="4550236"/>
                  <a:pt x="10525513" y="4513159"/>
                  <a:pt x="10545287" y="4470865"/>
                </a:cubicBezTo>
                <a:cubicBezTo>
                  <a:pt x="10565060" y="4428571"/>
                  <a:pt x="10574948" y="4383805"/>
                  <a:pt x="10574948" y="4336568"/>
                </a:cubicBezTo>
                <a:cubicBezTo>
                  <a:pt x="10574948" y="4267359"/>
                  <a:pt x="10561765" y="4211882"/>
                  <a:pt x="10535400" y="4170137"/>
                </a:cubicBezTo>
                <a:cubicBezTo>
                  <a:pt x="10509035" y="4128392"/>
                  <a:pt x="10476353" y="4095161"/>
                  <a:pt x="10437354" y="4070444"/>
                </a:cubicBezTo>
                <a:cubicBezTo>
                  <a:pt x="10398357" y="4045726"/>
                  <a:pt x="10355787" y="4027051"/>
                  <a:pt x="10309648" y="4014418"/>
                </a:cubicBezTo>
                <a:cubicBezTo>
                  <a:pt x="10263509" y="4001784"/>
                  <a:pt x="10220941" y="3990250"/>
                  <a:pt x="10181942" y="3979813"/>
                </a:cubicBezTo>
                <a:cubicBezTo>
                  <a:pt x="10142944" y="3969377"/>
                  <a:pt x="10110261" y="3957293"/>
                  <a:pt x="10083896" y="3943561"/>
                </a:cubicBezTo>
                <a:cubicBezTo>
                  <a:pt x="10057531" y="3929829"/>
                  <a:pt x="10044348" y="3909781"/>
                  <a:pt x="10044348" y="3883416"/>
                </a:cubicBezTo>
                <a:cubicBezTo>
                  <a:pt x="10044348" y="3848262"/>
                  <a:pt x="10058630" y="3822995"/>
                  <a:pt x="10087192" y="3807616"/>
                </a:cubicBezTo>
                <a:cubicBezTo>
                  <a:pt x="10115755" y="3792236"/>
                  <a:pt x="10153105" y="3784546"/>
                  <a:pt x="10199244" y="3784546"/>
                </a:cubicBezTo>
                <a:cubicBezTo>
                  <a:pt x="10232200" y="3784546"/>
                  <a:pt x="10261587" y="3787842"/>
                  <a:pt x="10287403" y="3794433"/>
                </a:cubicBezTo>
                <a:cubicBezTo>
                  <a:pt x="10313219" y="3801024"/>
                  <a:pt x="10335738" y="3808440"/>
                  <a:pt x="10354963" y="3816679"/>
                </a:cubicBezTo>
                <a:cubicBezTo>
                  <a:pt x="10374188" y="3824918"/>
                  <a:pt x="10390392" y="3832333"/>
                  <a:pt x="10403574" y="3838924"/>
                </a:cubicBezTo>
                <a:cubicBezTo>
                  <a:pt x="10416757" y="3845516"/>
                  <a:pt x="10427743" y="3848811"/>
                  <a:pt x="10436531" y="3848811"/>
                </a:cubicBezTo>
                <a:cubicBezTo>
                  <a:pt x="10443121" y="3848811"/>
                  <a:pt x="10452185" y="3841945"/>
                  <a:pt x="10463720" y="3828213"/>
                </a:cubicBezTo>
                <a:cubicBezTo>
                  <a:pt x="10475254" y="3814482"/>
                  <a:pt x="10486241" y="3798278"/>
                  <a:pt x="10496676" y="3779603"/>
                </a:cubicBezTo>
                <a:cubicBezTo>
                  <a:pt x="10507113" y="3760927"/>
                  <a:pt x="10516176" y="3742526"/>
                  <a:pt x="10523865" y="3724401"/>
                </a:cubicBezTo>
                <a:cubicBezTo>
                  <a:pt x="10531555" y="3706274"/>
                  <a:pt x="10535400" y="3693366"/>
                  <a:pt x="10535400" y="3685677"/>
                </a:cubicBezTo>
                <a:cubicBezTo>
                  <a:pt x="10535400" y="3679085"/>
                  <a:pt x="10528535" y="3668100"/>
                  <a:pt x="10514802" y="3652720"/>
                </a:cubicBezTo>
                <a:cubicBezTo>
                  <a:pt x="10501071" y="3637340"/>
                  <a:pt x="10480198" y="3621961"/>
                  <a:pt x="10452185" y="3606581"/>
                </a:cubicBezTo>
                <a:cubicBezTo>
                  <a:pt x="10424171" y="3591201"/>
                  <a:pt x="10388469" y="3577744"/>
                  <a:pt x="10345076" y="3566209"/>
                </a:cubicBezTo>
                <a:cubicBezTo>
                  <a:pt x="10301685" y="3554675"/>
                  <a:pt x="10249777" y="3548907"/>
                  <a:pt x="10189357" y="3548907"/>
                </a:cubicBezTo>
                <a:close/>
                <a:moveTo>
                  <a:pt x="9208283" y="3548907"/>
                </a:moveTo>
                <a:cubicBezTo>
                  <a:pt x="9145665" y="3548907"/>
                  <a:pt x="9087442" y="3556322"/>
                  <a:pt x="9033613" y="3571153"/>
                </a:cubicBezTo>
                <a:cubicBezTo>
                  <a:pt x="8979784" y="3585983"/>
                  <a:pt x="8933095" y="3608229"/>
                  <a:pt x="8893548" y="3637890"/>
                </a:cubicBezTo>
                <a:cubicBezTo>
                  <a:pt x="8854000" y="3667550"/>
                  <a:pt x="8822691" y="3704077"/>
                  <a:pt x="8799622" y="3747470"/>
                </a:cubicBezTo>
                <a:cubicBezTo>
                  <a:pt x="8776552" y="3790863"/>
                  <a:pt x="8765018" y="3840572"/>
                  <a:pt x="8765018" y="3896598"/>
                </a:cubicBezTo>
                <a:cubicBezTo>
                  <a:pt x="8765018" y="3958117"/>
                  <a:pt x="8777926" y="4008101"/>
                  <a:pt x="8803741" y="4046550"/>
                </a:cubicBezTo>
                <a:cubicBezTo>
                  <a:pt x="8829557" y="4084999"/>
                  <a:pt x="8862239" y="4116034"/>
                  <a:pt x="8901787" y="4139652"/>
                </a:cubicBezTo>
                <a:cubicBezTo>
                  <a:pt x="8941335" y="4163271"/>
                  <a:pt x="8983629" y="4181672"/>
                  <a:pt x="9028669" y="4194855"/>
                </a:cubicBezTo>
                <a:cubicBezTo>
                  <a:pt x="9073710" y="4208037"/>
                  <a:pt x="9116004" y="4220671"/>
                  <a:pt x="9155552" y="4232754"/>
                </a:cubicBezTo>
                <a:cubicBezTo>
                  <a:pt x="9195100" y="4244839"/>
                  <a:pt x="9227782" y="4258296"/>
                  <a:pt x="9253597" y="4273126"/>
                </a:cubicBezTo>
                <a:cubicBezTo>
                  <a:pt x="9279413" y="4287957"/>
                  <a:pt x="9292322" y="4309104"/>
                  <a:pt x="9292322" y="4336568"/>
                </a:cubicBezTo>
                <a:cubicBezTo>
                  <a:pt x="9292322" y="4371721"/>
                  <a:pt x="9278315" y="4398361"/>
                  <a:pt x="9250302" y="4416487"/>
                </a:cubicBezTo>
                <a:cubicBezTo>
                  <a:pt x="9222289" y="4434613"/>
                  <a:pt x="9187410" y="4443676"/>
                  <a:pt x="9145665" y="4443676"/>
                </a:cubicBezTo>
                <a:cubicBezTo>
                  <a:pt x="9096230" y="4443676"/>
                  <a:pt x="9051465" y="4437085"/>
                  <a:pt x="9011367" y="4423902"/>
                </a:cubicBezTo>
                <a:cubicBezTo>
                  <a:pt x="8971270" y="4410720"/>
                  <a:pt x="8936117" y="4396439"/>
                  <a:pt x="8905906" y="4381059"/>
                </a:cubicBezTo>
                <a:cubicBezTo>
                  <a:pt x="8875696" y="4365679"/>
                  <a:pt x="8850704" y="4351398"/>
                  <a:pt x="8830930" y="4338215"/>
                </a:cubicBezTo>
                <a:cubicBezTo>
                  <a:pt x="8811156" y="4325033"/>
                  <a:pt x="8796326" y="4318441"/>
                  <a:pt x="8786439" y="4318441"/>
                </a:cubicBezTo>
                <a:cubicBezTo>
                  <a:pt x="8767764" y="4318441"/>
                  <a:pt x="8758426" y="4328878"/>
                  <a:pt x="8758426" y="4349750"/>
                </a:cubicBezTo>
                <a:cubicBezTo>
                  <a:pt x="8758426" y="4357440"/>
                  <a:pt x="8758701" y="4369524"/>
                  <a:pt x="8759250" y="4386002"/>
                </a:cubicBezTo>
                <a:cubicBezTo>
                  <a:pt x="8759800" y="4402480"/>
                  <a:pt x="8760898" y="4420607"/>
                  <a:pt x="8762546" y="4440380"/>
                </a:cubicBezTo>
                <a:cubicBezTo>
                  <a:pt x="8764194" y="4460154"/>
                  <a:pt x="8766666" y="4479928"/>
                  <a:pt x="8769961" y="4499702"/>
                </a:cubicBezTo>
                <a:cubicBezTo>
                  <a:pt x="8773256" y="4519476"/>
                  <a:pt x="8778200" y="4536504"/>
                  <a:pt x="8784792" y="4550785"/>
                </a:cubicBezTo>
                <a:cubicBezTo>
                  <a:pt x="8789186" y="4561770"/>
                  <a:pt x="8802918" y="4574953"/>
                  <a:pt x="8825987" y="4590333"/>
                </a:cubicBezTo>
                <a:cubicBezTo>
                  <a:pt x="8849056" y="4605712"/>
                  <a:pt x="8877894" y="4620543"/>
                  <a:pt x="8912498" y="4634824"/>
                </a:cubicBezTo>
                <a:cubicBezTo>
                  <a:pt x="8947102" y="4649105"/>
                  <a:pt x="8985826" y="4661189"/>
                  <a:pt x="9028669" y="4671076"/>
                </a:cubicBezTo>
                <a:cubicBezTo>
                  <a:pt x="9071513" y="4680963"/>
                  <a:pt x="9114906" y="4685906"/>
                  <a:pt x="9158848" y="4685906"/>
                </a:cubicBezTo>
                <a:cubicBezTo>
                  <a:pt x="9226958" y="4685906"/>
                  <a:pt x="9287928" y="4676569"/>
                  <a:pt x="9341756" y="4657893"/>
                </a:cubicBezTo>
                <a:cubicBezTo>
                  <a:pt x="9395585" y="4639218"/>
                  <a:pt x="9441175" y="4613951"/>
                  <a:pt x="9478525" y="4582094"/>
                </a:cubicBezTo>
                <a:cubicBezTo>
                  <a:pt x="9515876" y="4550236"/>
                  <a:pt x="9544439" y="4513159"/>
                  <a:pt x="9564213" y="4470865"/>
                </a:cubicBezTo>
                <a:cubicBezTo>
                  <a:pt x="9583986" y="4428571"/>
                  <a:pt x="9593874" y="4383805"/>
                  <a:pt x="9593874" y="4336568"/>
                </a:cubicBezTo>
                <a:cubicBezTo>
                  <a:pt x="9593874" y="4267359"/>
                  <a:pt x="9580691" y="4211882"/>
                  <a:pt x="9554325" y="4170137"/>
                </a:cubicBezTo>
                <a:cubicBezTo>
                  <a:pt x="9527960" y="4128392"/>
                  <a:pt x="9495279" y="4095161"/>
                  <a:pt x="9456280" y="4070444"/>
                </a:cubicBezTo>
                <a:cubicBezTo>
                  <a:pt x="9417282" y="4045726"/>
                  <a:pt x="9374713" y="4027051"/>
                  <a:pt x="9328574" y="4014418"/>
                </a:cubicBezTo>
                <a:cubicBezTo>
                  <a:pt x="9282435" y="4001784"/>
                  <a:pt x="9239866" y="3990250"/>
                  <a:pt x="9200867" y="3979813"/>
                </a:cubicBezTo>
                <a:cubicBezTo>
                  <a:pt x="9161869" y="3969377"/>
                  <a:pt x="9129187" y="3957293"/>
                  <a:pt x="9102822" y="3943561"/>
                </a:cubicBezTo>
                <a:cubicBezTo>
                  <a:pt x="9076456" y="3929829"/>
                  <a:pt x="9063274" y="3909781"/>
                  <a:pt x="9063274" y="3883416"/>
                </a:cubicBezTo>
                <a:cubicBezTo>
                  <a:pt x="9063274" y="3848262"/>
                  <a:pt x="9077555" y="3822995"/>
                  <a:pt x="9106117" y="3807616"/>
                </a:cubicBezTo>
                <a:cubicBezTo>
                  <a:pt x="9134680" y="3792236"/>
                  <a:pt x="9172030" y="3784546"/>
                  <a:pt x="9218169" y="3784546"/>
                </a:cubicBezTo>
                <a:cubicBezTo>
                  <a:pt x="9251126" y="3784546"/>
                  <a:pt x="9280513" y="3787842"/>
                  <a:pt x="9306328" y="3794433"/>
                </a:cubicBezTo>
                <a:cubicBezTo>
                  <a:pt x="9332144" y="3801024"/>
                  <a:pt x="9354664" y="3808440"/>
                  <a:pt x="9373889" y="3816679"/>
                </a:cubicBezTo>
                <a:cubicBezTo>
                  <a:pt x="9393113" y="3824918"/>
                  <a:pt x="9409317" y="3832333"/>
                  <a:pt x="9422500" y="3838924"/>
                </a:cubicBezTo>
                <a:cubicBezTo>
                  <a:pt x="9435682" y="3845516"/>
                  <a:pt x="9446668" y="3848811"/>
                  <a:pt x="9455456" y="3848811"/>
                </a:cubicBezTo>
                <a:cubicBezTo>
                  <a:pt x="9462047" y="3848811"/>
                  <a:pt x="9471110" y="3841945"/>
                  <a:pt x="9482645" y="3828213"/>
                </a:cubicBezTo>
                <a:cubicBezTo>
                  <a:pt x="9494180" y="3814482"/>
                  <a:pt x="9505165" y="3798278"/>
                  <a:pt x="9515602" y="3779603"/>
                </a:cubicBezTo>
                <a:cubicBezTo>
                  <a:pt x="9526038" y="3760927"/>
                  <a:pt x="9535101" y="3742526"/>
                  <a:pt x="9542791" y="3724401"/>
                </a:cubicBezTo>
                <a:cubicBezTo>
                  <a:pt x="9550480" y="3706274"/>
                  <a:pt x="9554325" y="3693366"/>
                  <a:pt x="9554325" y="3685677"/>
                </a:cubicBezTo>
                <a:cubicBezTo>
                  <a:pt x="9554325" y="3679085"/>
                  <a:pt x="9547460" y="3668100"/>
                  <a:pt x="9533728" y="3652720"/>
                </a:cubicBezTo>
                <a:cubicBezTo>
                  <a:pt x="9519996" y="3637340"/>
                  <a:pt x="9499124" y="3621961"/>
                  <a:pt x="9471110" y="3606581"/>
                </a:cubicBezTo>
                <a:cubicBezTo>
                  <a:pt x="9443097" y="3591201"/>
                  <a:pt x="9407395" y="3577744"/>
                  <a:pt x="9364002" y="3566209"/>
                </a:cubicBezTo>
                <a:cubicBezTo>
                  <a:pt x="9320609" y="3554675"/>
                  <a:pt x="9268702" y="3548907"/>
                  <a:pt x="9208283" y="3548907"/>
                </a:cubicBezTo>
                <a:close/>
                <a:moveTo>
                  <a:pt x="8103183" y="3548907"/>
                </a:moveTo>
                <a:cubicBezTo>
                  <a:pt x="8055945" y="3548907"/>
                  <a:pt x="8016946" y="3552477"/>
                  <a:pt x="7986187" y="3559618"/>
                </a:cubicBezTo>
                <a:cubicBezTo>
                  <a:pt x="7955427" y="3566759"/>
                  <a:pt x="7936203" y="3580765"/>
                  <a:pt x="7928513" y="3601638"/>
                </a:cubicBezTo>
                <a:lnTo>
                  <a:pt x="7557753" y="4600219"/>
                </a:lnTo>
                <a:cubicBezTo>
                  <a:pt x="7554457" y="4610106"/>
                  <a:pt x="7551710" y="4617796"/>
                  <a:pt x="7549513" y="4623289"/>
                </a:cubicBezTo>
                <a:cubicBezTo>
                  <a:pt x="7547316" y="4628782"/>
                  <a:pt x="7546218" y="4634275"/>
                  <a:pt x="7546218" y="4639767"/>
                </a:cubicBezTo>
                <a:cubicBezTo>
                  <a:pt x="7546218" y="4650753"/>
                  <a:pt x="7561872" y="4658443"/>
                  <a:pt x="7593181" y="4662837"/>
                </a:cubicBezTo>
                <a:cubicBezTo>
                  <a:pt x="7624489" y="4667231"/>
                  <a:pt x="7664861" y="4669428"/>
                  <a:pt x="7714296" y="4669428"/>
                </a:cubicBezTo>
                <a:cubicBezTo>
                  <a:pt x="7760435" y="4669428"/>
                  <a:pt x="7798884" y="4666956"/>
                  <a:pt x="7829644" y="4662013"/>
                </a:cubicBezTo>
                <a:cubicBezTo>
                  <a:pt x="7860403" y="4657069"/>
                  <a:pt x="7878529" y="4648556"/>
                  <a:pt x="7884022" y="4636472"/>
                </a:cubicBezTo>
                <a:lnTo>
                  <a:pt x="7925218" y="4534307"/>
                </a:lnTo>
                <a:cubicBezTo>
                  <a:pt x="7930710" y="4520025"/>
                  <a:pt x="7940597" y="4512885"/>
                  <a:pt x="7954879" y="4512885"/>
                </a:cubicBezTo>
                <a:lnTo>
                  <a:pt x="8251487" y="4512885"/>
                </a:lnTo>
                <a:cubicBezTo>
                  <a:pt x="8265768" y="4512885"/>
                  <a:pt x="8275655" y="4520025"/>
                  <a:pt x="8281148" y="4534307"/>
                </a:cubicBezTo>
                <a:lnTo>
                  <a:pt x="8322343" y="4636472"/>
                </a:lnTo>
                <a:cubicBezTo>
                  <a:pt x="8327836" y="4648556"/>
                  <a:pt x="8345962" y="4657069"/>
                  <a:pt x="8376721" y="4662013"/>
                </a:cubicBezTo>
                <a:cubicBezTo>
                  <a:pt x="8407480" y="4666956"/>
                  <a:pt x="8445930" y="4669428"/>
                  <a:pt x="8492069" y="4669428"/>
                </a:cubicBezTo>
                <a:cubicBezTo>
                  <a:pt x="8541504" y="4669428"/>
                  <a:pt x="8581876" y="4667231"/>
                  <a:pt x="8613184" y="4662837"/>
                </a:cubicBezTo>
                <a:cubicBezTo>
                  <a:pt x="8644492" y="4658443"/>
                  <a:pt x="8660148" y="4650753"/>
                  <a:pt x="8660148" y="4639767"/>
                </a:cubicBezTo>
                <a:cubicBezTo>
                  <a:pt x="8660148" y="4634275"/>
                  <a:pt x="8659049" y="4628782"/>
                  <a:pt x="8656852" y="4623289"/>
                </a:cubicBezTo>
                <a:cubicBezTo>
                  <a:pt x="8654654" y="4617796"/>
                  <a:pt x="8651908" y="4610106"/>
                  <a:pt x="8648613" y="4600219"/>
                </a:cubicBezTo>
                <a:lnTo>
                  <a:pt x="8277852" y="3601638"/>
                </a:lnTo>
                <a:cubicBezTo>
                  <a:pt x="8270162" y="3580765"/>
                  <a:pt x="8250937" y="3566759"/>
                  <a:pt x="8220178" y="3559618"/>
                </a:cubicBezTo>
                <a:cubicBezTo>
                  <a:pt x="8189419" y="3552477"/>
                  <a:pt x="8150420" y="3548907"/>
                  <a:pt x="8103183" y="3548907"/>
                </a:cubicBezTo>
                <a:close/>
                <a:moveTo>
                  <a:pt x="6207669" y="3548907"/>
                </a:moveTo>
                <a:cubicBezTo>
                  <a:pt x="6126377" y="3548907"/>
                  <a:pt x="6048929" y="3561266"/>
                  <a:pt x="5975326" y="3585983"/>
                </a:cubicBezTo>
                <a:cubicBezTo>
                  <a:pt x="5901724" y="3610701"/>
                  <a:pt x="5836909" y="3647502"/>
                  <a:pt x="5780883" y="3696387"/>
                </a:cubicBezTo>
                <a:cubicBezTo>
                  <a:pt x="5724857" y="3745273"/>
                  <a:pt x="5680365" y="3805968"/>
                  <a:pt x="5647409" y="3878472"/>
                </a:cubicBezTo>
                <a:cubicBezTo>
                  <a:pt x="5614452" y="3950977"/>
                  <a:pt x="5597975" y="4034466"/>
                  <a:pt x="5597975" y="4128942"/>
                </a:cubicBezTo>
                <a:cubicBezTo>
                  <a:pt x="5597975" y="4225614"/>
                  <a:pt x="5614178" y="4309104"/>
                  <a:pt x="5646585" y="4379411"/>
                </a:cubicBezTo>
                <a:cubicBezTo>
                  <a:pt x="5678992" y="4449718"/>
                  <a:pt x="5722934" y="4507667"/>
                  <a:pt x="5778411" y="4553256"/>
                </a:cubicBezTo>
                <a:cubicBezTo>
                  <a:pt x="5833888" y="4598846"/>
                  <a:pt x="5897879" y="4632352"/>
                  <a:pt x="5970383" y="4653774"/>
                </a:cubicBezTo>
                <a:cubicBezTo>
                  <a:pt x="6042887" y="4675195"/>
                  <a:pt x="6118687" y="4685906"/>
                  <a:pt x="6197782" y="4685906"/>
                </a:cubicBezTo>
                <a:cubicBezTo>
                  <a:pt x="6249414" y="4685906"/>
                  <a:pt x="6296652" y="4680963"/>
                  <a:pt x="6339495" y="4671076"/>
                </a:cubicBezTo>
                <a:cubicBezTo>
                  <a:pt x="6382339" y="4661189"/>
                  <a:pt x="6419415" y="4649105"/>
                  <a:pt x="6450723" y="4634824"/>
                </a:cubicBezTo>
                <a:cubicBezTo>
                  <a:pt x="6482032" y="4620543"/>
                  <a:pt x="6507024" y="4605712"/>
                  <a:pt x="6525700" y="4590333"/>
                </a:cubicBezTo>
                <a:cubicBezTo>
                  <a:pt x="6544375" y="4574953"/>
                  <a:pt x="6555909" y="4561770"/>
                  <a:pt x="6560304" y="4550785"/>
                </a:cubicBezTo>
                <a:cubicBezTo>
                  <a:pt x="6566895" y="4536504"/>
                  <a:pt x="6572387" y="4520300"/>
                  <a:pt x="6576782" y="4502174"/>
                </a:cubicBezTo>
                <a:cubicBezTo>
                  <a:pt x="6581176" y="4484048"/>
                  <a:pt x="6584747" y="4466471"/>
                  <a:pt x="6587493" y="4449443"/>
                </a:cubicBezTo>
                <a:cubicBezTo>
                  <a:pt x="6590239" y="4432416"/>
                  <a:pt x="6592162" y="4416487"/>
                  <a:pt x="6593260" y="4401657"/>
                </a:cubicBezTo>
                <a:cubicBezTo>
                  <a:pt x="6594359" y="4386826"/>
                  <a:pt x="6594908" y="4375566"/>
                  <a:pt x="6594908" y="4367876"/>
                </a:cubicBezTo>
                <a:cubicBezTo>
                  <a:pt x="6594908" y="4348102"/>
                  <a:pt x="6585021" y="4338215"/>
                  <a:pt x="6565247" y="4338215"/>
                </a:cubicBezTo>
                <a:cubicBezTo>
                  <a:pt x="6556459" y="4338215"/>
                  <a:pt x="6544100" y="4343708"/>
                  <a:pt x="6528171" y="4354693"/>
                </a:cubicBezTo>
                <a:cubicBezTo>
                  <a:pt x="6512242" y="4365679"/>
                  <a:pt x="6491370" y="4377489"/>
                  <a:pt x="6465554" y="4390122"/>
                </a:cubicBezTo>
                <a:cubicBezTo>
                  <a:pt x="6439738" y="4402755"/>
                  <a:pt x="6408429" y="4414564"/>
                  <a:pt x="6371628" y="4425550"/>
                </a:cubicBezTo>
                <a:cubicBezTo>
                  <a:pt x="6334826" y="4436536"/>
                  <a:pt x="6291708" y="4442028"/>
                  <a:pt x="6242273" y="4442028"/>
                </a:cubicBezTo>
                <a:cubicBezTo>
                  <a:pt x="6145601" y="4442028"/>
                  <a:pt x="6068977" y="4415389"/>
                  <a:pt x="6012403" y="4362109"/>
                </a:cubicBezTo>
                <a:cubicBezTo>
                  <a:pt x="5955827" y="4308829"/>
                  <a:pt x="5927539" y="4232754"/>
                  <a:pt x="5927539" y="4133885"/>
                </a:cubicBezTo>
                <a:cubicBezTo>
                  <a:pt x="5927539" y="4015241"/>
                  <a:pt x="5953080" y="3929829"/>
                  <a:pt x="6004163" y="3877648"/>
                </a:cubicBezTo>
                <a:cubicBezTo>
                  <a:pt x="6055245" y="3825467"/>
                  <a:pt x="6123081" y="3799376"/>
                  <a:pt x="6207669" y="3799376"/>
                </a:cubicBezTo>
                <a:cubicBezTo>
                  <a:pt x="6246119" y="3799376"/>
                  <a:pt x="6278801" y="3802123"/>
                  <a:pt x="6305715" y="3807616"/>
                </a:cubicBezTo>
                <a:cubicBezTo>
                  <a:pt x="6332629" y="3813108"/>
                  <a:pt x="6355699" y="3819425"/>
                  <a:pt x="6374923" y="3826566"/>
                </a:cubicBezTo>
                <a:cubicBezTo>
                  <a:pt x="6394148" y="3833706"/>
                  <a:pt x="6409803" y="3840023"/>
                  <a:pt x="6421887" y="3845516"/>
                </a:cubicBezTo>
                <a:cubicBezTo>
                  <a:pt x="6433971" y="3851008"/>
                  <a:pt x="6444407" y="3853755"/>
                  <a:pt x="6453195" y="3853755"/>
                </a:cubicBezTo>
                <a:cubicBezTo>
                  <a:pt x="6459786" y="3853755"/>
                  <a:pt x="6468850" y="3846889"/>
                  <a:pt x="6480384" y="3833157"/>
                </a:cubicBezTo>
                <a:cubicBezTo>
                  <a:pt x="6491919" y="3819425"/>
                  <a:pt x="6503179" y="3803221"/>
                  <a:pt x="6514165" y="3784546"/>
                </a:cubicBezTo>
                <a:cubicBezTo>
                  <a:pt x="6525150" y="3765871"/>
                  <a:pt x="6534762" y="3747470"/>
                  <a:pt x="6543001" y="3729344"/>
                </a:cubicBezTo>
                <a:cubicBezTo>
                  <a:pt x="6551240" y="3711218"/>
                  <a:pt x="6555361" y="3698310"/>
                  <a:pt x="6555361" y="3690620"/>
                </a:cubicBezTo>
                <a:cubicBezTo>
                  <a:pt x="6555361" y="3681832"/>
                  <a:pt x="6548769" y="3669747"/>
                  <a:pt x="6535586" y="3654368"/>
                </a:cubicBezTo>
                <a:cubicBezTo>
                  <a:pt x="6522404" y="3638988"/>
                  <a:pt x="6501806" y="3623334"/>
                  <a:pt x="6473793" y="3607405"/>
                </a:cubicBezTo>
                <a:cubicBezTo>
                  <a:pt x="6445780" y="3591476"/>
                  <a:pt x="6409803" y="3577744"/>
                  <a:pt x="6365860" y="3566209"/>
                </a:cubicBezTo>
                <a:cubicBezTo>
                  <a:pt x="6321918" y="3554675"/>
                  <a:pt x="6269188" y="3548907"/>
                  <a:pt x="6207669" y="3548907"/>
                </a:cubicBezTo>
                <a:close/>
                <a:moveTo>
                  <a:pt x="4623862" y="3548907"/>
                </a:moveTo>
                <a:cubicBezTo>
                  <a:pt x="4576624" y="3548907"/>
                  <a:pt x="4530485" y="3552203"/>
                  <a:pt x="4485444" y="3558794"/>
                </a:cubicBezTo>
                <a:cubicBezTo>
                  <a:pt x="4440404" y="3565385"/>
                  <a:pt x="4400307" y="3573899"/>
                  <a:pt x="4365154" y="3584335"/>
                </a:cubicBezTo>
                <a:cubicBezTo>
                  <a:pt x="4329999" y="3594772"/>
                  <a:pt x="4301986" y="3606306"/>
                  <a:pt x="4281114" y="3618940"/>
                </a:cubicBezTo>
                <a:cubicBezTo>
                  <a:pt x="4260242" y="3631573"/>
                  <a:pt x="4249806" y="3643932"/>
                  <a:pt x="4249806" y="3656016"/>
                </a:cubicBezTo>
                <a:lnTo>
                  <a:pt x="4249806" y="4618346"/>
                </a:lnTo>
                <a:cubicBezTo>
                  <a:pt x="4249806" y="4631528"/>
                  <a:pt x="4260242" y="4643337"/>
                  <a:pt x="4281114" y="4653774"/>
                </a:cubicBezTo>
                <a:cubicBezTo>
                  <a:pt x="4301986" y="4664210"/>
                  <a:pt x="4343731" y="4669428"/>
                  <a:pt x="4406349" y="4669428"/>
                </a:cubicBezTo>
                <a:cubicBezTo>
                  <a:pt x="4468966" y="4669428"/>
                  <a:pt x="4510711" y="4664210"/>
                  <a:pt x="4531583" y="4653774"/>
                </a:cubicBezTo>
                <a:cubicBezTo>
                  <a:pt x="4552456" y="4643337"/>
                  <a:pt x="4562893" y="4631528"/>
                  <a:pt x="4562893" y="4618346"/>
                </a:cubicBezTo>
                <a:lnTo>
                  <a:pt x="4562893" y="4346454"/>
                </a:lnTo>
                <a:cubicBezTo>
                  <a:pt x="4562893" y="4340962"/>
                  <a:pt x="4566188" y="4338215"/>
                  <a:pt x="4572779" y="4338215"/>
                </a:cubicBezTo>
                <a:lnTo>
                  <a:pt x="4574427" y="4338215"/>
                </a:lnTo>
                <a:cubicBezTo>
                  <a:pt x="4598595" y="4338215"/>
                  <a:pt x="4618094" y="4346729"/>
                  <a:pt x="4632925" y="4363757"/>
                </a:cubicBezTo>
                <a:cubicBezTo>
                  <a:pt x="4647755" y="4380784"/>
                  <a:pt x="4661762" y="4402206"/>
                  <a:pt x="4674945" y="4428022"/>
                </a:cubicBezTo>
                <a:cubicBezTo>
                  <a:pt x="4688127" y="4453838"/>
                  <a:pt x="4701584" y="4481576"/>
                  <a:pt x="4715316" y="4511237"/>
                </a:cubicBezTo>
                <a:cubicBezTo>
                  <a:pt x="4729048" y="4540898"/>
                  <a:pt x="4746350" y="4568636"/>
                  <a:pt x="4767222" y="4594452"/>
                </a:cubicBezTo>
                <a:cubicBezTo>
                  <a:pt x="4788095" y="4620268"/>
                  <a:pt x="4814460" y="4641690"/>
                  <a:pt x="4846318" y="4658717"/>
                </a:cubicBezTo>
                <a:cubicBezTo>
                  <a:pt x="4878177" y="4675745"/>
                  <a:pt x="4918274" y="4684258"/>
                  <a:pt x="4966610" y="4684258"/>
                </a:cubicBezTo>
                <a:cubicBezTo>
                  <a:pt x="5001763" y="4684258"/>
                  <a:pt x="5035269" y="4679315"/>
                  <a:pt x="5067127" y="4669428"/>
                </a:cubicBezTo>
                <a:cubicBezTo>
                  <a:pt x="5098985" y="4659541"/>
                  <a:pt x="5126998" y="4647457"/>
                  <a:pt x="5151166" y="4633176"/>
                </a:cubicBezTo>
                <a:cubicBezTo>
                  <a:pt x="5175334" y="4618895"/>
                  <a:pt x="5194833" y="4604064"/>
                  <a:pt x="5209664" y="4588685"/>
                </a:cubicBezTo>
                <a:cubicBezTo>
                  <a:pt x="5224494" y="4573305"/>
                  <a:pt x="5231909" y="4560122"/>
                  <a:pt x="5231909" y="4549137"/>
                </a:cubicBezTo>
                <a:cubicBezTo>
                  <a:pt x="5231909" y="4535954"/>
                  <a:pt x="5228064" y="4527440"/>
                  <a:pt x="5220375" y="4523596"/>
                </a:cubicBezTo>
                <a:cubicBezTo>
                  <a:pt x="5212685" y="4519751"/>
                  <a:pt x="5203347" y="4517828"/>
                  <a:pt x="5192361" y="4517828"/>
                </a:cubicBezTo>
                <a:lnTo>
                  <a:pt x="5172588" y="4519476"/>
                </a:lnTo>
                <a:lnTo>
                  <a:pt x="5162700" y="4519476"/>
                </a:lnTo>
                <a:cubicBezTo>
                  <a:pt x="5131941" y="4519476"/>
                  <a:pt x="5104203" y="4507392"/>
                  <a:pt x="5079485" y="4483224"/>
                </a:cubicBezTo>
                <a:cubicBezTo>
                  <a:pt x="5054768" y="4459056"/>
                  <a:pt x="5031698" y="4431592"/>
                  <a:pt x="5010277" y="4400833"/>
                </a:cubicBezTo>
                <a:cubicBezTo>
                  <a:pt x="4988855" y="4370073"/>
                  <a:pt x="4968257" y="4340412"/>
                  <a:pt x="4948483" y="4311850"/>
                </a:cubicBezTo>
                <a:cubicBezTo>
                  <a:pt x="4928710" y="4283288"/>
                  <a:pt x="4908387" y="4264063"/>
                  <a:pt x="4887514" y="4254176"/>
                </a:cubicBezTo>
                <a:cubicBezTo>
                  <a:pt x="4931456" y="4232205"/>
                  <a:pt x="4971004" y="4204742"/>
                  <a:pt x="5006157" y="4171785"/>
                </a:cubicBezTo>
                <a:cubicBezTo>
                  <a:pt x="5034720" y="4143223"/>
                  <a:pt x="5061360" y="4106696"/>
                  <a:pt x="5086076" y="4062205"/>
                </a:cubicBezTo>
                <a:cubicBezTo>
                  <a:pt x="5110794" y="4017713"/>
                  <a:pt x="5123153" y="3964159"/>
                  <a:pt x="5123153" y="3901542"/>
                </a:cubicBezTo>
                <a:cubicBezTo>
                  <a:pt x="5123153" y="3845516"/>
                  <a:pt x="5110794" y="3795532"/>
                  <a:pt x="5086076" y="3751590"/>
                </a:cubicBezTo>
                <a:cubicBezTo>
                  <a:pt x="5061360" y="3707647"/>
                  <a:pt x="5026755" y="3670846"/>
                  <a:pt x="4982264" y="3641185"/>
                </a:cubicBezTo>
                <a:cubicBezTo>
                  <a:pt x="4937773" y="3611524"/>
                  <a:pt x="4885042" y="3588730"/>
                  <a:pt x="4824072" y="3572801"/>
                </a:cubicBezTo>
                <a:cubicBezTo>
                  <a:pt x="4763103" y="3556871"/>
                  <a:pt x="4696366" y="3548907"/>
                  <a:pt x="4623862" y="3548907"/>
                </a:cubicBezTo>
                <a:close/>
                <a:moveTo>
                  <a:pt x="2433598" y="3548907"/>
                </a:moveTo>
                <a:cubicBezTo>
                  <a:pt x="2354502" y="3548907"/>
                  <a:pt x="2280625" y="3560442"/>
                  <a:pt x="2211966" y="3583511"/>
                </a:cubicBezTo>
                <a:cubicBezTo>
                  <a:pt x="2143306" y="3606581"/>
                  <a:pt x="2083435" y="3641460"/>
                  <a:pt x="2032353" y="3688148"/>
                </a:cubicBezTo>
                <a:cubicBezTo>
                  <a:pt x="1981270" y="3734837"/>
                  <a:pt x="1940898" y="3793609"/>
                  <a:pt x="1911237" y="3864466"/>
                </a:cubicBezTo>
                <a:cubicBezTo>
                  <a:pt x="1881577" y="3935322"/>
                  <a:pt x="1866746" y="4018537"/>
                  <a:pt x="1866746" y="4114111"/>
                </a:cubicBezTo>
                <a:cubicBezTo>
                  <a:pt x="1866746" y="4209685"/>
                  <a:pt x="1879929" y="4293175"/>
                  <a:pt x="1906294" y="4364581"/>
                </a:cubicBezTo>
                <a:cubicBezTo>
                  <a:pt x="1932659" y="4435986"/>
                  <a:pt x="1970559" y="4495583"/>
                  <a:pt x="2019994" y="4543369"/>
                </a:cubicBezTo>
                <a:cubicBezTo>
                  <a:pt x="2069428" y="4591156"/>
                  <a:pt x="2129025" y="4626859"/>
                  <a:pt x="2198783" y="4650478"/>
                </a:cubicBezTo>
                <a:cubicBezTo>
                  <a:pt x="2268541" y="4674097"/>
                  <a:pt x="2346812" y="4685906"/>
                  <a:pt x="2433598" y="4685906"/>
                </a:cubicBezTo>
                <a:cubicBezTo>
                  <a:pt x="2517088" y="4685906"/>
                  <a:pt x="2593437" y="4674097"/>
                  <a:pt x="2662646" y="4650478"/>
                </a:cubicBezTo>
                <a:cubicBezTo>
                  <a:pt x="2731854" y="4626859"/>
                  <a:pt x="2791451" y="4591156"/>
                  <a:pt x="2841435" y="4543369"/>
                </a:cubicBezTo>
                <a:cubicBezTo>
                  <a:pt x="2891419" y="4495583"/>
                  <a:pt x="2930417" y="4435986"/>
                  <a:pt x="2958430" y="4364581"/>
                </a:cubicBezTo>
                <a:cubicBezTo>
                  <a:pt x="2986443" y="4293175"/>
                  <a:pt x="3000450" y="4209685"/>
                  <a:pt x="3000450" y="4114111"/>
                </a:cubicBezTo>
                <a:cubicBezTo>
                  <a:pt x="3000450" y="4018537"/>
                  <a:pt x="2985619" y="3935322"/>
                  <a:pt x="2955959" y="3864466"/>
                </a:cubicBezTo>
                <a:cubicBezTo>
                  <a:pt x="2926298" y="3793609"/>
                  <a:pt x="2885926" y="3734837"/>
                  <a:pt x="2834843" y="3688148"/>
                </a:cubicBezTo>
                <a:cubicBezTo>
                  <a:pt x="2783761" y="3641460"/>
                  <a:pt x="2723890" y="3606581"/>
                  <a:pt x="2655230" y="3583511"/>
                </a:cubicBezTo>
                <a:cubicBezTo>
                  <a:pt x="2586571" y="3560442"/>
                  <a:pt x="2512694" y="3548907"/>
                  <a:pt x="2433598" y="3548907"/>
                </a:cubicBezTo>
                <a:close/>
                <a:moveTo>
                  <a:pt x="10844171" y="1793459"/>
                </a:moveTo>
                <a:cubicBezTo>
                  <a:pt x="10873832" y="1793459"/>
                  <a:pt x="10902121" y="1799776"/>
                  <a:pt x="10929035" y="1812409"/>
                </a:cubicBezTo>
                <a:cubicBezTo>
                  <a:pt x="10955949" y="1825043"/>
                  <a:pt x="10979293" y="1844816"/>
                  <a:pt x="10999068" y="1871731"/>
                </a:cubicBezTo>
                <a:cubicBezTo>
                  <a:pt x="11018841" y="1898645"/>
                  <a:pt x="11034770" y="1933799"/>
                  <a:pt x="11046854" y="1977192"/>
                </a:cubicBezTo>
                <a:cubicBezTo>
                  <a:pt x="11058938" y="2020584"/>
                  <a:pt x="11064980" y="2073589"/>
                  <a:pt x="11064980" y="2136207"/>
                </a:cubicBezTo>
                <a:cubicBezTo>
                  <a:pt x="11064980" y="2199923"/>
                  <a:pt x="11058938" y="2254026"/>
                  <a:pt x="11046854" y="2298518"/>
                </a:cubicBezTo>
                <a:cubicBezTo>
                  <a:pt x="11034770" y="2343009"/>
                  <a:pt x="11018566" y="2378712"/>
                  <a:pt x="10998243" y="2405626"/>
                </a:cubicBezTo>
                <a:cubicBezTo>
                  <a:pt x="10977920" y="2432541"/>
                  <a:pt x="10954576" y="2452040"/>
                  <a:pt x="10928210" y="2464124"/>
                </a:cubicBezTo>
                <a:cubicBezTo>
                  <a:pt x="10901846" y="2476208"/>
                  <a:pt x="10873832" y="2482250"/>
                  <a:pt x="10844171" y="2482250"/>
                </a:cubicBezTo>
                <a:cubicBezTo>
                  <a:pt x="10813413" y="2482250"/>
                  <a:pt x="10784576" y="2476483"/>
                  <a:pt x="10757661" y="2464948"/>
                </a:cubicBezTo>
                <a:cubicBezTo>
                  <a:pt x="10730747" y="2453413"/>
                  <a:pt x="10707403" y="2434188"/>
                  <a:pt x="10687628" y="2407274"/>
                </a:cubicBezTo>
                <a:cubicBezTo>
                  <a:pt x="10667854" y="2380360"/>
                  <a:pt x="10652200" y="2344931"/>
                  <a:pt x="10640665" y="2300989"/>
                </a:cubicBezTo>
                <a:cubicBezTo>
                  <a:pt x="10629131" y="2257047"/>
                  <a:pt x="10623364" y="2202120"/>
                  <a:pt x="10623364" y="2136207"/>
                </a:cubicBezTo>
                <a:cubicBezTo>
                  <a:pt x="10623364" y="2073589"/>
                  <a:pt x="10628856" y="2020584"/>
                  <a:pt x="10639842" y="1977192"/>
                </a:cubicBezTo>
                <a:cubicBezTo>
                  <a:pt x="10650827" y="1933799"/>
                  <a:pt x="10666206" y="1898371"/>
                  <a:pt x="10685981" y="1870907"/>
                </a:cubicBezTo>
                <a:cubicBezTo>
                  <a:pt x="10705754" y="1843443"/>
                  <a:pt x="10729099" y="1823669"/>
                  <a:pt x="10756013" y="1811585"/>
                </a:cubicBezTo>
                <a:cubicBezTo>
                  <a:pt x="10782927" y="1799501"/>
                  <a:pt x="10812314" y="1793459"/>
                  <a:pt x="10844171" y="1793459"/>
                </a:cubicBezTo>
                <a:close/>
                <a:moveTo>
                  <a:pt x="6129298" y="1793459"/>
                </a:moveTo>
                <a:cubicBezTo>
                  <a:pt x="6158959" y="1793459"/>
                  <a:pt x="6187246" y="1799776"/>
                  <a:pt x="6214160" y="1812409"/>
                </a:cubicBezTo>
                <a:cubicBezTo>
                  <a:pt x="6241076" y="1825043"/>
                  <a:pt x="6264420" y="1844816"/>
                  <a:pt x="6284193" y="1871731"/>
                </a:cubicBezTo>
                <a:cubicBezTo>
                  <a:pt x="6303967" y="1898645"/>
                  <a:pt x="6319896" y="1933799"/>
                  <a:pt x="6331980" y="1977192"/>
                </a:cubicBezTo>
                <a:cubicBezTo>
                  <a:pt x="6344065" y="2020584"/>
                  <a:pt x="6350106" y="2073589"/>
                  <a:pt x="6350106" y="2136207"/>
                </a:cubicBezTo>
                <a:cubicBezTo>
                  <a:pt x="6350106" y="2199923"/>
                  <a:pt x="6344064" y="2254026"/>
                  <a:pt x="6331980" y="2298518"/>
                </a:cubicBezTo>
                <a:cubicBezTo>
                  <a:pt x="6319896" y="2343009"/>
                  <a:pt x="6303692" y="2378712"/>
                  <a:pt x="6283370" y="2405626"/>
                </a:cubicBezTo>
                <a:cubicBezTo>
                  <a:pt x="6263046" y="2432541"/>
                  <a:pt x="6239702" y="2452040"/>
                  <a:pt x="6213337" y="2464124"/>
                </a:cubicBezTo>
                <a:cubicBezTo>
                  <a:pt x="6186971" y="2476208"/>
                  <a:pt x="6158959" y="2482250"/>
                  <a:pt x="6129298" y="2482250"/>
                </a:cubicBezTo>
                <a:cubicBezTo>
                  <a:pt x="6098538" y="2482250"/>
                  <a:pt x="6069701" y="2476483"/>
                  <a:pt x="6042787" y="2464948"/>
                </a:cubicBezTo>
                <a:cubicBezTo>
                  <a:pt x="6015873" y="2453413"/>
                  <a:pt x="5992528" y="2434188"/>
                  <a:pt x="5972755" y="2407274"/>
                </a:cubicBezTo>
                <a:cubicBezTo>
                  <a:pt x="5952980" y="2380360"/>
                  <a:pt x="5937326" y="2344931"/>
                  <a:pt x="5925791" y="2300989"/>
                </a:cubicBezTo>
                <a:cubicBezTo>
                  <a:pt x="5914257" y="2257047"/>
                  <a:pt x="5908489" y="2202120"/>
                  <a:pt x="5908489" y="2136207"/>
                </a:cubicBezTo>
                <a:cubicBezTo>
                  <a:pt x="5908489" y="2073589"/>
                  <a:pt x="5913982" y="2020584"/>
                  <a:pt x="5924968" y="1977192"/>
                </a:cubicBezTo>
                <a:cubicBezTo>
                  <a:pt x="5935954" y="1933799"/>
                  <a:pt x="5951332" y="1898371"/>
                  <a:pt x="5971107" y="1870907"/>
                </a:cubicBezTo>
                <a:cubicBezTo>
                  <a:pt x="5990880" y="1843443"/>
                  <a:pt x="6014225" y="1823669"/>
                  <a:pt x="6041139" y="1811585"/>
                </a:cubicBezTo>
                <a:cubicBezTo>
                  <a:pt x="6068054" y="1799501"/>
                  <a:pt x="6097440" y="1793459"/>
                  <a:pt x="6129298" y="1793459"/>
                </a:cubicBezTo>
                <a:close/>
                <a:moveTo>
                  <a:pt x="9445150" y="1584185"/>
                </a:moveTo>
                <a:cubicBezTo>
                  <a:pt x="9431968" y="1584185"/>
                  <a:pt x="9420159" y="1594622"/>
                  <a:pt x="9409722" y="1615494"/>
                </a:cubicBezTo>
                <a:cubicBezTo>
                  <a:pt x="9399286" y="1636367"/>
                  <a:pt x="9394068" y="1669872"/>
                  <a:pt x="9394068" y="1716012"/>
                </a:cubicBezTo>
                <a:cubicBezTo>
                  <a:pt x="9394068" y="1762151"/>
                  <a:pt x="9399286" y="1795656"/>
                  <a:pt x="9409722" y="1816529"/>
                </a:cubicBezTo>
                <a:cubicBezTo>
                  <a:pt x="9420158" y="1837401"/>
                  <a:pt x="9431968" y="1847837"/>
                  <a:pt x="9445150" y="1847837"/>
                </a:cubicBezTo>
                <a:lnTo>
                  <a:pt x="9628059" y="1847837"/>
                </a:lnTo>
                <a:cubicBezTo>
                  <a:pt x="9644537" y="1847837"/>
                  <a:pt x="9652776" y="1856077"/>
                  <a:pt x="9652776" y="1872555"/>
                </a:cubicBezTo>
                <a:lnTo>
                  <a:pt x="9652776" y="2637146"/>
                </a:lnTo>
                <a:cubicBezTo>
                  <a:pt x="9652776" y="2650328"/>
                  <a:pt x="9663212" y="2662138"/>
                  <a:pt x="9684085" y="2672574"/>
                </a:cubicBezTo>
                <a:cubicBezTo>
                  <a:pt x="9704957" y="2683010"/>
                  <a:pt x="9746702" y="2688228"/>
                  <a:pt x="9809319" y="2688228"/>
                </a:cubicBezTo>
                <a:cubicBezTo>
                  <a:pt x="9871937" y="2688228"/>
                  <a:pt x="9913682" y="2683010"/>
                  <a:pt x="9934554" y="2672574"/>
                </a:cubicBezTo>
                <a:cubicBezTo>
                  <a:pt x="9955427" y="2662138"/>
                  <a:pt x="9965863" y="2650328"/>
                  <a:pt x="9965863" y="2637146"/>
                </a:cubicBezTo>
                <a:lnTo>
                  <a:pt x="9965863" y="1872555"/>
                </a:lnTo>
                <a:cubicBezTo>
                  <a:pt x="9965863" y="1856077"/>
                  <a:pt x="9974102" y="1847837"/>
                  <a:pt x="9990580" y="1847837"/>
                </a:cubicBezTo>
                <a:lnTo>
                  <a:pt x="10173489" y="1847837"/>
                </a:lnTo>
                <a:cubicBezTo>
                  <a:pt x="10186671" y="1847837"/>
                  <a:pt x="10198480" y="1837401"/>
                  <a:pt x="10208917" y="1816529"/>
                </a:cubicBezTo>
                <a:cubicBezTo>
                  <a:pt x="10219352" y="1795656"/>
                  <a:pt x="10224571" y="1762151"/>
                  <a:pt x="10224571" y="1716012"/>
                </a:cubicBezTo>
                <a:cubicBezTo>
                  <a:pt x="10224571" y="1669872"/>
                  <a:pt x="10219354" y="1636367"/>
                  <a:pt x="10208917" y="1615494"/>
                </a:cubicBezTo>
                <a:cubicBezTo>
                  <a:pt x="10198480" y="1594622"/>
                  <a:pt x="10186671" y="1584185"/>
                  <a:pt x="10173489" y="1584185"/>
                </a:cubicBezTo>
                <a:close/>
                <a:moveTo>
                  <a:pt x="8267869" y="1584185"/>
                </a:moveTo>
                <a:cubicBezTo>
                  <a:pt x="8237110" y="1584185"/>
                  <a:pt x="8221730" y="1599565"/>
                  <a:pt x="8221730" y="1630324"/>
                </a:cubicBezTo>
                <a:lnTo>
                  <a:pt x="8221730" y="2642089"/>
                </a:lnTo>
                <a:cubicBezTo>
                  <a:pt x="8221730" y="2672849"/>
                  <a:pt x="8237110" y="2688228"/>
                  <a:pt x="8267869" y="2688228"/>
                </a:cubicBezTo>
                <a:lnTo>
                  <a:pt x="8936886" y="2688228"/>
                </a:lnTo>
                <a:cubicBezTo>
                  <a:pt x="8955562" y="2688228"/>
                  <a:pt x="8970942" y="2681088"/>
                  <a:pt x="8983025" y="2666807"/>
                </a:cubicBezTo>
                <a:cubicBezTo>
                  <a:pt x="8995110" y="2652525"/>
                  <a:pt x="9004722" y="2633026"/>
                  <a:pt x="9011862" y="2608309"/>
                </a:cubicBezTo>
                <a:cubicBezTo>
                  <a:pt x="9019003" y="2583591"/>
                  <a:pt x="9023947" y="2555304"/>
                  <a:pt x="9026693" y="2523446"/>
                </a:cubicBezTo>
                <a:cubicBezTo>
                  <a:pt x="9029440" y="2491588"/>
                  <a:pt x="9030812" y="2458082"/>
                  <a:pt x="9030812" y="2422928"/>
                </a:cubicBezTo>
                <a:cubicBezTo>
                  <a:pt x="9030812" y="2414140"/>
                  <a:pt x="9028341" y="2406999"/>
                  <a:pt x="9023397" y="2401507"/>
                </a:cubicBezTo>
                <a:cubicBezTo>
                  <a:pt x="9018454" y="2396014"/>
                  <a:pt x="9011588" y="2393268"/>
                  <a:pt x="9002799" y="2393268"/>
                </a:cubicBezTo>
                <a:cubicBezTo>
                  <a:pt x="8996208" y="2393268"/>
                  <a:pt x="8987969" y="2394915"/>
                  <a:pt x="8978082" y="2398211"/>
                </a:cubicBezTo>
                <a:cubicBezTo>
                  <a:pt x="8968195" y="2401507"/>
                  <a:pt x="8952266" y="2405077"/>
                  <a:pt x="8930295" y="2408922"/>
                </a:cubicBezTo>
                <a:cubicBezTo>
                  <a:pt x="8908324" y="2412767"/>
                  <a:pt x="8878388" y="2416337"/>
                  <a:pt x="8840488" y="2419633"/>
                </a:cubicBezTo>
                <a:cubicBezTo>
                  <a:pt x="8802589" y="2422928"/>
                  <a:pt x="8752330" y="2424576"/>
                  <a:pt x="8689712" y="2424576"/>
                </a:cubicBezTo>
                <a:lnTo>
                  <a:pt x="8559534" y="2424576"/>
                </a:lnTo>
                <a:cubicBezTo>
                  <a:pt x="8543056" y="2424576"/>
                  <a:pt x="8534817" y="2416337"/>
                  <a:pt x="8534817" y="2399859"/>
                </a:cubicBezTo>
                <a:lnTo>
                  <a:pt x="8534817" y="2300989"/>
                </a:lnTo>
                <a:cubicBezTo>
                  <a:pt x="8534817" y="2284511"/>
                  <a:pt x="8543056" y="2276272"/>
                  <a:pt x="8559534" y="2276272"/>
                </a:cubicBezTo>
                <a:lnTo>
                  <a:pt x="8829778" y="2276272"/>
                </a:lnTo>
                <a:cubicBezTo>
                  <a:pt x="8842960" y="2276272"/>
                  <a:pt x="8854770" y="2265836"/>
                  <a:pt x="8865206" y="2244963"/>
                </a:cubicBezTo>
                <a:cubicBezTo>
                  <a:pt x="8875643" y="2224091"/>
                  <a:pt x="8880860" y="2190585"/>
                  <a:pt x="8880860" y="2144446"/>
                </a:cubicBezTo>
                <a:cubicBezTo>
                  <a:pt x="8880860" y="2098307"/>
                  <a:pt x="8875643" y="2064801"/>
                  <a:pt x="8865206" y="2043929"/>
                </a:cubicBezTo>
                <a:cubicBezTo>
                  <a:pt x="8854770" y="2023056"/>
                  <a:pt x="8842960" y="2012620"/>
                  <a:pt x="8829778" y="2012620"/>
                </a:cubicBezTo>
                <a:lnTo>
                  <a:pt x="8559534" y="2012620"/>
                </a:lnTo>
                <a:cubicBezTo>
                  <a:pt x="8543056" y="2012620"/>
                  <a:pt x="8534817" y="2004381"/>
                  <a:pt x="8534817" y="1987903"/>
                </a:cubicBezTo>
                <a:lnTo>
                  <a:pt x="8534817" y="1872555"/>
                </a:lnTo>
                <a:cubicBezTo>
                  <a:pt x="8534817" y="1856077"/>
                  <a:pt x="8543056" y="1847837"/>
                  <a:pt x="8559534" y="1847837"/>
                </a:cubicBezTo>
                <a:lnTo>
                  <a:pt x="8664995" y="1847837"/>
                </a:lnTo>
                <a:cubicBezTo>
                  <a:pt x="8727612" y="1847837"/>
                  <a:pt x="8777871" y="1849485"/>
                  <a:pt x="8815771" y="1852781"/>
                </a:cubicBezTo>
                <a:cubicBezTo>
                  <a:pt x="8853671" y="1856077"/>
                  <a:pt x="8883607" y="1859647"/>
                  <a:pt x="8905578" y="1863492"/>
                </a:cubicBezTo>
                <a:cubicBezTo>
                  <a:pt x="8927549" y="1867337"/>
                  <a:pt x="8943477" y="1870907"/>
                  <a:pt x="8953365" y="1874203"/>
                </a:cubicBezTo>
                <a:cubicBezTo>
                  <a:pt x="8963252" y="1877498"/>
                  <a:pt x="8971491" y="1879146"/>
                  <a:pt x="8978082" y="1879146"/>
                </a:cubicBezTo>
                <a:cubicBezTo>
                  <a:pt x="8986871" y="1879146"/>
                  <a:pt x="8993736" y="1876400"/>
                  <a:pt x="8998680" y="1870907"/>
                </a:cubicBezTo>
                <a:cubicBezTo>
                  <a:pt x="9003623" y="1865414"/>
                  <a:pt x="9006095" y="1858274"/>
                  <a:pt x="9006095" y="1849485"/>
                </a:cubicBezTo>
                <a:cubicBezTo>
                  <a:pt x="9006095" y="1814332"/>
                  <a:pt x="9004722" y="1780826"/>
                  <a:pt x="9001975" y="1748968"/>
                </a:cubicBezTo>
                <a:cubicBezTo>
                  <a:pt x="8999229" y="1717110"/>
                  <a:pt x="8994286" y="1688822"/>
                  <a:pt x="8987145" y="1664105"/>
                </a:cubicBezTo>
                <a:cubicBezTo>
                  <a:pt x="8980005" y="1639388"/>
                  <a:pt x="8970393" y="1619888"/>
                  <a:pt x="8958308" y="1605607"/>
                </a:cubicBezTo>
                <a:cubicBezTo>
                  <a:pt x="8946224" y="1591326"/>
                  <a:pt x="8930844" y="1584185"/>
                  <a:pt x="8912169" y="1584185"/>
                </a:cubicBezTo>
                <a:close/>
                <a:moveTo>
                  <a:pt x="6966926" y="1584185"/>
                </a:moveTo>
                <a:cubicBezTo>
                  <a:pt x="6920787" y="1584185"/>
                  <a:pt x="6883436" y="1587756"/>
                  <a:pt x="6854874" y="1594896"/>
                </a:cubicBezTo>
                <a:cubicBezTo>
                  <a:pt x="6826312" y="1602037"/>
                  <a:pt x="6812031" y="1610001"/>
                  <a:pt x="6812031" y="1618790"/>
                </a:cubicBezTo>
                <a:lnTo>
                  <a:pt x="6812031" y="2645385"/>
                </a:lnTo>
                <a:cubicBezTo>
                  <a:pt x="6812031" y="2651976"/>
                  <a:pt x="6813404" y="2658018"/>
                  <a:pt x="6816150" y="2663511"/>
                </a:cubicBezTo>
                <a:cubicBezTo>
                  <a:pt x="6818897" y="2669004"/>
                  <a:pt x="6825213" y="2673398"/>
                  <a:pt x="6835100" y="2676694"/>
                </a:cubicBezTo>
                <a:cubicBezTo>
                  <a:pt x="6844987" y="2679989"/>
                  <a:pt x="6859269" y="2682736"/>
                  <a:pt x="6877944" y="2684932"/>
                </a:cubicBezTo>
                <a:cubicBezTo>
                  <a:pt x="6896619" y="2687130"/>
                  <a:pt x="6921336" y="2688228"/>
                  <a:pt x="6952096" y="2688228"/>
                </a:cubicBezTo>
                <a:cubicBezTo>
                  <a:pt x="6983954" y="2688228"/>
                  <a:pt x="7008946" y="2687130"/>
                  <a:pt x="7027072" y="2684932"/>
                </a:cubicBezTo>
                <a:cubicBezTo>
                  <a:pt x="7045198" y="2682736"/>
                  <a:pt x="7059204" y="2679989"/>
                  <a:pt x="7069091" y="2676694"/>
                </a:cubicBezTo>
                <a:cubicBezTo>
                  <a:pt x="7078979" y="2673398"/>
                  <a:pt x="7085295" y="2669004"/>
                  <a:pt x="7088041" y="2663511"/>
                </a:cubicBezTo>
                <a:cubicBezTo>
                  <a:pt x="7090788" y="2658018"/>
                  <a:pt x="7092161" y="2651976"/>
                  <a:pt x="7092161" y="2645385"/>
                </a:cubicBezTo>
                <a:lnTo>
                  <a:pt x="7092161" y="2142798"/>
                </a:lnTo>
                <a:lnTo>
                  <a:pt x="7319561" y="2633850"/>
                </a:lnTo>
                <a:cubicBezTo>
                  <a:pt x="7325053" y="2645934"/>
                  <a:pt x="7335764" y="2653899"/>
                  <a:pt x="7351693" y="2657744"/>
                </a:cubicBezTo>
                <a:cubicBezTo>
                  <a:pt x="7367623" y="2661588"/>
                  <a:pt x="7394812" y="2663511"/>
                  <a:pt x="7433260" y="2663511"/>
                </a:cubicBezTo>
                <a:cubicBezTo>
                  <a:pt x="7471710" y="2663511"/>
                  <a:pt x="7498624" y="2661588"/>
                  <a:pt x="7514004" y="2657744"/>
                </a:cubicBezTo>
                <a:cubicBezTo>
                  <a:pt x="7529384" y="2653899"/>
                  <a:pt x="7539820" y="2645934"/>
                  <a:pt x="7545313" y="2633850"/>
                </a:cubicBezTo>
                <a:lnTo>
                  <a:pt x="7772712" y="2142798"/>
                </a:lnTo>
                <a:lnTo>
                  <a:pt x="7772712" y="2645385"/>
                </a:lnTo>
                <a:cubicBezTo>
                  <a:pt x="7772712" y="2651976"/>
                  <a:pt x="7774086" y="2658018"/>
                  <a:pt x="7776833" y="2663511"/>
                </a:cubicBezTo>
                <a:cubicBezTo>
                  <a:pt x="7779578" y="2669004"/>
                  <a:pt x="7785895" y="2673398"/>
                  <a:pt x="7795782" y="2676694"/>
                </a:cubicBezTo>
                <a:cubicBezTo>
                  <a:pt x="7805669" y="2679989"/>
                  <a:pt x="7819950" y="2682736"/>
                  <a:pt x="7838626" y="2684932"/>
                </a:cubicBezTo>
                <a:cubicBezTo>
                  <a:pt x="7857301" y="2687130"/>
                  <a:pt x="7882019" y="2688228"/>
                  <a:pt x="7912778" y="2688228"/>
                </a:cubicBezTo>
                <a:cubicBezTo>
                  <a:pt x="7944636" y="2688228"/>
                  <a:pt x="7969628" y="2687130"/>
                  <a:pt x="7987754" y="2684932"/>
                </a:cubicBezTo>
                <a:cubicBezTo>
                  <a:pt x="8005880" y="2682736"/>
                  <a:pt x="8019886" y="2679989"/>
                  <a:pt x="8029773" y="2676694"/>
                </a:cubicBezTo>
                <a:cubicBezTo>
                  <a:pt x="8039660" y="2673398"/>
                  <a:pt x="8045977" y="2669004"/>
                  <a:pt x="8048723" y="2663511"/>
                </a:cubicBezTo>
                <a:cubicBezTo>
                  <a:pt x="8051469" y="2658018"/>
                  <a:pt x="8052843" y="2651976"/>
                  <a:pt x="8052843" y="2645385"/>
                </a:cubicBezTo>
                <a:lnTo>
                  <a:pt x="8052843" y="1617142"/>
                </a:lnTo>
                <a:cubicBezTo>
                  <a:pt x="8052843" y="1608354"/>
                  <a:pt x="8038562" y="1600664"/>
                  <a:pt x="8010000" y="1594072"/>
                </a:cubicBezTo>
                <a:cubicBezTo>
                  <a:pt x="7981437" y="1587481"/>
                  <a:pt x="7944086" y="1584185"/>
                  <a:pt x="7897947" y="1584185"/>
                </a:cubicBezTo>
                <a:cubicBezTo>
                  <a:pt x="7851808" y="1584185"/>
                  <a:pt x="7819401" y="1587481"/>
                  <a:pt x="7800726" y="1594072"/>
                </a:cubicBezTo>
                <a:cubicBezTo>
                  <a:pt x="7782050" y="1600664"/>
                  <a:pt x="7770515" y="1608354"/>
                  <a:pt x="7766122" y="1617142"/>
                </a:cubicBezTo>
                <a:lnTo>
                  <a:pt x="7431613" y="2337242"/>
                </a:lnTo>
                <a:lnTo>
                  <a:pt x="7098752" y="1617142"/>
                </a:lnTo>
                <a:cubicBezTo>
                  <a:pt x="7095457" y="1608354"/>
                  <a:pt x="7084196" y="1600664"/>
                  <a:pt x="7064972" y="1594072"/>
                </a:cubicBezTo>
                <a:cubicBezTo>
                  <a:pt x="7045747" y="1587481"/>
                  <a:pt x="7013065" y="1584185"/>
                  <a:pt x="6966926" y="1584185"/>
                </a:cubicBezTo>
                <a:close/>
                <a:moveTo>
                  <a:pt x="3787224" y="1584185"/>
                </a:moveTo>
                <a:cubicBezTo>
                  <a:pt x="3724607" y="1584185"/>
                  <a:pt x="3682862" y="1589404"/>
                  <a:pt x="3661990" y="1599840"/>
                </a:cubicBezTo>
                <a:cubicBezTo>
                  <a:pt x="3641117" y="1610276"/>
                  <a:pt x="3630681" y="1622085"/>
                  <a:pt x="3630681" y="1635268"/>
                </a:cubicBezTo>
                <a:lnTo>
                  <a:pt x="3630681" y="2655272"/>
                </a:lnTo>
                <a:cubicBezTo>
                  <a:pt x="3630681" y="2677243"/>
                  <a:pt x="3641117" y="2688228"/>
                  <a:pt x="3661990" y="2688228"/>
                </a:cubicBezTo>
                <a:lnTo>
                  <a:pt x="4289811" y="2688228"/>
                </a:lnTo>
                <a:cubicBezTo>
                  <a:pt x="4308486" y="2688228"/>
                  <a:pt x="4323866" y="2681088"/>
                  <a:pt x="4335950" y="2666807"/>
                </a:cubicBezTo>
                <a:cubicBezTo>
                  <a:pt x="4348034" y="2652525"/>
                  <a:pt x="4357646" y="2633026"/>
                  <a:pt x="4364787" y="2608309"/>
                </a:cubicBezTo>
                <a:cubicBezTo>
                  <a:pt x="4371927" y="2583591"/>
                  <a:pt x="4376870" y="2555304"/>
                  <a:pt x="4379617" y="2523446"/>
                </a:cubicBezTo>
                <a:cubicBezTo>
                  <a:pt x="4382363" y="2491588"/>
                  <a:pt x="4383737" y="2458082"/>
                  <a:pt x="4383737" y="2422928"/>
                </a:cubicBezTo>
                <a:cubicBezTo>
                  <a:pt x="4383737" y="2414140"/>
                  <a:pt x="4381265" y="2406999"/>
                  <a:pt x="4376321" y="2401507"/>
                </a:cubicBezTo>
                <a:cubicBezTo>
                  <a:pt x="4371378" y="2396014"/>
                  <a:pt x="4364512" y="2393268"/>
                  <a:pt x="4355723" y="2393268"/>
                </a:cubicBezTo>
                <a:cubicBezTo>
                  <a:pt x="4349132" y="2393268"/>
                  <a:pt x="4340893" y="2394915"/>
                  <a:pt x="4331006" y="2398211"/>
                </a:cubicBezTo>
                <a:cubicBezTo>
                  <a:pt x="4321119" y="2401507"/>
                  <a:pt x="4305190" y="2405077"/>
                  <a:pt x="4283219" y="2408922"/>
                </a:cubicBezTo>
                <a:cubicBezTo>
                  <a:pt x="4261249" y="2412767"/>
                  <a:pt x="4231313" y="2416337"/>
                  <a:pt x="4193413" y="2419633"/>
                </a:cubicBezTo>
                <a:cubicBezTo>
                  <a:pt x="4155513" y="2422928"/>
                  <a:pt x="4105255" y="2424576"/>
                  <a:pt x="4042637" y="2424576"/>
                </a:cubicBezTo>
                <a:lnTo>
                  <a:pt x="3968485" y="2424576"/>
                </a:lnTo>
                <a:cubicBezTo>
                  <a:pt x="3952006" y="2424576"/>
                  <a:pt x="3943768" y="2416337"/>
                  <a:pt x="3943768" y="2399859"/>
                </a:cubicBezTo>
                <a:lnTo>
                  <a:pt x="3943768" y="1635268"/>
                </a:lnTo>
                <a:cubicBezTo>
                  <a:pt x="3943768" y="1622085"/>
                  <a:pt x="3933331" y="1610276"/>
                  <a:pt x="3912459" y="1599840"/>
                </a:cubicBezTo>
                <a:cubicBezTo>
                  <a:pt x="3891586" y="1589404"/>
                  <a:pt x="3849842" y="1584185"/>
                  <a:pt x="3787224" y="1584185"/>
                </a:cubicBezTo>
                <a:close/>
                <a:moveTo>
                  <a:pt x="2752895" y="1584185"/>
                </a:moveTo>
                <a:cubicBezTo>
                  <a:pt x="2722136" y="1584185"/>
                  <a:pt x="2706756" y="1599565"/>
                  <a:pt x="2706756" y="1630324"/>
                </a:cubicBezTo>
                <a:lnTo>
                  <a:pt x="2706756" y="2642089"/>
                </a:lnTo>
                <a:cubicBezTo>
                  <a:pt x="2706756" y="2672849"/>
                  <a:pt x="2722136" y="2688228"/>
                  <a:pt x="2752895" y="2688228"/>
                </a:cubicBezTo>
                <a:lnTo>
                  <a:pt x="3421912" y="2688228"/>
                </a:lnTo>
                <a:cubicBezTo>
                  <a:pt x="3440587" y="2688228"/>
                  <a:pt x="3455967" y="2681088"/>
                  <a:pt x="3468051" y="2666807"/>
                </a:cubicBezTo>
                <a:cubicBezTo>
                  <a:pt x="3480135" y="2652525"/>
                  <a:pt x="3489747" y="2633026"/>
                  <a:pt x="3496888" y="2608309"/>
                </a:cubicBezTo>
                <a:cubicBezTo>
                  <a:pt x="3504029" y="2583591"/>
                  <a:pt x="3508972" y="2555304"/>
                  <a:pt x="3511719" y="2523446"/>
                </a:cubicBezTo>
                <a:cubicBezTo>
                  <a:pt x="3514465" y="2491588"/>
                  <a:pt x="3515837" y="2458082"/>
                  <a:pt x="3515837" y="2422928"/>
                </a:cubicBezTo>
                <a:cubicBezTo>
                  <a:pt x="3515837" y="2414140"/>
                  <a:pt x="3513366" y="2406999"/>
                  <a:pt x="3508423" y="2401507"/>
                </a:cubicBezTo>
                <a:cubicBezTo>
                  <a:pt x="3503479" y="2396014"/>
                  <a:pt x="3496613" y="2393268"/>
                  <a:pt x="3487825" y="2393268"/>
                </a:cubicBezTo>
                <a:cubicBezTo>
                  <a:pt x="3481233" y="2393268"/>
                  <a:pt x="3472994" y="2394915"/>
                  <a:pt x="3463108" y="2398211"/>
                </a:cubicBezTo>
                <a:cubicBezTo>
                  <a:pt x="3453220" y="2401507"/>
                  <a:pt x="3437292" y="2405077"/>
                  <a:pt x="3415320" y="2408922"/>
                </a:cubicBezTo>
                <a:cubicBezTo>
                  <a:pt x="3393350" y="2412767"/>
                  <a:pt x="3363414" y="2416337"/>
                  <a:pt x="3325514" y="2419633"/>
                </a:cubicBezTo>
                <a:cubicBezTo>
                  <a:pt x="3287614" y="2422928"/>
                  <a:pt x="3237355" y="2424576"/>
                  <a:pt x="3174738" y="2424576"/>
                </a:cubicBezTo>
                <a:lnTo>
                  <a:pt x="3044560" y="2424576"/>
                </a:lnTo>
                <a:cubicBezTo>
                  <a:pt x="3028082" y="2424576"/>
                  <a:pt x="3019842" y="2416337"/>
                  <a:pt x="3019842" y="2399859"/>
                </a:cubicBezTo>
                <a:lnTo>
                  <a:pt x="3019842" y="2300989"/>
                </a:lnTo>
                <a:cubicBezTo>
                  <a:pt x="3019842" y="2284511"/>
                  <a:pt x="3028082" y="2276272"/>
                  <a:pt x="3044560" y="2276272"/>
                </a:cubicBezTo>
                <a:lnTo>
                  <a:pt x="3314803" y="2276272"/>
                </a:lnTo>
                <a:cubicBezTo>
                  <a:pt x="3327986" y="2276272"/>
                  <a:pt x="3339796" y="2265836"/>
                  <a:pt x="3350231" y="2244963"/>
                </a:cubicBezTo>
                <a:cubicBezTo>
                  <a:pt x="3360668" y="2224091"/>
                  <a:pt x="3365886" y="2190585"/>
                  <a:pt x="3365886" y="2144446"/>
                </a:cubicBezTo>
                <a:cubicBezTo>
                  <a:pt x="3365886" y="2098307"/>
                  <a:pt x="3360668" y="2064801"/>
                  <a:pt x="3350231" y="2043929"/>
                </a:cubicBezTo>
                <a:cubicBezTo>
                  <a:pt x="3339796" y="2023056"/>
                  <a:pt x="3327986" y="2012620"/>
                  <a:pt x="3314803" y="2012620"/>
                </a:cubicBezTo>
                <a:lnTo>
                  <a:pt x="3044560" y="2012620"/>
                </a:lnTo>
                <a:cubicBezTo>
                  <a:pt x="3028082" y="2012620"/>
                  <a:pt x="3019842" y="2004381"/>
                  <a:pt x="3019842" y="1987903"/>
                </a:cubicBezTo>
                <a:lnTo>
                  <a:pt x="3019842" y="1872555"/>
                </a:lnTo>
                <a:cubicBezTo>
                  <a:pt x="3019842" y="1856077"/>
                  <a:pt x="3028082" y="1847837"/>
                  <a:pt x="3044560" y="1847837"/>
                </a:cubicBezTo>
                <a:lnTo>
                  <a:pt x="3150021" y="1847837"/>
                </a:lnTo>
                <a:cubicBezTo>
                  <a:pt x="3212638" y="1847837"/>
                  <a:pt x="3262897" y="1849485"/>
                  <a:pt x="3300797" y="1852781"/>
                </a:cubicBezTo>
                <a:cubicBezTo>
                  <a:pt x="3338697" y="1856077"/>
                  <a:pt x="3368632" y="1859647"/>
                  <a:pt x="3390603" y="1863492"/>
                </a:cubicBezTo>
                <a:cubicBezTo>
                  <a:pt x="3412574" y="1867337"/>
                  <a:pt x="3428503" y="1870907"/>
                  <a:pt x="3438390" y="1874203"/>
                </a:cubicBezTo>
                <a:cubicBezTo>
                  <a:pt x="3448277" y="1877498"/>
                  <a:pt x="3456517" y="1879146"/>
                  <a:pt x="3463108" y="1879146"/>
                </a:cubicBezTo>
                <a:cubicBezTo>
                  <a:pt x="3471896" y="1879146"/>
                  <a:pt x="3478762" y="1876400"/>
                  <a:pt x="3483705" y="1870907"/>
                </a:cubicBezTo>
                <a:cubicBezTo>
                  <a:pt x="3488649" y="1865414"/>
                  <a:pt x="3491121" y="1858274"/>
                  <a:pt x="3491121" y="1849485"/>
                </a:cubicBezTo>
                <a:cubicBezTo>
                  <a:pt x="3491121" y="1814332"/>
                  <a:pt x="3489747" y="1780826"/>
                  <a:pt x="3487001" y="1748968"/>
                </a:cubicBezTo>
                <a:cubicBezTo>
                  <a:pt x="3484255" y="1717110"/>
                  <a:pt x="3479311" y="1688822"/>
                  <a:pt x="3472171" y="1664105"/>
                </a:cubicBezTo>
                <a:cubicBezTo>
                  <a:pt x="3465030" y="1639388"/>
                  <a:pt x="3455418" y="1619888"/>
                  <a:pt x="3443333" y="1605607"/>
                </a:cubicBezTo>
                <a:cubicBezTo>
                  <a:pt x="3431249" y="1591326"/>
                  <a:pt x="3415870" y="1584185"/>
                  <a:pt x="3397194" y="1584185"/>
                </a:cubicBezTo>
                <a:close/>
                <a:moveTo>
                  <a:pt x="1190595" y="1584185"/>
                </a:moveTo>
                <a:cubicBezTo>
                  <a:pt x="1132372" y="1584185"/>
                  <a:pt x="1092824" y="1586932"/>
                  <a:pt x="1071952" y="1592425"/>
                </a:cubicBezTo>
                <a:cubicBezTo>
                  <a:pt x="1051079" y="1597917"/>
                  <a:pt x="1040643" y="1607255"/>
                  <a:pt x="1040643" y="1620438"/>
                </a:cubicBezTo>
                <a:cubicBezTo>
                  <a:pt x="1040643" y="1624832"/>
                  <a:pt x="1041192" y="1629226"/>
                  <a:pt x="1042291" y="1633620"/>
                </a:cubicBezTo>
                <a:cubicBezTo>
                  <a:pt x="1043389" y="1638015"/>
                  <a:pt x="1045037" y="1642958"/>
                  <a:pt x="1047234" y="1648451"/>
                </a:cubicBezTo>
                <a:lnTo>
                  <a:pt x="1325717" y="2643737"/>
                </a:lnTo>
                <a:cubicBezTo>
                  <a:pt x="1330111" y="2658018"/>
                  <a:pt x="1342469" y="2669004"/>
                  <a:pt x="1362792" y="2676694"/>
                </a:cubicBezTo>
                <a:cubicBezTo>
                  <a:pt x="1383116" y="2684383"/>
                  <a:pt x="1420741" y="2688228"/>
                  <a:pt x="1475669" y="2688228"/>
                </a:cubicBezTo>
                <a:cubicBezTo>
                  <a:pt x="1536089" y="2688228"/>
                  <a:pt x="1578108" y="2684658"/>
                  <a:pt x="1601727" y="2677517"/>
                </a:cubicBezTo>
                <a:cubicBezTo>
                  <a:pt x="1625346" y="2670377"/>
                  <a:pt x="1639902" y="2659117"/>
                  <a:pt x="1645395" y="2643737"/>
                </a:cubicBezTo>
                <a:lnTo>
                  <a:pt x="1825007" y="2050520"/>
                </a:lnTo>
                <a:lnTo>
                  <a:pt x="2004620" y="2643737"/>
                </a:lnTo>
                <a:cubicBezTo>
                  <a:pt x="2009015" y="2659117"/>
                  <a:pt x="2023296" y="2670377"/>
                  <a:pt x="2047464" y="2677517"/>
                </a:cubicBezTo>
                <a:cubicBezTo>
                  <a:pt x="2071632" y="2684658"/>
                  <a:pt x="2113926" y="2688228"/>
                  <a:pt x="2174346" y="2688228"/>
                </a:cubicBezTo>
                <a:cubicBezTo>
                  <a:pt x="2229274" y="2688228"/>
                  <a:pt x="2266900" y="2684383"/>
                  <a:pt x="2287223" y="2676694"/>
                </a:cubicBezTo>
                <a:cubicBezTo>
                  <a:pt x="2307545" y="2669004"/>
                  <a:pt x="2319904" y="2658018"/>
                  <a:pt x="2324298" y="2643737"/>
                </a:cubicBezTo>
                <a:lnTo>
                  <a:pt x="2602781" y="1648451"/>
                </a:lnTo>
                <a:cubicBezTo>
                  <a:pt x="2604978" y="1642958"/>
                  <a:pt x="2606626" y="1638015"/>
                  <a:pt x="2607724" y="1633620"/>
                </a:cubicBezTo>
                <a:cubicBezTo>
                  <a:pt x="2608823" y="1629226"/>
                  <a:pt x="2609372" y="1624832"/>
                  <a:pt x="2609372" y="1620438"/>
                </a:cubicBezTo>
                <a:cubicBezTo>
                  <a:pt x="2609372" y="1607255"/>
                  <a:pt x="2598936" y="1597917"/>
                  <a:pt x="2578064" y="1592425"/>
                </a:cubicBezTo>
                <a:cubicBezTo>
                  <a:pt x="2557191" y="1586932"/>
                  <a:pt x="2517644" y="1584185"/>
                  <a:pt x="2459420" y="1584185"/>
                </a:cubicBezTo>
                <a:cubicBezTo>
                  <a:pt x="2425365" y="1584185"/>
                  <a:pt x="2398176" y="1585009"/>
                  <a:pt x="2377853" y="1586657"/>
                </a:cubicBezTo>
                <a:cubicBezTo>
                  <a:pt x="2357530" y="1588305"/>
                  <a:pt x="2341601" y="1590777"/>
                  <a:pt x="2330066" y="1594072"/>
                </a:cubicBezTo>
                <a:cubicBezTo>
                  <a:pt x="2318531" y="1597368"/>
                  <a:pt x="2310292" y="1601762"/>
                  <a:pt x="2305349" y="1607255"/>
                </a:cubicBezTo>
                <a:cubicBezTo>
                  <a:pt x="2300405" y="1612748"/>
                  <a:pt x="2296835" y="1619339"/>
                  <a:pt x="2294638" y="1627029"/>
                </a:cubicBezTo>
                <a:lnTo>
                  <a:pt x="2141390" y="2230133"/>
                </a:lnTo>
                <a:lnTo>
                  <a:pt x="1965073" y="1663281"/>
                </a:lnTo>
                <a:cubicBezTo>
                  <a:pt x="1962876" y="1654493"/>
                  <a:pt x="1959854" y="1646803"/>
                  <a:pt x="1956010" y="1640211"/>
                </a:cubicBezTo>
                <a:cubicBezTo>
                  <a:pt x="1952165" y="1633620"/>
                  <a:pt x="1945573" y="1627853"/>
                  <a:pt x="1936236" y="1622909"/>
                </a:cubicBezTo>
                <a:cubicBezTo>
                  <a:pt x="1926898" y="1617966"/>
                  <a:pt x="1913441" y="1614396"/>
                  <a:pt x="1895864" y="1612198"/>
                </a:cubicBezTo>
                <a:cubicBezTo>
                  <a:pt x="1878287" y="1610001"/>
                  <a:pt x="1854668" y="1608903"/>
                  <a:pt x="1825007" y="1608903"/>
                </a:cubicBezTo>
                <a:cubicBezTo>
                  <a:pt x="1795347" y="1608903"/>
                  <a:pt x="1771728" y="1610001"/>
                  <a:pt x="1754151" y="1612198"/>
                </a:cubicBezTo>
                <a:cubicBezTo>
                  <a:pt x="1736574" y="1614396"/>
                  <a:pt x="1723117" y="1617966"/>
                  <a:pt x="1713779" y="1622909"/>
                </a:cubicBezTo>
                <a:cubicBezTo>
                  <a:pt x="1704442" y="1627853"/>
                  <a:pt x="1697850" y="1633620"/>
                  <a:pt x="1694005" y="1640211"/>
                </a:cubicBezTo>
                <a:cubicBezTo>
                  <a:pt x="1690161" y="1646803"/>
                  <a:pt x="1687139" y="1654493"/>
                  <a:pt x="1684942" y="1663281"/>
                </a:cubicBezTo>
                <a:lnTo>
                  <a:pt x="1508625" y="2230133"/>
                </a:lnTo>
                <a:lnTo>
                  <a:pt x="1355377" y="1627029"/>
                </a:lnTo>
                <a:cubicBezTo>
                  <a:pt x="1353180" y="1619339"/>
                  <a:pt x="1349610" y="1612748"/>
                  <a:pt x="1344667" y="1607255"/>
                </a:cubicBezTo>
                <a:cubicBezTo>
                  <a:pt x="1339723" y="1601762"/>
                  <a:pt x="1331484" y="1597368"/>
                  <a:pt x="1319949" y="1594072"/>
                </a:cubicBezTo>
                <a:cubicBezTo>
                  <a:pt x="1308414" y="1590777"/>
                  <a:pt x="1292485" y="1588305"/>
                  <a:pt x="1272162" y="1586657"/>
                </a:cubicBezTo>
                <a:cubicBezTo>
                  <a:pt x="1251839" y="1585009"/>
                  <a:pt x="1224650" y="1584185"/>
                  <a:pt x="1190595" y="1584185"/>
                </a:cubicBezTo>
                <a:close/>
                <a:moveTo>
                  <a:pt x="10844171" y="1567707"/>
                </a:moveTo>
                <a:cubicBezTo>
                  <a:pt x="10765076" y="1567707"/>
                  <a:pt x="10691199" y="1579242"/>
                  <a:pt x="10622539" y="1602311"/>
                </a:cubicBezTo>
                <a:cubicBezTo>
                  <a:pt x="10553881" y="1625381"/>
                  <a:pt x="10494009" y="1660260"/>
                  <a:pt x="10442926" y="1706948"/>
                </a:cubicBezTo>
                <a:cubicBezTo>
                  <a:pt x="10391844" y="1753637"/>
                  <a:pt x="10351472" y="1812409"/>
                  <a:pt x="10321811" y="1883266"/>
                </a:cubicBezTo>
                <a:cubicBezTo>
                  <a:pt x="10292150" y="1954122"/>
                  <a:pt x="10277320" y="2037337"/>
                  <a:pt x="10277320" y="2132911"/>
                </a:cubicBezTo>
                <a:cubicBezTo>
                  <a:pt x="10277320" y="2228485"/>
                  <a:pt x="10290503" y="2311975"/>
                  <a:pt x="10316867" y="2383381"/>
                </a:cubicBezTo>
                <a:cubicBezTo>
                  <a:pt x="10343233" y="2454786"/>
                  <a:pt x="10381133" y="2514383"/>
                  <a:pt x="10430567" y="2562170"/>
                </a:cubicBezTo>
                <a:cubicBezTo>
                  <a:pt x="10480003" y="2609957"/>
                  <a:pt x="10539599" y="2645659"/>
                  <a:pt x="10609356" y="2669278"/>
                </a:cubicBezTo>
                <a:cubicBezTo>
                  <a:pt x="10679115" y="2692897"/>
                  <a:pt x="10757387" y="2704707"/>
                  <a:pt x="10844171" y="2704707"/>
                </a:cubicBezTo>
                <a:cubicBezTo>
                  <a:pt x="10927661" y="2704707"/>
                  <a:pt x="11004010" y="2692897"/>
                  <a:pt x="11073219" y="2669278"/>
                </a:cubicBezTo>
                <a:cubicBezTo>
                  <a:pt x="11142427" y="2645659"/>
                  <a:pt x="11202025" y="2609957"/>
                  <a:pt x="11252008" y="2562170"/>
                </a:cubicBezTo>
                <a:cubicBezTo>
                  <a:pt x="11301992" y="2514383"/>
                  <a:pt x="11340991" y="2454786"/>
                  <a:pt x="11369004" y="2383381"/>
                </a:cubicBezTo>
                <a:cubicBezTo>
                  <a:pt x="11397017" y="2311975"/>
                  <a:pt x="11411024" y="2228485"/>
                  <a:pt x="11411024" y="2132911"/>
                </a:cubicBezTo>
                <a:cubicBezTo>
                  <a:pt x="11411024" y="2037337"/>
                  <a:pt x="11396193" y="1954122"/>
                  <a:pt x="11366532" y="1883266"/>
                </a:cubicBezTo>
                <a:cubicBezTo>
                  <a:pt x="11336871" y="1812409"/>
                  <a:pt x="11296499" y="1753637"/>
                  <a:pt x="11245416" y="1706948"/>
                </a:cubicBezTo>
                <a:cubicBezTo>
                  <a:pt x="11194335" y="1660260"/>
                  <a:pt x="11134464" y="1625381"/>
                  <a:pt x="11065804" y="1602311"/>
                </a:cubicBezTo>
                <a:cubicBezTo>
                  <a:pt x="10997144" y="1579242"/>
                  <a:pt x="10923268" y="1567707"/>
                  <a:pt x="10844171" y="1567707"/>
                </a:cubicBezTo>
                <a:close/>
                <a:moveTo>
                  <a:pt x="6129298" y="1567707"/>
                </a:moveTo>
                <a:cubicBezTo>
                  <a:pt x="6050202" y="1567707"/>
                  <a:pt x="5976325" y="1579242"/>
                  <a:pt x="5907665" y="1602311"/>
                </a:cubicBezTo>
                <a:cubicBezTo>
                  <a:pt x="5839006" y="1625381"/>
                  <a:pt x="5779135" y="1660260"/>
                  <a:pt x="5728053" y="1706948"/>
                </a:cubicBezTo>
                <a:cubicBezTo>
                  <a:pt x="5676970" y="1753637"/>
                  <a:pt x="5636598" y="1812409"/>
                  <a:pt x="5606937" y="1883266"/>
                </a:cubicBezTo>
                <a:cubicBezTo>
                  <a:pt x="5577277" y="1954122"/>
                  <a:pt x="5562447" y="2037337"/>
                  <a:pt x="5562447" y="2132911"/>
                </a:cubicBezTo>
                <a:cubicBezTo>
                  <a:pt x="5562447" y="2228485"/>
                  <a:pt x="5575628" y="2311975"/>
                  <a:pt x="5601994" y="2383381"/>
                </a:cubicBezTo>
                <a:cubicBezTo>
                  <a:pt x="5628359" y="2454786"/>
                  <a:pt x="5666258" y="2514383"/>
                  <a:pt x="5715694" y="2562170"/>
                </a:cubicBezTo>
                <a:cubicBezTo>
                  <a:pt x="5765128" y="2609957"/>
                  <a:pt x="5824725" y="2645659"/>
                  <a:pt x="5894482" y="2669278"/>
                </a:cubicBezTo>
                <a:cubicBezTo>
                  <a:pt x="5964241" y="2692897"/>
                  <a:pt x="6042512" y="2704707"/>
                  <a:pt x="6129298" y="2704707"/>
                </a:cubicBezTo>
                <a:cubicBezTo>
                  <a:pt x="6212788" y="2704707"/>
                  <a:pt x="6289137" y="2692897"/>
                  <a:pt x="6358345" y="2669278"/>
                </a:cubicBezTo>
                <a:cubicBezTo>
                  <a:pt x="6427554" y="2645659"/>
                  <a:pt x="6487151" y="2609957"/>
                  <a:pt x="6537134" y="2562170"/>
                </a:cubicBezTo>
                <a:cubicBezTo>
                  <a:pt x="6587118" y="2514383"/>
                  <a:pt x="6626117" y="2454786"/>
                  <a:pt x="6654130" y="2383381"/>
                </a:cubicBezTo>
                <a:cubicBezTo>
                  <a:pt x="6682143" y="2311975"/>
                  <a:pt x="6696150" y="2228485"/>
                  <a:pt x="6696150" y="2132911"/>
                </a:cubicBezTo>
                <a:cubicBezTo>
                  <a:pt x="6696150" y="2037337"/>
                  <a:pt x="6681319" y="1954122"/>
                  <a:pt x="6651658" y="1883266"/>
                </a:cubicBezTo>
                <a:cubicBezTo>
                  <a:pt x="6621997" y="1812409"/>
                  <a:pt x="6581626" y="1753637"/>
                  <a:pt x="6530543" y="1706948"/>
                </a:cubicBezTo>
                <a:cubicBezTo>
                  <a:pt x="6479461" y="1660260"/>
                  <a:pt x="6419590" y="1625381"/>
                  <a:pt x="6350930" y="1602311"/>
                </a:cubicBezTo>
                <a:cubicBezTo>
                  <a:pt x="6282271" y="1579242"/>
                  <a:pt x="6208393" y="1567707"/>
                  <a:pt x="6129298" y="1567707"/>
                </a:cubicBezTo>
                <a:close/>
                <a:moveTo>
                  <a:pt x="5055144" y="1567707"/>
                </a:moveTo>
                <a:cubicBezTo>
                  <a:pt x="4973852" y="1567707"/>
                  <a:pt x="4896404" y="1580066"/>
                  <a:pt x="4822801" y="1604783"/>
                </a:cubicBezTo>
                <a:cubicBezTo>
                  <a:pt x="4749198" y="1629501"/>
                  <a:pt x="4684383" y="1666302"/>
                  <a:pt x="4628357" y="1715187"/>
                </a:cubicBezTo>
                <a:cubicBezTo>
                  <a:pt x="4572331" y="1764073"/>
                  <a:pt x="4527841" y="1824768"/>
                  <a:pt x="4494884" y="1897272"/>
                </a:cubicBezTo>
                <a:cubicBezTo>
                  <a:pt x="4461927" y="1969776"/>
                  <a:pt x="4445449" y="2053266"/>
                  <a:pt x="4445449" y="2147742"/>
                </a:cubicBezTo>
                <a:cubicBezTo>
                  <a:pt x="4445449" y="2244414"/>
                  <a:pt x="4461653" y="2327904"/>
                  <a:pt x="4494060" y="2398211"/>
                </a:cubicBezTo>
                <a:cubicBezTo>
                  <a:pt x="4526467" y="2468518"/>
                  <a:pt x="4570410" y="2526467"/>
                  <a:pt x="4625886" y="2572057"/>
                </a:cubicBezTo>
                <a:cubicBezTo>
                  <a:pt x="4681363" y="2617646"/>
                  <a:pt x="4745353" y="2651152"/>
                  <a:pt x="4817858" y="2672574"/>
                </a:cubicBezTo>
                <a:cubicBezTo>
                  <a:pt x="4890362" y="2693996"/>
                  <a:pt x="4966162" y="2704707"/>
                  <a:pt x="5045258" y="2704707"/>
                </a:cubicBezTo>
                <a:cubicBezTo>
                  <a:pt x="5096889" y="2704707"/>
                  <a:pt x="5144127" y="2699763"/>
                  <a:pt x="5186970" y="2689876"/>
                </a:cubicBezTo>
                <a:cubicBezTo>
                  <a:pt x="5229814" y="2679989"/>
                  <a:pt x="5266890" y="2667905"/>
                  <a:pt x="5298198" y="2653624"/>
                </a:cubicBezTo>
                <a:cubicBezTo>
                  <a:pt x="5329507" y="2639343"/>
                  <a:pt x="5354500" y="2624512"/>
                  <a:pt x="5373175" y="2609133"/>
                </a:cubicBezTo>
                <a:cubicBezTo>
                  <a:pt x="5391850" y="2593753"/>
                  <a:pt x="5403385" y="2580570"/>
                  <a:pt x="5407779" y="2569585"/>
                </a:cubicBezTo>
                <a:cubicBezTo>
                  <a:pt x="5414370" y="2555304"/>
                  <a:pt x="5419864" y="2539100"/>
                  <a:pt x="5424257" y="2520974"/>
                </a:cubicBezTo>
                <a:cubicBezTo>
                  <a:pt x="5428651" y="2502848"/>
                  <a:pt x="5432222" y="2485271"/>
                  <a:pt x="5434968" y="2468244"/>
                </a:cubicBezTo>
                <a:cubicBezTo>
                  <a:pt x="5437715" y="2451216"/>
                  <a:pt x="5439637" y="2435287"/>
                  <a:pt x="5440736" y="2420457"/>
                </a:cubicBezTo>
                <a:cubicBezTo>
                  <a:pt x="5441834" y="2405626"/>
                  <a:pt x="5442383" y="2394366"/>
                  <a:pt x="5442383" y="2386676"/>
                </a:cubicBezTo>
                <a:cubicBezTo>
                  <a:pt x="5442383" y="2366902"/>
                  <a:pt x="5432496" y="2357015"/>
                  <a:pt x="5412723" y="2357015"/>
                </a:cubicBezTo>
                <a:cubicBezTo>
                  <a:pt x="5403934" y="2357015"/>
                  <a:pt x="5391576" y="2362508"/>
                  <a:pt x="5375646" y="2373494"/>
                </a:cubicBezTo>
                <a:cubicBezTo>
                  <a:pt x="5359717" y="2384479"/>
                  <a:pt x="5338846" y="2396288"/>
                  <a:pt x="5313029" y="2408922"/>
                </a:cubicBezTo>
                <a:cubicBezTo>
                  <a:pt x="5287213" y="2421555"/>
                  <a:pt x="5255904" y="2433365"/>
                  <a:pt x="5219103" y="2444350"/>
                </a:cubicBezTo>
                <a:cubicBezTo>
                  <a:pt x="5182302" y="2455336"/>
                  <a:pt x="5139183" y="2460828"/>
                  <a:pt x="5089749" y="2460828"/>
                </a:cubicBezTo>
                <a:cubicBezTo>
                  <a:pt x="4993077" y="2460828"/>
                  <a:pt x="4916453" y="2434188"/>
                  <a:pt x="4859877" y="2380909"/>
                </a:cubicBezTo>
                <a:cubicBezTo>
                  <a:pt x="4803302" y="2327629"/>
                  <a:pt x="4775014" y="2251555"/>
                  <a:pt x="4775014" y="2152685"/>
                </a:cubicBezTo>
                <a:cubicBezTo>
                  <a:pt x="4775014" y="2034042"/>
                  <a:pt x="4800556" y="1948629"/>
                  <a:pt x="4851638" y="1896448"/>
                </a:cubicBezTo>
                <a:cubicBezTo>
                  <a:pt x="4902720" y="1844267"/>
                  <a:pt x="4970556" y="1818177"/>
                  <a:pt x="5055144" y="1818177"/>
                </a:cubicBezTo>
                <a:cubicBezTo>
                  <a:pt x="5093593" y="1818177"/>
                  <a:pt x="5126275" y="1820923"/>
                  <a:pt x="5153190" y="1826416"/>
                </a:cubicBezTo>
                <a:cubicBezTo>
                  <a:pt x="5180105" y="1831908"/>
                  <a:pt x="5203174" y="1838225"/>
                  <a:pt x="5222398" y="1845366"/>
                </a:cubicBezTo>
                <a:cubicBezTo>
                  <a:pt x="5241623" y="1852506"/>
                  <a:pt x="5257277" y="1858823"/>
                  <a:pt x="5269361" y="1864316"/>
                </a:cubicBezTo>
                <a:cubicBezTo>
                  <a:pt x="5281446" y="1869809"/>
                  <a:pt x="5291882" y="1872555"/>
                  <a:pt x="5300670" y="1872555"/>
                </a:cubicBezTo>
                <a:cubicBezTo>
                  <a:pt x="5307262" y="1872555"/>
                  <a:pt x="5316325" y="1865689"/>
                  <a:pt x="5327859" y="1851957"/>
                </a:cubicBezTo>
                <a:cubicBezTo>
                  <a:pt x="5339394" y="1838225"/>
                  <a:pt x="5350654" y="1822021"/>
                  <a:pt x="5361640" y="1803346"/>
                </a:cubicBezTo>
                <a:cubicBezTo>
                  <a:pt x="5372625" y="1784671"/>
                  <a:pt x="5382238" y="1766270"/>
                  <a:pt x="5390476" y="1748144"/>
                </a:cubicBezTo>
                <a:cubicBezTo>
                  <a:pt x="5398717" y="1730018"/>
                  <a:pt x="5402836" y="1717110"/>
                  <a:pt x="5402836" y="1709420"/>
                </a:cubicBezTo>
                <a:cubicBezTo>
                  <a:pt x="5402836" y="1700632"/>
                  <a:pt x="5396244" y="1688548"/>
                  <a:pt x="5383062" y="1673168"/>
                </a:cubicBezTo>
                <a:cubicBezTo>
                  <a:pt x="5369879" y="1657788"/>
                  <a:pt x="5349281" y="1642134"/>
                  <a:pt x="5321268" y="1626205"/>
                </a:cubicBezTo>
                <a:cubicBezTo>
                  <a:pt x="5293255" y="1610276"/>
                  <a:pt x="5257277" y="1596544"/>
                  <a:pt x="5213335" y="1585009"/>
                </a:cubicBezTo>
                <a:cubicBezTo>
                  <a:pt x="5169394" y="1573475"/>
                  <a:pt x="5116663" y="1567707"/>
                  <a:pt x="5055144" y="156770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303923"/>
            <a:ext cx="1075968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the words and phrase from the box under the correct pictures.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61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4897" y="1795502"/>
            <a:ext cx="189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8DA4"/>
                </a:solidFill>
              </a:rPr>
              <a:t>open fire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6760" y="1795502"/>
            <a:ext cx="189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8DA4"/>
                </a:solidFill>
              </a:rPr>
              <a:t>posts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29292" y="1795502"/>
            <a:ext cx="189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8DA4"/>
                </a:solidFill>
              </a:rPr>
              <a:t>staircase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7102" y="5658108"/>
            <a:ext cx="33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_______________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9670" y="5658108"/>
            <a:ext cx="33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 _______________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76218" y="5658108"/>
            <a:ext cx="33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 _______________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5CFF56A-7FE5-EF46-A819-E5747A597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498"/>
          <a:stretch/>
        </p:blipFill>
        <p:spPr>
          <a:xfrm>
            <a:off x="879780" y="2553274"/>
            <a:ext cx="3061708" cy="30630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0B2BBC9-25EE-EA41-9C1A-19FACBFF4F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42" r="33517"/>
          <a:stretch/>
        </p:blipFill>
        <p:spPr>
          <a:xfrm>
            <a:off x="4429763" y="2553274"/>
            <a:ext cx="3027676" cy="30630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B618E58-2B48-DD43-B56B-E879D71301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00"/>
          <a:stretch/>
        </p:blipFill>
        <p:spPr>
          <a:xfrm>
            <a:off x="7976218" y="2511506"/>
            <a:ext cx="3086951" cy="31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45117 0.54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65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19245 0.54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31588 0.55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91577"/>
            <a:ext cx="96069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passage and tick T (True) or F (False)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31776736-DBB2-462A-9442-0C33608C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386404"/>
              </p:ext>
            </p:extLst>
          </p:nvPr>
        </p:nvGraphicFramePr>
        <p:xfrm>
          <a:off x="382773" y="2143889"/>
          <a:ext cx="11355572" cy="4352514"/>
        </p:xfrm>
        <a:graphic>
          <a:graphicData uri="http://schemas.openxmlformats.org/drawingml/2006/table">
            <a:tbl>
              <a:tblPr firstRow="1" firstCol="1" bandRow="1"/>
              <a:tblGrid>
                <a:gridCol w="8750494">
                  <a:extLst>
                    <a:ext uri="{9D8B030D-6E8A-4147-A177-3AD203B41FA5}">
                      <a16:colId xmlns:a16="http://schemas.microsoft.com/office/drawing/2014/main" xmlns="" val="4268853786"/>
                    </a:ext>
                  </a:extLst>
                </a:gridCol>
                <a:gridCol w="1294395">
                  <a:extLst>
                    <a:ext uri="{9D8B030D-6E8A-4147-A177-3AD203B41FA5}">
                      <a16:colId xmlns:a16="http://schemas.microsoft.com/office/drawing/2014/main" xmlns="" val="2112622886"/>
                    </a:ext>
                  </a:extLst>
                </a:gridCol>
                <a:gridCol w="1310683">
                  <a:extLst>
                    <a:ext uri="{9D8B030D-6E8A-4147-A177-3AD203B41FA5}">
                      <a16:colId xmlns:a16="http://schemas.microsoft.com/office/drawing/2014/main" xmlns="" val="3124485229"/>
                    </a:ext>
                  </a:extLst>
                </a:gridCol>
              </a:tblGrid>
              <a:tr h="75783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Statements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True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False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1448112"/>
                  </a:ext>
                </a:extLst>
              </a:tr>
              <a:tr h="75783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/>
                        <a:t>Only a few minority groups live in stilt houses.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5240679"/>
                  </a:ext>
                </a:extLst>
              </a:tr>
              <a:tr h="75783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/>
                        <a:t>All stilt houses look alike.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9896732"/>
                  </a:ext>
                </a:extLst>
              </a:tr>
              <a:tr h="99170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/>
                        <a:t>Family gatherings take place by the open fire in the middle of the house.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3107874"/>
                  </a:ext>
                </a:extLst>
              </a:tr>
              <a:tr h="991701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/>
                        <a:t>The </a:t>
                      </a:r>
                      <a:r>
                        <a:rPr lang="en-US" sz="2800" i="1" dirty="0" err="1"/>
                        <a:t>Rong</a:t>
                      </a:r>
                      <a:r>
                        <a:rPr lang="en-US" sz="2800" dirty="0"/>
                        <a:t> house serves as the </a:t>
                      </a:r>
                      <a:r>
                        <a:rPr lang="en-US" sz="2800" dirty="0" err="1"/>
                        <a:t>centre</a:t>
                      </a:r>
                      <a:r>
                        <a:rPr lang="en-US" sz="2800" dirty="0"/>
                        <a:t> of an Ede village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5746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320" y="2942851"/>
            <a:ext cx="586279" cy="5862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982" y="3778645"/>
            <a:ext cx="586279" cy="5862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65" y="4739753"/>
            <a:ext cx="586279" cy="5862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64" y="5655124"/>
            <a:ext cx="586279" cy="5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91577"/>
            <a:ext cx="96069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passage again and fill in each blank with one word.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61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8466" y="2317898"/>
            <a:ext cx="1119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en-US" sz="3200" dirty="0"/>
              <a:t>. A stilt house shows the _________ culture of the owner.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745" y="3188766"/>
            <a:ext cx="1119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  <a:r>
              <a:rPr lang="en-US" sz="3200" dirty="0"/>
              <a:t>. The </a:t>
            </a:r>
            <a:r>
              <a:rPr lang="en-US" sz="3200" dirty="0" err="1"/>
              <a:t>Tay’s</a:t>
            </a:r>
            <a:r>
              <a:rPr lang="en-US" sz="3200" dirty="0"/>
              <a:t> and </a:t>
            </a:r>
            <a:r>
              <a:rPr lang="en-US" sz="3200" dirty="0" err="1"/>
              <a:t>Nung’s</a:t>
            </a:r>
            <a:r>
              <a:rPr lang="en-US" sz="3200" dirty="0"/>
              <a:t> stilt houses overlook a _________.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0745" y="4005526"/>
            <a:ext cx="1119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  <a:r>
              <a:rPr lang="en-US" sz="3200" dirty="0"/>
              <a:t>. The Thai’s stilt houses overlook a _________ or __________.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0745" y="4896215"/>
            <a:ext cx="11198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  <a:r>
              <a:rPr lang="en-US" sz="3200" dirty="0"/>
              <a:t>. The largest and tallest house in an Ede village is the _________ house.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5795" y="2325878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traditional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8363" y="3194938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field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73261" y="4015658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forest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69893" y="4007606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mountains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52846" y="4896215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</a:rPr>
              <a:t>Rong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0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5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17146"/>
            <a:ext cx="10706519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Discuss and tick </a:t>
            </a:r>
            <a:r>
              <a:rPr lang="en-US" sz="2800" dirty="0"/>
              <a:t>(</a:t>
            </a:r>
            <a:r>
              <a:rPr lang="en-US" sz="2800" b="1" dirty="0"/>
              <a:t>    )the features of a stilt house from the list below. Share your opinions with the class.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61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34" y="1281195"/>
            <a:ext cx="378029" cy="378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748" y="2445488"/>
            <a:ext cx="485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stilt house ____________.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1748" y="2944339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has a flat cement roof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748" y="3416670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stands on big posts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9036" y="3873892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is made from natural materials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9035" y="4331114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has a modern toilet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9035" y="4849261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is a flat in a big block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9035" y="5402971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is close to nature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4064" y="3062995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17733" y="3658417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017733" y="4295551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17733" y="4890973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17733" y="5486395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017733" y="5998393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38" y="3260778"/>
            <a:ext cx="5474495" cy="294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514C60-E089-0D03-77AC-BC2967AD09FD}"/>
              </a:ext>
            </a:extLst>
          </p:cNvPr>
          <p:cNvSpPr txBox="1"/>
          <p:nvPr/>
        </p:nvSpPr>
        <p:spPr>
          <a:xfrm>
            <a:off x="592679" y="5823795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has an open fire</a:t>
            </a:r>
          </a:p>
        </p:txBody>
      </p:sp>
    </p:spTree>
    <p:extLst>
      <p:ext uri="{BB962C8B-B14F-4D97-AF65-F5344CB8AC3E}">
        <p14:creationId xmlns:p14="http://schemas.microsoft.com/office/powerpoint/2010/main" val="1615348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17146"/>
            <a:ext cx="10706519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type of home each of you lives in. Take notes of your partner’s answer and report what you find to the class.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61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3925" y="2736680"/>
            <a:ext cx="644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What type of home do you live in?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3926" y="3459697"/>
            <a:ext cx="6101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What materials is it made from?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3926" y="4161446"/>
            <a:ext cx="6101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3. What is the most important part of your home? What do you do there?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09" y="3115454"/>
            <a:ext cx="5715381" cy="288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0203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42B7B2-631C-F82C-76E8-256B6B9F5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1" y="1813348"/>
            <a:ext cx="11643652" cy="45417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F3AC5B-300C-0D9A-5120-0AD9BA29BB65}"/>
              </a:ext>
            </a:extLst>
          </p:cNvPr>
          <p:cNvSpPr txBox="1"/>
          <p:nvPr/>
        </p:nvSpPr>
        <p:spPr>
          <a:xfrm>
            <a:off x="429768" y="1218265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Suggested answers: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9518" y="134905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3B4EE5-D525-4443-B04E-58910A374BDA}"/>
              </a:ext>
            </a:extLst>
          </p:cNvPr>
          <p:cNvSpPr txBox="1"/>
          <p:nvPr/>
        </p:nvSpPr>
        <p:spPr>
          <a:xfrm>
            <a:off x="487067" y="2369018"/>
            <a:ext cx="1041539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In this lesson, you have: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learnt new words related to the topic of stilt house.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read a passage about stilt houses.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described the house you live in.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xmlns="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08476" y="1060888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509760"/>
            <a:ext cx="7747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Learn by heart all </a:t>
            </a:r>
            <a:r>
              <a:rPr lang="en-US" sz="3200"/>
              <a:t>the new words</a:t>
            </a:r>
            <a:r>
              <a:rPr lang="en-US" sz="3200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Do exercises in the workbook.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Prepare for Lesson 6 – Skills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stockphoto-1002242736-640_adpp_is">
            <a:hlinkClick r:id="" action="ppaction://media"/>
            <a:extLst>
              <a:ext uri="{FF2B5EF4-FFF2-40B4-BE49-F238E27FC236}">
                <a16:creationId xmlns:a16="http://schemas.microsoft.com/office/drawing/2014/main" xmlns="" id="{4B0E0985-E292-E893-4E28-C6CB9883CED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4E74D8E3-10A8-E162-F5CB-D3B13706E581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custGeom>
            <a:avLst/>
            <a:gdLst/>
            <a:ahLst/>
            <a:cxnLst/>
            <a:rect l="l" t="t" r="r" b="b"/>
            <a:pathLst>
              <a:path w="12192001" h="6858000">
                <a:moveTo>
                  <a:pt x="5877291" y="4189742"/>
                </a:moveTo>
                <a:cubicBezTo>
                  <a:pt x="5910183" y="4191032"/>
                  <a:pt x="5942751" y="4202963"/>
                  <a:pt x="5974997" y="4225535"/>
                </a:cubicBezTo>
                <a:cubicBezTo>
                  <a:pt x="6007243" y="4248107"/>
                  <a:pt x="6035620" y="4279063"/>
                  <a:pt x="6060126" y="4318404"/>
                </a:cubicBezTo>
                <a:cubicBezTo>
                  <a:pt x="6100112" y="4382251"/>
                  <a:pt x="6132680" y="4459319"/>
                  <a:pt x="6157832" y="4549608"/>
                </a:cubicBezTo>
                <a:cubicBezTo>
                  <a:pt x="6182984" y="4639897"/>
                  <a:pt x="6195560" y="4724060"/>
                  <a:pt x="6195560" y="4802095"/>
                </a:cubicBezTo>
                <a:cubicBezTo>
                  <a:pt x="6195560" y="4862073"/>
                  <a:pt x="6180565" y="4910442"/>
                  <a:pt x="6150577" y="4947202"/>
                </a:cubicBezTo>
                <a:cubicBezTo>
                  <a:pt x="6120588" y="4983963"/>
                  <a:pt x="6081087" y="5002343"/>
                  <a:pt x="6032073" y="5002343"/>
                </a:cubicBezTo>
                <a:cubicBezTo>
                  <a:pt x="6001761" y="5002343"/>
                  <a:pt x="5971933" y="4992992"/>
                  <a:pt x="5942589" y="4974289"/>
                </a:cubicBezTo>
                <a:cubicBezTo>
                  <a:pt x="5913246" y="4955586"/>
                  <a:pt x="5888577" y="4930434"/>
                  <a:pt x="5868585" y="4898833"/>
                </a:cubicBezTo>
                <a:cubicBezTo>
                  <a:pt x="5823440" y="4824667"/>
                  <a:pt x="5786035" y="4739699"/>
                  <a:pt x="5756369" y="4643928"/>
                </a:cubicBezTo>
                <a:cubicBezTo>
                  <a:pt x="5726702" y="4548157"/>
                  <a:pt x="5711868" y="4463834"/>
                  <a:pt x="5711868" y="4390957"/>
                </a:cubicBezTo>
                <a:cubicBezTo>
                  <a:pt x="5711868" y="4341298"/>
                  <a:pt x="5724122" y="4298411"/>
                  <a:pt x="5748630" y="4262295"/>
                </a:cubicBezTo>
                <a:cubicBezTo>
                  <a:pt x="5780231" y="4213926"/>
                  <a:pt x="5823118" y="4189742"/>
                  <a:pt x="5877291" y="4189742"/>
                </a:cubicBezTo>
                <a:close/>
                <a:moveTo>
                  <a:pt x="7125289" y="3919842"/>
                </a:moveTo>
                <a:cubicBezTo>
                  <a:pt x="7028551" y="3919842"/>
                  <a:pt x="6944711" y="3926936"/>
                  <a:pt x="6873770" y="3941124"/>
                </a:cubicBezTo>
                <a:cubicBezTo>
                  <a:pt x="6838299" y="3948219"/>
                  <a:pt x="6809761" y="3961439"/>
                  <a:pt x="6788156" y="3980787"/>
                </a:cubicBezTo>
                <a:cubicBezTo>
                  <a:pt x="6766552" y="4000135"/>
                  <a:pt x="6755749" y="4022384"/>
                  <a:pt x="6755749" y="4047536"/>
                </a:cubicBezTo>
                <a:cubicBezTo>
                  <a:pt x="6755749" y="4081717"/>
                  <a:pt x="6777031" y="4112674"/>
                  <a:pt x="6819596" y="4140405"/>
                </a:cubicBezTo>
                <a:cubicBezTo>
                  <a:pt x="6846683" y="4158463"/>
                  <a:pt x="6864257" y="4177811"/>
                  <a:pt x="6872319" y="4198448"/>
                </a:cubicBezTo>
                <a:cubicBezTo>
                  <a:pt x="6880380" y="4219086"/>
                  <a:pt x="6884411" y="4256169"/>
                  <a:pt x="6884411" y="4309697"/>
                </a:cubicBezTo>
                <a:cubicBezTo>
                  <a:pt x="6884411" y="4334204"/>
                  <a:pt x="6883443" y="4384508"/>
                  <a:pt x="6881509" y="4460609"/>
                </a:cubicBezTo>
                <a:cubicBezTo>
                  <a:pt x="6878284" y="4568311"/>
                  <a:pt x="6876672" y="4645702"/>
                  <a:pt x="6876672" y="4692781"/>
                </a:cubicBezTo>
                <a:cubicBezTo>
                  <a:pt x="6876672" y="4813381"/>
                  <a:pt x="6888280" y="4905605"/>
                  <a:pt x="6911498" y="4969452"/>
                </a:cubicBezTo>
                <a:cubicBezTo>
                  <a:pt x="6934715" y="5033299"/>
                  <a:pt x="6976635" y="5089408"/>
                  <a:pt x="7037257" y="5137777"/>
                </a:cubicBezTo>
                <a:cubicBezTo>
                  <a:pt x="7161728" y="5236450"/>
                  <a:pt x="7327472" y="5285786"/>
                  <a:pt x="7534492" y="5285786"/>
                </a:cubicBezTo>
                <a:cubicBezTo>
                  <a:pt x="7653158" y="5285786"/>
                  <a:pt x="7759570" y="5268374"/>
                  <a:pt x="7853728" y="5233548"/>
                </a:cubicBezTo>
                <a:cubicBezTo>
                  <a:pt x="8009154" y="5177440"/>
                  <a:pt x="8109762" y="5086828"/>
                  <a:pt x="8155552" y="4961713"/>
                </a:cubicBezTo>
                <a:cubicBezTo>
                  <a:pt x="8176834" y="4902380"/>
                  <a:pt x="8187475" y="4801450"/>
                  <a:pt x="8187475" y="4658922"/>
                </a:cubicBezTo>
                <a:lnTo>
                  <a:pt x="8187475" y="4422881"/>
                </a:lnTo>
                <a:cubicBezTo>
                  <a:pt x="8188766" y="4279708"/>
                  <a:pt x="8191829" y="4196997"/>
                  <a:pt x="8196666" y="4174747"/>
                </a:cubicBezTo>
                <a:cubicBezTo>
                  <a:pt x="8201503" y="4152497"/>
                  <a:pt x="8221011" y="4131699"/>
                  <a:pt x="8255192" y="4112351"/>
                </a:cubicBezTo>
                <a:cubicBezTo>
                  <a:pt x="8288083" y="4093648"/>
                  <a:pt x="8308398" y="4079783"/>
                  <a:pt x="8316137" y="4070754"/>
                </a:cubicBezTo>
                <a:cubicBezTo>
                  <a:pt x="8323876" y="4061725"/>
                  <a:pt x="8327746" y="4047859"/>
                  <a:pt x="8327746" y="4029156"/>
                </a:cubicBezTo>
                <a:cubicBezTo>
                  <a:pt x="8327746" y="3991106"/>
                  <a:pt x="8305335" y="3963374"/>
                  <a:pt x="8260513" y="3945961"/>
                </a:cubicBezTo>
                <a:cubicBezTo>
                  <a:pt x="8215691" y="3928548"/>
                  <a:pt x="8143299" y="3919842"/>
                  <a:pt x="8043335" y="3919842"/>
                </a:cubicBezTo>
                <a:cubicBezTo>
                  <a:pt x="7941438" y="3919842"/>
                  <a:pt x="7867433" y="3928710"/>
                  <a:pt x="7821321" y="3946445"/>
                </a:cubicBezTo>
                <a:cubicBezTo>
                  <a:pt x="7775209" y="3964180"/>
                  <a:pt x="7752153" y="3992396"/>
                  <a:pt x="7752153" y="4031091"/>
                </a:cubicBezTo>
                <a:cubicBezTo>
                  <a:pt x="7752153" y="4049149"/>
                  <a:pt x="7758280" y="4064305"/>
                  <a:pt x="7770534" y="4076558"/>
                </a:cubicBezTo>
                <a:cubicBezTo>
                  <a:pt x="7782787" y="4088811"/>
                  <a:pt x="7805682" y="4102355"/>
                  <a:pt x="7839218" y="4117188"/>
                </a:cubicBezTo>
                <a:cubicBezTo>
                  <a:pt x="7874688" y="4133311"/>
                  <a:pt x="7895487" y="4155400"/>
                  <a:pt x="7901614" y="4183454"/>
                </a:cubicBezTo>
                <a:cubicBezTo>
                  <a:pt x="7907741" y="4211508"/>
                  <a:pt x="7912416" y="4307118"/>
                  <a:pt x="7915641" y="4470283"/>
                </a:cubicBezTo>
                <a:lnTo>
                  <a:pt x="7915641" y="4683107"/>
                </a:lnTo>
                <a:cubicBezTo>
                  <a:pt x="7915641" y="4736636"/>
                  <a:pt x="7912416" y="4778878"/>
                  <a:pt x="7905967" y="4809834"/>
                </a:cubicBezTo>
                <a:cubicBezTo>
                  <a:pt x="7899518" y="4840790"/>
                  <a:pt x="7887587" y="4868844"/>
                  <a:pt x="7870174" y="4893996"/>
                </a:cubicBezTo>
                <a:cubicBezTo>
                  <a:pt x="7848247" y="4926887"/>
                  <a:pt x="7816323" y="4952846"/>
                  <a:pt x="7774403" y="4971871"/>
                </a:cubicBezTo>
                <a:cubicBezTo>
                  <a:pt x="7732483" y="4990896"/>
                  <a:pt x="7685726" y="5000408"/>
                  <a:pt x="7634133" y="5000408"/>
                </a:cubicBezTo>
                <a:cubicBezTo>
                  <a:pt x="7552872" y="5000408"/>
                  <a:pt x="7486446" y="4976546"/>
                  <a:pt x="7434852" y="4928822"/>
                </a:cubicBezTo>
                <a:cubicBezTo>
                  <a:pt x="7371650" y="4870779"/>
                  <a:pt x="7341661" y="4786294"/>
                  <a:pt x="7344885" y="4675368"/>
                </a:cubicBezTo>
                <a:cubicBezTo>
                  <a:pt x="7350045" y="4488986"/>
                  <a:pt x="7352624" y="4367740"/>
                  <a:pt x="7352624" y="4311632"/>
                </a:cubicBezTo>
                <a:cubicBezTo>
                  <a:pt x="7352624" y="4256814"/>
                  <a:pt x="7356333" y="4217473"/>
                  <a:pt x="7363749" y="4193611"/>
                </a:cubicBezTo>
                <a:cubicBezTo>
                  <a:pt x="7371166" y="4169749"/>
                  <a:pt x="7385193" y="4153304"/>
                  <a:pt x="7405830" y="4144275"/>
                </a:cubicBezTo>
                <a:cubicBezTo>
                  <a:pt x="7440011" y="4128152"/>
                  <a:pt x="7459359" y="4118155"/>
                  <a:pt x="7463873" y="4114286"/>
                </a:cubicBezTo>
                <a:cubicBezTo>
                  <a:pt x="7483866" y="4098163"/>
                  <a:pt x="7493862" y="4076558"/>
                  <a:pt x="7493862" y="4049471"/>
                </a:cubicBezTo>
                <a:cubicBezTo>
                  <a:pt x="7493862" y="3994653"/>
                  <a:pt x="7459359" y="3959505"/>
                  <a:pt x="7390352" y="3944026"/>
                </a:cubicBezTo>
                <a:cubicBezTo>
                  <a:pt x="7320056" y="3927904"/>
                  <a:pt x="7231701" y="3919842"/>
                  <a:pt x="7125289" y="3919842"/>
                </a:cubicBezTo>
                <a:close/>
                <a:moveTo>
                  <a:pt x="4173954" y="3918874"/>
                </a:moveTo>
                <a:cubicBezTo>
                  <a:pt x="4021107" y="3918874"/>
                  <a:pt x="3912115" y="3928387"/>
                  <a:pt x="3846978" y="3947412"/>
                </a:cubicBezTo>
                <a:cubicBezTo>
                  <a:pt x="3781841" y="3966438"/>
                  <a:pt x="3749273" y="3997555"/>
                  <a:pt x="3749273" y="4040765"/>
                </a:cubicBezTo>
                <a:cubicBezTo>
                  <a:pt x="3749273" y="4066562"/>
                  <a:pt x="3758301" y="4087199"/>
                  <a:pt x="3776359" y="4102677"/>
                </a:cubicBezTo>
                <a:cubicBezTo>
                  <a:pt x="3785388" y="4110416"/>
                  <a:pt x="3811830" y="4122347"/>
                  <a:pt x="3855685" y="4138470"/>
                </a:cubicBezTo>
                <a:cubicBezTo>
                  <a:pt x="3886641" y="4150079"/>
                  <a:pt x="3918887" y="4172329"/>
                  <a:pt x="3952423" y="4205220"/>
                </a:cubicBezTo>
                <a:cubicBezTo>
                  <a:pt x="4029813" y="4281321"/>
                  <a:pt x="4104947" y="4366773"/>
                  <a:pt x="4177823" y="4461576"/>
                </a:cubicBezTo>
                <a:cubicBezTo>
                  <a:pt x="4212649" y="4507366"/>
                  <a:pt x="4235221" y="4544610"/>
                  <a:pt x="4245540" y="4573309"/>
                </a:cubicBezTo>
                <a:cubicBezTo>
                  <a:pt x="4255859" y="4602008"/>
                  <a:pt x="4261018" y="4642154"/>
                  <a:pt x="4261018" y="4693748"/>
                </a:cubicBezTo>
                <a:cubicBezTo>
                  <a:pt x="4261018" y="4859493"/>
                  <a:pt x="4250699" y="4964615"/>
                  <a:pt x="4230062" y="5009115"/>
                </a:cubicBezTo>
                <a:cubicBezTo>
                  <a:pt x="4221033" y="5029108"/>
                  <a:pt x="4198138" y="5045553"/>
                  <a:pt x="4161378" y="5058451"/>
                </a:cubicBezTo>
                <a:cubicBezTo>
                  <a:pt x="4112363" y="5075864"/>
                  <a:pt x="4087856" y="5104563"/>
                  <a:pt x="4087856" y="5144549"/>
                </a:cubicBezTo>
                <a:cubicBezTo>
                  <a:pt x="4087856" y="5196143"/>
                  <a:pt x="4127842" y="5230646"/>
                  <a:pt x="4207812" y="5248059"/>
                </a:cubicBezTo>
                <a:cubicBezTo>
                  <a:pt x="4302615" y="5268696"/>
                  <a:pt x="4403223" y="5279015"/>
                  <a:pt x="4509636" y="5279015"/>
                </a:cubicBezTo>
                <a:cubicBezTo>
                  <a:pt x="4768894" y="5279015"/>
                  <a:pt x="4898524" y="5235160"/>
                  <a:pt x="4898524" y="5147451"/>
                </a:cubicBezTo>
                <a:cubicBezTo>
                  <a:pt x="4898524" y="5110690"/>
                  <a:pt x="4874984" y="5080056"/>
                  <a:pt x="4827904" y="5055549"/>
                </a:cubicBezTo>
                <a:cubicBezTo>
                  <a:pt x="4799528" y="5040716"/>
                  <a:pt x="4780825" y="5025722"/>
                  <a:pt x="4771796" y="5010566"/>
                </a:cubicBezTo>
                <a:cubicBezTo>
                  <a:pt x="4762767" y="4995410"/>
                  <a:pt x="4756640" y="4968162"/>
                  <a:pt x="4753416" y="4928822"/>
                </a:cubicBezTo>
                <a:cubicBezTo>
                  <a:pt x="4747611" y="4864975"/>
                  <a:pt x="4744709" y="4795646"/>
                  <a:pt x="4744709" y="4720835"/>
                </a:cubicBezTo>
                <a:cubicBezTo>
                  <a:pt x="4744709" y="4631836"/>
                  <a:pt x="4755512" y="4564925"/>
                  <a:pt x="4777117" y="4520103"/>
                </a:cubicBezTo>
                <a:cubicBezTo>
                  <a:pt x="4798722" y="4475281"/>
                  <a:pt x="4853379" y="4405468"/>
                  <a:pt x="4941089" y="4310664"/>
                </a:cubicBezTo>
                <a:cubicBezTo>
                  <a:pt x="5013319" y="4233274"/>
                  <a:pt x="5062978" y="4184099"/>
                  <a:pt x="5090065" y="4163139"/>
                </a:cubicBezTo>
                <a:cubicBezTo>
                  <a:pt x="5117151" y="4142179"/>
                  <a:pt x="5149075" y="4128152"/>
                  <a:pt x="5185836" y="4121057"/>
                </a:cubicBezTo>
                <a:cubicBezTo>
                  <a:pt x="5225821" y="4113963"/>
                  <a:pt x="5253875" y="4103645"/>
                  <a:pt x="5269999" y="4090101"/>
                </a:cubicBezTo>
                <a:cubicBezTo>
                  <a:pt x="5286121" y="4076558"/>
                  <a:pt x="5294182" y="4056565"/>
                  <a:pt x="5294182" y="4030123"/>
                </a:cubicBezTo>
                <a:cubicBezTo>
                  <a:pt x="5294182" y="4009486"/>
                  <a:pt x="5287250" y="3990138"/>
                  <a:pt x="5273384" y="3972080"/>
                </a:cubicBezTo>
                <a:cubicBezTo>
                  <a:pt x="5259518" y="3954023"/>
                  <a:pt x="5241944" y="3941769"/>
                  <a:pt x="5220662" y="3935320"/>
                </a:cubicBezTo>
                <a:cubicBezTo>
                  <a:pt x="5187125" y="3925001"/>
                  <a:pt x="5114572" y="3919842"/>
                  <a:pt x="5003000" y="3919842"/>
                </a:cubicBezTo>
                <a:cubicBezTo>
                  <a:pt x="4805654" y="3919842"/>
                  <a:pt x="4706981" y="3956280"/>
                  <a:pt x="4706981" y="4029156"/>
                </a:cubicBezTo>
                <a:cubicBezTo>
                  <a:pt x="4706981" y="4054308"/>
                  <a:pt x="4713431" y="4074301"/>
                  <a:pt x="4726329" y="4089134"/>
                </a:cubicBezTo>
                <a:cubicBezTo>
                  <a:pt x="4744387" y="4111061"/>
                  <a:pt x="4754867" y="4124927"/>
                  <a:pt x="4757769" y="4130731"/>
                </a:cubicBezTo>
                <a:cubicBezTo>
                  <a:pt x="4760671" y="4136536"/>
                  <a:pt x="4762122" y="4145242"/>
                  <a:pt x="4762122" y="4156851"/>
                </a:cubicBezTo>
                <a:cubicBezTo>
                  <a:pt x="4762122" y="4175554"/>
                  <a:pt x="4749546" y="4200705"/>
                  <a:pt x="4724394" y="4232306"/>
                </a:cubicBezTo>
                <a:cubicBezTo>
                  <a:pt x="4703757" y="4258103"/>
                  <a:pt x="4686989" y="4276000"/>
                  <a:pt x="4674090" y="4285996"/>
                </a:cubicBezTo>
                <a:cubicBezTo>
                  <a:pt x="4661192" y="4295993"/>
                  <a:pt x="4647971" y="4300991"/>
                  <a:pt x="4634428" y="4300991"/>
                </a:cubicBezTo>
                <a:cubicBezTo>
                  <a:pt x="4613145" y="4300991"/>
                  <a:pt x="4590573" y="4284545"/>
                  <a:pt x="4566711" y="4251654"/>
                </a:cubicBezTo>
                <a:cubicBezTo>
                  <a:pt x="4529950" y="4200705"/>
                  <a:pt x="4511570" y="4163622"/>
                  <a:pt x="4511570" y="4140405"/>
                </a:cubicBezTo>
                <a:cubicBezTo>
                  <a:pt x="4511570" y="4128797"/>
                  <a:pt x="4521889" y="4109771"/>
                  <a:pt x="4542526" y="4083330"/>
                </a:cubicBezTo>
                <a:cubicBezTo>
                  <a:pt x="4556715" y="4065917"/>
                  <a:pt x="4563809" y="4048826"/>
                  <a:pt x="4563809" y="4032058"/>
                </a:cubicBezTo>
                <a:cubicBezTo>
                  <a:pt x="4563809" y="4010131"/>
                  <a:pt x="4554618" y="3990622"/>
                  <a:pt x="4536238" y="3973532"/>
                </a:cubicBezTo>
                <a:cubicBezTo>
                  <a:pt x="4517858" y="3956441"/>
                  <a:pt x="4493512" y="3944994"/>
                  <a:pt x="4463201" y="3939189"/>
                </a:cubicBezTo>
                <a:cubicBezTo>
                  <a:pt x="4396774" y="3925646"/>
                  <a:pt x="4300358" y="3918874"/>
                  <a:pt x="4173954" y="3918874"/>
                </a:cubicBezTo>
                <a:close/>
                <a:moveTo>
                  <a:pt x="5969192" y="3912103"/>
                </a:moveTo>
                <a:cubicBezTo>
                  <a:pt x="5862135" y="3912103"/>
                  <a:pt x="5764753" y="3928871"/>
                  <a:pt x="5677043" y="3962407"/>
                </a:cubicBezTo>
                <a:cubicBezTo>
                  <a:pt x="5546124" y="4011421"/>
                  <a:pt x="5441969" y="4088166"/>
                  <a:pt x="5364579" y="4192644"/>
                </a:cubicBezTo>
                <a:cubicBezTo>
                  <a:pt x="5277514" y="4310020"/>
                  <a:pt x="5233981" y="4445453"/>
                  <a:pt x="5233981" y="4598945"/>
                </a:cubicBezTo>
                <a:cubicBezTo>
                  <a:pt x="5233981" y="4731154"/>
                  <a:pt x="5267840" y="4852076"/>
                  <a:pt x="5335557" y="4961713"/>
                </a:cubicBezTo>
                <a:cubicBezTo>
                  <a:pt x="5405209" y="5075220"/>
                  <a:pt x="5501624" y="5160027"/>
                  <a:pt x="5624804" y="5216135"/>
                </a:cubicBezTo>
                <a:cubicBezTo>
                  <a:pt x="5726702" y="5262569"/>
                  <a:pt x="5833437" y="5285786"/>
                  <a:pt x="5945008" y="5285786"/>
                </a:cubicBezTo>
                <a:cubicBezTo>
                  <a:pt x="6030138" y="5285786"/>
                  <a:pt x="6114945" y="5272243"/>
                  <a:pt x="6199429" y="5245156"/>
                </a:cubicBezTo>
                <a:cubicBezTo>
                  <a:pt x="6336798" y="5200657"/>
                  <a:pt x="6448047" y="5127458"/>
                  <a:pt x="6533176" y="5025560"/>
                </a:cubicBezTo>
                <a:cubicBezTo>
                  <a:pt x="6633784" y="4905605"/>
                  <a:pt x="6684088" y="4769527"/>
                  <a:pt x="6684088" y="4617325"/>
                </a:cubicBezTo>
                <a:cubicBezTo>
                  <a:pt x="6684088" y="4514138"/>
                  <a:pt x="6658614" y="4410950"/>
                  <a:pt x="6607665" y="4307762"/>
                </a:cubicBezTo>
                <a:cubicBezTo>
                  <a:pt x="6555426" y="4203930"/>
                  <a:pt x="6487387" y="4119445"/>
                  <a:pt x="6403547" y="4054308"/>
                </a:cubicBezTo>
                <a:cubicBezTo>
                  <a:pt x="6279722" y="3959505"/>
                  <a:pt x="6134937" y="3912103"/>
                  <a:pt x="5969192" y="3912103"/>
                </a:cubicBezTo>
                <a:close/>
                <a:moveTo>
                  <a:pt x="5780256" y="2065667"/>
                </a:moveTo>
                <a:cubicBezTo>
                  <a:pt x="5793154" y="2065667"/>
                  <a:pt x="5805407" y="2072116"/>
                  <a:pt x="5817016" y="2085015"/>
                </a:cubicBezTo>
                <a:cubicBezTo>
                  <a:pt x="5828625" y="2097913"/>
                  <a:pt x="5845392" y="2123387"/>
                  <a:pt x="5867319" y="2161438"/>
                </a:cubicBezTo>
                <a:cubicBezTo>
                  <a:pt x="5915689" y="2244633"/>
                  <a:pt x="5939873" y="2296871"/>
                  <a:pt x="5939873" y="2318154"/>
                </a:cubicBezTo>
                <a:cubicBezTo>
                  <a:pt x="5939873" y="2333632"/>
                  <a:pt x="5922460" y="2341371"/>
                  <a:pt x="5887634" y="2341371"/>
                </a:cubicBezTo>
                <a:lnTo>
                  <a:pt x="5698027" y="2341371"/>
                </a:lnTo>
                <a:cubicBezTo>
                  <a:pt x="5668361" y="2341371"/>
                  <a:pt x="5653528" y="2333309"/>
                  <a:pt x="5653528" y="2317186"/>
                </a:cubicBezTo>
                <a:cubicBezTo>
                  <a:pt x="5653528" y="2304288"/>
                  <a:pt x="5667072" y="2264948"/>
                  <a:pt x="5694159" y="2199166"/>
                </a:cubicBezTo>
                <a:cubicBezTo>
                  <a:pt x="5710281" y="2159180"/>
                  <a:pt x="5719633" y="2136286"/>
                  <a:pt x="5722212" y="2130482"/>
                </a:cubicBezTo>
                <a:cubicBezTo>
                  <a:pt x="5737690" y="2087272"/>
                  <a:pt x="5757038" y="2065667"/>
                  <a:pt x="5780256" y="2065667"/>
                </a:cubicBezTo>
                <a:close/>
                <a:moveTo>
                  <a:pt x="8784871" y="1547150"/>
                </a:moveTo>
                <a:cubicBezTo>
                  <a:pt x="8685554" y="1547150"/>
                  <a:pt x="8603003" y="1553599"/>
                  <a:pt x="8537221" y="1566497"/>
                </a:cubicBezTo>
                <a:cubicBezTo>
                  <a:pt x="8487563" y="1576171"/>
                  <a:pt x="8451447" y="1590359"/>
                  <a:pt x="8428874" y="1609062"/>
                </a:cubicBezTo>
                <a:cubicBezTo>
                  <a:pt x="8406303" y="1627765"/>
                  <a:pt x="8395016" y="1652595"/>
                  <a:pt x="8395016" y="1683551"/>
                </a:cubicBezTo>
                <a:cubicBezTo>
                  <a:pt x="8395016" y="1720311"/>
                  <a:pt x="8413074" y="1749010"/>
                  <a:pt x="8449190" y="1769648"/>
                </a:cubicBezTo>
                <a:cubicBezTo>
                  <a:pt x="8471762" y="1782546"/>
                  <a:pt x="8487563" y="1795767"/>
                  <a:pt x="8496591" y="1809310"/>
                </a:cubicBezTo>
                <a:cubicBezTo>
                  <a:pt x="8505620" y="1822854"/>
                  <a:pt x="8512715" y="1845104"/>
                  <a:pt x="8517874" y="1876060"/>
                </a:cubicBezTo>
                <a:cubicBezTo>
                  <a:pt x="8531417" y="1951516"/>
                  <a:pt x="8538189" y="2079533"/>
                  <a:pt x="8538189" y="2260111"/>
                </a:cubicBezTo>
                <a:cubicBezTo>
                  <a:pt x="8538189" y="2411667"/>
                  <a:pt x="8531740" y="2523884"/>
                  <a:pt x="8518841" y="2596760"/>
                </a:cubicBezTo>
                <a:cubicBezTo>
                  <a:pt x="8512392" y="2629651"/>
                  <a:pt x="8505459" y="2653029"/>
                  <a:pt x="8498042" y="2666895"/>
                </a:cubicBezTo>
                <a:cubicBezTo>
                  <a:pt x="8490626" y="2680761"/>
                  <a:pt x="8478211" y="2693498"/>
                  <a:pt x="8460798" y="2705107"/>
                </a:cubicBezTo>
                <a:cubicBezTo>
                  <a:pt x="8422103" y="2729614"/>
                  <a:pt x="8402755" y="2758958"/>
                  <a:pt x="8402755" y="2793139"/>
                </a:cubicBezTo>
                <a:cubicBezTo>
                  <a:pt x="8402755" y="2814421"/>
                  <a:pt x="8410010" y="2833608"/>
                  <a:pt x="8424521" y="2850698"/>
                </a:cubicBezTo>
                <a:cubicBezTo>
                  <a:pt x="8439032" y="2867788"/>
                  <a:pt x="8457896" y="2879558"/>
                  <a:pt x="8481113" y="2886007"/>
                </a:cubicBezTo>
                <a:cubicBezTo>
                  <a:pt x="8535932" y="2900196"/>
                  <a:pt x="8622996" y="2907290"/>
                  <a:pt x="8742306" y="2907290"/>
                </a:cubicBezTo>
                <a:cubicBezTo>
                  <a:pt x="8876451" y="2907290"/>
                  <a:pt x="8971899" y="2898100"/>
                  <a:pt x="9028652" y="2879719"/>
                </a:cubicBezTo>
                <a:cubicBezTo>
                  <a:pt x="9085405" y="2861339"/>
                  <a:pt x="9113781" y="2830867"/>
                  <a:pt x="9113781" y="2788302"/>
                </a:cubicBezTo>
                <a:cubicBezTo>
                  <a:pt x="9113781" y="2754766"/>
                  <a:pt x="9096369" y="2726712"/>
                  <a:pt x="9061543" y="2704139"/>
                </a:cubicBezTo>
                <a:cubicBezTo>
                  <a:pt x="9045420" y="2693176"/>
                  <a:pt x="9035101" y="2686082"/>
                  <a:pt x="9030587" y="2682857"/>
                </a:cubicBezTo>
                <a:cubicBezTo>
                  <a:pt x="9006080" y="2660930"/>
                  <a:pt x="8993826" y="2621267"/>
                  <a:pt x="8993826" y="2563869"/>
                </a:cubicBezTo>
                <a:cubicBezTo>
                  <a:pt x="8993826" y="2493573"/>
                  <a:pt x="9012529" y="2458424"/>
                  <a:pt x="9049934" y="2458424"/>
                </a:cubicBezTo>
                <a:cubicBezTo>
                  <a:pt x="9062188" y="2458424"/>
                  <a:pt x="9075570" y="2464390"/>
                  <a:pt x="9090081" y="2476321"/>
                </a:cubicBezTo>
                <a:cubicBezTo>
                  <a:pt x="9104591" y="2488252"/>
                  <a:pt x="9129905" y="2513565"/>
                  <a:pt x="9166020" y="2552260"/>
                </a:cubicBezTo>
                <a:cubicBezTo>
                  <a:pt x="9248570" y="2641904"/>
                  <a:pt x="9314997" y="2721230"/>
                  <a:pt x="9365301" y="2790237"/>
                </a:cubicBezTo>
                <a:cubicBezTo>
                  <a:pt x="9396903" y="2833446"/>
                  <a:pt x="9419958" y="2860533"/>
                  <a:pt x="9434469" y="2871497"/>
                </a:cubicBezTo>
                <a:cubicBezTo>
                  <a:pt x="9448980" y="2882460"/>
                  <a:pt x="9468811" y="2887942"/>
                  <a:pt x="9493963" y="2887942"/>
                </a:cubicBezTo>
                <a:lnTo>
                  <a:pt x="9860602" y="2887942"/>
                </a:lnTo>
                <a:cubicBezTo>
                  <a:pt x="9957985" y="2887942"/>
                  <a:pt x="10006676" y="2853761"/>
                  <a:pt x="10006676" y="2785400"/>
                </a:cubicBezTo>
                <a:cubicBezTo>
                  <a:pt x="10006676" y="2756378"/>
                  <a:pt x="9999421" y="2732838"/>
                  <a:pt x="9984910" y="2714781"/>
                </a:cubicBezTo>
                <a:cubicBezTo>
                  <a:pt x="9970400" y="2696723"/>
                  <a:pt x="9945731" y="2680277"/>
                  <a:pt x="9910906" y="2665444"/>
                </a:cubicBezTo>
                <a:cubicBezTo>
                  <a:pt x="9886399" y="2654481"/>
                  <a:pt x="9868019" y="2644000"/>
                  <a:pt x="9855765" y="2634004"/>
                </a:cubicBezTo>
                <a:cubicBezTo>
                  <a:pt x="9843511" y="2624008"/>
                  <a:pt x="9821261" y="2600307"/>
                  <a:pt x="9789015" y="2562902"/>
                </a:cubicBezTo>
                <a:lnTo>
                  <a:pt x="9427214" y="2144025"/>
                </a:lnTo>
                <a:cubicBezTo>
                  <a:pt x="9403352" y="2116293"/>
                  <a:pt x="9387067" y="2094366"/>
                  <a:pt x="9378361" y="2078243"/>
                </a:cubicBezTo>
                <a:cubicBezTo>
                  <a:pt x="9369654" y="2062120"/>
                  <a:pt x="9365301" y="2045997"/>
                  <a:pt x="9365301" y="2029874"/>
                </a:cubicBezTo>
                <a:cubicBezTo>
                  <a:pt x="9365301" y="2000207"/>
                  <a:pt x="9384327" y="1967316"/>
                  <a:pt x="9422377" y="1931201"/>
                </a:cubicBezTo>
                <a:lnTo>
                  <a:pt x="9525887" y="1831560"/>
                </a:lnTo>
                <a:cubicBezTo>
                  <a:pt x="9552973" y="1805763"/>
                  <a:pt x="9575062" y="1789156"/>
                  <a:pt x="9592152" y="1781740"/>
                </a:cubicBezTo>
                <a:cubicBezTo>
                  <a:pt x="9609243" y="1774323"/>
                  <a:pt x="9634879" y="1770293"/>
                  <a:pt x="9669059" y="1769648"/>
                </a:cubicBezTo>
                <a:cubicBezTo>
                  <a:pt x="9718074" y="1769003"/>
                  <a:pt x="9749352" y="1766423"/>
                  <a:pt x="9762896" y="1761909"/>
                </a:cubicBezTo>
                <a:cubicBezTo>
                  <a:pt x="9780954" y="1756749"/>
                  <a:pt x="9796109" y="1745302"/>
                  <a:pt x="9808363" y="1727567"/>
                </a:cubicBezTo>
                <a:cubicBezTo>
                  <a:pt x="9820617" y="1709831"/>
                  <a:pt x="9826743" y="1690645"/>
                  <a:pt x="9826743" y="1670007"/>
                </a:cubicBezTo>
                <a:cubicBezTo>
                  <a:pt x="9826743" y="1617769"/>
                  <a:pt x="9797400" y="1583588"/>
                  <a:pt x="9738711" y="1567465"/>
                </a:cubicBezTo>
                <a:cubicBezTo>
                  <a:pt x="9690987" y="1554566"/>
                  <a:pt x="9617466" y="1548117"/>
                  <a:pt x="9518148" y="1548117"/>
                </a:cubicBezTo>
                <a:cubicBezTo>
                  <a:pt x="9393678" y="1548117"/>
                  <a:pt x="9305646" y="1557952"/>
                  <a:pt x="9254052" y="1577622"/>
                </a:cubicBezTo>
                <a:cubicBezTo>
                  <a:pt x="9202459" y="1597292"/>
                  <a:pt x="9176661" y="1630989"/>
                  <a:pt x="9176661" y="1678714"/>
                </a:cubicBezTo>
                <a:cubicBezTo>
                  <a:pt x="9176661" y="1692257"/>
                  <a:pt x="9180854" y="1707090"/>
                  <a:pt x="9189237" y="1723213"/>
                </a:cubicBezTo>
                <a:cubicBezTo>
                  <a:pt x="9201491" y="1746431"/>
                  <a:pt x="9207618" y="1763844"/>
                  <a:pt x="9207618" y="1775452"/>
                </a:cubicBezTo>
                <a:cubicBezTo>
                  <a:pt x="9207618" y="1797379"/>
                  <a:pt x="9183433" y="1838332"/>
                  <a:pt x="9135064" y="1898310"/>
                </a:cubicBezTo>
                <a:cubicBezTo>
                  <a:pt x="9093144" y="1949903"/>
                  <a:pt x="9065251" y="1982149"/>
                  <a:pt x="9051385" y="1995048"/>
                </a:cubicBezTo>
                <a:cubicBezTo>
                  <a:pt x="9037520" y="2007946"/>
                  <a:pt x="9023170" y="2014396"/>
                  <a:pt x="9008337" y="2014396"/>
                </a:cubicBezTo>
                <a:cubicBezTo>
                  <a:pt x="8983830" y="2014396"/>
                  <a:pt x="8971576" y="1987309"/>
                  <a:pt x="8971576" y="1933135"/>
                </a:cubicBezTo>
                <a:cubicBezTo>
                  <a:pt x="8971576" y="1900245"/>
                  <a:pt x="8975929" y="1866709"/>
                  <a:pt x="8984636" y="1832528"/>
                </a:cubicBezTo>
                <a:cubicBezTo>
                  <a:pt x="8993342" y="1798347"/>
                  <a:pt x="9002855" y="1776742"/>
                  <a:pt x="9013174" y="1767713"/>
                </a:cubicBezTo>
                <a:cubicBezTo>
                  <a:pt x="9041550" y="1745141"/>
                  <a:pt x="9059124" y="1728534"/>
                  <a:pt x="9065896" y="1717893"/>
                </a:cubicBezTo>
                <a:cubicBezTo>
                  <a:pt x="9072668" y="1707252"/>
                  <a:pt x="9076054" y="1692257"/>
                  <a:pt x="9076054" y="1672909"/>
                </a:cubicBezTo>
                <a:cubicBezTo>
                  <a:pt x="9076054" y="1626475"/>
                  <a:pt x="9054126" y="1594229"/>
                  <a:pt x="9010272" y="1576171"/>
                </a:cubicBezTo>
                <a:cubicBezTo>
                  <a:pt x="8961258" y="1556823"/>
                  <a:pt x="8886124" y="1547150"/>
                  <a:pt x="8784871" y="1547150"/>
                </a:cubicBezTo>
                <a:close/>
                <a:moveTo>
                  <a:pt x="7095449" y="1547150"/>
                </a:moveTo>
                <a:cubicBezTo>
                  <a:pt x="7005160" y="1547150"/>
                  <a:pt x="6941958" y="1549729"/>
                  <a:pt x="6905842" y="1554889"/>
                </a:cubicBezTo>
                <a:cubicBezTo>
                  <a:pt x="6799430" y="1571012"/>
                  <a:pt x="6746224" y="1610030"/>
                  <a:pt x="6746224" y="1671942"/>
                </a:cubicBezTo>
                <a:cubicBezTo>
                  <a:pt x="6746224" y="1691290"/>
                  <a:pt x="6751867" y="1707735"/>
                  <a:pt x="6763153" y="1721279"/>
                </a:cubicBezTo>
                <a:cubicBezTo>
                  <a:pt x="6774440" y="1734822"/>
                  <a:pt x="6794593" y="1748688"/>
                  <a:pt x="6823615" y="1762876"/>
                </a:cubicBezTo>
                <a:cubicBezTo>
                  <a:pt x="6848767" y="1775129"/>
                  <a:pt x="6866825" y="1788028"/>
                  <a:pt x="6877788" y="1801571"/>
                </a:cubicBezTo>
                <a:cubicBezTo>
                  <a:pt x="6888752" y="1815115"/>
                  <a:pt x="6897781" y="1835752"/>
                  <a:pt x="6904875" y="1863484"/>
                </a:cubicBezTo>
                <a:cubicBezTo>
                  <a:pt x="6924222" y="1939585"/>
                  <a:pt x="6933896" y="2060830"/>
                  <a:pt x="6933896" y="2227220"/>
                </a:cubicBezTo>
                <a:cubicBezTo>
                  <a:pt x="6933896" y="2383291"/>
                  <a:pt x="6928415" y="2502924"/>
                  <a:pt x="6917451" y="2586119"/>
                </a:cubicBezTo>
                <a:cubicBezTo>
                  <a:pt x="6911002" y="2631908"/>
                  <a:pt x="6892621" y="2663832"/>
                  <a:pt x="6862310" y="2681890"/>
                </a:cubicBezTo>
                <a:cubicBezTo>
                  <a:pt x="6830709" y="2700592"/>
                  <a:pt x="6810394" y="2715426"/>
                  <a:pt x="6801365" y="2726389"/>
                </a:cubicBezTo>
                <a:cubicBezTo>
                  <a:pt x="6792336" y="2737353"/>
                  <a:pt x="6787821" y="2753798"/>
                  <a:pt x="6787821" y="2775726"/>
                </a:cubicBezTo>
                <a:cubicBezTo>
                  <a:pt x="6787821" y="2817646"/>
                  <a:pt x="6811845" y="2850053"/>
                  <a:pt x="6859891" y="2872948"/>
                </a:cubicBezTo>
                <a:cubicBezTo>
                  <a:pt x="6907938" y="2895842"/>
                  <a:pt x="6975494" y="2907290"/>
                  <a:pt x="7062558" y="2907290"/>
                </a:cubicBezTo>
                <a:cubicBezTo>
                  <a:pt x="7255389" y="2907290"/>
                  <a:pt x="7351806" y="2862468"/>
                  <a:pt x="7351806" y="2772824"/>
                </a:cubicBezTo>
                <a:cubicBezTo>
                  <a:pt x="7351806" y="2738643"/>
                  <a:pt x="7330200" y="2710911"/>
                  <a:pt x="7286991" y="2689629"/>
                </a:cubicBezTo>
                <a:cubicBezTo>
                  <a:pt x="7256035" y="2674151"/>
                  <a:pt x="7235558" y="2649966"/>
                  <a:pt x="7225562" y="2617075"/>
                </a:cubicBezTo>
                <a:cubicBezTo>
                  <a:pt x="7215566" y="2584184"/>
                  <a:pt x="7210568" y="2522916"/>
                  <a:pt x="7210568" y="2433272"/>
                </a:cubicBezTo>
                <a:cubicBezTo>
                  <a:pt x="7210568" y="2324280"/>
                  <a:pt x="7230237" y="2269785"/>
                  <a:pt x="7269578" y="2269785"/>
                </a:cubicBezTo>
                <a:cubicBezTo>
                  <a:pt x="7296019" y="2269785"/>
                  <a:pt x="7329233" y="2287842"/>
                  <a:pt x="7369218" y="2323958"/>
                </a:cubicBezTo>
                <a:lnTo>
                  <a:pt x="7942876" y="2837638"/>
                </a:lnTo>
                <a:cubicBezTo>
                  <a:pt x="7976412" y="2867950"/>
                  <a:pt x="8000436" y="2887297"/>
                  <a:pt x="8014946" y="2895681"/>
                </a:cubicBezTo>
                <a:cubicBezTo>
                  <a:pt x="8029457" y="2904065"/>
                  <a:pt x="8046709" y="2908257"/>
                  <a:pt x="8066701" y="2908257"/>
                </a:cubicBezTo>
                <a:cubicBezTo>
                  <a:pt x="8112491" y="2908257"/>
                  <a:pt x="8144092" y="2876978"/>
                  <a:pt x="8161505" y="2814421"/>
                </a:cubicBezTo>
                <a:cubicBezTo>
                  <a:pt x="8175693" y="2764117"/>
                  <a:pt x="8182465" y="2682212"/>
                  <a:pt x="8181820" y="2568706"/>
                </a:cubicBezTo>
                <a:cubicBezTo>
                  <a:pt x="8181175" y="2484866"/>
                  <a:pt x="8180853" y="2418762"/>
                  <a:pt x="8180853" y="2370393"/>
                </a:cubicBezTo>
                <a:lnTo>
                  <a:pt x="8180853" y="2055026"/>
                </a:lnTo>
                <a:cubicBezTo>
                  <a:pt x="8181497" y="1936360"/>
                  <a:pt x="8190526" y="1855745"/>
                  <a:pt x="8207939" y="1813180"/>
                </a:cubicBezTo>
                <a:cubicBezTo>
                  <a:pt x="8213098" y="1800281"/>
                  <a:pt x="8219225" y="1790608"/>
                  <a:pt x="8226320" y="1784158"/>
                </a:cubicBezTo>
                <a:cubicBezTo>
                  <a:pt x="8233413" y="1777709"/>
                  <a:pt x="8246635" y="1770293"/>
                  <a:pt x="8265982" y="1761909"/>
                </a:cubicBezTo>
                <a:cubicBezTo>
                  <a:pt x="8314351" y="1740626"/>
                  <a:pt x="8338536" y="1709025"/>
                  <a:pt x="8338536" y="1667105"/>
                </a:cubicBezTo>
                <a:cubicBezTo>
                  <a:pt x="8338536" y="1616801"/>
                  <a:pt x="8308869" y="1582620"/>
                  <a:pt x="8249537" y="1564562"/>
                </a:cubicBezTo>
                <a:cubicBezTo>
                  <a:pt x="8212131" y="1552954"/>
                  <a:pt x="8144737" y="1547150"/>
                  <a:pt x="8047354" y="1547150"/>
                </a:cubicBezTo>
                <a:cubicBezTo>
                  <a:pt x="7971898" y="1547150"/>
                  <a:pt x="7919014" y="1550374"/>
                  <a:pt x="7888703" y="1556823"/>
                </a:cubicBezTo>
                <a:cubicBezTo>
                  <a:pt x="7814537" y="1572302"/>
                  <a:pt x="7777454" y="1607127"/>
                  <a:pt x="7777454" y="1661301"/>
                </a:cubicBezTo>
                <a:cubicBezTo>
                  <a:pt x="7777454" y="1683228"/>
                  <a:pt x="7782613" y="1701125"/>
                  <a:pt x="7792932" y="1714991"/>
                </a:cubicBezTo>
                <a:cubicBezTo>
                  <a:pt x="7803251" y="1728856"/>
                  <a:pt x="7820986" y="1741916"/>
                  <a:pt x="7846138" y="1754170"/>
                </a:cubicBezTo>
                <a:cubicBezTo>
                  <a:pt x="7877094" y="1769003"/>
                  <a:pt x="7897409" y="1791253"/>
                  <a:pt x="7907083" y="1820919"/>
                </a:cubicBezTo>
                <a:cubicBezTo>
                  <a:pt x="7916757" y="1850585"/>
                  <a:pt x="7921594" y="1906049"/>
                  <a:pt x="7921594" y="1987309"/>
                </a:cubicBezTo>
                <a:cubicBezTo>
                  <a:pt x="7921594" y="2058895"/>
                  <a:pt x="7904826" y="2094688"/>
                  <a:pt x="7871290" y="2094688"/>
                </a:cubicBezTo>
                <a:cubicBezTo>
                  <a:pt x="7851297" y="2094688"/>
                  <a:pt x="7818729" y="2075018"/>
                  <a:pt x="7773584" y="2035678"/>
                </a:cubicBezTo>
                <a:lnTo>
                  <a:pt x="7291828" y="1613899"/>
                </a:lnTo>
                <a:cubicBezTo>
                  <a:pt x="7259582" y="1585523"/>
                  <a:pt x="7231688" y="1567303"/>
                  <a:pt x="7208149" y="1559242"/>
                </a:cubicBezTo>
                <a:cubicBezTo>
                  <a:pt x="7184609" y="1551180"/>
                  <a:pt x="7147042" y="1547150"/>
                  <a:pt x="7095449" y="1547150"/>
                </a:cubicBezTo>
                <a:close/>
                <a:moveTo>
                  <a:pt x="3946767" y="1546182"/>
                </a:moveTo>
                <a:cubicBezTo>
                  <a:pt x="3869377" y="1546182"/>
                  <a:pt x="3793921" y="1553599"/>
                  <a:pt x="3720400" y="1568432"/>
                </a:cubicBezTo>
                <a:cubicBezTo>
                  <a:pt x="3593995" y="1593584"/>
                  <a:pt x="3530793" y="1638728"/>
                  <a:pt x="3530793" y="1703866"/>
                </a:cubicBezTo>
                <a:cubicBezTo>
                  <a:pt x="3530793" y="1730952"/>
                  <a:pt x="3544981" y="1751267"/>
                  <a:pt x="3573358" y="1764811"/>
                </a:cubicBezTo>
                <a:cubicBezTo>
                  <a:pt x="3615922" y="1786093"/>
                  <a:pt x="3642203" y="1805602"/>
                  <a:pt x="3652199" y="1823337"/>
                </a:cubicBezTo>
                <a:cubicBezTo>
                  <a:pt x="3662196" y="1841073"/>
                  <a:pt x="3666871" y="1877672"/>
                  <a:pt x="3666227" y="1933135"/>
                </a:cubicBezTo>
                <a:cubicBezTo>
                  <a:pt x="3666227" y="1955063"/>
                  <a:pt x="3667516" y="2043417"/>
                  <a:pt x="3670096" y="2198198"/>
                </a:cubicBezTo>
                <a:cubicBezTo>
                  <a:pt x="3670741" y="2229155"/>
                  <a:pt x="3671063" y="2255919"/>
                  <a:pt x="3671063" y="2278491"/>
                </a:cubicBezTo>
                <a:cubicBezTo>
                  <a:pt x="3671063" y="2400381"/>
                  <a:pt x="3666227" y="2499054"/>
                  <a:pt x="3656552" y="2574510"/>
                </a:cubicBezTo>
                <a:cubicBezTo>
                  <a:pt x="3652683" y="2608046"/>
                  <a:pt x="3647040" y="2631908"/>
                  <a:pt x="3639623" y="2646097"/>
                </a:cubicBezTo>
                <a:cubicBezTo>
                  <a:pt x="3632207" y="2660285"/>
                  <a:pt x="3619470" y="2671893"/>
                  <a:pt x="3601411" y="2680922"/>
                </a:cubicBezTo>
                <a:cubicBezTo>
                  <a:pt x="3566586" y="2698980"/>
                  <a:pt x="3544013" y="2713813"/>
                  <a:pt x="3533695" y="2725422"/>
                </a:cubicBezTo>
                <a:cubicBezTo>
                  <a:pt x="3523376" y="2737031"/>
                  <a:pt x="3518217" y="2753476"/>
                  <a:pt x="3518217" y="2774758"/>
                </a:cubicBezTo>
                <a:cubicBezTo>
                  <a:pt x="3518217" y="2796041"/>
                  <a:pt x="3526440" y="2815550"/>
                  <a:pt x="3542885" y="2833285"/>
                </a:cubicBezTo>
                <a:cubicBezTo>
                  <a:pt x="3559330" y="2851020"/>
                  <a:pt x="3582064" y="2864725"/>
                  <a:pt x="3611085" y="2874399"/>
                </a:cubicBezTo>
                <a:cubicBezTo>
                  <a:pt x="3678158" y="2896326"/>
                  <a:pt x="3764577" y="2907290"/>
                  <a:pt x="3870344" y="2907290"/>
                </a:cubicBezTo>
                <a:cubicBezTo>
                  <a:pt x="3986430" y="2907290"/>
                  <a:pt x="4075752" y="2895359"/>
                  <a:pt x="4138309" y="2871497"/>
                </a:cubicBezTo>
                <a:cubicBezTo>
                  <a:pt x="4200867" y="2847635"/>
                  <a:pt x="4232145" y="2813131"/>
                  <a:pt x="4232145" y="2767987"/>
                </a:cubicBezTo>
                <a:cubicBezTo>
                  <a:pt x="4232145" y="2732516"/>
                  <a:pt x="4218602" y="2707042"/>
                  <a:pt x="4191516" y="2691564"/>
                </a:cubicBezTo>
                <a:cubicBezTo>
                  <a:pt x="4165074" y="2675440"/>
                  <a:pt x="4148305" y="2662220"/>
                  <a:pt x="4141212" y="2651901"/>
                </a:cubicBezTo>
                <a:cubicBezTo>
                  <a:pt x="4120574" y="2619655"/>
                  <a:pt x="4110255" y="2566771"/>
                  <a:pt x="4110255" y="2493250"/>
                </a:cubicBezTo>
                <a:cubicBezTo>
                  <a:pt x="4110255" y="2448106"/>
                  <a:pt x="4112190" y="2410055"/>
                  <a:pt x="4116060" y="2379099"/>
                </a:cubicBezTo>
                <a:cubicBezTo>
                  <a:pt x="4119284" y="2353947"/>
                  <a:pt x="4127346" y="2338791"/>
                  <a:pt x="4140244" y="2333632"/>
                </a:cubicBezTo>
                <a:cubicBezTo>
                  <a:pt x="4171845" y="2320733"/>
                  <a:pt x="4245366" y="2314284"/>
                  <a:pt x="4360807" y="2314284"/>
                </a:cubicBezTo>
                <a:cubicBezTo>
                  <a:pt x="4411111" y="2314284"/>
                  <a:pt x="4442229" y="2319121"/>
                  <a:pt x="4454160" y="2328795"/>
                </a:cubicBezTo>
                <a:cubicBezTo>
                  <a:pt x="4466091" y="2338469"/>
                  <a:pt x="4472056" y="2363621"/>
                  <a:pt x="4472056" y="2404251"/>
                </a:cubicBezTo>
                <a:cubicBezTo>
                  <a:pt x="4472056" y="2482931"/>
                  <a:pt x="4466252" y="2549358"/>
                  <a:pt x="4454643" y="2603532"/>
                </a:cubicBezTo>
                <a:cubicBezTo>
                  <a:pt x="4448194" y="2631263"/>
                  <a:pt x="4441584" y="2650288"/>
                  <a:pt x="4434812" y="2660607"/>
                </a:cubicBezTo>
                <a:cubicBezTo>
                  <a:pt x="4428040" y="2670926"/>
                  <a:pt x="4415304" y="2681245"/>
                  <a:pt x="4396600" y="2691564"/>
                </a:cubicBezTo>
                <a:cubicBezTo>
                  <a:pt x="4358550" y="2712201"/>
                  <a:pt x="4339525" y="2740900"/>
                  <a:pt x="4339525" y="2777661"/>
                </a:cubicBezTo>
                <a:cubicBezTo>
                  <a:pt x="4339525" y="2820870"/>
                  <a:pt x="4364354" y="2852794"/>
                  <a:pt x="4414013" y="2873432"/>
                </a:cubicBezTo>
                <a:cubicBezTo>
                  <a:pt x="4468831" y="2896004"/>
                  <a:pt x="4553639" y="2907290"/>
                  <a:pt x="4668435" y="2907290"/>
                </a:cubicBezTo>
                <a:cubicBezTo>
                  <a:pt x="4799354" y="2907290"/>
                  <a:pt x="4893996" y="2896165"/>
                  <a:pt x="4952362" y="2873915"/>
                </a:cubicBezTo>
                <a:cubicBezTo>
                  <a:pt x="5010727" y="2851665"/>
                  <a:pt x="5039910" y="2816033"/>
                  <a:pt x="5039910" y="2767019"/>
                </a:cubicBezTo>
                <a:cubicBezTo>
                  <a:pt x="5039910" y="2739288"/>
                  <a:pt x="5027656" y="2718650"/>
                  <a:pt x="5003149" y="2705107"/>
                </a:cubicBezTo>
                <a:cubicBezTo>
                  <a:pt x="4968968" y="2685759"/>
                  <a:pt x="4948653" y="2672861"/>
                  <a:pt x="4942204" y="2666412"/>
                </a:cubicBezTo>
                <a:cubicBezTo>
                  <a:pt x="4935755" y="2659962"/>
                  <a:pt x="4929950" y="2647064"/>
                  <a:pt x="4924792" y="2627716"/>
                </a:cubicBezTo>
                <a:cubicBezTo>
                  <a:pt x="4915118" y="2592246"/>
                  <a:pt x="4910280" y="2509051"/>
                  <a:pt x="4910280" y="2378131"/>
                </a:cubicBezTo>
                <a:cubicBezTo>
                  <a:pt x="4910280" y="2303320"/>
                  <a:pt x="4912215" y="2202390"/>
                  <a:pt x="4916084" y="2075341"/>
                </a:cubicBezTo>
                <a:cubicBezTo>
                  <a:pt x="4919954" y="1948291"/>
                  <a:pt x="4923179" y="1876705"/>
                  <a:pt x="4925758" y="1860582"/>
                </a:cubicBezTo>
                <a:cubicBezTo>
                  <a:pt x="4930273" y="1831560"/>
                  <a:pt x="4936400" y="1811729"/>
                  <a:pt x="4944139" y="1801088"/>
                </a:cubicBezTo>
                <a:cubicBezTo>
                  <a:pt x="4951878" y="1790446"/>
                  <a:pt x="4968323" y="1779322"/>
                  <a:pt x="4993475" y="1767713"/>
                </a:cubicBezTo>
                <a:cubicBezTo>
                  <a:pt x="5033460" y="1748365"/>
                  <a:pt x="5053453" y="1719344"/>
                  <a:pt x="5053453" y="1680648"/>
                </a:cubicBezTo>
                <a:cubicBezTo>
                  <a:pt x="5053453" y="1634859"/>
                  <a:pt x="5025238" y="1601162"/>
                  <a:pt x="4968807" y="1579557"/>
                </a:cubicBezTo>
                <a:cubicBezTo>
                  <a:pt x="4912376" y="1557952"/>
                  <a:pt x="4824829" y="1547150"/>
                  <a:pt x="4706163" y="1547150"/>
                </a:cubicBezTo>
                <a:cubicBezTo>
                  <a:pt x="4604910" y="1547150"/>
                  <a:pt x="4520748" y="1555211"/>
                  <a:pt x="4453676" y="1571334"/>
                </a:cubicBezTo>
                <a:cubicBezTo>
                  <a:pt x="4421430" y="1579073"/>
                  <a:pt x="4395310" y="1593745"/>
                  <a:pt x="4375318" y="1615350"/>
                </a:cubicBezTo>
                <a:cubicBezTo>
                  <a:pt x="4355326" y="1636955"/>
                  <a:pt x="4345329" y="1660978"/>
                  <a:pt x="4345329" y="1687420"/>
                </a:cubicBezTo>
                <a:cubicBezTo>
                  <a:pt x="4345329" y="1706123"/>
                  <a:pt x="4349843" y="1721117"/>
                  <a:pt x="4358872" y="1732404"/>
                </a:cubicBezTo>
                <a:cubicBezTo>
                  <a:pt x="4367901" y="1743690"/>
                  <a:pt x="4386604" y="1757394"/>
                  <a:pt x="4414981" y="1773517"/>
                </a:cubicBezTo>
                <a:cubicBezTo>
                  <a:pt x="4437553" y="1785771"/>
                  <a:pt x="4452709" y="1808665"/>
                  <a:pt x="4460448" y="1842201"/>
                </a:cubicBezTo>
                <a:cubicBezTo>
                  <a:pt x="4468187" y="1875737"/>
                  <a:pt x="4472056" y="1935070"/>
                  <a:pt x="4472056" y="2020200"/>
                </a:cubicBezTo>
                <a:cubicBezTo>
                  <a:pt x="4472056" y="2048576"/>
                  <a:pt x="4463995" y="2066312"/>
                  <a:pt x="4447872" y="2073406"/>
                </a:cubicBezTo>
                <a:cubicBezTo>
                  <a:pt x="4431749" y="2080500"/>
                  <a:pt x="4390474" y="2084047"/>
                  <a:pt x="4324047" y="2084047"/>
                </a:cubicBezTo>
                <a:cubicBezTo>
                  <a:pt x="4251170" y="2084047"/>
                  <a:pt x="4204897" y="2083402"/>
                  <a:pt x="4185227" y="2082112"/>
                </a:cubicBezTo>
                <a:cubicBezTo>
                  <a:pt x="4165557" y="2080823"/>
                  <a:pt x="4150885" y="2076953"/>
                  <a:pt x="4141212" y="2070504"/>
                </a:cubicBezTo>
                <a:cubicBezTo>
                  <a:pt x="4124443" y="2060185"/>
                  <a:pt x="4116060" y="2032453"/>
                  <a:pt x="4116060" y="1987309"/>
                </a:cubicBezTo>
                <a:cubicBezTo>
                  <a:pt x="4116060" y="1910563"/>
                  <a:pt x="4119446" y="1859614"/>
                  <a:pt x="4126217" y="1834462"/>
                </a:cubicBezTo>
                <a:cubicBezTo>
                  <a:pt x="4132989" y="1809310"/>
                  <a:pt x="4148951" y="1788995"/>
                  <a:pt x="4174103" y="1773517"/>
                </a:cubicBezTo>
                <a:cubicBezTo>
                  <a:pt x="4203124" y="1756104"/>
                  <a:pt x="4222794" y="1740304"/>
                  <a:pt x="4233113" y="1726115"/>
                </a:cubicBezTo>
                <a:cubicBezTo>
                  <a:pt x="4243431" y="1711927"/>
                  <a:pt x="4248591" y="1693547"/>
                  <a:pt x="4248591" y="1670975"/>
                </a:cubicBezTo>
                <a:cubicBezTo>
                  <a:pt x="4248591" y="1587780"/>
                  <a:pt x="4147983" y="1546182"/>
                  <a:pt x="3946767" y="1546182"/>
                </a:cubicBezTo>
                <a:close/>
                <a:moveTo>
                  <a:pt x="3264242" y="1537476"/>
                </a:moveTo>
                <a:cubicBezTo>
                  <a:pt x="3249408" y="1537476"/>
                  <a:pt x="3232318" y="1540055"/>
                  <a:pt x="3212970" y="1545215"/>
                </a:cubicBezTo>
                <a:cubicBezTo>
                  <a:pt x="3167826" y="1558113"/>
                  <a:pt x="3117844" y="1565530"/>
                  <a:pt x="3063026" y="1567465"/>
                </a:cubicBezTo>
                <a:lnTo>
                  <a:pt x="2553215" y="1567465"/>
                </a:lnTo>
                <a:cubicBezTo>
                  <a:pt x="2524194" y="1567465"/>
                  <a:pt x="2498558" y="1566175"/>
                  <a:pt x="2476308" y="1563595"/>
                </a:cubicBezTo>
                <a:cubicBezTo>
                  <a:pt x="2454058" y="1561015"/>
                  <a:pt x="2425521" y="1556179"/>
                  <a:pt x="2390695" y="1549084"/>
                </a:cubicBezTo>
                <a:cubicBezTo>
                  <a:pt x="2373927" y="1545215"/>
                  <a:pt x="2359094" y="1543280"/>
                  <a:pt x="2346195" y="1543280"/>
                </a:cubicBezTo>
                <a:cubicBezTo>
                  <a:pt x="2298471" y="1543280"/>
                  <a:pt x="2250102" y="1576171"/>
                  <a:pt x="2201088" y="1641953"/>
                </a:cubicBezTo>
                <a:cubicBezTo>
                  <a:pt x="2170777" y="1682583"/>
                  <a:pt x="2146592" y="1726922"/>
                  <a:pt x="2128534" y="1774968"/>
                </a:cubicBezTo>
                <a:cubicBezTo>
                  <a:pt x="2110477" y="1823015"/>
                  <a:pt x="2101448" y="1867031"/>
                  <a:pt x="2101448" y="1907016"/>
                </a:cubicBezTo>
                <a:cubicBezTo>
                  <a:pt x="2101448" y="1947646"/>
                  <a:pt x="2112734" y="1981021"/>
                  <a:pt x="2135306" y="2007140"/>
                </a:cubicBezTo>
                <a:cubicBezTo>
                  <a:pt x="2157878" y="2033260"/>
                  <a:pt x="2186577" y="2046319"/>
                  <a:pt x="2221403" y="2046319"/>
                </a:cubicBezTo>
                <a:cubicBezTo>
                  <a:pt x="2252359" y="2046319"/>
                  <a:pt x="2284283" y="2033743"/>
                  <a:pt x="2317174" y="2008591"/>
                </a:cubicBezTo>
                <a:cubicBezTo>
                  <a:pt x="2344906" y="1987309"/>
                  <a:pt x="2380376" y="1943777"/>
                  <a:pt x="2423586" y="1877995"/>
                </a:cubicBezTo>
                <a:cubicBezTo>
                  <a:pt x="2447448" y="1841879"/>
                  <a:pt x="2471955" y="1823821"/>
                  <a:pt x="2497107" y="1823821"/>
                </a:cubicBezTo>
                <a:cubicBezTo>
                  <a:pt x="2517745" y="1823821"/>
                  <a:pt x="2532578" y="1836075"/>
                  <a:pt x="2541607" y="1860582"/>
                </a:cubicBezTo>
                <a:cubicBezTo>
                  <a:pt x="2550636" y="1885089"/>
                  <a:pt x="2555150" y="1926364"/>
                  <a:pt x="2555150" y="1984407"/>
                </a:cubicBezTo>
                <a:cubicBezTo>
                  <a:pt x="2555150" y="2066957"/>
                  <a:pt x="2552893" y="2164501"/>
                  <a:pt x="2548378" y="2277040"/>
                </a:cubicBezTo>
                <a:cubicBezTo>
                  <a:pt x="2543864" y="2389579"/>
                  <a:pt x="2539027" y="2471000"/>
                  <a:pt x="2533868" y="2521304"/>
                </a:cubicBezTo>
                <a:cubicBezTo>
                  <a:pt x="2528063" y="2578057"/>
                  <a:pt x="2520486" y="2616430"/>
                  <a:pt x="2511134" y="2636423"/>
                </a:cubicBezTo>
                <a:cubicBezTo>
                  <a:pt x="2501783" y="2656415"/>
                  <a:pt x="2484854" y="2669959"/>
                  <a:pt x="2460346" y="2677053"/>
                </a:cubicBezTo>
                <a:cubicBezTo>
                  <a:pt x="2420362" y="2689306"/>
                  <a:pt x="2397467" y="2697045"/>
                  <a:pt x="2391662" y="2700270"/>
                </a:cubicBezTo>
                <a:cubicBezTo>
                  <a:pt x="2368445" y="2715103"/>
                  <a:pt x="2356837" y="2735741"/>
                  <a:pt x="2356837" y="2762182"/>
                </a:cubicBezTo>
                <a:cubicBezTo>
                  <a:pt x="2356837" y="2811196"/>
                  <a:pt x="2389405" y="2846667"/>
                  <a:pt x="2454542" y="2868595"/>
                </a:cubicBezTo>
                <a:cubicBezTo>
                  <a:pt x="2531933" y="2895036"/>
                  <a:pt x="2650599" y="2908257"/>
                  <a:pt x="2810539" y="2908257"/>
                </a:cubicBezTo>
                <a:cubicBezTo>
                  <a:pt x="2940813" y="2908257"/>
                  <a:pt x="3037390" y="2896971"/>
                  <a:pt x="3100270" y="2874399"/>
                </a:cubicBezTo>
                <a:cubicBezTo>
                  <a:pt x="3163150" y="2851827"/>
                  <a:pt x="3194590" y="2817323"/>
                  <a:pt x="3194590" y="2770889"/>
                </a:cubicBezTo>
                <a:cubicBezTo>
                  <a:pt x="3194590" y="2747672"/>
                  <a:pt x="3188302" y="2729453"/>
                  <a:pt x="3175726" y="2716232"/>
                </a:cubicBezTo>
                <a:cubicBezTo>
                  <a:pt x="3163150" y="2703011"/>
                  <a:pt x="3139449" y="2688984"/>
                  <a:pt x="3104623" y="2674151"/>
                </a:cubicBezTo>
                <a:cubicBezTo>
                  <a:pt x="3072377" y="2660607"/>
                  <a:pt x="3050450" y="2641260"/>
                  <a:pt x="3038841" y="2616108"/>
                </a:cubicBezTo>
                <a:cubicBezTo>
                  <a:pt x="3027232" y="2590956"/>
                  <a:pt x="3021428" y="2550648"/>
                  <a:pt x="3021428" y="2495185"/>
                </a:cubicBezTo>
                <a:lnTo>
                  <a:pt x="3021428" y="1953450"/>
                </a:lnTo>
                <a:cubicBezTo>
                  <a:pt x="3021428" y="1907661"/>
                  <a:pt x="3026588" y="1874770"/>
                  <a:pt x="3036907" y="1854777"/>
                </a:cubicBezTo>
                <a:cubicBezTo>
                  <a:pt x="3047225" y="1834785"/>
                  <a:pt x="3064316" y="1824788"/>
                  <a:pt x="3088178" y="1824788"/>
                </a:cubicBezTo>
                <a:cubicBezTo>
                  <a:pt x="3105591" y="1824788"/>
                  <a:pt x="3120424" y="1830915"/>
                  <a:pt x="3132677" y="1843169"/>
                </a:cubicBezTo>
                <a:cubicBezTo>
                  <a:pt x="3144931" y="1855422"/>
                  <a:pt x="3161699" y="1881542"/>
                  <a:pt x="3182982" y="1921527"/>
                </a:cubicBezTo>
                <a:cubicBezTo>
                  <a:pt x="3207489" y="1965381"/>
                  <a:pt x="3232318" y="1996822"/>
                  <a:pt x="3257470" y="2015847"/>
                </a:cubicBezTo>
                <a:cubicBezTo>
                  <a:pt x="3282622" y="2034872"/>
                  <a:pt x="3312288" y="2044385"/>
                  <a:pt x="3346469" y="2044385"/>
                </a:cubicBezTo>
                <a:cubicBezTo>
                  <a:pt x="3382585" y="2044385"/>
                  <a:pt x="3413541" y="2034711"/>
                  <a:pt x="3439338" y="2015363"/>
                </a:cubicBezTo>
                <a:cubicBezTo>
                  <a:pt x="3473519" y="1989566"/>
                  <a:pt x="3490609" y="1948614"/>
                  <a:pt x="3490609" y="1892505"/>
                </a:cubicBezTo>
                <a:cubicBezTo>
                  <a:pt x="3490609" y="1810600"/>
                  <a:pt x="3465941" y="1730952"/>
                  <a:pt x="3416604" y="1653562"/>
                </a:cubicBezTo>
                <a:cubicBezTo>
                  <a:pt x="3367268" y="1576171"/>
                  <a:pt x="3316480" y="1537476"/>
                  <a:pt x="3264242" y="1537476"/>
                </a:cubicBezTo>
                <a:close/>
                <a:moveTo>
                  <a:pt x="5824755" y="1534574"/>
                </a:moveTo>
                <a:cubicBezTo>
                  <a:pt x="5755749" y="1534574"/>
                  <a:pt x="5698995" y="1557146"/>
                  <a:pt x="5654495" y="1602291"/>
                </a:cubicBezTo>
                <a:cubicBezTo>
                  <a:pt x="5633213" y="1622928"/>
                  <a:pt x="5619508" y="1644049"/>
                  <a:pt x="5613381" y="1665654"/>
                </a:cubicBezTo>
                <a:cubicBezTo>
                  <a:pt x="5607255" y="1687259"/>
                  <a:pt x="5603870" y="1725793"/>
                  <a:pt x="5603224" y="1781256"/>
                </a:cubicBezTo>
                <a:cubicBezTo>
                  <a:pt x="5602579" y="1833495"/>
                  <a:pt x="5593712" y="1886862"/>
                  <a:pt x="5576621" y="1941358"/>
                </a:cubicBezTo>
                <a:cubicBezTo>
                  <a:pt x="5559531" y="1995854"/>
                  <a:pt x="5525833" y="2077920"/>
                  <a:pt x="5475529" y="2187557"/>
                </a:cubicBezTo>
                <a:lnTo>
                  <a:pt x="5339129" y="2486478"/>
                </a:lnTo>
                <a:cubicBezTo>
                  <a:pt x="5299144" y="2574188"/>
                  <a:pt x="5268348" y="2631425"/>
                  <a:pt x="5246743" y="2658189"/>
                </a:cubicBezTo>
                <a:cubicBezTo>
                  <a:pt x="5225139" y="2684953"/>
                  <a:pt x="5193376" y="2705752"/>
                  <a:pt x="5151456" y="2720585"/>
                </a:cubicBezTo>
                <a:cubicBezTo>
                  <a:pt x="5125659" y="2729614"/>
                  <a:pt x="5107763" y="2739610"/>
                  <a:pt x="5097767" y="2750574"/>
                </a:cubicBezTo>
                <a:cubicBezTo>
                  <a:pt x="5087771" y="2761538"/>
                  <a:pt x="5082772" y="2777016"/>
                  <a:pt x="5082772" y="2797008"/>
                </a:cubicBezTo>
                <a:cubicBezTo>
                  <a:pt x="5082772" y="2842798"/>
                  <a:pt x="5105344" y="2872464"/>
                  <a:pt x="5150489" y="2886007"/>
                </a:cubicBezTo>
                <a:cubicBezTo>
                  <a:pt x="5199503" y="2900196"/>
                  <a:pt x="5276249" y="2907290"/>
                  <a:pt x="5380726" y="2907290"/>
                </a:cubicBezTo>
                <a:cubicBezTo>
                  <a:pt x="5564529" y="2907290"/>
                  <a:pt x="5656431" y="2868917"/>
                  <a:pt x="5656431" y="2792171"/>
                </a:cubicBezTo>
                <a:cubicBezTo>
                  <a:pt x="5656431" y="2757346"/>
                  <a:pt x="5636760" y="2734128"/>
                  <a:pt x="5597420" y="2722520"/>
                </a:cubicBezTo>
                <a:cubicBezTo>
                  <a:pt x="5567109" y="2712846"/>
                  <a:pt x="5549212" y="2705913"/>
                  <a:pt x="5543730" y="2701721"/>
                </a:cubicBezTo>
                <a:cubicBezTo>
                  <a:pt x="5538249" y="2697529"/>
                  <a:pt x="5535508" y="2688339"/>
                  <a:pt x="5535508" y="2674151"/>
                </a:cubicBezTo>
                <a:cubicBezTo>
                  <a:pt x="5535508" y="2658672"/>
                  <a:pt x="5539377" y="2642549"/>
                  <a:pt x="5547116" y="2625781"/>
                </a:cubicBezTo>
                <a:cubicBezTo>
                  <a:pt x="5554855" y="2609013"/>
                  <a:pt x="5563884" y="2597405"/>
                  <a:pt x="5574202" y="2590956"/>
                </a:cubicBezTo>
                <a:cubicBezTo>
                  <a:pt x="5590971" y="2580637"/>
                  <a:pt x="5642242" y="2575478"/>
                  <a:pt x="5728016" y="2575478"/>
                </a:cubicBezTo>
                <a:cubicBezTo>
                  <a:pt x="5829914" y="2575478"/>
                  <a:pt x="5908917" y="2579347"/>
                  <a:pt x="5965025" y="2587086"/>
                </a:cubicBezTo>
                <a:cubicBezTo>
                  <a:pt x="6017264" y="2594825"/>
                  <a:pt x="6043383" y="2620300"/>
                  <a:pt x="6043383" y="2663509"/>
                </a:cubicBezTo>
                <a:cubicBezTo>
                  <a:pt x="6043383" y="2688016"/>
                  <a:pt x="6028228" y="2705429"/>
                  <a:pt x="5997916" y="2715748"/>
                </a:cubicBezTo>
                <a:cubicBezTo>
                  <a:pt x="5970830" y="2724777"/>
                  <a:pt x="5952288" y="2734612"/>
                  <a:pt x="5942292" y="2745253"/>
                </a:cubicBezTo>
                <a:cubicBezTo>
                  <a:pt x="5932296" y="2755894"/>
                  <a:pt x="5927297" y="2770889"/>
                  <a:pt x="5927297" y="2790237"/>
                </a:cubicBezTo>
                <a:cubicBezTo>
                  <a:pt x="5927297" y="2815389"/>
                  <a:pt x="5936810" y="2836832"/>
                  <a:pt x="5955836" y="2854568"/>
                </a:cubicBezTo>
                <a:cubicBezTo>
                  <a:pt x="5974861" y="2872303"/>
                  <a:pt x="6000496" y="2884073"/>
                  <a:pt x="6032742" y="2889877"/>
                </a:cubicBezTo>
                <a:cubicBezTo>
                  <a:pt x="6103038" y="2902130"/>
                  <a:pt x="6211063" y="2908257"/>
                  <a:pt x="6356815" y="2908257"/>
                </a:cubicBezTo>
                <a:cubicBezTo>
                  <a:pt x="6485800" y="2908257"/>
                  <a:pt x="6578668" y="2897939"/>
                  <a:pt x="6635421" y="2877301"/>
                </a:cubicBezTo>
                <a:cubicBezTo>
                  <a:pt x="6692174" y="2856664"/>
                  <a:pt x="6720551" y="2822805"/>
                  <a:pt x="6720551" y="2775726"/>
                </a:cubicBezTo>
                <a:cubicBezTo>
                  <a:pt x="6720551" y="2735741"/>
                  <a:pt x="6697334" y="2712201"/>
                  <a:pt x="6650900" y="2705107"/>
                </a:cubicBezTo>
                <a:cubicBezTo>
                  <a:pt x="6627038" y="2701237"/>
                  <a:pt x="6609302" y="2693659"/>
                  <a:pt x="6597693" y="2682373"/>
                </a:cubicBezTo>
                <a:cubicBezTo>
                  <a:pt x="6586085" y="2671087"/>
                  <a:pt x="6571574" y="2647386"/>
                  <a:pt x="6554161" y="2611271"/>
                </a:cubicBezTo>
                <a:lnTo>
                  <a:pt x="6371326" y="2219481"/>
                </a:lnTo>
                <a:cubicBezTo>
                  <a:pt x="6213965" y="1883477"/>
                  <a:pt x="6094010" y="1680648"/>
                  <a:pt x="6011459" y="1610997"/>
                </a:cubicBezTo>
                <a:cubicBezTo>
                  <a:pt x="5952127" y="1560048"/>
                  <a:pt x="5889892" y="1534574"/>
                  <a:pt x="5824755" y="1534574"/>
                </a:cubicBez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0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stockphoto-1371312444-640_adpp_is">
            <a:hlinkClick r:id="" action="ppaction://media"/>
            <a:extLst>
              <a:ext uri="{FF2B5EF4-FFF2-40B4-BE49-F238E27FC236}">
                <a16:creationId xmlns:a16="http://schemas.microsoft.com/office/drawing/2014/main" xmlns="" id="{A4AAAFF9-07B3-5FB3-3EE2-6D43F032FB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656" y="-531"/>
            <a:ext cx="12178343" cy="6850318"/>
          </a:xfrm>
          <a:prstGeom prst="rect">
            <a:avLst/>
          </a:prstGeom>
        </p:spPr>
      </p:pic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57" y="4498663"/>
            <a:ext cx="964452" cy="91649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D0BAD5E8-CA7C-4417-821B-119EF11BE1C3}"/>
              </a:ext>
            </a:extLst>
          </p:cNvPr>
          <p:cNvSpPr/>
          <p:nvPr/>
        </p:nvSpPr>
        <p:spPr>
          <a:xfrm>
            <a:off x="832253" y="-30464"/>
            <a:ext cx="11346091" cy="6880527"/>
          </a:xfrm>
          <a:custGeom>
            <a:avLst/>
            <a:gdLst/>
            <a:ahLst/>
            <a:cxnLst/>
            <a:rect l="l" t="t" r="r" b="b"/>
            <a:pathLst>
              <a:path w="11101390" h="6769721">
                <a:moveTo>
                  <a:pt x="6351456" y="3630094"/>
                </a:moveTo>
                <a:lnTo>
                  <a:pt x="6264323" y="3916863"/>
                </a:lnTo>
                <a:lnTo>
                  <a:pt x="6439507" y="3916863"/>
                </a:lnTo>
                <a:close/>
                <a:moveTo>
                  <a:pt x="6864259" y="3423316"/>
                </a:moveTo>
                <a:lnTo>
                  <a:pt x="7102001" y="3423316"/>
                </a:lnTo>
                <a:lnTo>
                  <a:pt x="7088985" y="3470754"/>
                </a:lnTo>
                <a:cubicBezTo>
                  <a:pt x="7061222" y="3548950"/>
                  <a:pt x="7027453" y="3627259"/>
                  <a:pt x="6988679" y="3705661"/>
                </a:cubicBezTo>
                <a:lnTo>
                  <a:pt x="6864259" y="3930442"/>
                </a:lnTo>
                <a:close/>
                <a:moveTo>
                  <a:pt x="6220043" y="3423316"/>
                </a:moveTo>
                <a:lnTo>
                  <a:pt x="6488922" y="3423316"/>
                </a:lnTo>
                <a:lnTo>
                  <a:pt x="6747283" y="4110871"/>
                </a:lnTo>
                <a:lnTo>
                  <a:pt x="6703979" y="4177055"/>
                </a:lnTo>
                <a:lnTo>
                  <a:pt x="6671883" y="4221044"/>
                </a:lnTo>
                <a:lnTo>
                  <a:pt x="6530550" y="4221044"/>
                </a:lnTo>
                <a:lnTo>
                  <a:pt x="6490640" y="4089359"/>
                </a:lnTo>
                <a:lnTo>
                  <a:pt x="6210784" y="4089359"/>
                </a:lnTo>
                <a:lnTo>
                  <a:pt x="6171903" y="4221044"/>
                </a:lnTo>
                <a:lnTo>
                  <a:pt x="5920215" y="4221044"/>
                </a:lnTo>
                <a:close/>
                <a:moveTo>
                  <a:pt x="5087437" y="3423316"/>
                </a:moveTo>
                <a:lnTo>
                  <a:pt x="5317614" y="3423316"/>
                </a:lnTo>
                <a:lnTo>
                  <a:pt x="5617987" y="3864658"/>
                </a:lnTo>
                <a:lnTo>
                  <a:pt x="5617987" y="3423316"/>
                </a:lnTo>
                <a:lnTo>
                  <a:pt x="5850340" y="3423316"/>
                </a:lnTo>
                <a:lnTo>
                  <a:pt x="5850340" y="4221044"/>
                </a:lnTo>
                <a:lnTo>
                  <a:pt x="5617987" y="4221044"/>
                </a:lnTo>
                <a:lnTo>
                  <a:pt x="5319247" y="3783035"/>
                </a:lnTo>
                <a:lnTo>
                  <a:pt x="5319247" y="4221044"/>
                </a:lnTo>
                <a:lnTo>
                  <a:pt x="5087437" y="4221044"/>
                </a:lnTo>
                <a:close/>
                <a:moveTo>
                  <a:pt x="3848657" y="3423316"/>
                </a:moveTo>
                <a:lnTo>
                  <a:pt x="4597955" y="3423316"/>
                </a:lnTo>
                <a:lnTo>
                  <a:pt x="4597955" y="3620299"/>
                </a:lnTo>
                <a:lnTo>
                  <a:pt x="4346557" y="3620299"/>
                </a:lnTo>
                <a:lnTo>
                  <a:pt x="4346557" y="4221044"/>
                </a:lnTo>
                <a:lnTo>
                  <a:pt x="4100055" y="4221044"/>
                </a:lnTo>
                <a:lnTo>
                  <a:pt x="4100055" y="3620299"/>
                </a:lnTo>
                <a:lnTo>
                  <a:pt x="3848657" y="3620299"/>
                </a:lnTo>
                <a:close/>
                <a:moveTo>
                  <a:pt x="3104061" y="3423316"/>
                </a:moveTo>
                <a:lnTo>
                  <a:pt x="3764662" y="3423316"/>
                </a:lnTo>
                <a:lnTo>
                  <a:pt x="3764662" y="3593636"/>
                </a:lnTo>
                <a:lnTo>
                  <a:pt x="3351106" y="3593636"/>
                </a:lnTo>
                <a:lnTo>
                  <a:pt x="3351106" y="3720423"/>
                </a:lnTo>
                <a:lnTo>
                  <a:pt x="3734734" y="3720423"/>
                </a:lnTo>
                <a:lnTo>
                  <a:pt x="3734734" y="3883125"/>
                </a:lnTo>
                <a:lnTo>
                  <a:pt x="3351106" y="3883125"/>
                </a:lnTo>
                <a:lnTo>
                  <a:pt x="3351106" y="4040385"/>
                </a:lnTo>
                <a:lnTo>
                  <a:pt x="3776634" y="4040385"/>
                </a:lnTo>
                <a:lnTo>
                  <a:pt x="3776634" y="4221044"/>
                </a:lnTo>
                <a:lnTo>
                  <a:pt x="3104061" y="4221044"/>
                </a:lnTo>
                <a:close/>
                <a:moveTo>
                  <a:pt x="2676250" y="3423316"/>
                </a:moveTo>
                <a:lnTo>
                  <a:pt x="2923295" y="3423316"/>
                </a:lnTo>
                <a:lnTo>
                  <a:pt x="2923295" y="4221044"/>
                </a:lnTo>
                <a:lnTo>
                  <a:pt x="2676250" y="4221044"/>
                </a:lnTo>
                <a:close/>
                <a:moveTo>
                  <a:pt x="1721322" y="3423316"/>
                </a:moveTo>
                <a:lnTo>
                  <a:pt x="1979004" y="3423316"/>
                </a:lnTo>
                <a:lnTo>
                  <a:pt x="2158549" y="3997397"/>
                </a:lnTo>
                <a:lnTo>
                  <a:pt x="2335798" y="3423316"/>
                </a:lnTo>
                <a:lnTo>
                  <a:pt x="2585981" y="3423316"/>
                </a:lnTo>
                <a:lnTo>
                  <a:pt x="2289775" y="4221044"/>
                </a:lnTo>
                <a:lnTo>
                  <a:pt x="2022596" y="4221044"/>
                </a:lnTo>
                <a:close/>
                <a:moveTo>
                  <a:pt x="6827955" y="2342011"/>
                </a:moveTo>
                <a:lnTo>
                  <a:pt x="6896501" y="2503001"/>
                </a:lnTo>
                <a:cubicBezTo>
                  <a:pt x="6945975" y="2612100"/>
                  <a:pt x="7002404" y="2722327"/>
                  <a:pt x="7068572" y="2834133"/>
                </a:cubicBezTo>
                <a:lnTo>
                  <a:pt x="7103762" y="2889748"/>
                </a:lnTo>
                <a:lnTo>
                  <a:pt x="7005732" y="2858160"/>
                </a:lnTo>
                <a:cubicBezTo>
                  <a:pt x="6946782" y="2829501"/>
                  <a:pt x="6898987" y="2784155"/>
                  <a:pt x="6862348" y="2722122"/>
                </a:cubicBezTo>
                <a:cubicBezTo>
                  <a:pt x="6825708" y="2660088"/>
                  <a:pt x="6807388" y="2582456"/>
                  <a:pt x="6807388" y="2489224"/>
                </a:cubicBezTo>
                <a:cubicBezTo>
                  <a:pt x="6807388" y="2456666"/>
                  <a:pt x="6809656" y="2425910"/>
                  <a:pt x="6814190" y="2396956"/>
                </a:cubicBezTo>
                <a:close/>
                <a:moveTo>
                  <a:pt x="7218768" y="2262857"/>
                </a:moveTo>
                <a:cubicBezTo>
                  <a:pt x="7270644" y="2262857"/>
                  <a:pt x="7311727" y="2280179"/>
                  <a:pt x="7342019" y="2314823"/>
                </a:cubicBezTo>
                <a:cubicBezTo>
                  <a:pt x="7372310" y="2349468"/>
                  <a:pt x="7387455" y="2404337"/>
                  <a:pt x="7387455" y="2479430"/>
                </a:cubicBezTo>
                <a:cubicBezTo>
                  <a:pt x="7387455" y="2568671"/>
                  <a:pt x="7372945" y="2630523"/>
                  <a:pt x="7343923" y="2664986"/>
                </a:cubicBezTo>
                <a:cubicBezTo>
                  <a:pt x="7314902" y="2699449"/>
                  <a:pt x="7273909" y="2716680"/>
                  <a:pt x="7220944" y="2716680"/>
                </a:cubicBezTo>
                <a:cubicBezTo>
                  <a:pt x="7169431" y="2716680"/>
                  <a:pt x="7128711" y="2699086"/>
                  <a:pt x="7098782" y="2663897"/>
                </a:cubicBezTo>
                <a:cubicBezTo>
                  <a:pt x="7068854" y="2628709"/>
                  <a:pt x="7053890" y="2570847"/>
                  <a:pt x="7053890" y="2490313"/>
                </a:cubicBezTo>
                <a:cubicBezTo>
                  <a:pt x="7053890" y="2409052"/>
                  <a:pt x="7068944" y="2350828"/>
                  <a:pt x="7099054" y="2315640"/>
                </a:cubicBezTo>
                <a:cubicBezTo>
                  <a:pt x="7129164" y="2280451"/>
                  <a:pt x="7169069" y="2262857"/>
                  <a:pt x="7218768" y="2262857"/>
                </a:cubicBezTo>
                <a:close/>
                <a:moveTo>
                  <a:pt x="3361143" y="2262857"/>
                </a:moveTo>
                <a:cubicBezTo>
                  <a:pt x="3311444" y="2262857"/>
                  <a:pt x="3271539" y="2280451"/>
                  <a:pt x="3241430" y="2315640"/>
                </a:cubicBezTo>
                <a:cubicBezTo>
                  <a:pt x="3211320" y="2350828"/>
                  <a:pt x="3196265" y="2409052"/>
                  <a:pt x="3196265" y="2490313"/>
                </a:cubicBezTo>
                <a:cubicBezTo>
                  <a:pt x="3196265" y="2570847"/>
                  <a:pt x="3211229" y="2628709"/>
                  <a:pt x="3241157" y="2663897"/>
                </a:cubicBezTo>
                <a:cubicBezTo>
                  <a:pt x="3271086" y="2699086"/>
                  <a:pt x="3311806" y="2716680"/>
                  <a:pt x="3363319" y="2716680"/>
                </a:cubicBezTo>
                <a:cubicBezTo>
                  <a:pt x="3416283" y="2716680"/>
                  <a:pt x="3457276" y="2699449"/>
                  <a:pt x="3486298" y="2664986"/>
                </a:cubicBezTo>
                <a:cubicBezTo>
                  <a:pt x="3515319" y="2630523"/>
                  <a:pt x="3529830" y="2568671"/>
                  <a:pt x="3529830" y="2479430"/>
                </a:cubicBezTo>
                <a:cubicBezTo>
                  <a:pt x="3529830" y="2404337"/>
                  <a:pt x="3514684" y="2349468"/>
                  <a:pt x="3484393" y="2314823"/>
                </a:cubicBezTo>
                <a:cubicBezTo>
                  <a:pt x="3454102" y="2280179"/>
                  <a:pt x="3413019" y="2262857"/>
                  <a:pt x="3361143" y="2262857"/>
                </a:cubicBezTo>
                <a:close/>
                <a:moveTo>
                  <a:pt x="5075131" y="2251974"/>
                </a:moveTo>
                <a:lnTo>
                  <a:pt x="5075131" y="2429912"/>
                </a:lnTo>
                <a:lnTo>
                  <a:pt x="5135532" y="2429912"/>
                </a:lnTo>
                <a:cubicBezTo>
                  <a:pt x="5183055" y="2429912"/>
                  <a:pt x="5216430" y="2421659"/>
                  <a:pt x="5235656" y="2405153"/>
                </a:cubicBezTo>
                <a:cubicBezTo>
                  <a:pt x="5254883" y="2388647"/>
                  <a:pt x="5264496" y="2367515"/>
                  <a:pt x="5264496" y="2341759"/>
                </a:cubicBezTo>
                <a:cubicBezTo>
                  <a:pt x="5264496" y="2316728"/>
                  <a:pt x="5256153" y="2295506"/>
                  <a:pt x="5239465" y="2278093"/>
                </a:cubicBezTo>
                <a:cubicBezTo>
                  <a:pt x="5222778" y="2260680"/>
                  <a:pt x="5191399" y="2251974"/>
                  <a:pt x="5145327" y="2251974"/>
                </a:cubicBezTo>
                <a:close/>
                <a:moveTo>
                  <a:pt x="2383910" y="2250886"/>
                </a:moveTo>
                <a:lnTo>
                  <a:pt x="2383910" y="2413043"/>
                </a:lnTo>
                <a:lnTo>
                  <a:pt x="2487843" y="2413043"/>
                </a:lnTo>
                <a:cubicBezTo>
                  <a:pt x="2499089" y="2413043"/>
                  <a:pt x="2520855" y="2409415"/>
                  <a:pt x="2553141" y="2402160"/>
                </a:cubicBezTo>
                <a:cubicBezTo>
                  <a:pt x="2569466" y="2398895"/>
                  <a:pt x="2582798" y="2390551"/>
                  <a:pt x="2593136" y="2377129"/>
                </a:cubicBezTo>
                <a:cubicBezTo>
                  <a:pt x="2603476" y="2363706"/>
                  <a:pt x="2608645" y="2348289"/>
                  <a:pt x="2608645" y="2330876"/>
                </a:cubicBezTo>
                <a:cubicBezTo>
                  <a:pt x="2608645" y="2305119"/>
                  <a:pt x="2600483" y="2285348"/>
                  <a:pt x="2584158" y="2271563"/>
                </a:cubicBezTo>
                <a:cubicBezTo>
                  <a:pt x="2567833" y="2257778"/>
                  <a:pt x="2537179" y="2250886"/>
                  <a:pt x="2492196" y="2250886"/>
                </a:cubicBezTo>
                <a:close/>
                <a:moveTo>
                  <a:pt x="7763418" y="2089816"/>
                </a:moveTo>
                <a:lnTo>
                  <a:pt x="7763418" y="2887544"/>
                </a:lnTo>
                <a:lnTo>
                  <a:pt x="8011008" y="2887544"/>
                </a:lnTo>
                <a:lnTo>
                  <a:pt x="8011008" y="2561597"/>
                </a:lnTo>
                <a:lnTo>
                  <a:pt x="8320086" y="2561597"/>
                </a:lnTo>
                <a:lnTo>
                  <a:pt x="8320086" y="2400527"/>
                </a:lnTo>
                <a:lnTo>
                  <a:pt x="8011008" y="2400527"/>
                </a:lnTo>
                <a:lnTo>
                  <a:pt x="8011008" y="2261224"/>
                </a:lnTo>
                <a:lnTo>
                  <a:pt x="8372869" y="2261224"/>
                </a:lnTo>
                <a:lnTo>
                  <a:pt x="8372869" y="2089816"/>
                </a:lnTo>
                <a:close/>
                <a:moveTo>
                  <a:pt x="4827541" y="2089816"/>
                </a:moveTo>
                <a:lnTo>
                  <a:pt x="5237289" y="2089816"/>
                </a:lnTo>
                <a:cubicBezTo>
                  <a:pt x="5326530" y="2089816"/>
                  <a:pt x="5393370" y="2111038"/>
                  <a:pt x="5437809" y="2153482"/>
                </a:cubicBezTo>
                <a:cubicBezTo>
                  <a:pt x="5482248" y="2195926"/>
                  <a:pt x="5504468" y="2256327"/>
                  <a:pt x="5504468" y="2334685"/>
                </a:cubicBezTo>
                <a:cubicBezTo>
                  <a:pt x="5504468" y="2415220"/>
                  <a:pt x="5480253" y="2478160"/>
                  <a:pt x="5431823" y="2523506"/>
                </a:cubicBezTo>
                <a:cubicBezTo>
                  <a:pt x="5383394" y="2568852"/>
                  <a:pt x="5309480" y="2591525"/>
                  <a:pt x="5210081" y="2591525"/>
                </a:cubicBezTo>
                <a:lnTo>
                  <a:pt x="5075131" y="2591525"/>
                </a:lnTo>
                <a:lnTo>
                  <a:pt x="5075131" y="2887544"/>
                </a:lnTo>
                <a:lnTo>
                  <a:pt x="4827541" y="2887544"/>
                </a:lnTo>
                <a:close/>
                <a:moveTo>
                  <a:pt x="3905249" y="2089816"/>
                </a:moveTo>
                <a:lnTo>
                  <a:pt x="4151206" y="2089816"/>
                </a:lnTo>
                <a:lnTo>
                  <a:pt x="4151206" y="2576408"/>
                </a:lnTo>
                <a:cubicBezTo>
                  <a:pt x="4151206" y="2619906"/>
                  <a:pt x="4163268" y="2653887"/>
                  <a:pt x="4187392" y="2678351"/>
                </a:cubicBezTo>
                <a:cubicBezTo>
                  <a:pt x="4211517" y="2702816"/>
                  <a:pt x="4244981" y="2715048"/>
                  <a:pt x="4287788" y="2715048"/>
                </a:cubicBezTo>
                <a:cubicBezTo>
                  <a:pt x="4330232" y="2715048"/>
                  <a:pt x="4363516" y="2702996"/>
                  <a:pt x="4387640" y="2678891"/>
                </a:cubicBezTo>
                <a:cubicBezTo>
                  <a:pt x="4411764" y="2654787"/>
                  <a:pt x="4423826" y="2620626"/>
                  <a:pt x="4423826" y="2576408"/>
                </a:cubicBezTo>
                <a:lnTo>
                  <a:pt x="4423826" y="2089816"/>
                </a:lnTo>
                <a:lnTo>
                  <a:pt x="4669784" y="2089816"/>
                </a:lnTo>
                <a:lnTo>
                  <a:pt x="4669784" y="2565091"/>
                </a:lnTo>
                <a:cubicBezTo>
                  <a:pt x="4669784" y="2612217"/>
                  <a:pt x="4662437" y="2656716"/>
                  <a:pt x="4647745" y="2698587"/>
                </a:cubicBezTo>
                <a:cubicBezTo>
                  <a:pt x="4633053" y="2740459"/>
                  <a:pt x="4610017" y="2777074"/>
                  <a:pt x="4578638" y="2808434"/>
                </a:cubicBezTo>
                <a:cubicBezTo>
                  <a:pt x="4547258" y="2839793"/>
                  <a:pt x="4514337" y="2861816"/>
                  <a:pt x="4479874" y="2874501"/>
                </a:cubicBezTo>
                <a:cubicBezTo>
                  <a:pt x="4431989" y="2892266"/>
                  <a:pt x="4374490" y="2901148"/>
                  <a:pt x="4307378" y="2901148"/>
                </a:cubicBezTo>
                <a:cubicBezTo>
                  <a:pt x="4268562" y="2901148"/>
                  <a:pt x="4226208" y="2898429"/>
                  <a:pt x="4180318" y="2892990"/>
                </a:cubicBezTo>
                <a:cubicBezTo>
                  <a:pt x="4134428" y="2887551"/>
                  <a:pt x="4096065" y="2876766"/>
                  <a:pt x="4065230" y="2860634"/>
                </a:cubicBezTo>
                <a:cubicBezTo>
                  <a:pt x="4034394" y="2844502"/>
                  <a:pt x="4006189" y="2821573"/>
                  <a:pt x="3980614" y="2791846"/>
                </a:cubicBezTo>
                <a:cubicBezTo>
                  <a:pt x="3955039" y="2762118"/>
                  <a:pt x="3937535" y="2731486"/>
                  <a:pt x="3928103" y="2699947"/>
                </a:cubicBezTo>
                <a:cubicBezTo>
                  <a:pt x="3912867" y="2649194"/>
                  <a:pt x="3905249" y="2604242"/>
                  <a:pt x="3905249" y="2565091"/>
                </a:cubicBezTo>
                <a:close/>
                <a:moveTo>
                  <a:pt x="2136320" y="2089816"/>
                </a:moveTo>
                <a:lnTo>
                  <a:pt x="2547156" y="2089816"/>
                </a:lnTo>
                <a:cubicBezTo>
                  <a:pt x="2623337" y="2089816"/>
                  <a:pt x="2681561" y="2096346"/>
                  <a:pt x="2721829" y="2109406"/>
                </a:cubicBezTo>
                <a:cubicBezTo>
                  <a:pt x="2762096" y="2122465"/>
                  <a:pt x="2794564" y="2146680"/>
                  <a:pt x="2819232" y="2182050"/>
                </a:cubicBezTo>
                <a:cubicBezTo>
                  <a:pt x="2843900" y="2217420"/>
                  <a:pt x="2856235" y="2260499"/>
                  <a:pt x="2856235" y="2311286"/>
                </a:cubicBezTo>
                <a:cubicBezTo>
                  <a:pt x="2856235" y="2355544"/>
                  <a:pt x="2846797" y="2393726"/>
                  <a:pt x="2827921" y="2425831"/>
                </a:cubicBezTo>
                <a:cubicBezTo>
                  <a:pt x="2809046" y="2457936"/>
                  <a:pt x="2783094" y="2483964"/>
                  <a:pt x="2750065" y="2503916"/>
                </a:cubicBezTo>
                <a:cubicBezTo>
                  <a:pt x="2729014" y="2516613"/>
                  <a:pt x="2700157" y="2527134"/>
                  <a:pt x="2663494" y="2535477"/>
                </a:cubicBezTo>
                <a:cubicBezTo>
                  <a:pt x="2692855" y="2545283"/>
                  <a:pt x="2714244" y="2555087"/>
                  <a:pt x="2727662" y="2564887"/>
                </a:cubicBezTo>
                <a:cubicBezTo>
                  <a:pt x="2736725" y="2571422"/>
                  <a:pt x="2749867" y="2585402"/>
                  <a:pt x="2767087" y="2606825"/>
                </a:cubicBezTo>
                <a:cubicBezTo>
                  <a:pt x="2784307" y="2628248"/>
                  <a:pt x="2795816" y="2644770"/>
                  <a:pt x="2801615" y="2656390"/>
                </a:cubicBezTo>
                <a:lnTo>
                  <a:pt x="2920989" y="2887544"/>
                </a:lnTo>
                <a:lnTo>
                  <a:pt x="2642459" y="2887544"/>
                </a:lnTo>
                <a:lnTo>
                  <a:pt x="2510697" y="2643764"/>
                </a:lnTo>
                <a:cubicBezTo>
                  <a:pt x="2494010" y="2612203"/>
                  <a:pt x="2479137" y="2591706"/>
                  <a:pt x="2466077" y="2582274"/>
                </a:cubicBezTo>
                <a:cubicBezTo>
                  <a:pt x="2448301" y="2569940"/>
                  <a:pt x="2428168" y="2563773"/>
                  <a:pt x="2405676" y="2563773"/>
                </a:cubicBezTo>
                <a:lnTo>
                  <a:pt x="2383910" y="2563773"/>
                </a:lnTo>
                <a:lnTo>
                  <a:pt x="2383910" y="2887544"/>
                </a:lnTo>
                <a:lnTo>
                  <a:pt x="2136320" y="2887544"/>
                </a:lnTo>
                <a:close/>
                <a:moveTo>
                  <a:pt x="5954678" y="2076212"/>
                </a:moveTo>
                <a:cubicBezTo>
                  <a:pt x="6056616" y="2076212"/>
                  <a:pt x="6134339" y="2095167"/>
                  <a:pt x="6187847" y="2133076"/>
                </a:cubicBezTo>
                <a:cubicBezTo>
                  <a:pt x="6241355" y="2170986"/>
                  <a:pt x="6273188" y="2231296"/>
                  <a:pt x="6283346" y="2314007"/>
                </a:cubicBezTo>
                <a:lnTo>
                  <a:pt x="6050993" y="2327611"/>
                </a:lnTo>
                <a:cubicBezTo>
                  <a:pt x="6044826" y="2291697"/>
                  <a:pt x="6031857" y="2265578"/>
                  <a:pt x="6012086" y="2249253"/>
                </a:cubicBezTo>
                <a:cubicBezTo>
                  <a:pt x="5992315" y="2232928"/>
                  <a:pt x="5965017" y="2224766"/>
                  <a:pt x="5930191" y="2224766"/>
                </a:cubicBezTo>
                <a:cubicBezTo>
                  <a:pt x="5901532" y="2224766"/>
                  <a:pt x="5879947" y="2230842"/>
                  <a:pt x="5865437" y="2242995"/>
                </a:cubicBezTo>
                <a:cubicBezTo>
                  <a:pt x="5850926" y="2255148"/>
                  <a:pt x="5843670" y="2269931"/>
                  <a:pt x="5843670" y="2287344"/>
                </a:cubicBezTo>
                <a:cubicBezTo>
                  <a:pt x="5843670" y="2300041"/>
                  <a:pt x="5849656" y="2311468"/>
                  <a:pt x="5861627" y="2321625"/>
                </a:cubicBezTo>
                <a:cubicBezTo>
                  <a:pt x="5873236" y="2332146"/>
                  <a:pt x="5900806" y="2341940"/>
                  <a:pt x="5944339" y="2351010"/>
                </a:cubicBezTo>
                <a:cubicBezTo>
                  <a:pt x="6052081" y="2374227"/>
                  <a:pt x="6129260" y="2397716"/>
                  <a:pt x="6175876" y="2421477"/>
                </a:cubicBezTo>
                <a:cubicBezTo>
                  <a:pt x="6222491" y="2445239"/>
                  <a:pt x="6256410" y="2474714"/>
                  <a:pt x="6277632" y="2509902"/>
                </a:cubicBezTo>
                <a:cubicBezTo>
                  <a:pt x="6298854" y="2545091"/>
                  <a:pt x="6309465" y="2584451"/>
                  <a:pt x="6309465" y="2627984"/>
                </a:cubicBezTo>
                <a:cubicBezTo>
                  <a:pt x="6309465" y="2679134"/>
                  <a:pt x="6295317" y="2726294"/>
                  <a:pt x="6267021" y="2769463"/>
                </a:cubicBezTo>
                <a:cubicBezTo>
                  <a:pt x="6238725" y="2812632"/>
                  <a:pt x="6199184" y="2845373"/>
                  <a:pt x="6148396" y="2867683"/>
                </a:cubicBezTo>
                <a:cubicBezTo>
                  <a:pt x="6097608" y="2889993"/>
                  <a:pt x="6033580" y="2901148"/>
                  <a:pt x="5956310" y="2901148"/>
                </a:cubicBezTo>
                <a:cubicBezTo>
                  <a:pt x="5820635" y="2901148"/>
                  <a:pt x="5726678" y="2875029"/>
                  <a:pt x="5674439" y="2822790"/>
                </a:cubicBezTo>
                <a:cubicBezTo>
                  <a:pt x="5622200" y="2770551"/>
                  <a:pt x="5592635" y="2704165"/>
                  <a:pt x="5585742" y="2623630"/>
                </a:cubicBezTo>
                <a:lnTo>
                  <a:pt x="5820272" y="2608938"/>
                </a:lnTo>
                <a:cubicBezTo>
                  <a:pt x="5825351" y="2647029"/>
                  <a:pt x="5835690" y="2676050"/>
                  <a:pt x="5851289" y="2696002"/>
                </a:cubicBezTo>
                <a:cubicBezTo>
                  <a:pt x="5876682" y="2728289"/>
                  <a:pt x="5912959" y="2744432"/>
                  <a:pt x="5960119" y="2744432"/>
                </a:cubicBezTo>
                <a:cubicBezTo>
                  <a:pt x="5995308" y="2744432"/>
                  <a:pt x="6022425" y="2736179"/>
                  <a:pt x="6041470" y="2719673"/>
                </a:cubicBezTo>
                <a:cubicBezTo>
                  <a:pt x="6060515" y="2703167"/>
                  <a:pt x="6070038" y="2684031"/>
                  <a:pt x="6070038" y="2662265"/>
                </a:cubicBezTo>
                <a:cubicBezTo>
                  <a:pt x="6070038" y="2641587"/>
                  <a:pt x="6060969" y="2623086"/>
                  <a:pt x="6042830" y="2606761"/>
                </a:cubicBezTo>
                <a:cubicBezTo>
                  <a:pt x="6024692" y="2590437"/>
                  <a:pt x="5982611" y="2575019"/>
                  <a:pt x="5916587" y="2560509"/>
                </a:cubicBezTo>
                <a:cubicBezTo>
                  <a:pt x="5808482" y="2536203"/>
                  <a:pt x="5731394" y="2503916"/>
                  <a:pt x="5685322" y="2463649"/>
                </a:cubicBezTo>
                <a:cubicBezTo>
                  <a:pt x="5638888" y="2423382"/>
                  <a:pt x="5615670" y="2372050"/>
                  <a:pt x="5615670" y="2309654"/>
                </a:cubicBezTo>
                <a:cubicBezTo>
                  <a:pt x="5615670" y="2268661"/>
                  <a:pt x="5627551" y="2229936"/>
                  <a:pt x="5651312" y="2193477"/>
                </a:cubicBezTo>
                <a:cubicBezTo>
                  <a:pt x="5675074" y="2157019"/>
                  <a:pt x="5710806" y="2128360"/>
                  <a:pt x="5758511" y="2107501"/>
                </a:cubicBezTo>
                <a:cubicBezTo>
                  <a:pt x="5806215" y="2086642"/>
                  <a:pt x="5871604" y="2076212"/>
                  <a:pt x="5954678" y="2076212"/>
                </a:cubicBezTo>
                <a:close/>
                <a:moveTo>
                  <a:pt x="3361687" y="2076212"/>
                </a:moveTo>
                <a:cubicBezTo>
                  <a:pt x="3494460" y="2076212"/>
                  <a:pt x="3596761" y="2111854"/>
                  <a:pt x="3668589" y="2183138"/>
                </a:cubicBezTo>
                <a:cubicBezTo>
                  <a:pt x="3740417" y="2254422"/>
                  <a:pt x="3776331" y="2354274"/>
                  <a:pt x="3776331" y="2482695"/>
                </a:cubicBezTo>
                <a:cubicBezTo>
                  <a:pt x="3776331" y="2575926"/>
                  <a:pt x="3760641" y="2652379"/>
                  <a:pt x="3729262" y="2712055"/>
                </a:cubicBezTo>
                <a:cubicBezTo>
                  <a:pt x="3697882" y="2771731"/>
                  <a:pt x="3652536" y="2818165"/>
                  <a:pt x="3593224" y="2851358"/>
                </a:cubicBezTo>
                <a:cubicBezTo>
                  <a:pt x="3533911" y="2884552"/>
                  <a:pt x="3459997" y="2901148"/>
                  <a:pt x="3371482" y="2901148"/>
                </a:cubicBezTo>
                <a:cubicBezTo>
                  <a:pt x="3281515" y="2901148"/>
                  <a:pt x="3207057" y="2886819"/>
                  <a:pt x="3148107" y="2858160"/>
                </a:cubicBezTo>
                <a:cubicBezTo>
                  <a:pt x="3089157" y="2829501"/>
                  <a:pt x="3041363" y="2784155"/>
                  <a:pt x="3004723" y="2722122"/>
                </a:cubicBezTo>
                <a:cubicBezTo>
                  <a:pt x="2968083" y="2660088"/>
                  <a:pt x="2949764" y="2582456"/>
                  <a:pt x="2949764" y="2489224"/>
                </a:cubicBezTo>
                <a:cubicBezTo>
                  <a:pt x="2949764" y="2358990"/>
                  <a:pt x="2986040" y="2257597"/>
                  <a:pt x="3058594" y="2185043"/>
                </a:cubicBezTo>
                <a:cubicBezTo>
                  <a:pt x="3131148" y="2112489"/>
                  <a:pt x="3232179" y="2076212"/>
                  <a:pt x="3361687" y="2076212"/>
                </a:cubicBezTo>
                <a:close/>
                <a:moveTo>
                  <a:pt x="1608538" y="2076212"/>
                </a:moveTo>
                <a:cubicBezTo>
                  <a:pt x="1696691" y="2076212"/>
                  <a:pt x="1762625" y="2084193"/>
                  <a:pt x="1806338" y="2100155"/>
                </a:cubicBezTo>
                <a:cubicBezTo>
                  <a:pt x="1850052" y="2116117"/>
                  <a:pt x="1886329" y="2140876"/>
                  <a:pt x="1915169" y="2174432"/>
                </a:cubicBezTo>
                <a:cubicBezTo>
                  <a:pt x="1944009" y="2207988"/>
                  <a:pt x="1965685" y="2250523"/>
                  <a:pt x="1980195" y="2302036"/>
                </a:cubicBezTo>
                <a:lnTo>
                  <a:pt x="1742400" y="2344480"/>
                </a:lnTo>
                <a:cubicBezTo>
                  <a:pt x="1732605" y="2314370"/>
                  <a:pt x="1716009" y="2291334"/>
                  <a:pt x="1692611" y="2275372"/>
                </a:cubicBezTo>
                <a:cubicBezTo>
                  <a:pt x="1669212" y="2259411"/>
                  <a:pt x="1639374" y="2251430"/>
                  <a:pt x="1603097" y="2251430"/>
                </a:cubicBezTo>
                <a:cubicBezTo>
                  <a:pt x="1549045" y="2251430"/>
                  <a:pt x="1505966" y="2270203"/>
                  <a:pt x="1473861" y="2307749"/>
                </a:cubicBezTo>
                <a:cubicBezTo>
                  <a:pt x="1441756" y="2345296"/>
                  <a:pt x="1425703" y="2404699"/>
                  <a:pt x="1425703" y="2485960"/>
                </a:cubicBezTo>
                <a:cubicBezTo>
                  <a:pt x="1425703" y="2572298"/>
                  <a:pt x="1441937" y="2633969"/>
                  <a:pt x="1474405" y="2670972"/>
                </a:cubicBezTo>
                <a:cubicBezTo>
                  <a:pt x="1506873" y="2707974"/>
                  <a:pt x="1552128" y="2726475"/>
                  <a:pt x="1610171" y="2726475"/>
                </a:cubicBezTo>
                <a:cubicBezTo>
                  <a:pt x="1637742" y="2726475"/>
                  <a:pt x="1664042" y="2722485"/>
                  <a:pt x="1689073" y="2714504"/>
                </a:cubicBezTo>
                <a:cubicBezTo>
                  <a:pt x="1714104" y="2706523"/>
                  <a:pt x="1742763" y="2692919"/>
                  <a:pt x="1775049" y="2673692"/>
                </a:cubicBezTo>
                <a:lnTo>
                  <a:pt x="1775049" y="2598599"/>
                </a:lnTo>
                <a:lnTo>
                  <a:pt x="1610171" y="2598599"/>
                </a:lnTo>
                <a:lnTo>
                  <a:pt x="1610171" y="2432632"/>
                </a:lnTo>
                <a:lnTo>
                  <a:pt x="1991078" y="2432632"/>
                </a:lnTo>
                <a:lnTo>
                  <a:pt x="1991078" y="2772728"/>
                </a:lnTo>
                <a:cubicBezTo>
                  <a:pt x="1918161" y="2822427"/>
                  <a:pt x="1853680" y="2856255"/>
                  <a:pt x="1797632" y="2874212"/>
                </a:cubicBezTo>
                <a:cubicBezTo>
                  <a:pt x="1741584" y="2892170"/>
                  <a:pt x="1675107" y="2901148"/>
                  <a:pt x="1598200" y="2901148"/>
                </a:cubicBezTo>
                <a:cubicBezTo>
                  <a:pt x="1503517" y="2901148"/>
                  <a:pt x="1426338" y="2885005"/>
                  <a:pt x="1366663" y="2852718"/>
                </a:cubicBezTo>
                <a:cubicBezTo>
                  <a:pt x="1306987" y="2820432"/>
                  <a:pt x="1260734" y="2772365"/>
                  <a:pt x="1227904" y="2708518"/>
                </a:cubicBezTo>
                <a:cubicBezTo>
                  <a:pt x="1195073" y="2644671"/>
                  <a:pt x="1178658" y="2571391"/>
                  <a:pt x="1178658" y="2488680"/>
                </a:cubicBezTo>
                <a:cubicBezTo>
                  <a:pt x="1178658" y="2401616"/>
                  <a:pt x="1196615" y="2325888"/>
                  <a:pt x="1232529" y="2261496"/>
                </a:cubicBezTo>
                <a:cubicBezTo>
                  <a:pt x="1268443" y="2197105"/>
                  <a:pt x="1321044" y="2148222"/>
                  <a:pt x="1390333" y="2114847"/>
                </a:cubicBezTo>
                <a:cubicBezTo>
                  <a:pt x="1444386" y="2089091"/>
                  <a:pt x="1517121" y="2076212"/>
                  <a:pt x="1608538" y="2076212"/>
                </a:cubicBezTo>
                <a:close/>
                <a:moveTo>
                  <a:pt x="6563268" y="1540471"/>
                </a:moveTo>
                <a:lnTo>
                  <a:pt x="6564524" y="1544519"/>
                </a:lnTo>
                <a:lnTo>
                  <a:pt x="6563268" y="1544519"/>
                </a:lnTo>
                <a:close/>
                <a:moveTo>
                  <a:pt x="4204882" y="1322505"/>
                </a:moveTo>
                <a:lnTo>
                  <a:pt x="4441589" y="1322505"/>
                </a:lnTo>
                <a:lnTo>
                  <a:pt x="4441589" y="1544519"/>
                </a:lnTo>
                <a:lnTo>
                  <a:pt x="4204882" y="1544519"/>
                </a:lnTo>
                <a:close/>
                <a:moveTo>
                  <a:pt x="3821073" y="972419"/>
                </a:moveTo>
                <a:lnTo>
                  <a:pt x="3607731" y="1223469"/>
                </a:lnTo>
                <a:lnTo>
                  <a:pt x="3821073" y="1223469"/>
                </a:lnTo>
                <a:close/>
                <a:moveTo>
                  <a:pt x="4204882" y="966629"/>
                </a:moveTo>
                <a:lnTo>
                  <a:pt x="4441589" y="966629"/>
                </a:lnTo>
                <a:lnTo>
                  <a:pt x="4441589" y="1188643"/>
                </a:lnTo>
                <a:lnTo>
                  <a:pt x="4204882" y="1188643"/>
                </a:lnTo>
                <a:close/>
                <a:moveTo>
                  <a:pt x="8419825" y="746791"/>
                </a:moveTo>
                <a:lnTo>
                  <a:pt x="8419825" y="1544519"/>
                </a:lnTo>
                <a:lnTo>
                  <a:pt x="8666870" y="1544519"/>
                </a:lnTo>
                <a:lnTo>
                  <a:pt x="8666870" y="746791"/>
                </a:lnTo>
                <a:close/>
                <a:moveTo>
                  <a:pt x="7487737" y="746791"/>
                </a:moveTo>
                <a:lnTo>
                  <a:pt x="7487737" y="1544519"/>
                </a:lnTo>
                <a:lnTo>
                  <a:pt x="7719546" y="1544519"/>
                </a:lnTo>
                <a:lnTo>
                  <a:pt x="7719546" y="1106510"/>
                </a:lnTo>
                <a:lnTo>
                  <a:pt x="8018286" y="1544519"/>
                </a:lnTo>
                <a:lnTo>
                  <a:pt x="8250640" y="1544519"/>
                </a:lnTo>
                <a:lnTo>
                  <a:pt x="8250640" y="746791"/>
                </a:lnTo>
                <a:lnTo>
                  <a:pt x="8018286" y="746791"/>
                </a:lnTo>
                <a:lnTo>
                  <a:pt x="8018286" y="1188133"/>
                </a:lnTo>
                <a:lnTo>
                  <a:pt x="7717914" y="746791"/>
                </a:lnTo>
                <a:close/>
                <a:moveTo>
                  <a:pt x="5706032" y="746791"/>
                </a:moveTo>
                <a:lnTo>
                  <a:pt x="6256576" y="746791"/>
                </a:lnTo>
                <a:lnTo>
                  <a:pt x="6328291" y="894717"/>
                </a:lnTo>
                <a:lnTo>
                  <a:pt x="6349179" y="943774"/>
                </a:lnTo>
                <a:lnTo>
                  <a:pt x="6203932" y="943774"/>
                </a:lnTo>
                <a:lnTo>
                  <a:pt x="6203932" y="1544519"/>
                </a:lnTo>
                <a:lnTo>
                  <a:pt x="5957431" y="1544519"/>
                </a:lnTo>
                <a:lnTo>
                  <a:pt x="5957431" y="943774"/>
                </a:lnTo>
                <a:lnTo>
                  <a:pt x="5706032" y="943774"/>
                </a:lnTo>
                <a:close/>
                <a:moveTo>
                  <a:pt x="4961435" y="746791"/>
                </a:moveTo>
                <a:lnTo>
                  <a:pt x="5622037" y="746791"/>
                </a:lnTo>
                <a:lnTo>
                  <a:pt x="5622037" y="917111"/>
                </a:lnTo>
                <a:lnTo>
                  <a:pt x="5208481" y="917111"/>
                </a:lnTo>
                <a:lnTo>
                  <a:pt x="5208481" y="1043899"/>
                </a:lnTo>
                <a:lnTo>
                  <a:pt x="5592109" y="1043899"/>
                </a:lnTo>
                <a:lnTo>
                  <a:pt x="5592109" y="1206600"/>
                </a:lnTo>
                <a:lnTo>
                  <a:pt x="5208481" y="1206600"/>
                </a:lnTo>
                <a:lnTo>
                  <a:pt x="5208481" y="1363860"/>
                </a:lnTo>
                <a:lnTo>
                  <a:pt x="5634009" y="1363860"/>
                </a:lnTo>
                <a:lnTo>
                  <a:pt x="5634009" y="1544519"/>
                </a:lnTo>
                <a:lnTo>
                  <a:pt x="4961435" y="1544519"/>
                </a:lnTo>
                <a:close/>
                <a:moveTo>
                  <a:pt x="2229408" y="746791"/>
                </a:moveTo>
                <a:lnTo>
                  <a:pt x="2978706" y="746791"/>
                </a:lnTo>
                <a:lnTo>
                  <a:pt x="2978706" y="943774"/>
                </a:lnTo>
                <a:lnTo>
                  <a:pt x="2727307" y="943774"/>
                </a:lnTo>
                <a:lnTo>
                  <a:pt x="2727307" y="1544519"/>
                </a:lnTo>
                <a:lnTo>
                  <a:pt x="2480806" y="1544519"/>
                </a:lnTo>
                <a:lnTo>
                  <a:pt x="2480806" y="943774"/>
                </a:lnTo>
                <a:lnTo>
                  <a:pt x="2229408" y="943774"/>
                </a:lnTo>
                <a:close/>
                <a:moveTo>
                  <a:pt x="1857100" y="746791"/>
                </a:moveTo>
                <a:lnTo>
                  <a:pt x="2104145" y="746791"/>
                </a:lnTo>
                <a:lnTo>
                  <a:pt x="2104145" y="1544519"/>
                </a:lnTo>
                <a:lnTo>
                  <a:pt x="1857100" y="1544519"/>
                </a:lnTo>
                <a:close/>
                <a:moveTo>
                  <a:pt x="925013" y="746791"/>
                </a:moveTo>
                <a:lnTo>
                  <a:pt x="1155190" y="746791"/>
                </a:lnTo>
                <a:lnTo>
                  <a:pt x="1455562" y="1188133"/>
                </a:lnTo>
                <a:lnTo>
                  <a:pt x="1455562" y="746791"/>
                </a:lnTo>
                <a:lnTo>
                  <a:pt x="1687915" y="746791"/>
                </a:lnTo>
                <a:lnTo>
                  <a:pt x="1687915" y="1544519"/>
                </a:lnTo>
                <a:lnTo>
                  <a:pt x="1455562" y="1544519"/>
                </a:lnTo>
                <a:lnTo>
                  <a:pt x="1156822" y="1106510"/>
                </a:lnTo>
                <a:lnTo>
                  <a:pt x="1156822" y="1544519"/>
                </a:lnTo>
                <a:lnTo>
                  <a:pt x="925013" y="1544519"/>
                </a:lnTo>
                <a:close/>
                <a:moveTo>
                  <a:pt x="0" y="746791"/>
                </a:moveTo>
                <a:lnTo>
                  <a:pt x="245957" y="746791"/>
                </a:lnTo>
                <a:lnTo>
                  <a:pt x="245957" y="1233383"/>
                </a:lnTo>
                <a:cubicBezTo>
                  <a:pt x="245957" y="1276881"/>
                  <a:pt x="258019" y="1310862"/>
                  <a:pt x="282143" y="1335327"/>
                </a:cubicBezTo>
                <a:cubicBezTo>
                  <a:pt x="306267" y="1359791"/>
                  <a:pt x="339732" y="1372023"/>
                  <a:pt x="382539" y="1372023"/>
                </a:cubicBezTo>
                <a:cubicBezTo>
                  <a:pt x="424983" y="1372023"/>
                  <a:pt x="458267" y="1359971"/>
                  <a:pt x="482391" y="1335866"/>
                </a:cubicBezTo>
                <a:cubicBezTo>
                  <a:pt x="506515" y="1311762"/>
                  <a:pt x="518577" y="1277601"/>
                  <a:pt x="518577" y="1233383"/>
                </a:cubicBezTo>
                <a:lnTo>
                  <a:pt x="518577" y="746791"/>
                </a:lnTo>
                <a:lnTo>
                  <a:pt x="764535" y="746791"/>
                </a:lnTo>
                <a:lnTo>
                  <a:pt x="764535" y="1222066"/>
                </a:lnTo>
                <a:cubicBezTo>
                  <a:pt x="764535" y="1269192"/>
                  <a:pt x="757188" y="1313691"/>
                  <a:pt x="742496" y="1355562"/>
                </a:cubicBezTo>
                <a:cubicBezTo>
                  <a:pt x="727804" y="1397434"/>
                  <a:pt x="704768" y="1434049"/>
                  <a:pt x="673389" y="1465409"/>
                </a:cubicBezTo>
                <a:cubicBezTo>
                  <a:pt x="642009" y="1496769"/>
                  <a:pt x="609088" y="1518791"/>
                  <a:pt x="574625" y="1531477"/>
                </a:cubicBezTo>
                <a:cubicBezTo>
                  <a:pt x="526740" y="1549241"/>
                  <a:pt x="469241" y="1558123"/>
                  <a:pt x="402129" y="1558123"/>
                </a:cubicBezTo>
                <a:cubicBezTo>
                  <a:pt x="363312" y="1558123"/>
                  <a:pt x="320959" y="1555404"/>
                  <a:pt x="275069" y="1549965"/>
                </a:cubicBezTo>
                <a:cubicBezTo>
                  <a:pt x="229179" y="1544526"/>
                  <a:pt x="190816" y="1533741"/>
                  <a:pt x="159981" y="1517609"/>
                </a:cubicBezTo>
                <a:cubicBezTo>
                  <a:pt x="129145" y="1501477"/>
                  <a:pt x="100940" y="1478548"/>
                  <a:pt x="75365" y="1448821"/>
                </a:cubicBezTo>
                <a:cubicBezTo>
                  <a:pt x="49790" y="1419093"/>
                  <a:pt x="32286" y="1388461"/>
                  <a:pt x="22854" y="1356922"/>
                </a:cubicBezTo>
                <a:cubicBezTo>
                  <a:pt x="7618" y="1306169"/>
                  <a:pt x="0" y="1261217"/>
                  <a:pt x="0" y="1222066"/>
                </a:cubicBezTo>
                <a:close/>
                <a:moveTo>
                  <a:pt x="9222558" y="733187"/>
                </a:moveTo>
                <a:cubicBezTo>
                  <a:pt x="9094137" y="733187"/>
                  <a:pt x="8994830" y="768625"/>
                  <a:pt x="8924634" y="839501"/>
                </a:cubicBezTo>
                <a:cubicBezTo>
                  <a:pt x="8854438" y="910377"/>
                  <a:pt x="8819340" y="1011793"/>
                  <a:pt x="8819340" y="1143751"/>
                </a:cubicBezTo>
                <a:cubicBezTo>
                  <a:pt x="8819340" y="1242724"/>
                  <a:pt x="8839292" y="1323932"/>
                  <a:pt x="8879197" y="1387374"/>
                </a:cubicBezTo>
                <a:cubicBezTo>
                  <a:pt x="8919100" y="1450816"/>
                  <a:pt x="8966534" y="1495134"/>
                  <a:pt x="9021493" y="1520330"/>
                </a:cubicBezTo>
                <a:cubicBezTo>
                  <a:pt x="9076453" y="1545525"/>
                  <a:pt x="9147283" y="1558123"/>
                  <a:pt x="9233985" y="1558123"/>
                </a:cubicBezTo>
                <a:cubicBezTo>
                  <a:pt x="9305449" y="1558123"/>
                  <a:pt x="9364309" y="1547784"/>
                  <a:pt x="9410562" y="1527106"/>
                </a:cubicBezTo>
                <a:cubicBezTo>
                  <a:pt x="9456815" y="1506428"/>
                  <a:pt x="9495541" y="1475774"/>
                  <a:pt x="9526739" y="1435145"/>
                </a:cubicBezTo>
                <a:cubicBezTo>
                  <a:pt x="9557936" y="1394514"/>
                  <a:pt x="9580790" y="1343908"/>
                  <a:pt x="9595302" y="1283326"/>
                </a:cubicBezTo>
                <a:lnTo>
                  <a:pt x="9379274" y="1218027"/>
                </a:lnTo>
                <a:cubicBezTo>
                  <a:pt x="9368390" y="1268452"/>
                  <a:pt x="9350886" y="1306906"/>
                  <a:pt x="9326763" y="1333388"/>
                </a:cubicBezTo>
                <a:cubicBezTo>
                  <a:pt x="9302639" y="1359870"/>
                  <a:pt x="9266997" y="1373111"/>
                  <a:pt x="9219837" y="1373111"/>
                </a:cubicBezTo>
                <a:cubicBezTo>
                  <a:pt x="9171226" y="1373111"/>
                  <a:pt x="9133497" y="1356716"/>
                  <a:pt x="9106653" y="1323925"/>
                </a:cubicBezTo>
                <a:cubicBezTo>
                  <a:pt x="9079808" y="1291134"/>
                  <a:pt x="9066386" y="1230532"/>
                  <a:pt x="9066386" y="1142118"/>
                </a:cubicBezTo>
                <a:cubicBezTo>
                  <a:pt x="9066386" y="1070743"/>
                  <a:pt x="9077631" y="1018389"/>
                  <a:pt x="9100123" y="985054"/>
                </a:cubicBezTo>
                <a:cubicBezTo>
                  <a:pt x="9129870" y="940121"/>
                  <a:pt x="9172676" y="917655"/>
                  <a:pt x="9228543" y="917655"/>
                </a:cubicBezTo>
                <a:cubicBezTo>
                  <a:pt x="9253210" y="917655"/>
                  <a:pt x="9275521" y="922734"/>
                  <a:pt x="9295474" y="932892"/>
                </a:cubicBezTo>
                <a:cubicBezTo>
                  <a:pt x="9315426" y="943049"/>
                  <a:pt x="9332295" y="957560"/>
                  <a:pt x="9346080" y="976424"/>
                </a:cubicBezTo>
                <a:cubicBezTo>
                  <a:pt x="9354423" y="987670"/>
                  <a:pt x="9362405" y="1005445"/>
                  <a:pt x="9370023" y="1029751"/>
                </a:cubicBezTo>
                <a:lnTo>
                  <a:pt x="9587684" y="981321"/>
                </a:lnTo>
                <a:cubicBezTo>
                  <a:pt x="9559751" y="897159"/>
                  <a:pt x="9517035" y="834763"/>
                  <a:pt x="9459536" y="794133"/>
                </a:cubicBezTo>
                <a:cubicBezTo>
                  <a:pt x="9402036" y="753502"/>
                  <a:pt x="9323044" y="733187"/>
                  <a:pt x="9222558" y="733187"/>
                </a:cubicBezTo>
                <a:close/>
                <a:moveTo>
                  <a:pt x="3821073" y="733187"/>
                </a:moveTo>
                <a:lnTo>
                  <a:pt x="4014247" y="733187"/>
                </a:lnTo>
                <a:lnTo>
                  <a:pt x="4014247" y="1223469"/>
                </a:lnTo>
                <a:lnTo>
                  <a:pt x="4114371" y="1223469"/>
                </a:lnTo>
                <a:lnTo>
                  <a:pt x="4114371" y="1395421"/>
                </a:lnTo>
                <a:lnTo>
                  <a:pt x="4014247" y="1395421"/>
                </a:lnTo>
                <a:lnTo>
                  <a:pt x="4014247" y="1544519"/>
                </a:lnTo>
                <a:lnTo>
                  <a:pt x="3821073" y="1544519"/>
                </a:lnTo>
                <a:lnTo>
                  <a:pt x="3821073" y="1395421"/>
                </a:lnTo>
                <a:lnTo>
                  <a:pt x="3417311" y="1395421"/>
                </a:lnTo>
                <a:lnTo>
                  <a:pt x="3417311" y="1213130"/>
                </a:lnTo>
                <a:close/>
                <a:moveTo>
                  <a:pt x="5138127" y="0"/>
                </a:moveTo>
                <a:lnTo>
                  <a:pt x="11101390" y="0"/>
                </a:lnTo>
                <a:lnTo>
                  <a:pt x="11101390" y="6769721"/>
                </a:lnTo>
                <a:lnTo>
                  <a:pt x="5138127" y="6769721"/>
                </a:lnTo>
                <a:cubicBezTo>
                  <a:pt x="5135453" y="5993026"/>
                  <a:pt x="5933632" y="5201291"/>
                  <a:pt x="6531597" y="4413316"/>
                </a:cubicBezTo>
                <a:lnTo>
                  <a:pt x="6671883" y="4221044"/>
                </a:lnTo>
                <a:lnTo>
                  <a:pt x="6788683" y="4221044"/>
                </a:lnTo>
                <a:lnTo>
                  <a:pt x="6747283" y="4110871"/>
                </a:lnTo>
                <a:lnTo>
                  <a:pt x="6858342" y="3941133"/>
                </a:lnTo>
                <a:lnTo>
                  <a:pt x="6864259" y="3930442"/>
                </a:lnTo>
                <a:lnTo>
                  <a:pt x="6864259" y="4221044"/>
                </a:lnTo>
                <a:lnTo>
                  <a:pt x="7066140" y="4221044"/>
                </a:lnTo>
                <a:lnTo>
                  <a:pt x="7066140" y="3612681"/>
                </a:lnTo>
                <a:lnTo>
                  <a:pt x="7221402" y="4221044"/>
                </a:lnTo>
                <a:lnTo>
                  <a:pt x="7404136" y="4221044"/>
                </a:lnTo>
                <a:lnTo>
                  <a:pt x="7559687" y="3612681"/>
                </a:lnTo>
                <a:lnTo>
                  <a:pt x="7559687" y="4221044"/>
                </a:lnTo>
                <a:lnTo>
                  <a:pt x="7761567" y="4221044"/>
                </a:lnTo>
                <a:lnTo>
                  <a:pt x="7761567" y="3423316"/>
                </a:lnTo>
                <a:lnTo>
                  <a:pt x="7437584" y="3423316"/>
                </a:lnTo>
                <a:lnTo>
                  <a:pt x="7313457" y="3908700"/>
                </a:lnTo>
                <a:lnTo>
                  <a:pt x="7188438" y="3423316"/>
                </a:lnTo>
                <a:lnTo>
                  <a:pt x="7102001" y="3423316"/>
                </a:lnTo>
                <a:lnTo>
                  <a:pt x="7153252" y="3236523"/>
                </a:lnTo>
                <a:cubicBezTo>
                  <a:pt x="7168000" y="3158572"/>
                  <a:pt x="7175742" y="3080752"/>
                  <a:pt x="7175474" y="3003082"/>
                </a:cubicBezTo>
                <a:lnTo>
                  <a:pt x="7103762" y="2889748"/>
                </a:lnTo>
                <a:lnTo>
                  <a:pt x="7105788" y="2890401"/>
                </a:lnTo>
                <a:cubicBezTo>
                  <a:pt x="7143017" y="2897566"/>
                  <a:pt x="7184123" y="2901148"/>
                  <a:pt x="7229107" y="2901148"/>
                </a:cubicBezTo>
                <a:cubicBezTo>
                  <a:pt x="7317622" y="2901148"/>
                  <a:pt x="7391536" y="2884552"/>
                  <a:pt x="7450849" y="2851358"/>
                </a:cubicBezTo>
                <a:cubicBezTo>
                  <a:pt x="7510161" y="2818165"/>
                  <a:pt x="7555507" y="2771731"/>
                  <a:pt x="7586887" y="2712055"/>
                </a:cubicBezTo>
                <a:cubicBezTo>
                  <a:pt x="7618267" y="2652379"/>
                  <a:pt x="7633956" y="2575926"/>
                  <a:pt x="7633956" y="2482695"/>
                </a:cubicBezTo>
                <a:cubicBezTo>
                  <a:pt x="7633956" y="2354274"/>
                  <a:pt x="7598042" y="2254422"/>
                  <a:pt x="7526214" y="2183138"/>
                </a:cubicBezTo>
                <a:cubicBezTo>
                  <a:pt x="7454386" y="2111854"/>
                  <a:pt x="7352085" y="2076212"/>
                  <a:pt x="7219312" y="2076212"/>
                </a:cubicBezTo>
                <a:cubicBezTo>
                  <a:pt x="7089804" y="2076212"/>
                  <a:pt x="6988773" y="2112489"/>
                  <a:pt x="6916219" y="2185043"/>
                </a:cubicBezTo>
                <a:cubicBezTo>
                  <a:pt x="6879942" y="2221320"/>
                  <a:pt x="6852734" y="2264807"/>
                  <a:pt x="6834596" y="2315504"/>
                </a:cubicBezTo>
                <a:lnTo>
                  <a:pt x="6827955" y="2342011"/>
                </a:lnTo>
                <a:lnTo>
                  <a:pt x="6827160" y="2340142"/>
                </a:lnTo>
                <a:cubicBezTo>
                  <a:pt x="6740733" y="2123975"/>
                  <a:pt x="6676565" y="1911417"/>
                  <a:pt x="6612396" y="1698859"/>
                </a:cubicBezTo>
                <a:lnTo>
                  <a:pt x="6564524" y="1544519"/>
                </a:lnTo>
                <a:lnTo>
                  <a:pt x="6809770" y="1544519"/>
                </a:lnTo>
                <a:lnTo>
                  <a:pt x="6809770" y="1221837"/>
                </a:lnTo>
                <a:lnTo>
                  <a:pt x="7079125" y="1221837"/>
                </a:lnTo>
                <a:lnTo>
                  <a:pt x="7079125" y="1544519"/>
                </a:lnTo>
                <a:lnTo>
                  <a:pt x="7326715" y="1544519"/>
                </a:lnTo>
                <a:lnTo>
                  <a:pt x="7326715" y="746791"/>
                </a:lnTo>
                <a:lnTo>
                  <a:pt x="7079125" y="746791"/>
                </a:lnTo>
                <a:lnTo>
                  <a:pt x="7079125" y="1025942"/>
                </a:lnTo>
                <a:lnTo>
                  <a:pt x="6809770" y="1025942"/>
                </a:lnTo>
                <a:lnTo>
                  <a:pt x="6809770" y="746791"/>
                </a:lnTo>
                <a:lnTo>
                  <a:pt x="6563268" y="746791"/>
                </a:lnTo>
                <a:lnTo>
                  <a:pt x="6563268" y="1540471"/>
                </a:lnTo>
                <a:lnTo>
                  <a:pt x="6513361" y="1379571"/>
                </a:lnTo>
                <a:cubicBezTo>
                  <a:pt x="6478495" y="1272841"/>
                  <a:pt x="6440846" y="1165660"/>
                  <a:pt x="6397633" y="1057576"/>
                </a:cubicBezTo>
                <a:lnTo>
                  <a:pt x="6349179" y="943774"/>
                </a:lnTo>
                <a:lnTo>
                  <a:pt x="6455331" y="943774"/>
                </a:lnTo>
                <a:lnTo>
                  <a:pt x="6455331" y="746791"/>
                </a:lnTo>
                <a:lnTo>
                  <a:pt x="6256576" y="746791"/>
                </a:lnTo>
                <a:lnTo>
                  <a:pt x="6248516" y="730167"/>
                </a:lnTo>
                <a:cubicBezTo>
                  <a:pt x="6191391" y="619827"/>
                  <a:pt x="6125919" y="508134"/>
                  <a:pt x="6049318" y="394636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2944009" y="4644088"/>
            <a:ext cx="4472574" cy="625641"/>
          </a:xfrm>
          <a:prstGeom prst="roundRect">
            <a:avLst>
              <a:gd name="adj" fmla="val 42661"/>
            </a:avLst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rgbClr val="FFFF00"/>
                </a:solidFill>
                <a:latin typeface="Bodoni MT Black" panose="02070A03080606020203" pitchFamily="18" charset="0"/>
              </a:rPr>
              <a:t>LESSON 5: SKILLS 1</a:t>
            </a:r>
          </a:p>
        </p:txBody>
      </p:sp>
      <p:sp>
        <p:nvSpPr>
          <p:cNvPr id="8" name="!!1a">
            <a:extLst>
              <a:ext uri="{FF2B5EF4-FFF2-40B4-BE49-F238E27FC236}">
                <a16:creationId xmlns:a16="http://schemas.microsoft.com/office/drawing/2014/main" xmlns="" xmlns:lc="http://schemas.openxmlformats.org/drawingml/2006/lockedCanvas" id="{65DA152C-4C6C-4037-B246-7F8E64CF95AF}"/>
              </a:ext>
            </a:extLst>
          </p:cNvPr>
          <p:cNvSpPr txBox="1"/>
          <p:nvPr/>
        </p:nvSpPr>
        <p:spPr>
          <a:xfrm>
            <a:off x="6454842" y="4743077"/>
            <a:ext cx="5723502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AF0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 smtClean="0">
                <a:solidFill>
                  <a:srgbClr val="AF0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AF0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F0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AF00B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6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GV</a:t>
            </a:r>
            <a:r>
              <a:rPr lang="en-US" sz="3200" b="1" dirty="0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Đặng</a:t>
            </a:r>
            <a:r>
              <a:rPr lang="en-US" sz="3200" b="1" dirty="0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200" b="1" dirty="0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200" b="1" dirty="0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FC6E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err="1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C6E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Cloud 1"/>
          <p:cNvSpPr/>
          <p:nvPr/>
        </p:nvSpPr>
        <p:spPr>
          <a:xfrm>
            <a:off x="3687163" y="2192178"/>
            <a:ext cx="4625162" cy="3179135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Types of house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7895327" y="2202029"/>
            <a:ext cx="1102242" cy="4086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86530" y="1923957"/>
            <a:ext cx="159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Villa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0526B1-210F-5DD5-D7BD-8DC8DFEE2B90}"/>
              </a:ext>
            </a:extLst>
          </p:cNvPr>
          <p:cNvSpPr txBox="1"/>
          <p:nvPr/>
        </p:nvSpPr>
        <p:spPr>
          <a:xfrm flipH="1">
            <a:off x="8891451" y="3074806"/>
            <a:ext cx="255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apartment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DAC9BE-AD83-B85A-1424-B03DDA54B0E7}"/>
              </a:ext>
            </a:extLst>
          </p:cNvPr>
          <p:cNvSpPr txBox="1"/>
          <p:nvPr/>
        </p:nvSpPr>
        <p:spPr>
          <a:xfrm>
            <a:off x="2351043" y="5333753"/>
            <a:ext cx="159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flat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FA4165-254D-1DD4-084C-E86754FCAE26}"/>
              </a:ext>
            </a:extLst>
          </p:cNvPr>
          <p:cNvSpPr txBox="1"/>
          <p:nvPr/>
        </p:nvSpPr>
        <p:spPr>
          <a:xfrm>
            <a:off x="7289277" y="5562594"/>
            <a:ext cx="349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Country house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95B140-D4B1-2BC5-2851-D1B85854EE94}"/>
              </a:ext>
            </a:extLst>
          </p:cNvPr>
          <p:cNvSpPr txBox="1"/>
          <p:nvPr/>
        </p:nvSpPr>
        <p:spPr>
          <a:xfrm>
            <a:off x="6282221" y="1295406"/>
            <a:ext cx="2487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Town house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24C3E0-E1D4-B54B-2732-6688F0257141}"/>
              </a:ext>
            </a:extLst>
          </p:cNvPr>
          <p:cNvSpPr txBox="1"/>
          <p:nvPr/>
        </p:nvSpPr>
        <p:spPr>
          <a:xfrm>
            <a:off x="4035410" y="1277627"/>
            <a:ext cx="2060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building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B651F3-9FD4-2FE8-0F15-7FC9F78FE5E2}"/>
              </a:ext>
            </a:extLst>
          </p:cNvPr>
          <p:cNvSpPr txBox="1"/>
          <p:nvPr/>
        </p:nvSpPr>
        <p:spPr>
          <a:xfrm>
            <a:off x="2185716" y="1827077"/>
            <a:ext cx="192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cottage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B6DDDC-EEC3-CDD3-3CF7-B2713B136508}"/>
              </a:ext>
            </a:extLst>
          </p:cNvPr>
          <p:cNvSpPr txBox="1"/>
          <p:nvPr/>
        </p:nvSpPr>
        <p:spPr>
          <a:xfrm>
            <a:off x="640584" y="2901734"/>
            <a:ext cx="2372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Houseboat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EAD1239-C886-9E8B-5D1D-9A8A691CA04A}"/>
              </a:ext>
            </a:extLst>
          </p:cNvPr>
          <p:cNvSpPr txBox="1"/>
          <p:nvPr/>
        </p:nvSpPr>
        <p:spPr>
          <a:xfrm>
            <a:off x="733081" y="4141353"/>
            <a:ext cx="2296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Stilt house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DEC4E61C-9897-416C-A260-BE3AB14D391E}"/>
              </a:ext>
            </a:extLst>
          </p:cNvPr>
          <p:cNvCxnSpPr>
            <a:cxnSpLocks/>
          </p:cNvCxnSpPr>
          <p:nvPr/>
        </p:nvCxnSpPr>
        <p:spPr>
          <a:xfrm flipV="1">
            <a:off x="8286275" y="3499490"/>
            <a:ext cx="691238" cy="610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0E1B4E91-4D0C-3A1E-74A8-4E0877FC43F2}"/>
              </a:ext>
            </a:extLst>
          </p:cNvPr>
          <p:cNvCxnSpPr>
            <a:cxnSpLocks/>
          </p:cNvCxnSpPr>
          <p:nvPr/>
        </p:nvCxnSpPr>
        <p:spPr>
          <a:xfrm>
            <a:off x="7525876" y="4883705"/>
            <a:ext cx="398924" cy="7004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4B130496-5B1D-0358-E37E-C4913297F79D}"/>
              </a:ext>
            </a:extLst>
          </p:cNvPr>
          <p:cNvCxnSpPr>
            <a:cxnSpLocks/>
          </p:cNvCxnSpPr>
          <p:nvPr/>
        </p:nvCxnSpPr>
        <p:spPr>
          <a:xfrm flipV="1">
            <a:off x="6838350" y="1827077"/>
            <a:ext cx="241719" cy="5097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05771764-A958-67E7-17D0-ABB5FF7277BB}"/>
              </a:ext>
            </a:extLst>
          </p:cNvPr>
          <p:cNvCxnSpPr>
            <a:cxnSpLocks/>
          </p:cNvCxnSpPr>
          <p:nvPr/>
        </p:nvCxnSpPr>
        <p:spPr>
          <a:xfrm flipV="1">
            <a:off x="4911732" y="1811990"/>
            <a:ext cx="0" cy="6576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CA254013-B23F-00F5-048B-9119FB6B4809}"/>
              </a:ext>
            </a:extLst>
          </p:cNvPr>
          <p:cNvCxnSpPr>
            <a:cxnSpLocks/>
          </p:cNvCxnSpPr>
          <p:nvPr/>
        </p:nvCxnSpPr>
        <p:spPr>
          <a:xfrm flipH="1">
            <a:off x="3148485" y="4943181"/>
            <a:ext cx="1162258" cy="7386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9FAF704A-3A25-297E-0E94-9CD51236C0A6}"/>
              </a:ext>
            </a:extLst>
          </p:cNvPr>
          <p:cNvCxnSpPr>
            <a:cxnSpLocks/>
          </p:cNvCxnSpPr>
          <p:nvPr/>
        </p:nvCxnSpPr>
        <p:spPr>
          <a:xfrm flipH="1" flipV="1">
            <a:off x="3535031" y="2458321"/>
            <a:ext cx="662500" cy="345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CF9F1E2D-A51D-DE16-C7CD-F41BB891F97B}"/>
              </a:ext>
            </a:extLst>
          </p:cNvPr>
          <p:cNvCxnSpPr>
            <a:cxnSpLocks/>
          </p:cNvCxnSpPr>
          <p:nvPr/>
        </p:nvCxnSpPr>
        <p:spPr>
          <a:xfrm flipH="1" flipV="1">
            <a:off x="2825885" y="3372520"/>
            <a:ext cx="847123" cy="2333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692F1A6-F46B-4D5F-DE3F-1644F13E4BD4}"/>
              </a:ext>
            </a:extLst>
          </p:cNvPr>
          <p:cNvCxnSpPr>
            <a:cxnSpLocks/>
          </p:cNvCxnSpPr>
          <p:nvPr/>
        </p:nvCxnSpPr>
        <p:spPr>
          <a:xfrm flipH="1" flipV="1">
            <a:off x="2842087" y="4531205"/>
            <a:ext cx="922353" cy="221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71917" y="978232"/>
            <a:ext cx="608536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staircase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137" y="4635652"/>
            <a:ext cx="3776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cầu</a:t>
            </a:r>
            <a:r>
              <a:rPr lang="en-US" sz="4800" dirty="0"/>
              <a:t> thang </a:t>
            </a:r>
            <a:r>
              <a:rPr lang="en-US" sz="4800" dirty="0" err="1"/>
              <a:t>bộ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18344" y="3013501"/>
            <a:ext cx="29890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steəkeɪs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30" y="1999830"/>
            <a:ext cx="7017703" cy="4677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staircas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4128" y="3124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0598" y="4643389"/>
            <a:ext cx="37768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liệu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68422" y="3234734"/>
            <a:ext cx="33954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məˈtɪəriəl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" b="5484"/>
          <a:stretch/>
        </p:blipFill>
        <p:spPr>
          <a:xfrm>
            <a:off x="4202256" y="2168296"/>
            <a:ext cx="7815489" cy="42317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-212238" y="1227695"/>
            <a:ext cx="657050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material </a:t>
            </a:r>
            <a:r>
              <a:rPr lang="en-US" sz="6600" dirty="0"/>
              <a:t>(n)</a:t>
            </a:r>
            <a:endParaRPr lang="en-US" dirty="0"/>
          </a:p>
        </p:txBody>
      </p:sp>
      <p:pic>
        <p:nvPicPr>
          <p:cNvPr id="4" name="material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8822" y="33454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492960" y="1443818"/>
            <a:ext cx="65546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open fire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67288" y="4615177"/>
            <a:ext cx="2226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err="1"/>
              <a:t>lò</a:t>
            </a:r>
            <a:r>
              <a:rPr lang="en-US" sz="4800"/>
              <a:t> sưởi, bếp lửa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792092" y="3400381"/>
            <a:ext cx="41277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 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əʊpən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faɪə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02" y="1446025"/>
            <a:ext cx="6686191" cy="481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pen fi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492" y="354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8FCA5C-5D4D-5540-BDE4-3FB54AF826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92" y="1772538"/>
            <a:ext cx="7842308" cy="4242951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-492960" y="1443818"/>
            <a:ext cx="65546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owner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5580" y="4998683"/>
            <a:ext cx="42027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người</a:t>
            </a:r>
            <a:r>
              <a:rPr lang="en-US" sz="4800" dirty="0"/>
              <a:t> </a:t>
            </a:r>
            <a:r>
              <a:rPr lang="en-US" sz="4800" err="1"/>
              <a:t>sở</a:t>
            </a:r>
            <a:r>
              <a:rPr lang="en-US" sz="4800"/>
              <a:t> hữu, chủ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0231" y="3412727"/>
            <a:ext cx="2499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oʊnə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3" name="owner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0631" y="34846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842495"/>
              </p:ext>
            </p:extLst>
          </p:nvPr>
        </p:nvGraphicFramePr>
        <p:xfrm>
          <a:off x="1638300" y="1525488"/>
          <a:ext cx="10185105" cy="466874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08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99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7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608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9543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staircase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steəkeɪs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cầu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thang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bộ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1038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məˈtɪəriəl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1038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fire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/ˌ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əʊpən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ˈ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faɪə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lò</a:t>
                      </a:r>
                      <a:r>
                        <a:rPr lang="en-US" sz="3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sưởi, bếp</a:t>
                      </a:r>
                      <a:r>
                        <a:rPr lang="en-US" sz="32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lửa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1038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owner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/ˈ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oʊnə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sở</a:t>
                      </a:r>
                      <a:r>
                        <a:rPr lang="en-US" sz="3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hữu, chủ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3" name="staircas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7316" y="2402644"/>
            <a:ext cx="609600" cy="609600"/>
          </a:xfrm>
          <a:prstGeom prst="rect">
            <a:avLst/>
          </a:prstGeom>
        </p:spPr>
      </p:pic>
      <p:pic>
        <p:nvPicPr>
          <p:cNvPr id="14" name="material__gb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7316" y="3363017"/>
            <a:ext cx="609600" cy="609600"/>
          </a:xfrm>
          <a:prstGeom prst="rect">
            <a:avLst/>
          </a:prstGeom>
        </p:spPr>
      </p:pic>
      <p:pic>
        <p:nvPicPr>
          <p:cNvPr id="15" name="open fir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7316" y="4354000"/>
            <a:ext cx="609600" cy="609600"/>
          </a:xfrm>
          <a:prstGeom prst="rect">
            <a:avLst/>
          </a:prstGeom>
        </p:spPr>
      </p:pic>
      <p:pic>
        <p:nvPicPr>
          <p:cNvPr id="2" name="owner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7316" y="53449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286204"/>
              </p:ext>
            </p:extLst>
          </p:nvPr>
        </p:nvGraphicFramePr>
        <p:xfrm>
          <a:off x="287079" y="1477927"/>
          <a:ext cx="11536326" cy="49228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16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650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59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1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2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9392"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1.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staircase (n)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2.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 (n)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3.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fire (n)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4.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owner (n)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40502" y="4653461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cầu</a:t>
            </a:r>
            <a:r>
              <a:rPr lang="en-US" sz="3000" b="1" dirty="0">
                <a:solidFill>
                  <a:srgbClr val="0000FF"/>
                </a:solidFill>
              </a:rPr>
              <a:t> thang </a:t>
            </a:r>
            <a:r>
              <a:rPr lang="en-US" sz="3000" b="1" dirty="0" err="1">
                <a:solidFill>
                  <a:srgbClr val="0000FF"/>
                </a:solidFill>
              </a:rPr>
              <a:t>bộ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0502" y="2773622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vật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liệu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0503" y="5601342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err="1">
                <a:solidFill>
                  <a:srgbClr val="0000FF"/>
                </a:solidFill>
              </a:rPr>
              <a:t>lò</a:t>
            </a:r>
            <a:r>
              <a:rPr lang="en-US" sz="3000" b="1">
                <a:solidFill>
                  <a:srgbClr val="0000FF"/>
                </a:solidFill>
              </a:rPr>
              <a:t> sưởi, bếp lửa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0503" y="3724616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người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err="1">
                <a:solidFill>
                  <a:srgbClr val="0000FF"/>
                </a:solidFill>
              </a:rPr>
              <a:t>sở</a:t>
            </a:r>
            <a:r>
              <a:rPr lang="en-US" sz="3000" b="1">
                <a:solidFill>
                  <a:srgbClr val="0000FF"/>
                </a:solidFill>
              </a:rPr>
              <a:t> hữu, chủ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-0.28868 -0.3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-0.28685 0.133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28334 -0.13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28946 0.281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4164</TotalTime>
  <Words>566</Words>
  <Application>Microsoft Office PowerPoint</Application>
  <PresentationFormat>Custom</PresentationFormat>
  <Paragraphs>144</Paragraphs>
  <Slides>18</Slides>
  <Notes>15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pc</cp:lastModifiedBy>
  <cp:revision>424</cp:revision>
  <dcterms:created xsi:type="dcterms:W3CDTF">2020-12-09T02:04:09Z</dcterms:created>
  <dcterms:modified xsi:type="dcterms:W3CDTF">2024-11-25T09:33:17Z</dcterms:modified>
</cp:coreProperties>
</file>