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tamaran" charset="0"/>
      <p:regular r:id="rId39"/>
      <p:bold r:id="rId40"/>
    </p:embeddedFont>
    <p:embeddedFont>
      <p:font typeface="Calibri" pitchFamily="34" charset="0"/>
      <p:regular r:id="rId41"/>
      <p:bold r:id="rId42"/>
      <p:italic r:id="rId43"/>
      <p:boldItalic r:id="rId44"/>
    </p:embeddedFont>
    <p:embeddedFont>
      <p:font typeface="Chau Philomene One"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smb092UFbeIkyvY55mxC5I9W3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A7F2224-2FA9-46EB-8B89-E6D62B956DB0}">
  <a:tblStyle styleId="{BA7F2224-2FA9-46EB-8B89-E6D62B956DB0}" styleName="Table_0">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1884" y="-8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042025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vi-VN"/>
              <a:t>Video trong file đính kèm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38"/>
          <p:cNvSpPr/>
          <p:nvPr/>
        </p:nvSpPr>
        <p:spPr>
          <a:xfrm>
            <a:off x="-307900" y="373879"/>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8"/>
          <p:cNvSpPr/>
          <p:nvPr/>
        </p:nvSpPr>
        <p:spPr>
          <a:xfrm>
            <a:off x="4092979" y="2740901"/>
            <a:ext cx="5833456" cy="2402579"/>
          </a:xfrm>
          <a:custGeom>
            <a:avLst/>
            <a:gdLst/>
            <a:ahLst/>
            <a:cxnLst/>
            <a:rect l="l" t="t" r="r" b="b"/>
            <a:pathLst>
              <a:path w="29999" h="12673" extrusionOk="0">
                <a:moveTo>
                  <a:pt x="18908" y="1162"/>
                </a:moveTo>
                <a:lnTo>
                  <a:pt x="18908" y="1162"/>
                </a:lnTo>
                <a:cubicBezTo>
                  <a:pt x="18935" y="1166"/>
                  <a:pt x="18960" y="1171"/>
                  <a:pt x="18981" y="1177"/>
                </a:cubicBezTo>
                <a:lnTo>
                  <a:pt x="18981" y="1177"/>
                </a:lnTo>
                <a:cubicBezTo>
                  <a:pt x="18983" y="1175"/>
                  <a:pt x="18985" y="1172"/>
                  <a:pt x="18987" y="1169"/>
                </a:cubicBezTo>
                <a:cubicBezTo>
                  <a:pt x="18968" y="1165"/>
                  <a:pt x="18939" y="1163"/>
                  <a:pt x="18908" y="1162"/>
                </a:cubicBezTo>
                <a:close/>
                <a:moveTo>
                  <a:pt x="18944" y="1218"/>
                </a:moveTo>
                <a:lnTo>
                  <a:pt x="18944" y="1218"/>
                </a:lnTo>
                <a:cubicBezTo>
                  <a:pt x="18932" y="1236"/>
                  <a:pt x="18914" y="1248"/>
                  <a:pt x="18908" y="1272"/>
                </a:cubicBezTo>
                <a:cubicBezTo>
                  <a:pt x="18854" y="1254"/>
                  <a:pt x="18805" y="1242"/>
                  <a:pt x="18757" y="1218"/>
                </a:cubicBezTo>
                <a:lnTo>
                  <a:pt x="18757" y="1218"/>
                </a:lnTo>
                <a:cubicBezTo>
                  <a:pt x="18775" y="1227"/>
                  <a:pt x="18810" y="1231"/>
                  <a:pt x="18846" y="1231"/>
                </a:cubicBezTo>
                <a:cubicBezTo>
                  <a:pt x="18882" y="1231"/>
                  <a:pt x="18920" y="1227"/>
                  <a:pt x="18944" y="1218"/>
                </a:cubicBezTo>
                <a:close/>
                <a:moveTo>
                  <a:pt x="18781" y="1278"/>
                </a:moveTo>
                <a:lnTo>
                  <a:pt x="18781" y="1278"/>
                </a:lnTo>
                <a:cubicBezTo>
                  <a:pt x="18811" y="1296"/>
                  <a:pt x="18848" y="1302"/>
                  <a:pt x="18878" y="1308"/>
                </a:cubicBezTo>
                <a:cubicBezTo>
                  <a:pt x="18841" y="1302"/>
                  <a:pt x="18805" y="1296"/>
                  <a:pt x="18781" y="1278"/>
                </a:cubicBezTo>
                <a:close/>
                <a:moveTo>
                  <a:pt x="19265" y="1218"/>
                </a:moveTo>
                <a:lnTo>
                  <a:pt x="19265" y="1218"/>
                </a:lnTo>
                <a:cubicBezTo>
                  <a:pt x="19320" y="1224"/>
                  <a:pt x="19398" y="1321"/>
                  <a:pt x="19423" y="1339"/>
                </a:cubicBezTo>
                <a:cubicBezTo>
                  <a:pt x="19417" y="1345"/>
                  <a:pt x="19398" y="1345"/>
                  <a:pt x="19392" y="1357"/>
                </a:cubicBezTo>
                <a:cubicBezTo>
                  <a:pt x="19368" y="1314"/>
                  <a:pt x="19326" y="1272"/>
                  <a:pt x="19265" y="1218"/>
                </a:cubicBezTo>
                <a:close/>
                <a:moveTo>
                  <a:pt x="18757" y="1333"/>
                </a:moveTo>
                <a:lnTo>
                  <a:pt x="18757" y="1333"/>
                </a:lnTo>
                <a:cubicBezTo>
                  <a:pt x="18787" y="1339"/>
                  <a:pt x="18823" y="1345"/>
                  <a:pt x="18854" y="1345"/>
                </a:cubicBezTo>
                <a:cubicBezTo>
                  <a:pt x="18854" y="1357"/>
                  <a:pt x="18848" y="1357"/>
                  <a:pt x="18848" y="1363"/>
                </a:cubicBezTo>
                <a:cubicBezTo>
                  <a:pt x="18817" y="1357"/>
                  <a:pt x="18781" y="1345"/>
                  <a:pt x="18757" y="1333"/>
                </a:cubicBezTo>
                <a:close/>
                <a:moveTo>
                  <a:pt x="19247" y="1266"/>
                </a:moveTo>
                <a:cubicBezTo>
                  <a:pt x="19247" y="1266"/>
                  <a:pt x="19320" y="1314"/>
                  <a:pt x="19368" y="1363"/>
                </a:cubicBezTo>
                <a:cubicBezTo>
                  <a:pt x="19356" y="1369"/>
                  <a:pt x="19350" y="1375"/>
                  <a:pt x="19332" y="1375"/>
                </a:cubicBezTo>
                <a:cubicBezTo>
                  <a:pt x="19289" y="1333"/>
                  <a:pt x="19247" y="1266"/>
                  <a:pt x="19247" y="1266"/>
                </a:cubicBezTo>
                <a:close/>
                <a:moveTo>
                  <a:pt x="18763" y="1369"/>
                </a:moveTo>
                <a:lnTo>
                  <a:pt x="18763" y="1369"/>
                </a:lnTo>
                <a:cubicBezTo>
                  <a:pt x="18787" y="1375"/>
                  <a:pt x="18811" y="1387"/>
                  <a:pt x="18835" y="1387"/>
                </a:cubicBezTo>
                <a:cubicBezTo>
                  <a:pt x="18835" y="1387"/>
                  <a:pt x="18835" y="1393"/>
                  <a:pt x="18823" y="1393"/>
                </a:cubicBezTo>
                <a:cubicBezTo>
                  <a:pt x="18805" y="1387"/>
                  <a:pt x="18787" y="1375"/>
                  <a:pt x="18763" y="1369"/>
                </a:cubicBezTo>
                <a:close/>
                <a:moveTo>
                  <a:pt x="19187" y="1302"/>
                </a:moveTo>
                <a:cubicBezTo>
                  <a:pt x="19211" y="1333"/>
                  <a:pt x="19265" y="1369"/>
                  <a:pt x="19302" y="1393"/>
                </a:cubicBezTo>
                <a:cubicBezTo>
                  <a:pt x="19289" y="1399"/>
                  <a:pt x="19277" y="1405"/>
                  <a:pt x="19265" y="1405"/>
                </a:cubicBezTo>
                <a:cubicBezTo>
                  <a:pt x="19241" y="1375"/>
                  <a:pt x="19211" y="1339"/>
                  <a:pt x="19187" y="1302"/>
                </a:cubicBezTo>
                <a:close/>
                <a:moveTo>
                  <a:pt x="19187" y="1369"/>
                </a:moveTo>
                <a:cubicBezTo>
                  <a:pt x="19199" y="1387"/>
                  <a:pt x="19211" y="1405"/>
                  <a:pt x="19235" y="1429"/>
                </a:cubicBezTo>
                <a:cubicBezTo>
                  <a:pt x="19211" y="1405"/>
                  <a:pt x="19199" y="1393"/>
                  <a:pt x="19187" y="1369"/>
                </a:cubicBezTo>
                <a:close/>
                <a:moveTo>
                  <a:pt x="19144" y="1394"/>
                </a:moveTo>
                <a:lnTo>
                  <a:pt x="19144" y="1394"/>
                </a:lnTo>
                <a:cubicBezTo>
                  <a:pt x="19151" y="1418"/>
                  <a:pt x="19169" y="1436"/>
                  <a:pt x="19187" y="1454"/>
                </a:cubicBezTo>
                <a:cubicBezTo>
                  <a:pt x="19187" y="1454"/>
                  <a:pt x="19181" y="1454"/>
                  <a:pt x="19181" y="1460"/>
                </a:cubicBezTo>
                <a:cubicBezTo>
                  <a:pt x="19169" y="1436"/>
                  <a:pt x="19151" y="1418"/>
                  <a:pt x="19144" y="1394"/>
                </a:cubicBezTo>
                <a:close/>
                <a:moveTo>
                  <a:pt x="19129" y="1446"/>
                </a:moveTo>
                <a:lnTo>
                  <a:pt x="19129" y="1446"/>
                </a:lnTo>
                <a:cubicBezTo>
                  <a:pt x="19137" y="1455"/>
                  <a:pt x="19146" y="1462"/>
                  <a:pt x="19150" y="1466"/>
                </a:cubicBezTo>
                <a:cubicBezTo>
                  <a:pt x="19150" y="1466"/>
                  <a:pt x="19144" y="1466"/>
                  <a:pt x="19144" y="1472"/>
                </a:cubicBezTo>
                <a:lnTo>
                  <a:pt x="19129" y="1446"/>
                </a:lnTo>
                <a:close/>
                <a:moveTo>
                  <a:pt x="18159" y="1511"/>
                </a:moveTo>
                <a:cubicBezTo>
                  <a:pt x="18157" y="1512"/>
                  <a:pt x="18154" y="1513"/>
                  <a:pt x="18151" y="1514"/>
                </a:cubicBezTo>
                <a:cubicBezTo>
                  <a:pt x="18153" y="1515"/>
                  <a:pt x="18155" y="1515"/>
                  <a:pt x="18157" y="1516"/>
                </a:cubicBezTo>
                <a:lnTo>
                  <a:pt x="18157" y="1516"/>
                </a:lnTo>
                <a:cubicBezTo>
                  <a:pt x="18157" y="1514"/>
                  <a:pt x="18158" y="1512"/>
                  <a:pt x="18159" y="1511"/>
                </a:cubicBezTo>
                <a:close/>
                <a:moveTo>
                  <a:pt x="18321" y="1472"/>
                </a:moveTo>
                <a:lnTo>
                  <a:pt x="18321" y="1472"/>
                </a:lnTo>
                <a:cubicBezTo>
                  <a:pt x="18303" y="1508"/>
                  <a:pt x="18272" y="1526"/>
                  <a:pt x="18248" y="1551"/>
                </a:cubicBezTo>
                <a:cubicBezTo>
                  <a:pt x="18272" y="1526"/>
                  <a:pt x="18303" y="1496"/>
                  <a:pt x="18321" y="1472"/>
                </a:cubicBezTo>
                <a:close/>
                <a:moveTo>
                  <a:pt x="18334" y="1544"/>
                </a:moveTo>
                <a:lnTo>
                  <a:pt x="18334" y="1544"/>
                </a:lnTo>
                <a:cubicBezTo>
                  <a:pt x="18325" y="1556"/>
                  <a:pt x="18314" y="1569"/>
                  <a:pt x="18303" y="1581"/>
                </a:cubicBezTo>
                <a:cubicBezTo>
                  <a:pt x="18297" y="1581"/>
                  <a:pt x="18297" y="1575"/>
                  <a:pt x="18291" y="1575"/>
                </a:cubicBezTo>
                <a:cubicBezTo>
                  <a:pt x="18307" y="1565"/>
                  <a:pt x="18321" y="1555"/>
                  <a:pt x="18334" y="1544"/>
                </a:cubicBezTo>
                <a:close/>
                <a:moveTo>
                  <a:pt x="18365" y="1571"/>
                </a:moveTo>
                <a:cubicBezTo>
                  <a:pt x="18356" y="1580"/>
                  <a:pt x="18350" y="1591"/>
                  <a:pt x="18339" y="1605"/>
                </a:cubicBezTo>
                <a:lnTo>
                  <a:pt x="18333" y="1599"/>
                </a:lnTo>
                <a:cubicBezTo>
                  <a:pt x="18344" y="1588"/>
                  <a:pt x="18354" y="1580"/>
                  <a:pt x="18365" y="1571"/>
                </a:cubicBezTo>
                <a:close/>
                <a:moveTo>
                  <a:pt x="18823" y="1702"/>
                </a:moveTo>
                <a:cubicBezTo>
                  <a:pt x="18835" y="1708"/>
                  <a:pt x="18835" y="1720"/>
                  <a:pt x="18841" y="1726"/>
                </a:cubicBezTo>
                <a:cubicBezTo>
                  <a:pt x="18835" y="1726"/>
                  <a:pt x="18835" y="1726"/>
                  <a:pt x="18823" y="1720"/>
                </a:cubicBezTo>
                <a:lnTo>
                  <a:pt x="18823" y="1702"/>
                </a:lnTo>
                <a:close/>
                <a:moveTo>
                  <a:pt x="18848" y="1732"/>
                </a:moveTo>
                <a:cubicBezTo>
                  <a:pt x="18854" y="1738"/>
                  <a:pt x="18854" y="1750"/>
                  <a:pt x="18866" y="1750"/>
                </a:cubicBezTo>
                <a:cubicBezTo>
                  <a:pt x="18866" y="1750"/>
                  <a:pt x="18866" y="1756"/>
                  <a:pt x="18854" y="1756"/>
                </a:cubicBezTo>
                <a:lnTo>
                  <a:pt x="18835" y="1756"/>
                </a:lnTo>
                <a:cubicBezTo>
                  <a:pt x="18835" y="1750"/>
                  <a:pt x="18823" y="1738"/>
                  <a:pt x="18823" y="1732"/>
                </a:cubicBezTo>
                <a:close/>
                <a:moveTo>
                  <a:pt x="19289" y="1738"/>
                </a:moveTo>
                <a:cubicBezTo>
                  <a:pt x="19289" y="1738"/>
                  <a:pt x="19296" y="1762"/>
                  <a:pt x="19308" y="1787"/>
                </a:cubicBezTo>
                <a:lnTo>
                  <a:pt x="19296" y="1787"/>
                </a:lnTo>
                <a:cubicBezTo>
                  <a:pt x="19289" y="1762"/>
                  <a:pt x="19289" y="1738"/>
                  <a:pt x="19289" y="1738"/>
                </a:cubicBezTo>
                <a:close/>
                <a:moveTo>
                  <a:pt x="19332" y="1732"/>
                </a:moveTo>
                <a:cubicBezTo>
                  <a:pt x="19332" y="1738"/>
                  <a:pt x="19338" y="1762"/>
                  <a:pt x="19356" y="1787"/>
                </a:cubicBezTo>
                <a:lnTo>
                  <a:pt x="19332" y="1787"/>
                </a:lnTo>
                <a:cubicBezTo>
                  <a:pt x="19326" y="1762"/>
                  <a:pt x="19326" y="1738"/>
                  <a:pt x="19332" y="1732"/>
                </a:cubicBezTo>
                <a:close/>
                <a:moveTo>
                  <a:pt x="19368" y="1660"/>
                </a:moveTo>
                <a:lnTo>
                  <a:pt x="19368" y="1660"/>
                </a:lnTo>
                <a:cubicBezTo>
                  <a:pt x="19374" y="1708"/>
                  <a:pt x="19398" y="1756"/>
                  <a:pt x="19423" y="1787"/>
                </a:cubicBezTo>
                <a:lnTo>
                  <a:pt x="19386" y="1787"/>
                </a:lnTo>
                <a:cubicBezTo>
                  <a:pt x="19380" y="1750"/>
                  <a:pt x="19368" y="1702"/>
                  <a:pt x="19368" y="1660"/>
                </a:cubicBezTo>
                <a:close/>
                <a:moveTo>
                  <a:pt x="19241" y="1762"/>
                </a:moveTo>
                <a:lnTo>
                  <a:pt x="19241" y="1762"/>
                </a:lnTo>
                <a:cubicBezTo>
                  <a:pt x="19241" y="1769"/>
                  <a:pt x="19247" y="1787"/>
                  <a:pt x="19259" y="1793"/>
                </a:cubicBezTo>
                <a:lnTo>
                  <a:pt x="19247" y="1793"/>
                </a:lnTo>
                <a:cubicBezTo>
                  <a:pt x="19241" y="1787"/>
                  <a:pt x="19241" y="1775"/>
                  <a:pt x="19241" y="1762"/>
                </a:cubicBezTo>
                <a:close/>
                <a:moveTo>
                  <a:pt x="19398" y="1635"/>
                </a:moveTo>
                <a:cubicBezTo>
                  <a:pt x="19398" y="1696"/>
                  <a:pt x="19429" y="1756"/>
                  <a:pt x="19459" y="1793"/>
                </a:cubicBezTo>
                <a:cubicBezTo>
                  <a:pt x="19453" y="1787"/>
                  <a:pt x="19441" y="1787"/>
                  <a:pt x="19429" y="1787"/>
                </a:cubicBezTo>
                <a:cubicBezTo>
                  <a:pt x="19417" y="1750"/>
                  <a:pt x="19392" y="1678"/>
                  <a:pt x="19398" y="1635"/>
                </a:cubicBezTo>
                <a:close/>
                <a:moveTo>
                  <a:pt x="19453" y="1636"/>
                </a:moveTo>
                <a:cubicBezTo>
                  <a:pt x="19453" y="1679"/>
                  <a:pt x="19477" y="1751"/>
                  <a:pt x="19507" y="1793"/>
                </a:cubicBezTo>
                <a:lnTo>
                  <a:pt x="19489" y="1793"/>
                </a:lnTo>
                <a:cubicBezTo>
                  <a:pt x="19477" y="1751"/>
                  <a:pt x="19453" y="1679"/>
                  <a:pt x="19453" y="1636"/>
                </a:cubicBezTo>
                <a:close/>
                <a:moveTo>
                  <a:pt x="19199" y="1762"/>
                </a:moveTo>
                <a:cubicBezTo>
                  <a:pt x="19199" y="1781"/>
                  <a:pt x="19205" y="1793"/>
                  <a:pt x="19205" y="1799"/>
                </a:cubicBezTo>
                <a:cubicBezTo>
                  <a:pt x="19205" y="1811"/>
                  <a:pt x="19199" y="1811"/>
                  <a:pt x="19199" y="1811"/>
                </a:cubicBezTo>
                <a:lnTo>
                  <a:pt x="19199" y="1762"/>
                </a:lnTo>
                <a:close/>
                <a:moveTo>
                  <a:pt x="19168" y="1787"/>
                </a:moveTo>
                <a:cubicBezTo>
                  <a:pt x="19168" y="1793"/>
                  <a:pt x="19168" y="1805"/>
                  <a:pt x="19174" y="1817"/>
                </a:cubicBezTo>
                <a:lnTo>
                  <a:pt x="19156" y="1817"/>
                </a:lnTo>
                <a:cubicBezTo>
                  <a:pt x="19156" y="1799"/>
                  <a:pt x="19156" y="1793"/>
                  <a:pt x="19168" y="1787"/>
                </a:cubicBezTo>
                <a:close/>
                <a:moveTo>
                  <a:pt x="18757" y="1769"/>
                </a:moveTo>
                <a:lnTo>
                  <a:pt x="18793" y="1823"/>
                </a:lnTo>
                <a:cubicBezTo>
                  <a:pt x="18781" y="1817"/>
                  <a:pt x="18757" y="1811"/>
                  <a:pt x="18745" y="1799"/>
                </a:cubicBezTo>
                <a:cubicBezTo>
                  <a:pt x="18745" y="1793"/>
                  <a:pt x="18745" y="1787"/>
                  <a:pt x="18732" y="1781"/>
                </a:cubicBezTo>
                <a:cubicBezTo>
                  <a:pt x="18732" y="1781"/>
                  <a:pt x="18732" y="1769"/>
                  <a:pt x="18745" y="1769"/>
                </a:cubicBezTo>
                <a:close/>
                <a:moveTo>
                  <a:pt x="18975" y="1775"/>
                </a:moveTo>
                <a:cubicBezTo>
                  <a:pt x="18987" y="1793"/>
                  <a:pt x="18993" y="1811"/>
                  <a:pt x="18993" y="1823"/>
                </a:cubicBezTo>
                <a:cubicBezTo>
                  <a:pt x="18987" y="1817"/>
                  <a:pt x="18975" y="1817"/>
                  <a:pt x="18969" y="1805"/>
                </a:cubicBezTo>
                <a:cubicBezTo>
                  <a:pt x="18975" y="1799"/>
                  <a:pt x="18975" y="1787"/>
                  <a:pt x="18975" y="1775"/>
                </a:cubicBezTo>
                <a:close/>
                <a:moveTo>
                  <a:pt x="18079" y="1757"/>
                </a:moveTo>
                <a:cubicBezTo>
                  <a:pt x="18078" y="1775"/>
                  <a:pt x="18066" y="1811"/>
                  <a:pt x="18066" y="1829"/>
                </a:cubicBezTo>
                <a:lnTo>
                  <a:pt x="18060" y="1829"/>
                </a:lnTo>
                <a:cubicBezTo>
                  <a:pt x="18066" y="1811"/>
                  <a:pt x="18078" y="1775"/>
                  <a:pt x="18079" y="1757"/>
                </a:cubicBezTo>
                <a:close/>
                <a:moveTo>
                  <a:pt x="18811" y="1775"/>
                </a:moveTo>
                <a:lnTo>
                  <a:pt x="18835" y="1799"/>
                </a:lnTo>
                <a:cubicBezTo>
                  <a:pt x="18823" y="1805"/>
                  <a:pt x="18817" y="1817"/>
                  <a:pt x="18817" y="1829"/>
                </a:cubicBezTo>
                <a:lnTo>
                  <a:pt x="18811" y="1829"/>
                </a:lnTo>
                <a:cubicBezTo>
                  <a:pt x="18805" y="1817"/>
                  <a:pt x="18793" y="1799"/>
                  <a:pt x="18793" y="1775"/>
                </a:cubicBezTo>
                <a:close/>
                <a:moveTo>
                  <a:pt x="19114" y="1799"/>
                </a:moveTo>
                <a:cubicBezTo>
                  <a:pt x="19114" y="1805"/>
                  <a:pt x="19114" y="1817"/>
                  <a:pt x="19120" y="1829"/>
                </a:cubicBezTo>
                <a:cubicBezTo>
                  <a:pt x="19118" y="1827"/>
                  <a:pt x="19117" y="1826"/>
                  <a:pt x="19115" y="1826"/>
                </a:cubicBezTo>
                <a:cubicBezTo>
                  <a:pt x="19113" y="1826"/>
                  <a:pt x="19112" y="1829"/>
                  <a:pt x="19108" y="1829"/>
                </a:cubicBezTo>
                <a:cubicBezTo>
                  <a:pt x="19108" y="1817"/>
                  <a:pt x="19108" y="1811"/>
                  <a:pt x="19114" y="1799"/>
                </a:cubicBezTo>
                <a:close/>
                <a:moveTo>
                  <a:pt x="17988" y="1702"/>
                </a:moveTo>
                <a:cubicBezTo>
                  <a:pt x="17976" y="1750"/>
                  <a:pt x="17970" y="1793"/>
                  <a:pt x="17970" y="1841"/>
                </a:cubicBezTo>
                <a:lnTo>
                  <a:pt x="17933" y="1841"/>
                </a:lnTo>
                <a:cubicBezTo>
                  <a:pt x="17951" y="1793"/>
                  <a:pt x="17976" y="1738"/>
                  <a:pt x="17988" y="1702"/>
                </a:cubicBezTo>
                <a:close/>
                <a:moveTo>
                  <a:pt x="18012" y="1762"/>
                </a:moveTo>
                <a:cubicBezTo>
                  <a:pt x="18018" y="1775"/>
                  <a:pt x="18018" y="1811"/>
                  <a:pt x="18006" y="1841"/>
                </a:cubicBezTo>
                <a:cubicBezTo>
                  <a:pt x="18012" y="1817"/>
                  <a:pt x="18012" y="1787"/>
                  <a:pt x="18012" y="1762"/>
                </a:cubicBezTo>
                <a:close/>
                <a:moveTo>
                  <a:pt x="18109" y="1787"/>
                </a:moveTo>
                <a:lnTo>
                  <a:pt x="18109" y="1841"/>
                </a:lnTo>
                <a:lnTo>
                  <a:pt x="18097" y="1841"/>
                </a:lnTo>
                <a:cubicBezTo>
                  <a:pt x="18097" y="1817"/>
                  <a:pt x="18109" y="1799"/>
                  <a:pt x="18109" y="1787"/>
                </a:cubicBezTo>
                <a:close/>
                <a:moveTo>
                  <a:pt x="19084" y="1811"/>
                </a:moveTo>
                <a:lnTo>
                  <a:pt x="19084" y="1829"/>
                </a:lnTo>
                <a:cubicBezTo>
                  <a:pt x="19084" y="1841"/>
                  <a:pt x="19084" y="1841"/>
                  <a:pt x="19078" y="1841"/>
                </a:cubicBezTo>
                <a:cubicBezTo>
                  <a:pt x="19078" y="1823"/>
                  <a:pt x="19078" y="1817"/>
                  <a:pt x="19084" y="1811"/>
                </a:cubicBezTo>
                <a:close/>
                <a:moveTo>
                  <a:pt x="18884" y="1793"/>
                </a:moveTo>
                <a:lnTo>
                  <a:pt x="18896" y="1847"/>
                </a:lnTo>
                <a:cubicBezTo>
                  <a:pt x="18884" y="1841"/>
                  <a:pt x="18878" y="1823"/>
                  <a:pt x="18866" y="1811"/>
                </a:cubicBezTo>
                <a:cubicBezTo>
                  <a:pt x="18878" y="1799"/>
                  <a:pt x="18884" y="1793"/>
                  <a:pt x="18884" y="1793"/>
                </a:cubicBezTo>
                <a:close/>
                <a:moveTo>
                  <a:pt x="19053" y="1817"/>
                </a:moveTo>
                <a:cubicBezTo>
                  <a:pt x="19053" y="1823"/>
                  <a:pt x="19053" y="1829"/>
                  <a:pt x="19059" y="1847"/>
                </a:cubicBezTo>
                <a:lnTo>
                  <a:pt x="19053" y="1847"/>
                </a:lnTo>
                <a:cubicBezTo>
                  <a:pt x="19047" y="1841"/>
                  <a:pt x="19047" y="1823"/>
                  <a:pt x="19053" y="1817"/>
                </a:cubicBezTo>
                <a:close/>
                <a:moveTo>
                  <a:pt x="17863" y="1832"/>
                </a:moveTo>
                <a:cubicBezTo>
                  <a:pt x="17860" y="1839"/>
                  <a:pt x="17857" y="1846"/>
                  <a:pt x="17855" y="1853"/>
                </a:cubicBezTo>
                <a:cubicBezTo>
                  <a:pt x="17857" y="1852"/>
                  <a:pt x="17859" y="1852"/>
                  <a:pt x="17861" y="1851"/>
                </a:cubicBezTo>
                <a:lnTo>
                  <a:pt x="17861" y="1851"/>
                </a:lnTo>
                <a:cubicBezTo>
                  <a:pt x="17862" y="1845"/>
                  <a:pt x="17862" y="1839"/>
                  <a:pt x="17863" y="1832"/>
                </a:cubicBezTo>
                <a:close/>
                <a:moveTo>
                  <a:pt x="17846" y="1789"/>
                </a:moveTo>
                <a:lnTo>
                  <a:pt x="17846" y="1789"/>
                </a:lnTo>
                <a:cubicBezTo>
                  <a:pt x="17837" y="1811"/>
                  <a:pt x="17828" y="1834"/>
                  <a:pt x="17821" y="1854"/>
                </a:cubicBezTo>
                <a:lnTo>
                  <a:pt x="17821" y="1854"/>
                </a:lnTo>
                <a:cubicBezTo>
                  <a:pt x="17825" y="1853"/>
                  <a:pt x="17830" y="1853"/>
                  <a:pt x="17836" y="1853"/>
                </a:cubicBezTo>
                <a:cubicBezTo>
                  <a:pt x="17839" y="1835"/>
                  <a:pt x="17842" y="1813"/>
                  <a:pt x="17846" y="1789"/>
                </a:cubicBezTo>
                <a:close/>
                <a:moveTo>
                  <a:pt x="17818" y="1787"/>
                </a:moveTo>
                <a:cubicBezTo>
                  <a:pt x="17807" y="1818"/>
                  <a:pt x="17799" y="1847"/>
                  <a:pt x="17794" y="1859"/>
                </a:cubicBezTo>
                <a:cubicBezTo>
                  <a:pt x="17804" y="1856"/>
                  <a:pt x="17810" y="1855"/>
                  <a:pt x="17817" y="1854"/>
                </a:cubicBezTo>
                <a:lnTo>
                  <a:pt x="17817" y="1854"/>
                </a:lnTo>
                <a:cubicBezTo>
                  <a:pt x="17813" y="1834"/>
                  <a:pt x="17814" y="1810"/>
                  <a:pt x="17818" y="1787"/>
                </a:cubicBezTo>
                <a:close/>
                <a:moveTo>
                  <a:pt x="17821" y="1854"/>
                </a:moveTo>
                <a:cubicBezTo>
                  <a:pt x="17819" y="1854"/>
                  <a:pt x="17818" y="1854"/>
                  <a:pt x="17817" y="1854"/>
                </a:cubicBezTo>
                <a:lnTo>
                  <a:pt x="17817" y="1854"/>
                </a:lnTo>
                <a:cubicBezTo>
                  <a:pt x="17817" y="1856"/>
                  <a:pt x="17818" y="1858"/>
                  <a:pt x="17818" y="1859"/>
                </a:cubicBezTo>
                <a:cubicBezTo>
                  <a:pt x="17819" y="1857"/>
                  <a:pt x="17820" y="1856"/>
                  <a:pt x="17821" y="1854"/>
                </a:cubicBezTo>
                <a:close/>
                <a:moveTo>
                  <a:pt x="18969" y="1823"/>
                </a:moveTo>
                <a:cubicBezTo>
                  <a:pt x="18987" y="1829"/>
                  <a:pt x="18993" y="1829"/>
                  <a:pt x="18999" y="1829"/>
                </a:cubicBezTo>
                <a:cubicBezTo>
                  <a:pt x="18999" y="1835"/>
                  <a:pt x="19005" y="1847"/>
                  <a:pt x="19005" y="1853"/>
                </a:cubicBezTo>
                <a:cubicBezTo>
                  <a:pt x="18993" y="1871"/>
                  <a:pt x="18987" y="1878"/>
                  <a:pt x="18969" y="1878"/>
                </a:cubicBezTo>
                <a:lnTo>
                  <a:pt x="18969" y="1823"/>
                </a:lnTo>
                <a:close/>
                <a:moveTo>
                  <a:pt x="18745" y="1841"/>
                </a:moveTo>
                <a:cubicBezTo>
                  <a:pt x="18757" y="1841"/>
                  <a:pt x="18781" y="1847"/>
                  <a:pt x="18793" y="1847"/>
                </a:cubicBezTo>
                <a:cubicBezTo>
                  <a:pt x="18793" y="1859"/>
                  <a:pt x="18782" y="1875"/>
                  <a:pt x="18776" y="1882"/>
                </a:cubicBezTo>
                <a:lnTo>
                  <a:pt x="18776" y="1882"/>
                </a:lnTo>
                <a:lnTo>
                  <a:pt x="18757" y="1878"/>
                </a:lnTo>
                <a:lnTo>
                  <a:pt x="18757" y="1878"/>
                </a:lnTo>
                <a:lnTo>
                  <a:pt x="18757" y="1878"/>
                </a:lnTo>
                <a:cubicBezTo>
                  <a:pt x="18755" y="1878"/>
                  <a:pt x="18753" y="1878"/>
                  <a:pt x="18751" y="1878"/>
                </a:cubicBezTo>
                <a:cubicBezTo>
                  <a:pt x="18751" y="1859"/>
                  <a:pt x="18751" y="1847"/>
                  <a:pt x="18745" y="1841"/>
                </a:cubicBezTo>
                <a:close/>
                <a:moveTo>
                  <a:pt x="18496" y="1871"/>
                </a:moveTo>
                <a:cubicBezTo>
                  <a:pt x="18496" y="1878"/>
                  <a:pt x="18508" y="1878"/>
                  <a:pt x="18508" y="1884"/>
                </a:cubicBezTo>
                <a:cubicBezTo>
                  <a:pt x="18496" y="1890"/>
                  <a:pt x="18490" y="1890"/>
                  <a:pt x="18490" y="1890"/>
                </a:cubicBezTo>
                <a:cubicBezTo>
                  <a:pt x="18490" y="1884"/>
                  <a:pt x="18490" y="1878"/>
                  <a:pt x="18496" y="1871"/>
                </a:cubicBezTo>
                <a:close/>
                <a:moveTo>
                  <a:pt x="18690" y="1878"/>
                </a:moveTo>
                <a:cubicBezTo>
                  <a:pt x="18684" y="1890"/>
                  <a:pt x="18684" y="1902"/>
                  <a:pt x="18684" y="1908"/>
                </a:cubicBezTo>
                <a:lnTo>
                  <a:pt x="18672" y="1902"/>
                </a:lnTo>
                <a:cubicBezTo>
                  <a:pt x="18684" y="1890"/>
                  <a:pt x="18684" y="1884"/>
                  <a:pt x="18690" y="1878"/>
                </a:cubicBezTo>
                <a:close/>
                <a:moveTo>
                  <a:pt x="18757" y="1878"/>
                </a:moveTo>
                <a:lnTo>
                  <a:pt x="18757" y="1878"/>
                </a:lnTo>
                <a:cubicBezTo>
                  <a:pt x="18766" y="1879"/>
                  <a:pt x="18775" y="1884"/>
                  <a:pt x="18775" y="1884"/>
                </a:cubicBezTo>
                <a:cubicBezTo>
                  <a:pt x="18775" y="1883"/>
                  <a:pt x="18776" y="1883"/>
                  <a:pt x="18776" y="1882"/>
                </a:cubicBezTo>
                <a:lnTo>
                  <a:pt x="18776" y="1882"/>
                </a:lnTo>
                <a:lnTo>
                  <a:pt x="18781" y="1884"/>
                </a:lnTo>
                <a:cubicBezTo>
                  <a:pt x="18763" y="1902"/>
                  <a:pt x="18763" y="1908"/>
                  <a:pt x="18757" y="1914"/>
                </a:cubicBezTo>
                <a:lnTo>
                  <a:pt x="18757" y="1878"/>
                </a:lnTo>
                <a:close/>
                <a:moveTo>
                  <a:pt x="18508" y="1908"/>
                </a:moveTo>
                <a:lnTo>
                  <a:pt x="18508" y="1920"/>
                </a:lnTo>
                <a:cubicBezTo>
                  <a:pt x="18502" y="1926"/>
                  <a:pt x="18490" y="1926"/>
                  <a:pt x="18490" y="1938"/>
                </a:cubicBezTo>
                <a:lnTo>
                  <a:pt x="18484" y="1938"/>
                </a:lnTo>
                <a:cubicBezTo>
                  <a:pt x="18484" y="1932"/>
                  <a:pt x="18484" y="1920"/>
                  <a:pt x="18490" y="1914"/>
                </a:cubicBezTo>
                <a:cubicBezTo>
                  <a:pt x="18496" y="1914"/>
                  <a:pt x="18496" y="1908"/>
                  <a:pt x="18508" y="1908"/>
                </a:cubicBezTo>
                <a:close/>
                <a:moveTo>
                  <a:pt x="18607" y="1897"/>
                </a:moveTo>
                <a:cubicBezTo>
                  <a:pt x="18610" y="1897"/>
                  <a:pt x="18615" y="1904"/>
                  <a:pt x="18623" y="1908"/>
                </a:cubicBezTo>
                <a:cubicBezTo>
                  <a:pt x="18611" y="1926"/>
                  <a:pt x="18599" y="1944"/>
                  <a:pt x="18581" y="1968"/>
                </a:cubicBezTo>
                <a:lnTo>
                  <a:pt x="18593" y="1908"/>
                </a:lnTo>
                <a:cubicBezTo>
                  <a:pt x="18599" y="1908"/>
                  <a:pt x="18599" y="1902"/>
                  <a:pt x="18605" y="1902"/>
                </a:cubicBezTo>
                <a:cubicBezTo>
                  <a:pt x="18605" y="1898"/>
                  <a:pt x="18606" y="1897"/>
                  <a:pt x="18607" y="1897"/>
                </a:cubicBezTo>
                <a:close/>
                <a:moveTo>
                  <a:pt x="18926" y="1799"/>
                </a:moveTo>
                <a:cubicBezTo>
                  <a:pt x="18926" y="1799"/>
                  <a:pt x="18932" y="1799"/>
                  <a:pt x="18932" y="1811"/>
                </a:cubicBezTo>
                <a:cubicBezTo>
                  <a:pt x="18932" y="1829"/>
                  <a:pt x="18938" y="1859"/>
                  <a:pt x="18956" y="1890"/>
                </a:cubicBezTo>
                <a:cubicBezTo>
                  <a:pt x="18932" y="1890"/>
                  <a:pt x="18926" y="1902"/>
                  <a:pt x="18908" y="1908"/>
                </a:cubicBezTo>
                <a:lnTo>
                  <a:pt x="18908" y="1902"/>
                </a:lnTo>
                <a:cubicBezTo>
                  <a:pt x="18854" y="1926"/>
                  <a:pt x="18811" y="1950"/>
                  <a:pt x="18775" y="1968"/>
                </a:cubicBezTo>
                <a:cubicBezTo>
                  <a:pt x="18793" y="1938"/>
                  <a:pt x="18823" y="1884"/>
                  <a:pt x="18835" y="1853"/>
                </a:cubicBezTo>
                <a:cubicBezTo>
                  <a:pt x="18835" y="1847"/>
                  <a:pt x="18841" y="1835"/>
                  <a:pt x="18841" y="1829"/>
                </a:cubicBezTo>
                <a:lnTo>
                  <a:pt x="18848" y="1829"/>
                </a:lnTo>
                <a:cubicBezTo>
                  <a:pt x="18848" y="1829"/>
                  <a:pt x="18848" y="1823"/>
                  <a:pt x="18854" y="1823"/>
                </a:cubicBezTo>
                <a:cubicBezTo>
                  <a:pt x="18872" y="1841"/>
                  <a:pt x="18890" y="1853"/>
                  <a:pt x="18902" y="1853"/>
                </a:cubicBezTo>
                <a:lnTo>
                  <a:pt x="18908" y="1902"/>
                </a:lnTo>
                <a:lnTo>
                  <a:pt x="18908" y="1859"/>
                </a:lnTo>
                <a:cubicBezTo>
                  <a:pt x="18908" y="1847"/>
                  <a:pt x="18914" y="1823"/>
                  <a:pt x="18926" y="1799"/>
                </a:cubicBezTo>
                <a:close/>
                <a:moveTo>
                  <a:pt x="18569" y="1914"/>
                </a:moveTo>
                <a:cubicBezTo>
                  <a:pt x="18575" y="1938"/>
                  <a:pt x="18575" y="1950"/>
                  <a:pt x="18575" y="1968"/>
                </a:cubicBezTo>
                <a:lnTo>
                  <a:pt x="18575" y="1974"/>
                </a:lnTo>
                <a:cubicBezTo>
                  <a:pt x="18569" y="1968"/>
                  <a:pt x="18551" y="1968"/>
                  <a:pt x="18545" y="1962"/>
                </a:cubicBezTo>
                <a:cubicBezTo>
                  <a:pt x="18545" y="1950"/>
                  <a:pt x="18551" y="1938"/>
                  <a:pt x="18551" y="1926"/>
                </a:cubicBezTo>
                <a:cubicBezTo>
                  <a:pt x="18551" y="1920"/>
                  <a:pt x="18563" y="1920"/>
                  <a:pt x="18569" y="1914"/>
                </a:cubicBezTo>
                <a:close/>
                <a:moveTo>
                  <a:pt x="18969" y="1914"/>
                </a:moveTo>
                <a:cubicBezTo>
                  <a:pt x="18969" y="1920"/>
                  <a:pt x="18975" y="1920"/>
                  <a:pt x="18975" y="1932"/>
                </a:cubicBezTo>
                <a:lnTo>
                  <a:pt x="18944" y="1999"/>
                </a:lnTo>
                <a:cubicBezTo>
                  <a:pt x="18908" y="1999"/>
                  <a:pt x="18878" y="1993"/>
                  <a:pt x="18854" y="1993"/>
                </a:cubicBezTo>
                <a:cubicBezTo>
                  <a:pt x="18854" y="1993"/>
                  <a:pt x="18848" y="1993"/>
                  <a:pt x="18848" y="1980"/>
                </a:cubicBezTo>
                <a:cubicBezTo>
                  <a:pt x="18872" y="1968"/>
                  <a:pt x="18884" y="1962"/>
                  <a:pt x="18902" y="1944"/>
                </a:cubicBezTo>
                <a:cubicBezTo>
                  <a:pt x="18932" y="1920"/>
                  <a:pt x="18956" y="1914"/>
                  <a:pt x="18969" y="1914"/>
                </a:cubicBezTo>
                <a:close/>
                <a:moveTo>
                  <a:pt x="19017" y="1926"/>
                </a:moveTo>
                <a:cubicBezTo>
                  <a:pt x="18999" y="1944"/>
                  <a:pt x="18993" y="1974"/>
                  <a:pt x="18981" y="2005"/>
                </a:cubicBezTo>
                <a:lnTo>
                  <a:pt x="18944" y="2005"/>
                </a:lnTo>
                <a:cubicBezTo>
                  <a:pt x="18956" y="1986"/>
                  <a:pt x="18969" y="1974"/>
                  <a:pt x="18993" y="1950"/>
                </a:cubicBezTo>
                <a:lnTo>
                  <a:pt x="19017" y="1926"/>
                </a:lnTo>
                <a:close/>
                <a:moveTo>
                  <a:pt x="19065" y="1950"/>
                </a:moveTo>
                <a:lnTo>
                  <a:pt x="19065" y="1950"/>
                </a:lnTo>
                <a:cubicBezTo>
                  <a:pt x="19059" y="1974"/>
                  <a:pt x="19053" y="1999"/>
                  <a:pt x="19053" y="2011"/>
                </a:cubicBezTo>
                <a:cubicBezTo>
                  <a:pt x="19044" y="2017"/>
                  <a:pt x="19037" y="2020"/>
                  <a:pt x="19031" y="2020"/>
                </a:cubicBezTo>
                <a:cubicBezTo>
                  <a:pt x="19025" y="2020"/>
                  <a:pt x="19020" y="2017"/>
                  <a:pt x="19017" y="2011"/>
                </a:cubicBezTo>
                <a:cubicBezTo>
                  <a:pt x="19029" y="1993"/>
                  <a:pt x="19047" y="1968"/>
                  <a:pt x="19065" y="1950"/>
                </a:cubicBezTo>
                <a:close/>
                <a:moveTo>
                  <a:pt x="18515" y="1974"/>
                </a:moveTo>
                <a:cubicBezTo>
                  <a:pt x="18515" y="1999"/>
                  <a:pt x="18508" y="2011"/>
                  <a:pt x="18508" y="2029"/>
                </a:cubicBezTo>
                <a:lnTo>
                  <a:pt x="18484" y="1974"/>
                </a:lnTo>
                <a:close/>
                <a:moveTo>
                  <a:pt x="18642" y="1938"/>
                </a:moveTo>
                <a:cubicBezTo>
                  <a:pt x="18642" y="1938"/>
                  <a:pt x="18642" y="1944"/>
                  <a:pt x="18654" y="1944"/>
                </a:cubicBezTo>
                <a:cubicBezTo>
                  <a:pt x="18654" y="1950"/>
                  <a:pt x="18660" y="1962"/>
                  <a:pt x="18660" y="1968"/>
                </a:cubicBezTo>
                <a:cubicBezTo>
                  <a:pt x="18642" y="1986"/>
                  <a:pt x="18636" y="2005"/>
                  <a:pt x="18636" y="2005"/>
                </a:cubicBezTo>
                <a:lnTo>
                  <a:pt x="18666" y="1974"/>
                </a:lnTo>
                <a:cubicBezTo>
                  <a:pt x="18666" y="1980"/>
                  <a:pt x="18672" y="1999"/>
                  <a:pt x="18690" y="2011"/>
                </a:cubicBezTo>
                <a:cubicBezTo>
                  <a:pt x="18684" y="2023"/>
                  <a:pt x="18684" y="2023"/>
                  <a:pt x="18684" y="2029"/>
                </a:cubicBezTo>
                <a:cubicBezTo>
                  <a:pt x="18666" y="2023"/>
                  <a:pt x="18660" y="2011"/>
                  <a:pt x="18636" y="2005"/>
                </a:cubicBezTo>
                <a:lnTo>
                  <a:pt x="18593" y="1980"/>
                </a:lnTo>
                <a:cubicBezTo>
                  <a:pt x="18605" y="1968"/>
                  <a:pt x="18630" y="1950"/>
                  <a:pt x="18642" y="1938"/>
                </a:cubicBezTo>
                <a:close/>
                <a:moveTo>
                  <a:pt x="19096" y="2029"/>
                </a:moveTo>
                <a:cubicBezTo>
                  <a:pt x="19096" y="2029"/>
                  <a:pt x="19096" y="2035"/>
                  <a:pt x="19090" y="2035"/>
                </a:cubicBezTo>
                <a:lnTo>
                  <a:pt x="19096" y="2029"/>
                </a:lnTo>
                <a:close/>
                <a:moveTo>
                  <a:pt x="19126" y="2035"/>
                </a:moveTo>
                <a:cubicBezTo>
                  <a:pt x="19126" y="2035"/>
                  <a:pt x="19126" y="2041"/>
                  <a:pt x="19120" y="2041"/>
                </a:cubicBezTo>
                <a:lnTo>
                  <a:pt x="19126" y="2035"/>
                </a:lnTo>
                <a:close/>
                <a:moveTo>
                  <a:pt x="18399" y="2011"/>
                </a:moveTo>
                <a:lnTo>
                  <a:pt x="18424" y="2035"/>
                </a:lnTo>
                <a:cubicBezTo>
                  <a:pt x="18424" y="2041"/>
                  <a:pt x="18418" y="2053"/>
                  <a:pt x="18418" y="2059"/>
                </a:cubicBezTo>
                <a:cubicBezTo>
                  <a:pt x="18418" y="2041"/>
                  <a:pt x="18412" y="2035"/>
                  <a:pt x="18399" y="2023"/>
                </a:cubicBezTo>
                <a:lnTo>
                  <a:pt x="18399" y="2011"/>
                </a:lnTo>
                <a:close/>
                <a:moveTo>
                  <a:pt x="19158" y="2051"/>
                </a:moveTo>
                <a:cubicBezTo>
                  <a:pt x="19157" y="2053"/>
                  <a:pt x="19156" y="2056"/>
                  <a:pt x="19156" y="2059"/>
                </a:cubicBezTo>
                <a:lnTo>
                  <a:pt x="19150" y="2059"/>
                </a:lnTo>
                <a:lnTo>
                  <a:pt x="19158" y="2051"/>
                </a:lnTo>
                <a:close/>
                <a:moveTo>
                  <a:pt x="19217" y="2059"/>
                </a:moveTo>
                <a:cubicBezTo>
                  <a:pt x="19217" y="2065"/>
                  <a:pt x="19211" y="2065"/>
                  <a:pt x="19211" y="2071"/>
                </a:cubicBezTo>
                <a:lnTo>
                  <a:pt x="19205" y="2071"/>
                </a:lnTo>
                <a:cubicBezTo>
                  <a:pt x="19205" y="2065"/>
                  <a:pt x="19211" y="2059"/>
                  <a:pt x="19217" y="2059"/>
                </a:cubicBezTo>
                <a:close/>
                <a:moveTo>
                  <a:pt x="18539" y="1993"/>
                </a:moveTo>
                <a:lnTo>
                  <a:pt x="18545" y="1999"/>
                </a:lnTo>
                <a:lnTo>
                  <a:pt x="18551" y="1999"/>
                </a:lnTo>
                <a:cubicBezTo>
                  <a:pt x="18557" y="1999"/>
                  <a:pt x="18569" y="2005"/>
                  <a:pt x="18569" y="2011"/>
                </a:cubicBezTo>
                <a:cubicBezTo>
                  <a:pt x="18587" y="2035"/>
                  <a:pt x="18630" y="2059"/>
                  <a:pt x="18666" y="2071"/>
                </a:cubicBezTo>
                <a:lnTo>
                  <a:pt x="18666" y="2077"/>
                </a:lnTo>
                <a:cubicBezTo>
                  <a:pt x="18636" y="2077"/>
                  <a:pt x="18587" y="2077"/>
                  <a:pt x="18539" y="2089"/>
                </a:cubicBezTo>
                <a:lnTo>
                  <a:pt x="18521" y="2041"/>
                </a:lnTo>
                <a:cubicBezTo>
                  <a:pt x="18521" y="2029"/>
                  <a:pt x="18533" y="2011"/>
                  <a:pt x="18539" y="1993"/>
                </a:cubicBezTo>
                <a:close/>
                <a:moveTo>
                  <a:pt x="18884" y="2023"/>
                </a:moveTo>
                <a:lnTo>
                  <a:pt x="18884" y="2023"/>
                </a:lnTo>
                <a:cubicBezTo>
                  <a:pt x="18908" y="2029"/>
                  <a:pt x="18914" y="2029"/>
                  <a:pt x="18932" y="2029"/>
                </a:cubicBezTo>
                <a:cubicBezTo>
                  <a:pt x="18956" y="2035"/>
                  <a:pt x="18963" y="2041"/>
                  <a:pt x="18963" y="2041"/>
                </a:cubicBezTo>
                <a:lnTo>
                  <a:pt x="18896" y="2089"/>
                </a:lnTo>
                <a:lnTo>
                  <a:pt x="18896" y="2041"/>
                </a:lnTo>
                <a:cubicBezTo>
                  <a:pt x="18896" y="2035"/>
                  <a:pt x="18884" y="2029"/>
                  <a:pt x="18884" y="2023"/>
                </a:cubicBezTo>
                <a:close/>
                <a:moveTo>
                  <a:pt x="19259" y="2059"/>
                </a:moveTo>
                <a:cubicBezTo>
                  <a:pt x="19247" y="2065"/>
                  <a:pt x="19247" y="2077"/>
                  <a:pt x="19247" y="2089"/>
                </a:cubicBezTo>
                <a:lnTo>
                  <a:pt x="19241" y="2089"/>
                </a:lnTo>
                <a:cubicBezTo>
                  <a:pt x="19241" y="2071"/>
                  <a:pt x="19247" y="2065"/>
                  <a:pt x="19259" y="2059"/>
                </a:cubicBezTo>
                <a:close/>
                <a:moveTo>
                  <a:pt x="18460" y="1999"/>
                </a:moveTo>
                <a:lnTo>
                  <a:pt x="18460" y="1999"/>
                </a:lnTo>
                <a:cubicBezTo>
                  <a:pt x="18478" y="2011"/>
                  <a:pt x="18490" y="2029"/>
                  <a:pt x="18496" y="2041"/>
                </a:cubicBezTo>
                <a:lnTo>
                  <a:pt x="18496" y="2047"/>
                </a:lnTo>
                <a:lnTo>
                  <a:pt x="18508" y="2047"/>
                </a:lnTo>
                <a:cubicBezTo>
                  <a:pt x="18521" y="2065"/>
                  <a:pt x="18527" y="2077"/>
                  <a:pt x="18527" y="2089"/>
                </a:cubicBezTo>
                <a:cubicBezTo>
                  <a:pt x="18515" y="2089"/>
                  <a:pt x="18496" y="2089"/>
                  <a:pt x="18484" y="2095"/>
                </a:cubicBezTo>
                <a:cubicBezTo>
                  <a:pt x="18478" y="2059"/>
                  <a:pt x="18472" y="2029"/>
                  <a:pt x="18460" y="1999"/>
                </a:cubicBezTo>
                <a:close/>
                <a:moveTo>
                  <a:pt x="18442" y="2047"/>
                </a:moveTo>
                <a:lnTo>
                  <a:pt x="18460" y="2095"/>
                </a:lnTo>
                <a:cubicBezTo>
                  <a:pt x="18448" y="2095"/>
                  <a:pt x="18442" y="2095"/>
                  <a:pt x="18424" y="2102"/>
                </a:cubicBezTo>
                <a:cubicBezTo>
                  <a:pt x="18424" y="2095"/>
                  <a:pt x="18424" y="2089"/>
                  <a:pt x="18418" y="2071"/>
                </a:cubicBezTo>
                <a:lnTo>
                  <a:pt x="18442" y="2047"/>
                </a:lnTo>
                <a:close/>
                <a:moveTo>
                  <a:pt x="19296" y="2077"/>
                </a:moveTo>
                <a:cubicBezTo>
                  <a:pt x="19296" y="2089"/>
                  <a:pt x="19296" y="2095"/>
                  <a:pt x="19289" y="2102"/>
                </a:cubicBezTo>
                <a:lnTo>
                  <a:pt x="19277" y="2102"/>
                </a:lnTo>
                <a:cubicBezTo>
                  <a:pt x="19289" y="2095"/>
                  <a:pt x="19289" y="2089"/>
                  <a:pt x="19296" y="2077"/>
                </a:cubicBezTo>
                <a:close/>
                <a:moveTo>
                  <a:pt x="18363" y="2077"/>
                </a:moveTo>
                <a:lnTo>
                  <a:pt x="18387" y="2102"/>
                </a:lnTo>
                <a:cubicBezTo>
                  <a:pt x="18381" y="2102"/>
                  <a:pt x="18369" y="2114"/>
                  <a:pt x="18369" y="2114"/>
                </a:cubicBezTo>
                <a:cubicBezTo>
                  <a:pt x="18369" y="2095"/>
                  <a:pt x="18363" y="2089"/>
                  <a:pt x="18363" y="2077"/>
                </a:cubicBezTo>
                <a:close/>
                <a:moveTo>
                  <a:pt x="18333" y="2095"/>
                </a:moveTo>
                <a:cubicBezTo>
                  <a:pt x="18339" y="2095"/>
                  <a:pt x="18351" y="2102"/>
                  <a:pt x="18357" y="2120"/>
                </a:cubicBezTo>
                <a:cubicBezTo>
                  <a:pt x="18351" y="2117"/>
                  <a:pt x="18347" y="2115"/>
                  <a:pt x="18343" y="2115"/>
                </a:cubicBezTo>
                <a:cubicBezTo>
                  <a:pt x="18340" y="2115"/>
                  <a:pt x="18339" y="2117"/>
                  <a:pt x="18339" y="2120"/>
                </a:cubicBezTo>
                <a:cubicBezTo>
                  <a:pt x="18339" y="2114"/>
                  <a:pt x="18333" y="2102"/>
                  <a:pt x="18333" y="2095"/>
                </a:cubicBezTo>
                <a:close/>
                <a:moveTo>
                  <a:pt x="18297" y="2095"/>
                </a:moveTo>
                <a:cubicBezTo>
                  <a:pt x="18303" y="2095"/>
                  <a:pt x="18309" y="2114"/>
                  <a:pt x="18321" y="2120"/>
                </a:cubicBezTo>
                <a:cubicBezTo>
                  <a:pt x="18309" y="2120"/>
                  <a:pt x="18309" y="2120"/>
                  <a:pt x="18303" y="2126"/>
                </a:cubicBezTo>
                <a:cubicBezTo>
                  <a:pt x="18303" y="2120"/>
                  <a:pt x="18297" y="2102"/>
                  <a:pt x="18297" y="2095"/>
                </a:cubicBezTo>
                <a:close/>
                <a:moveTo>
                  <a:pt x="18242" y="2114"/>
                </a:moveTo>
                <a:lnTo>
                  <a:pt x="18266" y="2132"/>
                </a:lnTo>
                <a:lnTo>
                  <a:pt x="18260" y="2132"/>
                </a:lnTo>
                <a:cubicBezTo>
                  <a:pt x="18248" y="2126"/>
                  <a:pt x="18248" y="2120"/>
                  <a:pt x="18242" y="2114"/>
                </a:cubicBezTo>
                <a:close/>
                <a:moveTo>
                  <a:pt x="19338" y="2089"/>
                </a:moveTo>
                <a:cubicBezTo>
                  <a:pt x="19338" y="2089"/>
                  <a:pt x="19338" y="2114"/>
                  <a:pt x="19332" y="2132"/>
                </a:cubicBezTo>
                <a:lnTo>
                  <a:pt x="19326" y="2126"/>
                </a:lnTo>
                <a:cubicBezTo>
                  <a:pt x="19332" y="2102"/>
                  <a:pt x="19338" y="2089"/>
                  <a:pt x="19338" y="2089"/>
                </a:cubicBezTo>
                <a:close/>
                <a:moveTo>
                  <a:pt x="18969" y="2089"/>
                </a:moveTo>
                <a:cubicBezTo>
                  <a:pt x="18944" y="2102"/>
                  <a:pt x="18926" y="2120"/>
                  <a:pt x="18902" y="2144"/>
                </a:cubicBezTo>
                <a:cubicBezTo>
                  <a:pt x="18896" y="2132"/>
                  <a:pt x="18884" y="2132"/>
                  <a:pt x="18878" y="2126"/>
                </a:cubicBezTo>
                <a:cubicBezTo>
                  <a:pt x="18884" y="2120"/>
                  <a:pt x="18884" y="2114"/>
                  <a:pt x="18884" y="2095"/>
                </a:cubicBezTo>
                <a:cubicBezTo>
                  <a:pt x="18914" y="2095"/>
                  <a:pt x="18938" y="2089"/>
                  <a:pt x="18969" y="2089"/>
                </a:cubicBezTo>
                <a:close/>
                <a:moveTo>
                  <a:pt x="18206" y="2114"/>
                </a:moveTo>
                <a:lnTo>
                  <a:pt x="18206" y="2114"/>
                </a:lnTo>
                <a:cubicBezTo>
                  <a:pt x="18212" y="2120"/>
                  <a:pt x="18218" y="2132"/>
                  <a:pt x="18230" y="2150"/>
                </a:cubicBezTo>
                <a:cubicBezTo>
                  <a:pt x="18218" y="2150"/>
                  <a:pt x="18218" y="2150"/>
                  <a:pt x="18212" y="2156"/>
                </a:cubicBezTo>
                <a:cubicBezTo>
                  <a:pt x="18212" y="2132"/>
                  <a:pt x="18212" y="2120"/>
                  <a:pt x="18206" y="2114"/>
                </a:cubicBezTo>
                <a:close/>
                <a:moveTo>
                  <a:pt x="19386" y="2095"/>
                </a:moveTo>
                <a:cubicBezTo>
                  <a:pt x="19386" y="2102"/>
                  <a:pt x="19380" y="2126"/>
                  <a:pt x="19380" y="2156"/>
                </a:cubicBezTo>
                <a:cubicBezTo>
                  <a:pt x="19368" y="2156"/>
                  <a:pt x="19362" y="2150"/>
                  <a:pt x="19362" y="2150"/>
                </a:cubicBezTo>
                <a:cubicBezTo>
                  <a:pt x="19368" y="2126"/>
                  <a:pt x="19380" y="2102"/>
                  <a:pt x="19386" y="2095"/>
                </a:cubicBezTo>
                <a:close/>
                <a:moveTo>
                  <a:pt x="18169" y="2132"/>
                </a:moveTo>
                <a:lnTo>
                  <a:pt x="18169" y="2132"/>
                </a:lnTo>
                <a:cubicBezTo>
                  <a:pt x="18175" y="2138"/>
                  <a:pt x="18175" y="2156"/>
                  <a:pt x="18182" y="2162"/>
                </a:cubicBezTo>
                <a:lnTo>
                  <a:pt x="18175" y="2162"/>
                </a:lnTo>
                <a:cubicBezTo>
                  <a:pt x="18175" y="2150"/>
                  <a:pt x="18175" y="2144"/>
                  <a:pt x="18169" y="2132"/>
                </a:cubicBezTo>
                <a:close/>
                <a:moveTo>
                  <a:pt x="18121" y="2132"/>
                </a:moveTo>
                <a:cubicBezTo>
                  <a:pt x="18121" y="2132"/>
                  <a:pt x="18127" y="2150"/>
                  <a:pt x="18139" y="2180"/>
                </a:cubicBezTo>
                <a:cubicBezTo>
                  <a:pt x="18127" y="2180"/>
                  <a:pt x="18127" y="2186"/>
                  <a:pt x="18121" y="2186"/>
                </a:cubicBezTo>
                <a:lnTo>
                  <a:pt x="18121" y="2132"/>
                </a:lnTo>
                <a:close/>
                <a:moveTo>
                  <a:pt x="18533" y="2117"/>
                </a:moveTo>
                <a:cubicBezTo>
                  <a:pt x="18542" y="2117"/>
                  <a:pt x="18552" y="2118"/>
                  <a:pt x="18563" y="2120"/>
                </a:cubicBezTo>
                <a:cubicBezTo>
                  <a:pt x="18575" y="2126"/>
                  <a:pt x="18605" y="2126"/>
                  <a:pt x="18630" y="2126"/>
                </a:cubicBezTo>
                <a:cubicBezTo>
                  <a:pt x="18605" y="2138"/>
                  <a:pt x="18575" y="2162"/>
                  <a:pt x="18545" y="2192"/>
                </a:cubicBezTo>
                <a:lnTo>
                  <a:pt x="18484" y="2150"/>
                </a:lnTo>
                <a:lnTo>
                  <a:pt x="18484" y="2132"/>
                </a:lnTo>
                <a:cubicBezTo>
                  <a:pt x="18493" y="2123"/>
                  <a:pt x="18508" y="2117"/>
                  <a:pt x="18533" y="2117"/>
                </a:cubicBezTo>
                <a:close/>
                <a:moveTo>
                  <a:pt x="19453" y="2059"/>
                </a:moveTo>
                <a:cubicBezTo>
                  <a:pt x="19429" y="2114"/>
                  <a:pt x="19429" y="2162"/>
                  <a:pt x="19429" y="2192"/>
                </a:cubicBezTo>
                <a:cubicBezTo>
                  <a:pt x="19423" y="2186"/>
                  <a:pt x="19411" y="2180"/>
                  <a:pt x="19398" y="2174"/>
                </a:cubicBezTo>
                <a:cubicBezTo>
                  <a:pt x="19417" y="2132"/>
                  <a:pt x="19429" y="2089"/>
                  <a:pt x="19453" y="2059"/>
                </a:cubicBezTo>
                <a:close/>
                <a:moveTo>
                  <a:pt x="19017" y="2126"/>
                </a:moveTo>
                <a:cubicBezTo>
                  <a:pt x="18987" y="2150"/>
                  <a:pt x="18963" y="2174"/>
                  <a:pt x="18938" y="2204"/>
                </a:cubicBezTo>
                <a:cubicBezTo>
                  <a:pt x="18932" y="2186"/>
                  <a:pt x="18926" y="2174"/>
                  <a:pt x="18914" y="2162"/>
                </a:cubicBezTo>
                <a:cubicBezTo>
                  <a:pt x="18944" y="2144"/>
                  <a:pt x="18987" y="2126"/>
                  <a:pt x="19017" y="2126"/>
                </a:cubicBezTo>
                <a:close/>
                <a:moveTo>
                  <a:pt x="18079" y="2150"/>
                </a:moveTo>
                <a:lnTo>
                  <a:pt x="18079" y="2150"/>
                </a:lnTo>
                <a:cubicBezTo>
                  <a:pt x="18085" y="2156"/>
                  <a:pt x="18097" y="2180"/>
                  <a:pt x="18097" y="2204"/>
                </a:cubicBezTo>
                <a:cubicBezTo>
                  <a:pt x="18091" y="2204"/>
                  <a:pt x="18091" y="2204"/>
                  <a:pt x="18085" y="2210"/>
                </a:cubicBezTo>
                <a:cubicBezTo>
                  <a:pt x="18085" y="2180"/>
                  <a:pt x="18079" y="2156"/>
                  <a:pt x="18079" y="2150"/>
                </a:cubicBezTo>
                <a:close/>
                <a:moveTo>
                  <a:pt x="18448" y="2162"/>
                </a:moveTo>
                <a:cubicBezTo>
                  <a:pt x="18454" y="2162"/>
                  <a:pt x="18472" y="2162"/>
                  <a:pt x="18478" y="2174"/>
                </a:cubicBezTo>
                <a:cubicBezTo>
                  <a:pt x="18502" y="2180"/>
                  <a:pt x="18521" y="2186"/>
                  <a:pt x="18539" y="2192"/>
                </a:cubicBezTo>
                <a:cubicBezTo>
                  <a:pt x="18533" y="2198"/>
                  <a:pt x="18521" y="2210"/>
                  <a:pt x="18508" y="2217"/>
                </a:cubicBezTo>
                <a:cubicBezTo>
                  <a:pt x="18490" y="2186"/>
                  <a:pt x="18472" y="2174"/>
                  <a:pt x="18448" y="2162"/>
                </a:cubicBezTo>
                <a:close/>
                <a:moveTo>
                  <a:pt x="19489" y="2053"/>
                </a:moveTo>
                <a:cubicBezTo>
                  <a:pt x="19459" y="2114"/>
                  <a:pt x="19459" y="2180"/>
                  <a:pt x="19471" y="2223"/>
                </a:cubicBezTo>
                <a:cubicBezTo>
                  <a:pt x="19459" y="2217"/>
                  <a:pt x="19453" y="2210"/>
                  <a:pt x="19441" y="2204"/>
                </a:cubicBezTo>
                <a:cubicBezTo>
                  <a:pt x="19447" y="2156"/>
                  <a:pt x="19459" y="2089"/>
                  <a:pt x="19489" y="2053"/>
                </a:cubicBezTo>
                <a:close/>
                <a:moveTo>
                  <a:pt x="18006" y="2102"/>
                </a:moveTo>
                <a:cubicBezTo>
                  <a:pt x="18030" y="2144"/>
                  <a:pt x="18042" y="2180"/>
                  <a:pt x="18060" y="2217"/>
                </a:cubicBezTo>
                <a:cubicBezTo>
                  <a:pt x="18054" y="2223"/>
                  <a:pt x="18042" y="2223"/>
                  <a:pt x="18036" y="2235"/>
                </a:cubicBezTo>
                <a:cubicBezTo>
                  <a:pt x="18036" y="2235"/>
                  <a:pt x="18030" y="2235"/>
                  <a:pt x="18030" y="2241"/>
                </a:cubicBezTo>
                <a:cubicBezTo>
                  <a:pt x="18030" y="2204"/>
                  <a:pt x="18030" y="2156"/>
                  <a:pt x="18006" y="2102"/>
                </a:cubicBezTo>
                <a:close/>
                <a:moveTo>
                  <a:pt x="18581" y="2192"/>
                </a:moveTo>
                <a:lnTo>
                  <a:pt x="18581" y="2241"/>
                </a:lnTo>
                <a:lnTo>
                  <a:pt x="18551" y="2241"/>
                </a:lnTo>
                <a:cubicBezTo>
                  <a:pt x="18551" y="2241"/>
                  <a:pt x="18551" y="2223"/>
                  <a:pt x="18569" y="2210"/>
                </a:cubicBezTo>
                <a:lnTo>
                  <a:pt x="18581" y="2192"/>
                </a:lnTo>
                <a:close/>
                <a:moveTo>
                  <a:pt x="18418" y="2210"/>
                </a:moveTo>
                <a:cubicBezTo>
                  <a:pt x="18442" y="2210"/>
                  <a:pt x="18460" y="2217"/>
                  <a:pt x="18490" y="2229"/>
                </a:cubicBezTo>
                <a:lnTo>
                  <a:pt x="18472" y="2253"/>
                </a:lnTo>
                <a:cubicBezTo>
                  <a:pt x="18454" y="2241"/>
                  <a:pt x="18442" y="2223"/>
                  <a:pt x="18418" y="2210"/>
                </a:cubicBezTo>
                <a:close/>
                <a:moveTo>
                  <a:pt x="19544" y="2071"/>
                </a:moveTo>
                <a:lnTo>
                  <a:pt x="19544" y="2071"/>
                </a:lnTo>
                <a:cubicBezTo>
                  <a:pt x="19513" y="2120"/>
                  <a:pt x="19507" y="2192"/>
                  <a:pt x="19507" y="2253"/>
                </a:cubicBezTo>
                <a:lnTo>
                  <a:pt x="19489" y="2241"/>
                </a:lnTo>
                <a:cubicBezTo>
                  <a:pt x="19501" y="2186"/>
                  <a:pt x="19513" y="2120"/>
                  <a:pt x="19544" y="2071"/>
                </a:cubicBezTo>
                <a:close/>
                <a:moveTo>
                  <a:pt x="17970" y="2095"/>
                </a:moveTo>
                <a:lnTo>
                  <a:pt x="17970" y="2095"/>
                </a:lnTo>
                <a:cubicBezTo>
                  <a:pt x="18000" y="2138"/>
                  <a:pt x="18012" y="2204"/>
                  <a:pt x="18024" y="2247"/>
                </a:cubicBezTo>
                <a:cubicBezTo>
                  <a:pt x="18018" y="2253"/>
                  <a:pt x="18006" y="2253"/>
                  <a:pt x="18000" y="2265"/>
                </a:cubicBezTo>
                <a:cubicBezTo>
                  <a:pt x="18000" y="2217"/>
                  <a:pt x="17994" y="2150"/>
                  <a:pt x="17970" y="2095"/>
                </a:cubicBezTo>
                <a:close/>
                <a:moveTo>
                  <a:pt x="19017" y="2210"/>
                </a:moveTo>
                <a:cubicBezTo>
                  <a:pt x="18993" y="2210"/>
                  <a:pt x="18963" y="2247"/>
                  <a:pt x="18944" y="2271"/>
                </a:cubicBezTo>
                <a:lnTo>
                  <a:pt x="18944" y="2241"/>
                </a:lnTo>
                <a:cubicBezTo>
                  <a:pt x="18969" y="2223"/>
                  <a:pt x="18993" y="2210"/>
                  <a:pt x="19017" y="2210"/>
                </a:cubicBezTo>
                <a:close/>
                <a:moveTo>
                  <a:pt x="18581" y="2265"/>
                </a:moveTo>
                <a:cubicBezTo>
                  <a:pt x="18581" y="2271"/>
                  <a:pt x="18581" y="2271"/>
                  <a:pt x="18593" y="2277"/>
                </a:cubicBezTo>
                <a:lnTo>
                  <a:pt x="18563" y="2277"/>
                </a:lnTo>
                <a:cubicBezTo>
                  <a:pt x="18569" y="2271"/>
                  <a:pt x="18575" y="2265"/>
                  <a:pt x="18581" y="2265"/>
                </a:cubicBezTo>
                <a:close/>
                <a:moveTo>
                  <a:pt x="17915" y="2126"/>
                </a:moveTo>
                <a:lnTo>
                  <a:pt x="17915" y="2126"/>
                </a:lnTo>
                <a:cubicBezTo>
                  <a:pt x="17939" y="2162"/>
                  <a:pt x="17958" y="2229"/>
                  <a:pt x="17964" y="2283"/>
                </a:cubicBezTo>
                <a:cubicBezTo>
                  <a:pt x="17958" y="2283"/>
                  <a:pt x="17958" y="2289"/>
                  <a:pt x="17945" y="2289"/>
                </a:cubicBezTo>
                <a:cubicBezTo>
                  <a:pt x="17945" y="2241"/>
                  <a:pt x="17939" y="2174"/>
                  <a:pt x="17915" y="2126"/>
                </a:cubicBezTo>
                <a:close/>
                <a:moveTo>
                  <a:pt x="18430" y="2283"/>
                </a:moveTo>
                <a:cubicBezTo>
                  <a:pt x="18427" y="2289"/>
                  <a:pt x="18425" y="2292"/>
                  <a:pt x="18424" y="2292"/>
                </a:cubicBezTo>
                <a:cubicBezTo>
                  <a:pt x="18422" y="2292"/>
                  <a:pt x="18421" y="2289"/>
                  <a:pt x="18418" y="2283"/>
                </a:cubicBezTo>
                <a:close/>
                <a:moveTo>
                  <a:pt x="18399" y="2307"/>
                </a:moveTo>
                <a:lnTo>
                  <a:pt x="18412" y="2313"/>
                </a:lnTo>
                <a:cubicBezTo>
                  <a:pt x="18412" y="2313"/>
                  <a:pt x="18399" y="2313"/>
                  <a:pt x="18399" y="2307"/>
                </a:cubicBezTo>
                <a:close/>
                <a:moveTo>
                  <a:pt x="18378" y="2335"/>
                </a:moveTo>
                <a:cubicBezTo>
                  <a:pt x="18384" y="2335"/>
                  <a:pt x="18387" y="2339"/>
                  <a:pt x="18387" y="2344"/>
                </a:cubicBezTo>
                <a:cubicBezTo>
                  <a:pt x="18381" y="2344"/>
                  <a:pt x="18381" y="2338"/>
                  <a:pt x="18369" y="2338"/>
                </a:cubicBezTo>
                <a:cubicBezTo>
                  <a:pt x="18373" y="2336"/>
                  <a:pt x="18376" y="2335"/>
                  <a:pt x="18378" y="2335"/>
                </a:cubicBezTo>
                <a:close/>
                <a:moveTo>
                  <a:pt x="17183" y="2213"/>
                </a:moveTo>
                <a:cubicBezTo>
                  <a:pt x="17142" y="2242"/>
                  <a:pt x="17106" y="2266"/>
                  <a:pt x="17092" y="2271"/>
                </a:cubicBezTo>
                <a:cubicBezTo>
                  <a:pt x="17093" y="2271"/>
                  <a:pt x="17095" y="2272"/>
                  <a:pt x="17098" y="2272"/>
                </a:cubicBezTo>
                <a:cubicBezTo>
                  <a:pt x="17112" y="2272"/>
                  <a:pt x="17133" y="2264"/>
                  <a:pt x="17156" y="2254"/>
                </a:cubicBezTo>
                <a:lnTo>
                  <a:pt x="17156" y="2254"/>
                </a:lnTo>
                <a:cubicBezTo>
                  <a:pt x="17139" y="2284"/>
                  <a:pt x="17129" y="2313"/>
                  <a:pt x="17123" y="2337"/>
                </a:cubicBezTo>
                <a:lnTo>
                  <a:pt x="17123" y="2337"/>
                </a:lnTo>
                <a:cubicBezTo>
                  <a:pt x="17136" y="2341"/>
                  <a:pt x="17147" y="2347"/>
                  <a:pt x="17156" y="2354"/>
                </a:cubicBezTo>
                <a:lnTo>
                  <a:pt x="17156" y="2354"/>
                </a:lnTo>
                <a:cubicBezTo>
                  <a:pt x="17163" y="2326"/>
                  <a:pt x="17179" y="2279"/>
                  <a:pt x="17216" y="2220"/>
                </a:cubicBezTo>
                <a:lnTo>
                  <a:pt x="17216" y="2220"/>
                </a:lnTo>
                <a:cubicBezTo>
                  <a:pt x="17198" y="2232"/>
                  <a:pt x="17177" y="2244"/>
                  <a:pt x="17156" y="2254"/>
                </a:cubicBezTo>
                <a:lnTo>
                  <a:pt x="17156" y="2254"/>
                </a:lnTo>
                <a:cubicBezTo>
                  <a:pt x="17164" y="2240"/>
                  <a:pt x="17173" y="2226"/>
                  <a:pt x="17183" y="2213"/>
                </a:cubicBezTo>
                <a:close/>
                <a:moveTo>
                  <a:pt x="17173" y="2342"/>
                </a:moveTo>
                <a:cubicBezTo>
                  <a:pt x="17169" y="2348"/>
                  <a:pt x="17166" y="2354"/>
                  <a:pt x="17163" y="2359"/>
                </a:cubicBezTo>
                <a:lnTo>
                  <a:pt x="17163" y="2359"/>
                </a:lnTo>
                <a:cubicBezTo>
                  <a:pt x="17168" y="2363"/>
                  <a:pt x="17172" y="2368"/>
                  <a:pt x="17176" y="2374"/>
                </a:cubicBezTo>
                <a:cubicBezTo>
                  <a:pt x="17174" y="2364"/>
                  <a:pt x="17172" y="2353"/>
                  <a:pt x="17173" y="2342"/>
                </a:cubicBezTo>
                <a:close/>
                <a:moveTo>
                  <a:pt x="17156" y="2354"/>
                </a:moveTo>
                <a:cubicBezTo>
                  <a:pt x="17153" y="2367"/>
                  <a:pt x="17152" y="2376"/>
                  <a:pt x="17152" y="2380"/>
                </a:cubicBezTo>
                <a:cubicBezTo>
                  <a:pt x="17155" y="2374"/>
                  <a:pt x="17158" y="2367"/>
                  <a:pt x="17163" y="2359"/>
                </a:cubicBezTo>
                <a:lnTo>
                  <a:pt x="17163" y="2359"/>
                </a:lnTo>
                <a:cubicBezTo>
                  <a:pt x="17161" y="2357"/>
                  <a:pt x="17159" y="2355"/>
                  <a:pt x="17156" y="2354"/>
                </a:cubicBezTo>
                <a:close/>
                <a:moveTo>
                  <a:pt x="18338" y="2371"/>
                </a:moveTo>
                <a:cubicBezTo>
                  <a:pt x="18342" y="2371"/>
                  <a:pt x="18345" y="2376"/>
                  <a:pt x="18345" y="2380"/>
                </a:cubicBezTo>
                <a:cubicBezTo>
                  <a:pt x="18339" y="2380"/>
                  <a:pt x="18339" y="2374"/>
                  <a:pt x="18333" y="2374"/>
                </a:cubicBezTo>
                <a:cubicBezTo>
                  <a:pt x="18335" y="2372"/>
                  <a:pt x="18336" y="2371"/>
                  <a:pt x="18338" y="2371"/>
                </a:cubicBezTo>
                <a:close/>
                <a:moveTo>
                  <a:pt x="22789" y="2374"/>
                </a:moveTo>
                <a:cubicBezTo>
                  <a:pt x="22789" y="2374"/>
                  <a:pt x="22722" y="2404"/>
                  <a:pt x="22668" y="2404"/>
                </a:cubicBezTo>
                <a:lnTo>
                  <a:pt x="22650" y="2386"/>
                </a:lnTo>
                <a:cubicBezTo>
                  <a:pt x="22692" y="2374"/>
                  <a:pt x="22789" y="2374"/>
                  <a:pt x="22789" y="2374"/>
                </a:cubicBezTo>
                <a:close/>
                <a:moveTo>
                  <a:pt x="18303" y="2392"/>
                </a:moveTo>
                <a:cubicBezTo>
                  <a:pt x="18309" y="2392"/>
                  <a:pt x="18327" y="2398"/>
                  <a:pt x="18333" y="2404"/>
                </a:cubicBezTo>
                <a:lnTo>
                  <a:pt x="18327" y="2416"/>
                </a:lnTo>
                <a:lnTo>
                  <a:pt x="18303" y="2392"/>
                </a:lnTo>
                <a:close/>
                <a:moveTo>
                  <a:pt x="18278" y="2428"/>
                </a:moveTo>
                <a:cubicBezTo>
                  <a:pt x="18291" y="2428"/>
                  <a:pt x="18297" y="2435"/>
                  <a:pt x="18303" y="2447"/>
                </a:cubicBezTo>
                <a:cubicBezTo>
                  <a:pt x="18303" y="2447"/>
                  <a:pt x="18303" y="2453"/>
                  <a:pt x="18297" y="2453"/>
                </a:cubicBezTo>
                <a:cubicBezTo>
                  <a:pt x="18297" y="2447"/>
                  <a:pt x="18291" y="2435"/>
                  <a:pt x="18278" y="2428"/>
                </a:cubicBezTo>
                <a:close/>
                <a:moveTo>
                  <a:pt x="22807" y="2416"/>
                </a:moveTo>
                <a:cubicBezTo>
                  <a:pt x="22777" y="2428"/>
                  <a:pt x="22740" y="2447"/>
                  <a:pt x="22710" y="2453"/>
                </a:cubicBezTo>
                <a:cubicBezTo>
                  <a:pt x="22698" y="2447"/>
                  <a:pt x="22692" y="2428"/>
                  <a:pt x="22686" y="2422"/>
                </a:cubicBezTo>
                <a:cubicBezTo>
                  <a:pt x="22701" y="2422"/>
                  <a:pt x="22724" y="2424"/>
                  <a:pt x="22747" y="2424"/>
                </a:cubicBezTo>
                <a:cubicBezTo>
                  <a:pt x="22769" y="2424"/>
                  <a:pt x="22792" y="2422"/>
                  <a:pt x="22807" y="2416"/>
                </a:cubicBezTo>
                <a:close/>
                <a:moveTo>
                  <a:pt x="22749" y="2467"/>
                </a:moveTo>
                <a:lnTo>
                  <a:pt x="22722" y="2477"/>
                </a:lnTo>
                <a:cubicBezTo>
                  <a:pt x="22731" y="2472"/>
                  <a:pt x="22740" y="2470"/>
                  <a:pt x="22749" y="2467"/>
                </a:cubicBezTo>
                <a:close/>
                <a:moveTo>
                  <a:pt x="18242" y="2459"/>
                </a:moveTo>
                <a:lnTo>
                  <a:pt x="18242" y="2459"/>
                </a:lnTo>
                <a:cubicBezTo>
                  <a:pt x="18242" y="2459"/>
                  <a:pt x="18260" y="2465"/>
                  <a:pt x="18278" y="2483"/>
                </a:cubicBezTo>
                <a:lnTo>
                  <a:pt x="18272" y="2489"/>
                </a:lnTo>
                <a:lnTo>
                  <a:pt x="18242" y="2459"/>
                </a:lnTo>
                <a:close/>
                <a:moveTo>
                  <a:pt x="22480" y="2416"/>
                </a:moveTo>
                <a:lnTo>
                  <a:pt x="22480" y="2416"/>
                </a:lnTo>
                <a:cubicBezTo>
                  <a:pt x="22444" y="2447"/>
                  <a:pt x="22414" y="2477"/>
                  <a:pt x="22395" y="2507"/>
                </a:cubicBezTo>
                <a:cubicBezTo>
                  <a:pt x="22389" y="2507"/>
                  <a:pt x="22383" y="2495"/>
                  <a:pt x="22377" y="2495"/>
                </a:cubicBezTo>
                <a:cubicBezTo>
                  <a:pt x="22383" y="2483"/>
                  <a:pt x="22444" y="2422"/>
                  <a:pt x="22480" y="2416"/>
                </a:cubicBezTo>
                <a:close/>
                <a:moveTo>
                  <a:pt x="22807" y="2483"/>
                </a:moveTo>
                <a:cubicBezTo>
                  <a:pt x="22789" y="2495"/>
                  <a:pt x="22771" y="2495"/>
                  <a:pt x="22747" y="2507"/>
                </a:cubicBezTo>
                <a:cubicBezTo>
                  <a:pt x="22759" y="2495"/>
                  <a:pt x="22783" y="2489"/>
                  <a:pt x="22807" y="2483"/>
                </a:cubicBezTo>
                <a:close/>
                <a:moveTo>
                  <a:pt x="22498" y="2453"/>
                </a:moveTo>
                <a:lnTo>
                  <a:pt x="22498" y="2453"/>
                </a:lnTo>
                <a:cubicBezTo>
                  <a:pt x="22498" y="2453"/>
                  <a:pt x="22468" y="2489"/>
                  <a:pt x="22438" y="2519"/>
                </a:cubicBezTo>
                <a:cubicBezTo>
                  <a:pt x="22426" y="2513"/>
                  <a:pt x="22420" y="2513"/>
                  <a:pt x="22414" y="2513"/>
                </a:cubicBezTo>
                <a:cubicBezTo>
                  <a:pt x="22450" y="2483"/>
                  <a:pt x="22498" y="2453"/>
                  <a:pt x="22498" y="2453"/>
                </a:cubicBezTo>
                <a:close/>
                <a:moveTo>
                  <a:pt x="22801" y="2513"/>
                </a:moveTo>
                <a:cubicBezTo>
                  <a:pt x="22783" y="2519"/>
                  <a:pt x="22771" y="2519"/>
                  <a:pt x="22753" y="2519"/>
                </a:cubicBezTo>
                <a:cubicBezTo>
                  <a:pt x="22771" y="2519"/>
                  <a:pt x="22783" y="2513"/>
                  <a:pt x="22801" y="2513"/>
                </a:cubicBezTo>
                <a:close/>
                <a:moveTo>
                  <a:pt x="18212" y="2489"/>
                </a:moveTo>
                <a:cubicBezTo>
                  <a:pt x="18230" y="2489"/>
                  <a:pt x="18242" y="2507"/>
                  <a:pt x="18254" y="2519"/>
                </a:cubicBezTo>
                <a:cubicBezTo>
                  <a:pt x="18254" y="2525"/>
                  <a:pt x="18248" y="2537"/>
                  <a:pt x="18248" y="2537"/>
                </a:cubicBezTo>
                <a:cubicBezTo>
                  <a:pt x="18236" y="2519"/>
                  <a:pt x="18218" y="2495"/>
                  <a:pt x="18212" y="2489"/>
                </a:cubicBezTo>
                <a:close/>
                <a:moveTo>
                  <a:pt x="22512" y="2473"/>
                </a:moveTo>
                <a:lnTo>
                  <a:pt x="22474" y="2537"/>
                </a:lnTo>
                <a:cubicBezTo>
                  <a:pt x="22468" y="2525"/>
                  <a:pt x="22456" y="2525"/>
                  <a:pt x="22450" y="2519"/>
                </a:cubicBezTo>
                <a:cubicBezTo>
                  <a:pt x="22471" y="2514"/>
                  <a:pt x="22498" y="2494"/>
                  <a:pt x="22512" y="2473"/>
                </a:cubicBezTo>
                <a:close/>
                <a:moveTo>
                  <a:pt x="22529" y="2513"/>
                </a:moveTo>
                <a:cubicBezTo>
                  <a:pt x="22516" y="2525"/>
                  <a:pt x="22510" y="2531"/>
                  <a:pt x="22498" y="2550"/>
                </a:cubicBezTo>
                <a:cubicBezTo>
                  <a:pt x="22504" y="2531"/>
                  <a:pt x="22516" y="2519"/>
                  <a:pt x="22529" y="2513"/>
                </a:cubicBezTo>
                <a:close/>
                <a:moveTo>
                  <a:pt x="22559" y="2525"/>
                </a:moveTo>
                <a:lnTo>
                  <a:pt x="22559" y="2525"/>
                </a:lnTo>
                <a:cubicBezTo>
                  <a:pt x="22547" y="2544"/>
                  <a:pt x="22541" y="2556"/>
                  <a:pt x="22529" y="2574"/>
                </a:cubicBezTo>
                <a:lnTo>
                  <a:pt x="22516" y="2574"/>
                </a:lnTo>
                <a:cubicBezTo>
                  <a:pt x="22535" y="2556"/>
                  <a:pt x="22547" y="2544"/>
                  <a:pt x="22559" y="2525"/>
                </a:cubicBezTo>
                <a:close/>
                <a:moveTo>
                  <a:pt x="22565" y="2550"/>
                </a:moveTo>
                <a:cubicBezTo>
                  <a:pt x="22565" y="2568"/>
                  <a:pt x="22559" y="2574"/>
                  <a:pt x="22547" y="2580"/>
                </a:cubicBezTo>
                <a:cubicBezTo>
                  <a:pt x="22547" y="2574"/>
                  <a:pt x="22553" y="2556"/>
                  <a:pt x="22565" y="2550"/>
                </a:cubicBezTo>
                <a:close/>
                <a:moveTo>
                  <a:pt x="19146" y="2578"/>
                </a:moveTo>
                <a:cubicBezTo>
                  <a:pt x="19145" y="2581"/>
                  <a:pt x="19144" y="2583"/>
                  <a:pt x="19144" y="2586"/>
                </a:cubicBezTo>
                <a:cubicBezTo>
                  <a:pt x="19144" y="2583"/>
                  <a:pt x="19145" y="2581"/>
                  <a:pt x="19146" y="2578"/>
                </a:cubicBezTo>
                <a:close/>
                <a:moveTo>
                  <a:pt x="18127" y="2489"/>
                </a:moveTo>
                <a:cubicBezTo>
                  <a:pt x="18169" y="2513"/>
                  <a:pt x="18206" y="2531"/>
                  <a:pt x="18236" y="2568"/>
                </a:cubicBezTo>
                <a:cubicBezTo>
                  <a:pt x="18236" y="2574"/>
                  <a:pt x="18230" y="2586"/>
                  <a:pt x="18218" y="2598"/>
                </a:cubicBezTo>
                <a:cubicBezTo>
                  <a:pt x="18206" y="2568"/>
                  <a:pt x="18175" y="2519"/>
                  <a:pt x="18127" y="2489"/>
                </a:cubicBezTo>
                <a:close/>
                <a:moveTo>
                  <a:pt x="23116" y="2519"/>
                </a:moveTo>
                <a:cubicBezTo>
                  <a:pt x="23116" y="2519"/>
                  <a:pt x="23207" y="2568"/>
                  <a:pt x="23237" y="2598"/>
                </a:cubicBezTo>
                <a:cubicBezTo>
                  <a:pt x="23231" y="2598"/>
                  <a:pt x="23225" y="2604"/>
                  <a:pt x="23207" y="2604"/>
                </a:cubicBezTo>
                <a:cubicBezTo>
                  <a:pt x="23164" y="2574"/>
                  <a:pt x="23116" y="2519"/>
                  <a:pt x="23116" y="2519"/>
                </a:cubicBezTo>
                <a:close/>
                <a:moveTo>
                  <a:pt x="23092" y="2537"/>
                </a:moveTo>
                <a:lnTo>
                  <a:pt x="23092" y="2537"/>
                </a:lnTo>
                <a:cubicBezTo>
                  <a:pt x="23110" y="2568"/>
                  <a:pt x="23164" y="2598"/>
                  <a:pt x="23201" y="2604"/>
                </a:cubicBezTo>
                <a:cubicBezTo>
                  <a:pt x="23182" y="2610"/>
                  <a:pt x="23176" y="2610"/>
                  <a:pt x="23164" y="2616"/>
                </a:cubicBezTo>
                <a:cubicBezTo>
                  <a:pt x="23140" y="2598"/>
                  <a:pt x="23110" y="2568"/>
                  <a:pt x="23092" y="2537"/>
                </a:cubicBezTo>
                <a:close/>
                <a:moveTo>
                  <a:pt x="18091" y="2507"/>
                </a:moveTo>
                <a:lnTo>
                  <a:pt x="18091" y="2507"/>
                </a:lnTo>
                <a:cubicBezTo>
                  <a:pt x="18139" y="2525"/>
                  <a:pt x="18188" y="2580"/>
                  <a:pt x="18212" y="2610"/>
                </a:cubicBezTo>
                <a:cubicBezTo>
                  <a:pt x="18212" y="2616"/>
                  <a:pt x="18206" y="2634"/>
                  <a:pt x="18206" y="2640"/>
                </a:cubicBezTo>
                <a:cubicBezTo>
                  <a:pt x="18182" y="2598"/>
                  <a:pt x="18151" y="2531"/>
                  <a:pt x="18091" y="2507"/>
                </a:cubicBezTo>
                <a:close/>
                <a:moveTo>
                  <a:pt x="23061" y="2610"/>
                </a:moveTo>
                <a:lnTo>
                  <a:pt x="23061" y="2610"/>
                </a:lnTo>
                <a:cubicBezTo>
                  <a:pt x="23073" y="2616"/>
                  <a:pt x="23086" y="2634"/>
                  <a:pt x="23110" y="2646"/>
                </a:cubicBezTo>
                <a:cubicBezTo>
                  <a:pt x="23110" y="2646"/>
                  <a:pt x="23104" y="2646"/>
                  <a:pt x="23104" y="2652"/>
                </a:cubicBezTo>
                <a:cubicBezTo>
                  <a:pt x="23086" y="2640"/>
                  <a:pt x="23073" y="2622"/>
                  <a:pt x="23061" y="2610"/>
                </a:cubicBezTo>
                <a:close/>
                <a:moveTo>
                  <a:pt x="23049" y="2628"/>
                </a:moveTo>
                <a:lnTo>
                  <a:pt x="23080" y="2659"/>
                </a:lnTo>
                <a:cubicBezTo>
                  <a:pt x="23061" y="2646"/>
                  <a:pt x="23055" y="2640"/>
                  <a:pt x="23049" y="2628"/>
                </a:cubicBezTo>
                <a:close/>
                <a:moveTo>
                  <a:pt x="18061" y="2550"/>
                </a:moveTo>
                <a:cubicBezTo>
                  <a:pt x="18109" y="2574"/>
                  <a:pt x="18157" y="2634"/>
                  <a:pt x="18188" y="2671"/>
                </a:cubicBezTo>
                <a:cubicBezTo>
                  <a:pt x="18188" y="2677"/>
                  <a:pt x="18182" y="2677"/>
                  <a:pt x="18182" y="2689"/>
                </a:cubicBezTo>
                <a:cubicBezTo>
                  <a:pt x="18151" y="2634"/>
                  <a:pt x="18109" y="2574"/>
                  <a:pt x="18061" y="2550"/>
                </a:cubicBezTo>
                <a:close/>
                <a:moveTo>
                  <a:pt x="18719" y="2760"/>
                </a:moveTo>
                <a:cubicBezTo>
                  <a:pt x="18719" y="2760"/>
                  <a:pt x="18720" y="2761"/>
                  <a:pt x="18720" y="2761"/>
                </a:cubicBezTo>
                <a:cubicBezTo>
                  <a:pt x="18720" y="2761"/>
                  <a:pt x="18719" y="2760"/>
                  <a:pt x="18719" y="2760"/>
                </a:cubicBezTo>
                <a:close/>
                <a:moveTo>
                  <a:pt x="22753" y="2725"/>
                </a:moveTo>
                <a:cubicBezTo>
                  <a:pt x="22759" y="2731"/>
                  <a:pt x="22753" y="2737"/>
                  <a:pt x="22753" y="2737"/>
                </a:cubicBezTo>
                <a:lnTo>
                  <a:pt x="22759" y="2737"/>
                </a:lnTo>
                <a:cubicBezTo>
                  <a:pt x="22753" y="2755"/>
                  <a:pt x="22753" y="2755"/>
                  <a:pt x="22753" y="2761"/>
                </a:cubicBezTo>
                <a:lnTo>
                  <a:pt x="22740" y="2761"/>
                </a:lnTo>
                <a:lnTo>
                  <a:pt x="22740" y="2755"/>
                </a:lnTo>
                <a:cubicBezTo>
                  <a:pt x="22740" y="2749"/>
                  <a:pt x="22747" y="2749"/>
                  <a:pt x="22747" y="2737"/>
                </a:cubicBezTo>
                <a:cubicBezTo>
                  <a:pt x="22747" y="2731"/>
                  <a:pt x="22753" y="2731"/>
                  <a:pt x="22753" y="2725"/>
                </a:cubicBezTo>
                <a:close/>
                <a:moveTo>
                  <a:pt x="22338" y="2745"/>
                </a:moveTo>
                <a:cubicBezTo>
                  <a:pt x="22333" y="2760"/>
                  <a:pt x="22327" y="2774"/>
                  <a:pt x="22323" y="2786"/>
                </a:cubicBezTo>
                <a:lnTo>
                  <a:pt x="22317" y="2786"/>
                </a:lnTo>
                <a:cubicBezTo>
                  <a:pt x="22324" y="2773"/>
                  <a:pt x="22332" y="2760"/>
                  <a:pt x="22338" y="2745"/>
                </a:cubicBezTo>
                <a:close/>
                <a:moveTo>
                  <a:pt x="22389" y="2683"/>
                </a:moveTo>
                <a:cubicBezTo>
                  <a:pt x="22389" y="2719"/>
                  <a:pt x="22377" y="2761"/>
                  <a:pt x="22365" y="2786"/>
                </a:cubicBezTo>
                <a:lnTo>
                  <a:pt x="22347" y="2786"/>
                </a:lnTo>
                <a:cubicBezTo>
                  <a:pt x="22365" y="2761"/>
                  <a:pt x="22383" y="2725"/>
                  <a:pt x="22389" y="2683"/>
                </a:cubicBezTo>
                <a:close/>
                <a:moveTo>
                  <a:pt x="22405" y="2725"/>
                </a:moveTo>
                <a:cubicBezTo>
                  <a:pt x="22401" y="2744"/>
                  <a:pt x="22395" y="2765"/>
                  <a:pt x="22395" y="2786"/>
                </a:cubicBezTo>
                <a:lnTo>
                  <a:pt x="22377" y="2786"/>
                </a:lnTo>
                <a:cubicBezTo>
                  <a:pt x="22386" y="2767"/>
                  <a:pt x="22399" y="2749"/>
                  <a:pt x="22405" y="2725"/>
                </a:cubicBezTo>
                <a:close/>
                <a:moveTo>
                  <a:pt x="22426" y="2749"/>
                </a:moveTo>
                <a:lnTo>
                  <a:pt x="22426" y="2786"/>
                </a:lnTo>
                <a:lnTo>
                  <a:pt x="22414" y="2786"/>
                </a:lnTo>
                <a:cubicBezTo>
                  <a:pt x="22426" y="2768"/>
                  <a:pt x="22426" y="2755"/>
                  <a:pt x="22426" y="2749"/>
                </a:cubicBezTo>
                <a:close/>
                <a:moveTo>
                  <a:pt x="22458" y="2771"/>
                </a:moveTo>
                <a:cubicBezTo>
                  <a:pt x="22457" y="2776"/>
                  <a:pt x="22456" y="2780"/>
                  <a:pt x="22456" y="2786"/>
                </a:cubicBezTo>
                <a:lnTo>
                  <a:pt x="22450" y="2786"/>
                </a:lnTo>
                <a:lnTo>
                  <a:pt x="22458" y="2771"/>
                </a:lnTo>
                <a:close/>
                <a:moveTo>
                  <a:pt x="22516" y="2768"/>
                </a:moveTo>
                <a:lnTo>
                  <a:pt x="22516" y="2798"/>
                </a:lnTo>
                <a:lnTo>
                  <a:pt x="22510" y="2798"/>
                </a:lnTo>
                <a:cubicBezTo>
                  <a:pt x="22510" y="2786"/>
                  <a:pt x="22516" y="2780"/>
                  <a:pt x="22516" y="2768"/>
                </a:cubicBezTo>
                <a:close/>
                <a:moveTo>
                  <a:pt x="22541" y="2786"/>
                </a:moveTo>
                <a:cubicBezTo>
                  <a:pt x="22541" y="2792"/>
                  <a:pt x="22547" y="2798"/>
                  <a:pt x="22547" y="2810"/>
                </a:cubicBezTo>
                <a:lnTo>
                  <a:pt x="22541" y="2810"/>
                </a:lnTo>
                <a:cubicBezTo>
                  <a:pt x="22535" y="2792"/>
                  <a:pt x="22541" y="2786"/>
                  <a:pt x="22541" y="2786"/>
                </a:cubicBezTo>
                <a:close/>
                <a:moveTo>
                  <a:pt x="22571" y="2792"/>
                </a:moveTo>
                <a:cubicBezTo>
                  <a:pt x="22571" y="2798"/>
                  <a:pt x="22577" y="2810"/>
                  <a:pt x="22577" y="2816"/>
                </a:cubicBezTo>
                <a:lnTo>
                  <a:pt x="22571" y="2816"/>
                </a:lnTo>
                <a:lnTo>
                  <a:pt x="22571" y="2792"/>
                </a:lnTo>
                <a:close/>
                <a:moveTo>
                  <a:pt x="22595" y="2798"/>
                </a:moveTo>
                <a:cubicBezTo>
                  <a:pt x="22595" y="2798"/>
                  <a:pt x="22601" y="2804"/>
                  <a:pt x="22601" y="2816"/>
                </a:cubicBezTo>
                <a:lnTo>
                  <a:pt x="22595" y="2816"/>
                </a:lnTo>
                <a:lnTo>
                  <a:pt x="22595" y="2798"/>
                </a:lnTo>
                <a:close/>
                <a:moveTo>
                  <a:pt x="22783" y="2786"/>
                </a:moveTo>
                <a:cubicBezTo>
                  <a:pt x="22777" y="2792"/>
                  <a:pt x="22777" y="2798"/>
                  <a:pt x="22771" y="2816"/>
                </a:cubicBezTo>
                <a:cubicBezTo>
                  <a:pt x="22759" y="2810"/>
                  <a:pt x="22759" y="2798"/>
                  <a:pt x="22753" y="2798"/>
                </a:cubicBezTo>
                <a:lnTo>
                  <a:pt x="22771" y="2786"/>
                </a:lnTo>
                <a:close/>
                <a:moveTo>
                  <a:pt x="22813" y="2780"/>
                </a:moveTo>
                <a:lnTo>
                  <a:pt x="22813" y="2798"/>
                </a:lnTo>
                <a:cubicBezTo>
                  <a:pt x="22801" y="2804"/>
                  <a:pt x="22789" y="2816"/>
                  <a:pt x="22777" y="2816"/>
                </a:cubicBezTo>
                <a:lnTo>
                  <a:pt x="22801" y="2786"/>
                </a:lnTo>
                <a:cubicBezTo>
                  <a:pt x="22807" y="2780"/>
                  <a:pt x="22807" y="2780"/>
                  <a:pt x="22813" y="2780"/>
                </a:cubicBezTo>
                <a:close/>
                <a:moveTo>
                  <a:pt x="23255" y="2761"/>
                </a:moveTo>
                <a:cubicBezTo>
                  <a:pt x="23255" y="2780"/>
                  <a:pt x="23255" y="2798"/>
                  <a:pt x="23261" y="2816"/>
                </a:cubicBezTo>
                <a:lnTo>
                  <a:pt x="23255" y="2816"/>
                </a:lnTo>
                <a:cubicBezTo>
                  <a:pt x="23243" y="2798"/>
                  <a:pt x="23243" y="2780"/>
                  <a:pt x="23255" y="2761"/>
                </a:cubicBezTo>
                <a:close/>
                <a:moveTo>
                  <a:pt x="22716" y="2792"/>
                </a:moveTo>
                <a:cubicBezTo>
                  <a:pt x="22716" y="2792"/>
                  <a:pt x="22722" y="2792"/>
                  <a:pt x="22728" y="2798"/>
                </a:cubicBezTo>
                <a:lnTo>
                  <a:pt x="22710" y="2822"/>
                </a:lnTo>
                <a:lnTo>
                  <a:pt x="22710" y="2822"/>
                </a:lnTo>
                <a:lnTo>
                  <a:pt x="22716" y="2792"/>
                </a:lnTo>
                <a:close/>
                <a:moveTo>
                  <a:pt x="22607" y="2798"/>
                </a:moveTo>
                <a:lnTo>
                  <a:pt x="22607" y="2822"/>
                </a:lnTo>
                <a:lnTo>
                  <a:pt x="22601" y="2822"/>
                </a:lnTo>
                <a:cubicBezTo>
                  <a:pt x="22607" y="2816"/>
                  <a:pt x="22607" y="2810"/>
                  <a:pt x="22607" y="2798"/>
                </a:cubicBezTo>
                <a:close/>
                <a:moveTo>
                  <a:pt x="23316" y="2737"/>
                </a:moveTo>
                <a:lnTo>
                  <a:pt x="23316" y="2737"/>
                </a:lnTo>
                <a:cubicBezTo>
                  <a:pt x="23316" y="2755"/>
                  <a:pt x="23328" y="2792"/>
                  <a:pt x="23346" y="2822"/>
                </a:cubicBezTo>
                <a:lnTo>
                  <a:pt x="23322" y="2822"/>
                </a:lnTo>
                <a:cubicBezTo>
                  <a:pt x="23316" y="2792"/>
                  <a:pt x="23316" y="2761"/>
                  <a:pt x="23316" y="2737"/>
                </a:cubicBezTo>
                <a:close/>
                <a:moveTo>
                  <a:pt x="23346" y="2731"/>
                </a:moveTo>
                <a:cubicBezTo>
                  <a:pt x="23346" y="2731"/>
                  <a:pt x="23376" y="2786"/>
                  <a:pt x="23388" y="2822"/>
                </a:cubicBezTo>
                <a:lnTo>
                  <a:pt x="23358" y="2822"/>
                </a:lnTo>
                <a:lnTo>
                  <a:pt x="23346" y="2731"/>
                </a:lnTo>
                <a:close/>
                <a:moveTo>
                  <a:pt x="23376" y="2707"/>
                </a:moveTo>
                <a:lnTo>
                  <a:pt x="23376" y="2707"/>
                </a:lnTo>
                <a:cubicBezTo>
                  <a:pt x="23406" y="2731"/>
                  <a:pt x="23419" y="2816"/>
                  <a:pt x="23425" y="2828"/>
                </a:cubicBezTo>
                <a:lnTo>
                  <a:pt x="23406" y="2828"/>
                </a:lnTo>
                <a:cubicBezTo>
                  <a:pt x="23406" y="2798"/>
                  <a:pt x="23394" y="2761"/>
                  <a:pt x="23376" y="2707"/>
                </a:cubicBezTo>
                <a:close/>
                <a:moveTo>
                  <a:pt x="22656" y="2786"/>
                </a:moveTo>
                <a:cubicBezTo>
                  <a:pt x="22662" y="2786"/>
                  <a:pt x="22662" y="2792"/>
                  <a:pt x="22662" y="2798"/>
                </a:cubicBezTo>
                <a:lnTo>
                  <a:pt x="22650" y="2816"/>
                </a:lnTo>
                <a:cubicBezTo>
                  <a:pt x="22656" y="2816"/>
                  <a:pt x="22662" y="2816"/>
                  <a:pt x="22668" y="2810"/>
                </a:cubicBezTo>
                <a:lnTo>
                  <a:pt x="22668" y="2840"/>
                </a:lnTo>
                <a:cubicBezTo>
                  <a:pt x="22662" y="2840"/>
                  <a:pt x="22656" y="2828"/>
                  <a:pt x="22650" y="2828"/>
                </a:cubicBezTo>
                <a:cubicBezTo>
                  <a:pt x="22638" y="2828"/>
                  <a:pt x="22650" y="2822"/>
                  <a:pt x="22650" y="2816"/>
                </a:cubicBezTo>
                <a:cubicBezTo>
                  <a:pt x="22650" y="2798"/>
                  <a:pt x="22656" y="2792"/>
                  <a:pt x="22656" y="2786"/>
                </a:cubicBezTo>
                <a:close/>
                <a:moveTo>
                  <a:pt x="22983" y="2840"/>
                </a:moveTo>
                <a:cubicBezTo>
                  <a:pt x="22977" y="2843"/>
                  <a:pt x="22974" y="2846"/>
                  <a:pt x="22974" y="2848"/>
                </a:cubicBezTo>
                <a:lnTo>
                  <a:pt x="22974" y="2848"/>
                </a:lnTo>
                <a:lnTo>
                  <a:pt x="22971" y="2846"/>
                </a:lnTo>
                <a:cubicBezTo>
                  <a:pt x="22971" y="2846"/>
                  <a:pt x="22971" y="2840"/>
                  <a:pt x="22983" y="2840"/>
                </a:cubicBezTo>
                <a:close/>
                <a:moveTo>
                  <a:pt x="22807" y="2840"/>
                </a:moveTo>
                <a:lnTo>
                  <a:pt x="22789" y="2846"/>
                </a:lnTo>
                <a:cubicBezTo>
                  <a:pt x="22792" y="2848"/>
                  <a:pt x="22795" y="2849"/>
                  <a:pt x="22797" y="2851"/>
                </a:cubicBezTo>
                <a:lnTo>
                  <a:pt x="22797" y="2851"/>
                </a:lnTo>
                <a:cubicBezTo>
                  <a:pt x="22801" y="2850"/>
                  <a:pt x="22804" y="2849"/>
                  <a:pt x="22807" y="2846"/>
                </a:cubicBezTo>
                <a:lnTo>
                  <a:pt x="22807" y="2840"/>
                </a:lnTo>
                <a:close/>
                <a:moveTo>
                  <a:pt x="22692" y="2792"/>
                </a:moveTo>
                <a:cubicBezTo>
                  <a:pt x="22698" y="2810"/>
                  <a:pt x="22698" y="2816"/>
                  <a:pt x="22698" y="2828"/>
                </a:cubicBezTo>
                <a:lnTo>
                  <a:pt x="22698" y="2858"/>
                </a:lnTo>
                <a:cubicBezTo>
                  <a:pt x="22692" y="2852"/>
                  <a:pt x="22686" y="2852"/>
                  <a:pt x="22668" y="2846"/>
                </a:cubicBezTo>
                <a:cubicBezTo>
                  <a:pt x="22686" y="2828"/>
                  <a:pt x="22692" y="2810"/>
                  <a:pt x="22692" y="2792"/>
                </a:cubicBezTo>
                <a:close/>
                <a:moveTo>
                  <a:pt x="22813" y="2816"/>
                </a:moveTo>
                <a:cubicBezTo>
                  <a:pt x="22807" y="2822"/>
                  <a:pt x="22807" y="2834"/>
                  <a:pt x="22807" y="2846"/>
                </a:cubicBezTo>
                <a:lnTo>
                  <a:pt x="22807" y="2870"/>
                </a:lnTo>
                <a:cubicBezTo>
                  <a:pt x="22807" y="2862"/>
                  <a:pt x="22804" y="2856"/>
                  <a:pt x="22797" y="2851"/>
                </a:cubicBezTo>
                <a:lnTo>
                  <a:pt x="22797" y="2851"/>
                </a:lnTo>
                <a:cubicBezTo>
                  <a:pt x="22793" y="2852"/>
                  <a:pt x="22789" y="2852"/>
                  <a:pt x="22789" y="2852"/>
                </a:cubicBezTo>
                <a:cubicBezTo>
                  <a:pt x="22783" y="2846"/>
                  <a:pt x="22777" y="2834"/>
                  <a:pt x="22777" y="2822"/>
                </a:cubicBezTo>
                <a:cubicBezTo>
                  <a:pt x="22783" y="2822"/>
                  <a:pt x="22801" y="2822"/>
                  <a:pt x="22813" y="2816"/>
                </a:cubicBezTo>
                <a:close/>
                <a:moveTo>
                  <a:pt x="22849" y="2846"/>
                </a:moveTo>
                <a:lnTo>
                  <a:pt x="22849" y="2846"/>
                </a:lnTo>
                <a:cubicBezTo>
                  <a:pt x="22849" y="2852"/>
                  <a:pt x="22856" y="2852"/>
                  <a:pt x="22856" y="2858"/>
                </a:cubicBezTo>
                <a:lnTo>
                  <a:pt x="22856" y="2870"/>
                </a:lnTo>
                <a:cubicBezTo>
                  <a:pt x="22849" y="2858"/>
                  <a:pt x="22849" y="2852"/>
                  <a:pt x="22849" y="2846"/>
                </a:cubicBezTo>
                <a:close/>
                <a:moveTo>
                  <a:pt x="22958" y="2852"/>
                </a:moveTo>
                <a:cubicBezTo>
                  <a:pt x="22971" y="2858"/>
                  <a:pt x="22971" y="2858"/>
                  <a:pt x="22983" y="2858"/>
                </a:cubicBezTo>
                <a:lnTo>
                  <a:pt x="22983" y="2876"/>
                </a:lnTo>
                <a:lnTo>
                  <a:pt x="22971" y="2876"/>
                </a:lnTo>
                <a:cubicBezTo>
                  <a:pt x="22965" y="2876"/>
                  <a:pt x="22965" y="2870"/>
                  <a:pt x="22958" y="2870"/>
                </a:cubicBezTo>
                <a:lnTo>
                  <a:pt x="22958" y="2852"/>
                </a:lnTo>
                <a:close/>
                <a:moveTo>
                  <a:pt x="22910" y="2852"/>
                </a:moveTo>
                <a:lnTo>
                  <a:pt x="22910" y="2852"/>
                </a:lnTo>
                <a:cubicBezTo>
                  <a:pt x="22904" y="2852"/>
                  <a:pt x="22910" y="2852"/>
                  <a:pt x="22910" y="2858"/>
                </a:cubicBezTo>
                <a:lnTo>
                  <a:pt x="22922" y="2901"/>
                </a:lnTo>
                <a:cubicBezTo>
                  <a:pt x="22910" y="2889"/>
                  <a:pt x="22904" y="2876"/>
                  <a:pt x="22898" y="2858"/>
                </a:cubicBezTo>
                <a:cubicBezTo>
                  <a:pt x="22904" y="2852"/>
                  <a:pt x="22904" y="2852"/>
                  <a:pt x="22910" y="2852"/>
                </a:cubicBezTo>
                <a:close/>
                <a:moveTo>
                  <a:pt x="22747" y="2810"/>
                </a:moveTo>
                <a:cubicBezTo>
                  <a:pt x="22747" y="2816"/>
                  <a:pt x="22747" y="2816"/>
                  <a:pt x="22753" y="2816"/>
                </a:cubicBezTo>
                <a:cubicBezTo>
                  <a:pt x="22753" y="2822"/>
                  <a:pt x="22759" y="2822"/>
                  <a:pt x="22759" y="2828"/>
                </a:cubicBezTo>
                <a:cubicBezTo>
                  <a:pt x="22765" y="2852"/>
                  <a:pt x="22783" y="2883"/>
                  <a:pt x="22801" y="2907"/>
                </a:cubicBezTo>
                <a:cubicBezTo>
                  <a:pt x="22783" y="2901"/>
                  <a:pt x="22753" y="2883"/>
                  <a:pt x="22716" y="2858"/>
                </a:cubicBezTo>
                <a:lnTo>
                  <a:pt x="22722" y="2828"/>
                </a:lnTo>
                <a:lnTo>
                  <a:pt x="22747" y="2810"/>
                </a:lnTo>
                <a:close/>
                <a:moveTo>
                  <a:pt x="22934" y="2874"/>
                </a:moveTo>
                <a:cubicBezTo>
                  <a:pt x="22935" y="2874"/>
                  <a:pt x="22936" y="2876"/>
                  <a:pt x="22940" y="2876"/>
                </a:cubicBezTo>
                <a:cubicBezTo>
                  <a:pt x="22940" y="2883"/>
                  <a:pt x="22940" y="2889"/>
                  <a:pt x="22952" y="2895"/>
                </a:cubicBezTo>
                <a:cubicBezTo>
                  <a:pt x="22940" y="2895"/>
                  <a:pt x="22934" y="2907"/>
                  <a:pt x="22928" y="2907"/>
                </a:cubicBezTo>
                <a:cubicBezTo>
                  <a:pt x="22928" y="2895"/>
                  <a:pt x="22928" y="2883"/>
                  <a:pt x="22934" y="2876"/>
                </a:cubicBezTo>
                <a:cubicBezTo>
                  <a:pt x="22934" y="2874"/>
                  <a:pt x="22934" y="2874"/>
                  <a:pt x="22934" y="2874"/>
                </a:cubicBezTo>
                <a:close/>
                <a:moveTo>
                  <a:pt x="22868" y="2896"/>
                </a:moveTo>
                <a:cubicBezTo>
                  <a:pt x="22868" y="2897"/>
                  <a:pt x="22868" y="2899"/>
                  <a:pt x="22868" y="2901"/>
                </a:cubicBezTo>
                <a:cubicBezTo>
                  <a:pt x="22874" y="2913"/>
                  <a:pt x="22880" y="2919"/>
                  <a:pt x="22880" y="2919"/>
                </a:cubicBezTo>
                <a:lnTo>
                  <a:pt x="22868" y="2896"/>
                </a:lnTo>
                <a:close/>
                <a:moveTo>
                  <a:pt x="22668" y="2876"/>
                </a:moveTo>
                <a:cubicBezTo>
                  <a:pt x="22680" y="2876"/>
                  <a:pt x="22692" y="2876"/>
                  <a:pt x="22716" y="2889"/>
                </a:cubicBezTo>
                <a:cubicBezTo>
                  <a:pt x="22722" y="2895"/>
                  <a:pt x="22740" y="2907"/>
                  <a:pt x="22753" y="2913"/>
                </a:cubicBezTo>
                <a:lnTo>
                  <a:pt x="22747" y="2913"/>
                </a:lnTo>
                <a:cubicBezTo>
                  <a:pt x="22728" y="2913"/>
                  <a:pt x="22710" y="2919"/>
                  <a:pt x="22686" y="2919"/>
                </a:cubicBezTo>
                <a:cubicBezTo>
                  <a:pt x="22680" y="2919"/>
                  <a:pt x="22668" y="2919"/>
                  <a:pt x="22662" y="2931"/>
                </a:cubicBezTo>
                <a:cubicBezTo>
                  <a:pt x="22657" y="2912"/>
                  <a:pt x="22652" y="2896"/>
                  <a:pt x="22644" y="2885"/>
                </a:cubicBezTo>
                <a:lnTo>
                  <a:pt x="22644" y="2885"/>
                </a:lnTo>
                <a:cubicBezTo>
                  <a:pt x="22648" y="2887"/>
                  <a:pt x="22653" y="2889"/>
                  <a:pt x="22656" y="2889"/>
                </a:cubicBezTo>
                <a:lnTo>
                  <a:pt x="22686" y="2919"/>
                </a:lnTo>
                <a:lnTo>
                  <a:pt x="22668" y="2876"/>
                </a:lnTo>
                <a:close/>
                <a:moveTo>
                  <a:pt x="22971" y="2913"/>
                </a:moveTo>
                <a:lnTo>
                  <a:pt x="22963" y="2932"/>
                </a:lnTo>
                <a:lnTo>
                  <a:pt x="22963" y="2932"/>
                </a:lnTo>
                <a:cubicBezTo>
                  <a:pt x="22964" y="2925"/>
                  <a:pt x="22962" y="2917"/>
                  <a:pt x="22958" y="2913"/>
                </a:cubicBezTo>
                <a:close/>
                <a:moveTo>
                  <a:pt x="22601" y="2889"/>
                </a:moveTo>
                <a:lnTo>
                  <a:pt x="22601" y="2889"/>
                </a:lnTo>
                <a:cubicBezTo>
                  <a:pt x="22619" y="2901"/>
                  <a:pt x="22625" y="2913"/>
                  <a:pt x="22632" y="2931"/>
                </a:cubicBezTo>
                <a:cubicBezTo>
                  <a:pt x="22632" y="2937"/>
                  <a:pt x="22625" y="2937"/>
                  <a:pt x="22619" y="2937"/>
                </a:cubicBezTo>
                <a:cubicBezTo>
                  <a:pt x="22619" y="2919"/>
                  <a:pt x="22607" y="2907"/>
                  <a:pt x="22601" y="2889"/>
                </a:cubicBezTo>
                <a:close/>
                <a:moveTo>
                  <a:pt x="22874" y="2876"/>
                </a:moveTo>
                <a:cubicBezTo>
                  <a:pt x="22892" y="2889"/>
                  <a:pt x="22904" y="2901"/>
                  <a:pt x="22910" y="2907"/>
                </a:cubicBezTo>
                <a:cubicBezTo>
                  <a:pt x="22904" y="2913"/>
                  <a:pt x="22892" y="2913"/>
                  <a:pt x="22880" y="2919"/>
                </a:cubicBezTo>
                <a:cubicBezTo>
                  <a:pt x="22874" y="2925"/>
                  <a:pt x="22862" y="2925"/>
                  <a:pt x="22849" y="2937"/>
                </a:cubicBezTo>
                <a:lnTo>
                  <a:pt x="22849" y="2931"/>
                </a:lnTo>
                <a:cubicBezTo>
                  <a:pt x="22856" y="2919"/>
                  <a:pt x="22868" y="2913"/>
                  <a:pt x="22868" y="2895"/>
                </a:cubicBezTo>
                <a:lnTo>
                  <a:pt x="22868" y="2896"/>
                </a:lnTo>
                <a:lnTo>
                  <a:pt x="22868" y="2896"/>
                </a:lnTo>
                <a:cubicBezTo>
                  <a:pt x="22869" y="2888"/>
                  <a:pt x="22874" y="2888"/>
                  <a:pt x="22874" y="2883"/>
                </a:cubicBezTo>
                <a:lnTo>
                  <a:pt x="22874" y="2876"/>
                </a:lnTo>
                <a:close/>
                <a:moveTo>
                  <a:pt x="22535" y="2949"/>
                </a:moveTo>
                <a:cubicBezTo>
                  <a:pt x="22537" y="2949"/>
                  <a:pt x="22541" y="2950"/>
                  <a:pt x="22541" y="2955"/>
                </a:cubicBezTo>
                <a:lnTo>
                  <a:pt x="22539" y="2955"/>
                </a:lnTo>
                <a:cubicBezTo>
                  <a:pt x="22539" y="2953"/>
                  <a:pt x="22538" y="2950"/>
                  <a:pt x="22535" y="2949"/>
                </a:cubicBezTo>
                <a:close/>
                <a:moveTo>
                  <a:pt x="23031" y="2937"/>
                </a:moveTo>
                <a:cubicBezTo>
                  <a:pt x="23031" y="2943"/>
                  <a:pt x="23025" y="2949"/>
                  <a:pt x="23025" y="2961"/>
                </a:cubicBezTo>
                <a:cubicBezTo>
                  <a:pt x="23025" y="2949"/>
                  <a:pt x="23019" y="2949"/>
                  <a:pt x="23019" y="2943"/>
                </a:cubicBezTo>
                <a:cubicBezTo>
                  <a:pt x="23025" y="2943"/>
                  <a:pt x="23025" y="2937"/>
                  <a:pt x="23031" y="2937"/>
                </a:cubicBezTo>
                <a:close/>
                <a:moveTo>
                  <a:pt x="22504" y="2961"/>
                </a:moveTo>
                <a:lnTo>
                  <a:pt x="22510" y="2967"/>
                </a:lnTo>
                <a:cubicBezTo>
                  <a:pt x="22510" y="2967"/>
                  <a:pt x="22504" y="2967"/>
                  <a:pt x="22504" y="2961"/>
                </a:cubicBezTo>
                <a:close/>
                <a:moveTo>
                  <a:pt x="22480" y="2961"/>
                </a:moveTo>
                <a:lnTo>
                  <a:pt x="22498" y="2973"/>
                </a:lnTo>
                <a:lnTo>
                  <a:pt x="22486" y="2973"/>
                </a:lnTo>
                <a:cubicBezTo>
                  <a:pt x="22486" y="2973"/>
                  <a:pt x="22480" y="2967"/>
                  <a:pt x="22480" y="2961"/>
                </a:cubicBezTo>
                <a:close/>
                <a:moveTo>
                  <a:pt x="22966" y="2948"/>
                </a:moveTo>
                <a:lnTo>
                  <a:pt x="22966" y="2948"/>
                </a:lnTo>
                <a:cubicBezTo>
                  <a:pt x="22965" y="2948"/>
                  <a:pt x="22965" y="2949"/>
                  <a:pt x="22965" y="2949"/>
                </a:cubicBezTo>
                <a:cubicBezTo>
                  <a:pt x="22958" y="2967"/>
                  <a:pt x="22958" y="2973"/>
                  <a:pt x="22952" y="2973"/>
                </a:cubicBezTo>
                <a:lnTo>
                  <a:pt x="22968" y="2973"/>
                </a:lnTo>
                <a:lnTo>
                  <a:pt x="22971" y="2961"/>
                </a:lnTo>
                <a:cubicBezTo>
                  <a:pt x="22969" y="2959"/>
                  <a:pt x="22968" y="2956"/>
                  <a:pt x="22968" y="2954"/>
                </a:cubicBezTo>
                <a:lnTo>
                  <a:pt x="22968" y="2954"/>
                </a:lnTo>
                <a:cubicBezTo>
                  <a:pt x="22968" y="2954"/>
                  <a:pt x="22968" y="2955"/>
                  <a:pt x="22969" y="2955"/>
                </a:cubicBezTo>
                <a:cubicBezTo>
                  <a:pt x="22970" y="2955"/>
                  <a:pt x="22969" y="2951"/>
                  <a:pt x="22966" y="2950"/>
                </a:cubicBezTo>
                <a:lnTo>
                  <a:pt x="22966" y="2950"/>
                </a:lnTo>
                <a:cubicBezTo>
                  <a:pt x="22966" y="2949"/>
                  <a:pt x="22966" y="2948"/>
                  <a:pt x="22966" y="2948"/>
                </a:cubicBezTo>
                <a:close/>
                <a:moveTo>
                  <a:pt x="23013" y="2949"/>
                </a:moveTo>
                <a:lnTo>
                  <a:pt x="23025" y="2967"/>
                </a:lnTo>
                <a:cubicBezTo>
                  <a:pt x="23025" y="2973"/>
                  <a:pt x="23025" y="2979"/>
                  <a:pt x="23019" y="2979"/>
                </a:cubicBezTo>
                <a:cubicBezTo>
                  <a:pt x="23017" y="2981"/>
                  <a:pt x="23014" y="2982"/>
                  <a:pt x="23011" y="2982"/>
                </a:cubicBezTo>
                <a:cubicBezTo>
                  <a:pt x="23006" y="2982"/>
                  <a:pt x="22999" y="2979"/>
                  <a:pt x="22995" y="2979"/>
                </a:cubicBezTo>
                <a:cubicBezTo>
                  <a:pt x="23001" y="2973"/>
                  <a:pt x="23001" y="2961"/>
                  <a:pt x="23013" y="2949"/>
                </a:cubicBezTo>
                <a:close/>
                <a:moveTo>
                  <a:pt x="22456" y="2973"/>
                </a:moveTo>
                <a:cubicBezTo>
                  <a:pt x="22456" y="2979"/>
                  <a:pt x="22468" y="2979"/>
                  <a:pt x="22468" y="2992"/>
                </a:cubicBezTo>
                <a:lnTo>
                  <a:pt x="22456" y="2992"/>
                </a:lnTo>
                <a:lnTo>
                  <a:pt x="22456" y="2973"/>
                </a:lnTo>
                <a:close/>
                <a:moveTo>
                  <a:pt x="22710" y="2940"/>
                </a:moveTo>
                <a:cubicBezTo>
                  <a:pt x="22714" y="2940"/>
                  <a:pt x="22718" y="2941"/>
                  <a:pt x="22722" y="2943"/>
                </a:cubicBezTo>
                <a:cubicBezTo>
                  <a:pt x="22722" y="2949"/>
                  <a:pt x="22716" y="2949"/>
                  <a:pt x="22716" y="2961"/>
                </a:cubicBezTo>
                <a:lnTo>
                  <a:pt x="22716" y="2992"/>
                </a:lnTo>
                <a:lnTo>
                  <a:pt x="22668" y="2961"/>
                </a:lnTo>
                <a:cubicBezTo>
                  <a:pt x="22668" y="2949"/>
                  <a:pt x="22680" y="2949"/>
                  <a:pt x="22692" y="2943"/>
                </a:cubicBezTo>
                <a:cubicBezTo>
                  <a:pt x="22696" y="2943"/>
                  <a:pt x="22703" y="2940"/>
                  <a:pt x="22710" y="2940"/>
                </a:cubicBezTo>
                <a:close/>
                <a:moveTo>
                  <a:pt x="22958" y="2919"/>
                </a:moveTo>
                <a:cubicBezTo>
                  <a:pt x="22960" y="2924"/>
                  <a:pt x="22961" y="2929"/>
                  <a:pt x="22962" y="2933"/>
                </a:cubicBezTo>
                <a:lnTo>
                  <a:pt x="22962" y="2933"/>
                </a:lnTo>
                <a:lnTo>
                  <a:pt x="22958" y="2943"/>
                </a:lnTo>
                <a:cubicBezTo>
                  <a:pt x="22961" y="2941"/>
                  <a:pt x="22962" y="2937"/>
                  <a:pt x="22963" y="2934"/>
                </a:cubicBezTo>
                <a:lnTo>
                  <a:pt x="22963" y="2934"/>
                </a:lnTo>
                <a:cubicBezTo>
                  <a:pt x="22964" y="2939"/>
                  <a:pt x="22965" y="2943"/>
                  <a:pt x="22966" y="2948"/>
                </a:cubicBezTo>
                <a:lnTo>
                  <a:pt x="22966" y="2948"/>
                </a:lnTo>
                <a:cubicBezTo>
                  <a:pt x="22972" y="2941"/>
                  <a:pt x="22983" y="2930"/>
                  <a:pt x="22995" y="2919"/>
                </a:cubicBezTo>
                <a:lnTo>
                  <a:pt x="22995" y="2919"/>
                </a:lnTo>
                <a:cubicBezTo>
                  <a:pt x="22989" y="2937"/>
                  <a:pt x="22983" y="2955"/>
                  <a:pt x="22983" y="2973"/>
                </a:cubicBezTo>
                <a:lnTo>
                  <a:pt x="22968" y="2973"/>
                </a:lnTo>
                <a:lnTo>
                  <a:pt x="22965" y="2992"/>
                </a:lnTo>
                <a:cubicBezTo>
                  <a:pt x="22922" y="2973"/>
                  <a:pt x="22892" y="2973"/>
                  <a:pt x="22868" y="2967"/>
                </a:cubicBezTo>
                <a:cubicBezTo>
                  <a:pt x="22892" y="2961"/>
                  <a:pt x="22910" y="2943"/>
                  <a:pt x="22928" y="2931"/>
                </a:cubicBezTo>
                <a:cubicBezTo>
                  <a:pt x="22934" y="2931"/>
                  <a:pt x="22934" y="2919"/>
                  <a:pt x="22940" y="2919"/>
                </a:cubicBezTo>
                <a:close/>
                <a:moveTo>
                  <a:pt x="23061" y="2973"/>
                </a:moveTo>
                <a:cubicBezTo>
                  <a:pt x="23061" y="2979"/>
                  <a:pt x="23055" y="2979"/>
                  <a:pt x="23055" y="2992"/>
                </a:cubicBezTo>
                <a:lnTo>
                  <a:pt x="23049" y="2992"/>
                </a:lnTo>
                <a:cubicBezTo>
                  <a:pt x="23055" y="2985"/>
                  <a:pt x="23055" y="2979"/>
                  <a:pt x="23061" y="2973"/>
                </a:cubicBezTo>
                <a:close/>
                <a:moveTo>
                  <a:pt x="23080" y="2979"/>
                </a:moveTo>
                <a:lnTo>
                  <a:pt x="23080" y="2979"/>
                </a:lnTo>
                <a:cubicBezTo>
                  <a:pt x="23079" y="2980"/>
                  <a:pt x="23073" y="2986"/>
                  <a:pt x="23073" y="2998"/>
                </a:cubicBezTo>
                <a:lnTo>
                  <a:pt x="23061" y="2998"/>
                </a:lnTo>
                <a:lnTo>
                  <a:pt x="23080" y="2979"/>
                </a:lnTo>
                <a:close/>
                <a:moveTo>
                  <a:pt x="23104" y="2985"/>
                </a:moveTo>
                <a:cubicBezTo>
                  <a:pt x="23104" y="2998"/>
                  <a:pt x="23092" y="2998"/>
                  <a:pt x="23092" y="3004"/>
                </a:cubicBezTo>
                <a:lnTo>
                  <a:pt x="23086" y="3004"/>
                </a:lnTo>
                <a:lnTo>
                  <a:pt x="23104" y="2985"/>
                </a:lnTo>
                <a:close/>
                <a:moveTo>
                  <a:pt x="22426" y="2979"/>
                </a:moveTo>
                <a:cubicBezTo>
                  <a:pt x="22426" y="2979"/>
                  <a:pt x="22438" y="2985"/>
                  <a:pt x="22438" y="3004"/>
                </a:cubicBezTo>
                <a:cubicBezTo>
                  <a:pt x="22438" y="3004"/>
                  <a:pt x="22426" y="3004"/>
                  <a:pt x="22426" y="3010"/>
                </a:cubicBezTo>
                <a:lnTo>
                  <a:pt x="22426" y="2979"/>
                </a:lnTo>
                <a:close/>
                <a:moveTo>
                  <a:pt x="23140" y="2998"/>
                </a:moveTo>
                <a:cubicBezTo>
                  <a:pt x="23140" y="3004"/>
                  <a:pt x="23134" y="3010"/>
                  <a:pt x="23134" y="3010"/>
                </a:cubicBezTo>
                <a:lnTo>
                  <a:pt x="23122" y="3010"/>
                </a:lnTo>
                <a:cubicBezTo>
                  <a:pt x="23122" y="3004"/>
                  <a:pt x="23134" y="2998"/>
                  <a:pt x="23140" y="2998"/>
                </a:cubicBezTo>
                <a:close/>
                <a:moveTo>
                  <a:pt x="22662" y="2979"/>
                </a:moveTo>
                <a:cubicBezTo>
                  <a:pt x="22686" y="2979"/>
                  <a:pt x="22698" y="2985"/>
                  <a:pt x="22716" y="2998"/>
                </a:cubicBezTo>
                <a:cubicBezTo>
                  <a:pt x="22716" y="3004"/>
                  <a:pt x="22716" y="3010"/>
                  <a:pt x="22722" y="3010"/>
                </a:cubicBezTo>
                <a:cubicBezTo>
                  <a:pt x="22716" y="3010"/>
                  <a:pt x="22710" y="3010"/>
                  <a:pt x="22710" y="3022"/>
                </a:cubicBezTo>
                <a:cubicBezTo>
                  <a:pt x="22692" y="3004"/>
                  <a:pt x="22680" y="2985"/>
                  <a:pt x="22662" y="2979"/>
                </a:cubicBezTo>
                <a:close/>
                <a:moveTo>
                  <a:pt x="23164" y="2998"/>
                </a:moveTo>
                <a:cubicBezTo>
                  <a:pt x="23164" y="3004"/>
                  <a:pt x="23152" y="3010"/>
                  <a:pt x="23152" y="3022"/>
                </a:cubicBezTo>
                <a:lnTo>
                  <a:pt x="23146" y="3022"/>
                </a:lnTo>
                <a:cubicBezTo>
                  <a:pt x="23146" y="3010"/>
                  <a:pt x="23152" y="3004"/>
                  <a:pt x="23164" y="2998"/>
                </a:cubicBezTo>
                <a:close/>
                <a:moveTo>
                  <a:pt x="22395" y="2985"/>
                </a:moveTo>
                <a:lnTo>
                  <a:pt x="22395" y="2985"/>
                </a:lnTo>
                <a:cubicBezTo>
                  <a:pt x="22401" y="2998"/>
                  <a:pt x="22414" y="3004"/>
                  <a:pt x="22414" y="3022"/>
                </a:cubicBezTo>
                <a:cubicBezTo>
                  <a:pt x="22408" y="3022"/>
                  <a:pt x="22408" y="3028"/>
                  <a:pt x="22408" y="3028"/>
                </a:cubicBezTo>
                <a:cubicBezTo>
                  <a:pt x="22395" y="3004"/>
                  <a:pt x="22395" y="2985"/>
                  <a:pt x="22395" y="2985"/>
                </a:cubicBezTo>
                <a:close/>
                <a:moveTo>
                  <a:pt x="23182" y="3010"/>
                </a:moveTo>
                <a:lnTo>
                  <a:pt x="23182" y="3034"/>
                </a:lnTo>
                <a:lnTo>
                  <a:pt x="23176" y="3034"/>
                </a:lnTo>
                <a:cubicBezTo>
                  <a:pt x="23176" y="3022"/>
                  <a:pt x="23182" y="3010"/>
                  <a:pt x="23182" y="3010"/>
                </a:cubicBezTo>
                <a:close/>
                <a:moveTo>
                  <a:pt x="23931" y="3030"/>
                </a:moveTo>
                <a:cubicBezTo>
                  <a:pt x="23937" y="3032"/>
                  <a:pt x="23942" y="3034"/>
                  <a:pt x="23945" y="3034"/>
                </a:cubicBezTo>
                <a:cubicBezTo>
                  <a:pt x="23943" y="3034"/>
                  <a:pt x="23938" y="3032"/>
                  <a:pt x="23931" y="3030"/>
                </a:cubicBezTo>
                <a:close/>
                <a:moveTo>
                  <a:pt x="23225" y="3004"/>
                </a:moveTo>
                <a:cubicBezTo>
                  <a:pt x="23225" y="3004"/>
                  <a:pt x="23213" y="3028"/>
                  <a:pt x="23213" y="3040"/>
                </a:cubicBezTo>
                <a:cubicBezTo>
                  <a:pt x="23213" y="3040"/>
                  <a:pt x="23207" y="3040"/>
                  <a:pt x="23207" y="3034"/>
                </a:cubicBezTo>
                <a:lnTo>
                  <a:pt x="23225" y="3004"/>
                </a:lnTo>
                <a:close/>
                <a:moveTo>
                  <a:pt x="22632" y="3004"/>
                </a:moveTo>
                <a:cubicBezTo>
                  <a:pt x="22656" y="3004"/>
                  <a:pt x="22680" y="3010"/>
                  <a:pt x="22698" y="3028"/>
                </a:cubicBezTo>
                <a:cubicBezTo>
                  <a:pt x="22692" y="3034"/>
                  <a:pt x="22692" y="3040"/>
                  <a:pt x="22686" y="3046"/>
                </a:cubicBezTo>
                <a:cubicBezTo>
                  <a:pt x="22668" y="3034"/>
                  <a:pt x="22656" y="3022"/>
                  <a:pt x="22632" y="3004"/>
                </a:cubicBezTo>
                <a:close/>
                <a:moveTo>
                  <a:pt x="22953" y="3001"/>
                </a:moveTo>
                <a:cubicBezTo>
                  <a:pt x="22965" y="3001"/>
                  <a:pt x="22972" y="3005"/>
                  <a:pt x="22977" y="3010"/>
                </a:cubicBezTo>
                <a:lnTo>
                  <a:pt x="22977" y="3016"/>
                </a:lnTo>
                <a:lnTo>
                  <a:pt x="22940" y="3046"/>
                </a:lnTo>
                <a:cubicBezTo>
                  <a:pt x="22922" y="3028"/>
                  <a:pt x="22904" y="3010"/>
                  <a:pt x="22892" y="3004"/>
                </a:cubicBezTo>
                <a:lnTo>
                  <a:pt x="22934" y="3004"/>
                </a:lnTo>
                <a:cubicBezTo>
                  <a:pt x="22941" y="3002"/>
                  <a:pt x="22947" y="3001"/>
                  <a:pt x="22953" y="3001"/>
                </a:cubicBezTo>
                <a:close/>
                <a:moveTo>
                  <a:pt x="22365" y="3046"/>
                </a:moveTo>
                <a:lnTo>
                  <a:pt x="22365" y="3046"/>
                </a:lnTo>
                <a:cubicBezTo>
                  <a:pt x="22365" y="3046"/>
                  <a:pt x="22365" y="3046"/>
                  <a:pt x="22365" y="3046"/>
                </a:cubicBezTo>
                <a:lnTo>
                  <a:pt x="22365" y="3046"/>
                </a:lnTo>
                <a:cubicBezTo>
                  <a:pt x="22365" y="3046"/>
                  <a:pt x="22365" y="3046"/>
                  <a:pt x="22365" y="3046"/>
                </a:cubicBezTo>
                <a:cubicBezTo>
                  <a:pt x="22365" y="3046"/>
                  <a:pt x="22365" y="3046"/>
                  <a:pt x="22365" y="3046"/>
                </a:cubicBezTo>
                <a:close/>
                <a:moveTo>
                  <a:pt x="22993" y="3033"/>
                </a:moveTo>
                <a:cubicBezTo>
                  <a:pt x="22983" y="3038"/>
                  <a:pt x="22967" y="3045"/>
                  <a:pt x="22958" y="3058"/>
                </a:cubicBezTo>
                <a:cubicBezTo>
                  <a:pt x="22958" y="3058"/>
                  <a:pt x="22952" y="3052"/>
                  <a:pt x="22940" y="3052"/>
                </a:cubicBezTo>
                <a:cubicBezTo>
                  <a:pt x="22952" y="3040"/>
                  <a:pt x="22965" y="3040"/>
                  <a:pt x="22983" y="3034"/>
                </a:cubicBezTo>
                <a:cubicBezTo>
                  <a:pt x="22986" y="3034"/>
                  <a:pt x="22989" y="3034"/>
                  <a:pt x="22993" y="3033"/>
                </a:cubicBezTo>
                <a:close/>
                <a:moveTo>
                  <a:pt x="23243" y="3022"/>
                </a:moveTo>
                <a:lnTo>
                  <a:pt x="23243" y="3058"/>
                </a:lnTo>
                <a:cubicBezTo>
                  <a:pt x="23237" y="3058"/>
                  <a:pt x="23237" y="3052"/>
                  <a:pt x="23231" y="3052"/>
                </a:cubicBezTo>
                <a:cubicBezTo>
                  <a:pt x="23237" y="3034"/>
                  <a:pt x="23237" y="3022"/>
                  <a:pt x="23243" y="3022"/>
                </a:cubicBezTo>
                <a:close/>
                <a:moveTo>
                  <a:pt x="22329" y="2949"/>
                </a:moveTo>
                <a:lnTo>
                  <a:pt x="22329" y="2949"/>
                </a:lnTo>
                <a:cubicBezTo>
                  <a:pt x="22353" y="2979"/>
                  <a:pt x="22359" y="3028"/>
                  <a:pt x="22365" y="3046"/>
                </a:cubicBezTo>
                <a:lnTo>
                  <a:pt x="22365" y="3046"/>
                </a:lnTo>
                <a:cubicBezTo>
                  <a:pt x="22365" y="3023"/>
                  <a:pt x="22364" y="2995"/>
                  <a:pt x="22353" y="2961"/>
                </a:cubicBezTo>
                <a:lnTo>
                  <a:pt x="22353" y="2961"/>
                </a:lnTo>
                <a:cubicBezTo>
                  <a:pt x="22365" y="2979"/>
                  <a:pt x="22377" y="3010"/>
                  <a:pt x="22383" y="3034"/>
                </a:cubicBezTo>
                <a:cubicBezTo>
                  <a:pt x="22383" y="3040"/>
                  <a:pt x="22377" y="3040"/>
                  <a:pt x="22365" y="3052"/>
                </a:cubicBezTo>
                <a:cubicBezTo>
                  <a:pt x="22365" y="3050"/>
                  <a:pt x="22365" y="3048"/>
                  <a:pt x="22365" y="3046"/>
                </a:cubicBezTo>
                <a:lnTo>
                  <a:pt x="22365" y="3046"/>
                </a:lnTo>
                <a:cubicBezTo>
                  <a:pt x="22353" y="3058"/>
                  <a:pt x="22347" y="3064"/>
                  <a:pt x="22347" y="3064"/>
                </a:cubicBezTo>
                <a:cubicBezTo>
                  <a:pt x="22353" y="3034"/>
                  <a:pt x="22353" y="2985"/>
                  <a:pt x="22329" y="2949"/>
                </a:cubicBezTo>
                <a:close/>
                <a:moveTo>
                  <a:pt x="23278" y="3021"/>
                </a:moveTo>
                <a:lnTo>
                  <a:pt x="23278" y="3021"/>
                </a:lnTo>
                <a:cubicBezTo>
                  <a:pt x="23273" y="3040"/>
                  <a:pt x="23273" y="3055"/>
                  <a:pt x="23273" y="3070"/>
                </a:cubicBezTo>
                <a:lnTo>
                  <a:pt x="23267" y="3070"/>
                </a:lnTo>
                <a:cubicBezTo>
                  <a:pt x="23267" y="3070"/>
                  <a:pt x="23261" y="3070"/>
                  <a:pt x="23261" y="3064"/>
                </a:cubicBezTo>
                <a:cubicBezTo>
                  <a:pt x="23264" y="3051"/>
                  <a:pt x="23271" y="3036"/>
                  <a:pt x="23278" y="3021"/>
                </a:cubicBezTo>
                <a:close/>
                <a:moveTo>
                  <a:pt x="22910" y="3052"/>
                </a:moveTo>
                <a:cubicBezTo>
                  <a:pt x="22922" y="3052"/>
                  <a:pt x="22922" y="3058"/>
                  <a:pt x="22922" y="3058"/>
                </a:cubicBezTo>
                <a:cubicBezTo>
                  <a:pt x="22928" y="3064"/>
                  <a:pt x="22934" y="3082"/>
                  <a:pt x="22934" y="3082"/>
                </a:cubicBezTo>
                <a:lnTo>
                  <a:pt x="22910" y="3082"/>
                </a:lnTo>
                <a:lnTo>
                  <a:pt x="22910" y="3052"/>
                </a:lnTo>
                <a:close/>
                <a:moveTo>
                  <a:pt x="22292" y="2973"/>
                </a:moveTo>
                <a:lnTo>
                  <a:pt x="22292" y="2973"/>
                </a:lnTo>
                <a:cubicBezTo>
                  <a:pt x="22305" y="3004"/>
                  <a:pt x="22317" y="3052"/>
                  <a:pt x="22317" y="3088"/>
                </a:cubicBezTo>
                <a:cubicBezTo>
                  <a:pt x="22323" y="3088"/>
                  <a:pt x="22323" y="3082"/>
                  <a:pt x="22323" y="3082"/>
                </a:cubicBezTo>
                <a:cubicBezTo>
                  <a:pt x="22323" y="3052"/>
                  <a:pt x="22305" y="3004"/>
                  <a:pt x="22292" y="2973"/>
                </a:cubicBezTo>
                <a:close/>
                <a:moveTo>
                  <a:pt x="23025" y="3058"/>
                </a:moveTo>
                <a:lnTo>
                  <a:pt x="22995" y="3088"/>
                </a:lnTo>
                <a:lnTo>
                  <a:pt x="22983" y="3070"/>
                </a:lnTo>
                <a:cubicBezTo>
                  <a:pt x="22989" y="3064"/>
                  <a:pt x="23013" y="3058"/>
                  <a:pt x="23025" y="3058"/>
                </a:cubicBezTo>
                <a:close/>
                <a:moveTo>
                  <a:pt x="23316" y="2979"/>
                </a:moveTo>
                <a:lnTo>
                  <a:pt x="23316" y="2979"/>
                </a:lnTo>
                <a:cubicBezTo>
                  <a:pt x="23291" y="3022"/>
                  <a:pt x="23291" y="3058"/>
                  <a:pt x="23297" y="3088"/>
                </a:cubicBezTo>
                <a:cubicBezTo>
                  <a:pt x="23297" y="3088"/>
                  <a:pt x="23291" y="3088"/>
                  <a:pt x="23285" y="3082"/>
                </a:cubicBezTo>
                <a:cubicBezTo>
                  <a:pt x="23291" y="3046"/>
                  <a:pt x="23297" y="3010"/>
                  <a:pt x="23316" y="2979"/>
                </a:cubicBezTo>
                <a:close/>
                <a:moveTo>
                  <a:pt x="22910" y="3096"/>
                </a:moveTo>
                <a:lnTo>
                  <a:pt x="22910" y="3100"/>
                </a:lnTo>
                <a:lnTo>
                  <a:pt x="22925" y="3100"/>
                </a:lnTo>
                <a:cubicBezTo>
                  <a:pt x="22920" y="3098"/>
                  <a:pt x="22915" y="3097"/>
                  <a:pt x="22910" y="3096"/>
                </a:cubicBezTo>
                <a:close/>
                <a:moveTo>
                  <a:pt x="23332" y="3051"/>
                </a:moveTo>
                <a:cubicBezTo>
                  <a:pt x="23328" y="3074"/>
                  <a:pt x="23328" y="3096"/>
                  <a:pt x="23328" y="3113"/>
                </a:cubicBezTo>
                <a:cubicBezTo>
                  <a:pt x="23328" y="3113"/>
                  <a:pt x="23322" y="3113"/>
                  <a:pt x="23322" y="3100"/>
                </a:cubicBezTo>
                <a:cubicBezTo>
                  <a:pt x="23325" y="3086"/>
                  <a:pt x="23328" y="3068"/>
                  <a:pt x="23332" y="3051"/>
                </a:cubicBezTo>
                <a:close/>
                <a:moveTo>
                  <a:pt x="23055" y="3137"/>
                </a:moveTo>
                <a:cubicBezTo>
                  <a:pt x="23055" y="3137"/>
                  <a:pt x="23049" y="3137"/>
                  <a:pt x="23049" y="3149"/>
                </a:cubicBezTo>
                <a:lnTo>
                  <a:pt x="23049" y="3137"/>
                </a:lnTo>
                <a:close/>
                <a:moveTo>
                  <a:pt x="23080" y="3161"/>
                </a:moveTo>
                <a:lnTo>
                  <a:pt x="23073" y="3173"/>
                </a:lnTo>
                <a:cubicBezTo>
                  <a:pt x="23073" y="3161"/>
                  <a:pt x="23073" y="3161"/>
                  <a:pt x="23080" y="3161"/>
                </a:cubicBezTo>
                <a:close/>
                <a:moveTo>
                  <a:pt x="23092" y="3179"/>
                </a:moveTo>
                <a:lnTo>
                  <a:pt x="23080" y="3191"/>
                </a:lnTo>
                <a:lnTo>
                  <a:pt x="23073" y="3185"/>
                </a:lnTo>
                <a:cubicBezTo>
                  <a:pt x="23086" y="3179"/>
                  <a:pt x="23092" y="3179"/>
                  <a:pt x="23092" y="3179"/>
                </a:cubicBezTo>
                <a:close/>
                <a:moveTo>
                  <a:pt x="18006" y="2556"/>
                </a:moveTo>
                <a:cubicBezTo>
                  <a:pt x="18079" y="2604"/>
                  <a:pt x="18145" y="2652"/>
                  <a:pt x="18182" y="2707"/>
                </a:cubicBezTo>
                <a:cubicBezTo>
                  <a:pt x="18121" y="2876"/>
                  <a:pt x="18085" y="3058"/>
                  <a:pt x="18060" y="3209"/>
                </a:cubicBezTo>
                <a:cubicBezTo>
                  <a:pt x="18006" y="3191"/>
                  <a:pt x="17970" y="3161"/>
                  <a:pt x="17964" y="3119"/>
                </a:cubicBezTo>
                <a:cubicBezTo>
                  <a:pt x="17939" y="3004"/>
                  <a:pt x="18048" y="3040"/>
                  <a:pt x="18066" y="2955"/>
                </a:cubicBezTo>
                <a:cubicBezTo>
                  <a:pt x="18097" y="2858"/>
                  <a:pt x="17964" y="2889"/>
                  <a:pt x="17909" y="2828"/>
                </a:cubicBezTo>
                <a:cubicBezTo>
                  <a:pt x="17903" y="2816"/>
                  <a:pt x="17903" y="2804"/>
                  <a:pt x="17897" y="2792"/>
                </a:cubicBezTo>
                <a:cubicBezTo>
                  <a:pt x="17897" y="2768"/>
                  <a:pt x="17903" y="2743"/>
                  <a:pt x="17897" y="2725"/>
                </a:cubicBezTo>
                <a:lnTo>
                  <a:pt x="17897" y="2725"/>
                </a:lnTo>
                <a:cubicBezTo>
                  <a:pt x="17915" y="2755"/>
                  <a:pt x="17958" y="2792"/>
                  <a:pt x="17994" y="2804"/>
                </a:cubicBezTo>
                <a:cubicBezTo>
                  <a:pt x="17945" y="2755"/>
                  <a:pt x="17879" y="2671"/>
                  <a:pt x="17885" y="2665"/>
                </a:cubicBezTo>
                <a:lnTo>
                  <a:pt x="17885" y="2665"/>
                </a:lnTo>
                <a:cubicBezTo>
                  <a:pt x="17958" y="2737"/>
                  <a:pt x="18036" y="2792"/>
                  <a:pt x="18036" y="2792"/>
                </a:cubicBezTo>
                <a:cubicBezTo>
                  <a:pt x="18036" y="2792"/>
                  <a:pt x="17927" y="2683"/>
                  <a:pt x="17915" y="2616"/>
                </a:cubicBezTo>
                <a:lnTo>
                  <a:pt x="17915" y="2616"/>
                </a:lnTo>
                <a:cubicBezTo>
                  <a:pt x="18000" y="2737"/>
                  <a:pt x="18091" y="2786"/>
                  <a:pt x="18109" y="2786"/>
                </a:cubicBezTo>
                <a:cubicBezTo>
                  <a:pt x="18066" y="2755"/>
                  <a:pt x="17970" y="2604"/>
                  <a:pt x="17970" y="2604"/>
                </a:cubicBezTo>
                <a:lnTo>
                  <a:pt x="17970" y="2604"/>
                </a:lnTo>
                <a:cubicBezTo>
                  <a:pt x="17970" y="2604"/>
                  <a:pt x="18097" y="2683"/>
                  <a:pt x="18127" y="2761"/>
                </a:cubicBezTo>
                <a:cubicBezTo>
                  <a:pt x="18139" y="2743"/>
                  <a:pt x="18060" y="2604"/>
                  <a:pt x="18006" y="2556"/>
                </a:cubicBezTo>
                <a:close/>
                <a:moveTo>
                  <a:pt x="23110" y="3203"/>
                </a:moveTo>
                <a:cubicBezTo>
                  <a:pt x="23110" y="3209"/>
                  <a:pt x="23104" y="3209"/>
                  <a:pt x="23092" y="3209"/>
                </a:cubicBezTo>
                <a:cubicBezTo>
                  <a:pt x="23104" y="3209"/>
                  <a:pt x="23104" y="3203"/>
                  <a:pt x="23110" y="3203"/>
                </a:cubicBezTo>
                <a:close/>
                <a:moveTo>
                  <a:pt x="23152" y="3246"/>
                </a:moveTo>
                <a:cubicBezTo>
                  <a:pt x="23146" y="3252"/>
                  <a:pt x="23140" y="3264"/>
                  <a:pt x="23134" y="3276"/>
                </a:cubicBezTo>
                <a:cubicBezTo>
                  <a:pt x="23134" y="3270"/>
                  <a:pt x="23134" y="3264"/>
                  <a:pt x="23122" y="3264"/>
                </a:cubicBezTo>
                <a:cubicBezTo>
                  <a:pt x="23134" y="3252"/>
                  <a:pt x="23146" y="3246"/>
                  <a:pt x="23152" y="3246"/>
                </a:cubicBezTo>
                <a:close/>
                <a:moveTo>
                  <a:pt x="18242" y="3125"/>
                </a:moveTo>
                <a:cubicBezTo>
                  <a:pt x="18291" y="3209"/>
                  <a:pt x="18357" y="3270"/>
                  <a:pt x="18381" y="3294"/>
                </a:cubicBezTo>
                <a:cubicBezTo>
                  <a:pt x="18357" y="3276"/>
                  <a:pt x="18321" y="3264"/>
                  <a:pt x="18278" y="3252"/>
                </a:cubicBezTo>
                <a:cubicBezTo>
                  <a:pt x="18260" y="3209"/>
                  <a:pt x="18242" y="3161"/>
                  <a:pt x="18242" y="3125"/>
                </a:cubicBezTo>
                <a:close/>
                <a:moveTo>
                  <a:pt x="22603" y="3294"/>
                </a:moveTo>
                <a:cubicBezTo>
                  <a:pt x="22605" y="3299"/>
                  <a:pt x="22607" y="3303"/>
                  <a:pt x="22607" y="3306"/>
                </a:cubicBezTo>
                <a:cubicBezTo>
                  <a:pt x="22607" y="3303"/>
                  <a:pt x="22606" y="3299"/>
                  <a:pt x="22603" y="3294"/>
                </a:cubicBezTo>
                <a:close/>
                <a:moveTo>
                  <a:pt x="23207" y="3240"/>
                </a:moveTo>
                <a:cubicBezTo>
                  <a:pt x="23176" y="3264"/>
                  <a:pt x="23164" y="3294"/>
                  <a:pt x="23146" y="3306"/>
                </a:cubicBezTo>
                <a:cubicBezTo>
                  <a:pt x="23146" y="3300"/>
                  <a:pt x="23140" y="3294"/>
                  <a:pt x="23140" y="3282"/>
                </a:cubicBezTo>
                <a:lnTo>
                  <a:pt x="23207" y="3240"/>
                </a:lnTo>
                <a:close/>
                <a:moveTo>
                  <a:pt x="23237" y="3252"/>
                </a:moveTo>
                <a:cubicBezTo>
                  <a:pt x="23201" y="3276"/>
                  <a:pt x="23176" y="3312"/>
                  <a:pt x="23164" y="3343"/>
                </a:cubicBezTo>
                <a:cubicBezTo>
                  <a:pt x="23164" y="3337"/>
                  <a:pt x="23152" y="3331"/>
                  <a:pt x="23152" y="3325"/>
                </a:cubicBezTo>
                <a:cubicBezTo>
                  <a:pt x="23170" y="3300"/>
                  <a:pt x="23201" y="3270"/>
                  <a:pt x="23237" y="3252"/>
                </a:cubicBezTo>
                <a:close/>
                <a:moveTo>
                  <a:pt x="18769" y="2283"/>
                </a:moveTo>
                <a:cubicBezTo>
                  <a:pt x="18829" y="2489"/>
                  <a:pt x="19059" y="3276"/>
                  <a:pt x="19211" y="4190"/>
                </a:cubicBezTo>
                <a:cubicBezTo>
                  <a:pt x="19181" y="4142"/>
                  <a:pt x="19138" y="4118"/>
                  <a:pt x="19065" y="4081"/>
                </a:cubicBezTo>
                <a:cubicBezTo>
                  <a:pt x="18999" y="4039"/>
                  <a:pt x="18896" y="4009"/>
                  <a:pt x="18914" y="3906"/>
                </a:cubicBezTo>
                <a:cubicBezTo>
                  <a:pt x="18884" y="3886"/>
                  <a:pt x="18847" y="3884"/>
                  <a:pt x="18811" y="3884"/>
                </a:cubicBezTo>
                <a:cubicBezTo>
                  <a:pt x="18802" y="3884"/>
                  <a:pt x="18793" y="3884"/>
                  <a:pt x="18784" y="3884"/>
                </a:cubicBezTo>
                <a:cubicBezTo>
                  <a:pt x="18722" y="3884"/>
                  <a:pt x="18669" y="3877"/>
                  <a:pt x="18666" y="3779"/>
                </a:cubicBezTo>
                <a:cubicBezTo>
                  <a:pt x="18672" y="3779"/>
                  <a:pt x="18684" y="3779"/>
                  <a:pt x="18690" y="3766"/>
                </a:cubicBezTo>
                <a:cubicBezTo>
                  <a:pt x="18687" y="3712"/>
                  <a:pt x="18652" y="3689"/>
                  <a:pt x="18611" y="3689"/>
                </a:cubicBezTo>
                <a:cubicBezTo>
                  <a:pt x="18571" y="3689"/>
                  <a:pt x="18524" y="3712"/>
                  <a:pt x="18496" y="3748"/>
                </a:cubicBezTo>
                <a:cubicBezTo>
                  <a:pt x="18357" y="3633"/>
                  <a:pt x="18508" y="3397"/>
                  <a:pt x="18387" y="3294"/>
                </a:cubicBezTo>
                <a:cubicBezTo>
                  <a:pt x="18357" y="3240"/>
                  <a:pt x="18272" y="3101"/>
                  <a:pt x="18272" y="3100"/>
                </a:cubicBezTo>
                <a:lnTo>
                  <a:pt x="18272" y="3100"/>
                </a:lnTo>
                <a:cubicBezTo>
                  <a:pt x="18272" y="3101"/>
                  <a:pt x="18418" y="3222"/>
                  <a:pt x="18430" y="3300"/>
                </a:cubicBezTo>
                <a:cubicBezTo>
                  <a:pt x="18436" y="3252"/>
                  <a:pt x="18363" y="3125"/>
                  <a:pt x="18333" y="3094"/>
                </a:cubicBezTo>
                <a:lnTo>
                  <a:pt x="18333" y="3094"/>
                </a:lnTo>
                <a:cubicBezTo>
                  <a:pt x="18406" y="3131"/>
                  <a:pt x="18478" y="3155"/>
                  <a:pt x="18484" y="3155"/>
                </a:cubicBezTo>
                <a:cubicBezTo>
                  <a:pt x="18418" y="3119"/>
                  <a:pt x="18333" y="3034"/>
                  <a:pt x="18333" y="3034"/>
                </a:cubicBezTo>
                <a:lnTo>
                  <a:pt x="18333" y="3034"/>
                </a:lnTo>
                <a:cubicBezTo>
                  <a:pt x="18333" y="3034"/>
                  <a:pt x="18410" y="3068"/>
                  <a:pt x="18474" y="3068"/>
                </a:cubicBezTo>
                <a:cubicBezTo>
                  <a:pt x="18486" y="3068"/>
                  <a:pt x="18498" y="3067"/>
                  <a:pt x="18508" y="3064"/>
                </a:cubicBezTo>
                <a:cubicBezTo>
                  <a:pt x="18448" y="3040"/>
                  <a:pt x="18345" y="3004"/>
                  <a:pt x="18345" y="2998"/>
                </a:cubicBezTo>
                <a:lnTo>
                  <a:pt x="18345" y="2998"/>
                </a:lnTo>
                <a:cubicBezTo>
                  <a:pt x="18442" y="3022"/>
                  <a:pt x="18545" y="3022"/>
                  <a:pt x="18545" y="3022"/>
                </a:cubicBezTo>
                <a:cubicBezTo>
                  <a:pt x="18545" y="3022"/>
                  <a:pt x="18393" y="2998"/>
                  <a:pt x="18345" y="2943"/>
                </a:cubicBezTo>
                <a:lnTo>
                  <a:pt x="18345" y="2943"/>
                </a:lnTo>
                <a:cubicBezTo>
                  <a:pt x="18431" y="2977"/>
                  <a:pt x="18501" y="2985"/>
                  <a:pt x="18546" y="2985"/>
                </a:cubicBezTo>
                <a:cubicBezTo>
                  <a:pt x="18574" y="2985"/>
                  <a:pt x="18592" y="2982"/>
                  <a:pt x="18599" y="2979"/>
                </a:cubicBezTo>
                <a:cubicBezTo>
                  <a:pt x="18545" y="2979"/>
                  <a:pt x="18387" y="2907"/>
                  <a:pt x="18387" y="2907"/>
                </a:cubicBezTo>
                <a:lnTo>
                  <a:pt x="18387" y="2907"/>
                </a:lnTo>
                <a:cubicBezTo>
                  <a:pt x="18387" y="2907"/>
                  <a:pt x="18539" y="2907"/>
                  <a:pt x="18605" y="2949"/>
                </a:cubicBezTo>
                <a:cubicBezTo>
                  <a:pt x="18599" y="2937"/>
                  <a:pt x="18460" y="2852"/>
                  <a:pt x="18393" y="2846"/>
                </a:cubicBezTo>
                <a:cubicBezTo>
                  <a:pt x="18502" y="2846"/>
                  <a:pt x="18636" y="2858"/>
                  <a:pt x="18684" y="2895"/>
                </a:cubicBezTo>
                <a:cubicBezTo>
                  <a:pt x="18667" y="2866"/>
                  <a:pt x="18544" y="2803"/>
                  <a:pt x="18459" y="2803"/>
                </a:cubicBezTo>
                <a:cubicBezTo>
                  <a:pt x="18455" y="2803"/>
                  <a:pt x="18452" y="2804"/>
                  <a:pt x="18448" y="2804"/>
                </a:cubicBezTo>
                <a:cubicBezTo>
                  <a:pt x="18452" y="2804"/>
                  <a:pt x="18457" y="2803"/>
                  <a:pt x="18462" y="2803"/>
                </a:cubicBezTo>
                <a:cubicBezTo>
                  <a:pt x="18547" y="2803"/>
                  <a:pt x="18672" y="2852"/>
                  <a:pt x="18672" y="2852"/>
                </a:cubicBezTo>
                <a:cubicBezTo>
                  <a:pt x="18672" y="2852"/>
                  <a:pt x="18585" y="2754"/>
                  <a:pt x="18468" y="2754"/>
                </a:cubicBezTo>
                <a:cubicBezTo>
                  <a:pt x="18461" y="2754"/>
                  <a:pt x="18455" y="2755"/>
                  <a:pt x="18448" y="2755"/>
                </a:cubicBezTo>
                <a:cubicBezTo>
                  <a:pt x="18461" y="2753"/>
                  <a:pt x="18475" y="2751"/>
                  <a:pt x="18489" y="2751"/>
                </a:cubicBezTo>
                <a:cubicBezTo>
                  <a:pt x="18564" y="2751"/>
                  <a:pt x="18642" y="2786"/>
                  <a:pt x="18642" y="2786"/>
                </a:cubicBezTo>
                <a:cubicBezTo>
                  <a:pt x="18642" y="2786"/>
                  <a:pt x="18575" y="2725"/>
                  <a:pt x="18472" y="2713"/>
                </a:cubicBezTo>
                <a:cubicBezTo>
                  <a:pt x="18482" y="2712"/>
                  <a:pt x="18493" y="2712"/>
                  <a:pt x="18503" y="2712"/>
                </a:cubicBezTo>
                <a:cubicBezTo>
                  <a:pt x="18592" y="2712"/>
                  <a:pt x="18694" y="2733"/>
                  <a:pt x="18719" y="2760"/>
                </a:cubicBezTo>
                <a:lnTo>
                  <a:pt x="18719" y="2760"/>
                </a:lnTo>
                <a:cubicBezTo>
                  <a:pt x="18686" y="2724"/>
                  <a:pt x="18569" y="2677"/>
                  <a:pt x="18539" y="2677"/>
                </a:cubicBezTo>
                <a:cubicBezTo>
                  <a:pt x="18545" y="2675"/>
                  <a:pt x="18553" y="2674"/>
                  <a:pt x="18562" y="2674"/>
                </a:cubicBezTo>
                <a:cubicBezTo>
                  <a:pt x="18610" y="2674"/>
                  <a:pt x="18691" y="2696"/>
                  <a:pt x="18696" y="2701"/>
                </a:cubicBezTo>
                <a:cubicBezTo>
                  <a:pt x="18690" y="2677"/>
                  <a:pt x="18545" y="2634"/>
                  <a:pt x="18545" y="2634"/>
                </a:cubicBezTo>
                <a:lnTo>
                  <a:pt x="18545" y="2634"/>
                </a:lnTo>
                <a:cubicBezTo>
                  <a:pt x="18545" y="2634"/>
                  <a:pt x="18666" y="2634"/>
                  <a:pt x="18696" y="2665"/>
                </a:cubicBezTo>
                <a:cubicBezTo>
                  <a:pt x="18690" y="2640"/>
                  <a:pt x="18611" y="2604"/>
                  <a:pt x="18563" y="2586"/>
                </a:cubicBezTo>
                <a:cubicBezTo>
                  <a:pt x="18567" y="2586"/>
                  <a:pt x="18571" y="2585"/>
                  <a:pt x="18575" y="2585"/>
                </a:cubicBezTo>
                <a:cubicBezTo>
                  <a:pt x="18644" y="2585"/>
                  <a:pt x="18720" y="2634"/>
                  <a:pt x="18720" y="2634"/>
                </a:cubicBezTo>
                <a:cubicBezTo>
                  <a:pt x="18720" y="2634"/>
                  <a:pt x="18660" y="2543"/>
                  <a:pt x="18551" y="2543"/>
                </a:cubicBezTo>
                <a:cubicBezTo>
                  <a:pt x="18571" y="2537"/>
                  <a:pt x="18590" y="2535"/>
                  <a:pt x="18609" y="2535"/>
                </a:cubicBezTo>
                <a:cubicBezTo>
                  <a:pt x="18664" y="2535"/>
                  <a:pt x="18708" y="2556"/>
                  <a:pt x="18708" y="2556"/>
                </a:cubicBezTo>
                <a:cubicBezTo>
                  <a:pt x="18708" y="2556"/>
                  <a:pt x="18654" y="2511"/>
                  <a:pt x="18591" y="2511"/>
                </a:cubicBezTo>
                <a:cubicBezTo>
                  <a:pt x="18583" y="2511"/>
                  <a:pt x="18576" y="2512"/>
                  <a:pt x="18569" y="2513"/>
                </a:cubicBezTo>
                <a:cubicBezTo>
                  <a:pt x="18583" y="2504"/>
                  <a:pt x="18605" y="2500"/>
                  <a:pt x="18628" y="2500"/>
                </a:cubicBezTo>
                <a:cubicBezTo>
                  <a:pt x="18666" y="2500"/>
                  <a:pt x="18708" y="2510"/>
                  <a:pt x="18726" y="2525"/>
                </a:cubicBezTo>
                <a:cubicBezTo>
                  <a:pt x="18721" y="2503"/>
                  <a:pt x="18630" y="2464"/>
                  <a:pt x="18584" y="2464"/>
                </a:cubicBezTo>
                <a:cubicBezTo>
                  <a:pt x="18581" y="2464"/>
                  <a:pt x="18578" y="2464"/>
                  <a:pt x="18575" y="2465"/>
                </a:cubicBezTo>
                <a:cubicBezTo>
                  <a:pt x="18585" y="2455"/>
                  <a:pt x="18606" y="2452"/>
                  <a:pt x="18628" y="2452"/>
                </a:cubicBezTo>
                <a:cubicBezTo>
                  <a:pt x="18661" y="2452"/>
                  <a:pt x="18696" y="2459"/>
                  <a:pt x="18696" y="2459"/>
                </a:cubicBezTo>
                <a:cubicBezTo>
                  <a:pt x="18696" y="2459"/>
                  <a:pt x="18629" y="2428"/>
                  <a:pt x="18595" y="2428"/>
                </a:cubicBezTo>
                <a:cubicBezTo>
                  <a:pt x="18592" y="2428"/>
                  <a:pt x="18589" y="2428"/>
                  <a:pt x="18587" y="2428"/>
                </a:cubicBezTo>
                <a:cubicBezTo>
                  <a:pt x="18593" y="2420"/>
                  <a:pt x="18610" y="2418"/>
                  <a:pt x="18630" y="2418"/>
                </a:cubicBezTo>
                <a:cubicBezTo>
                  <a:pt x="18669" y="2418"/>
                  <a:pt x="18720" y="2428"/>
                  <a:pt x="18720" y="2428"/>
                </a:cubicBezTo>
                <a:cubicBezTo>
                  <a:pt x="18720" y="2428"/>
                  <a:pt x="18649" y="2390"/>
                  <a:pt x="18611" y="2390"/>
                </a:cubicBezTo>
                <a:cubicBezTo>
                  <a:pt x="18607" y="2390"/>
                  <a:pt x="18603" y="2391"/>
                  <a:pt x="18599" y="2392"/>
                </a:cubicBezTo>
                <a:cubicBezTo>
                  <a:pt x="18610" y="2385"/>
                  <a:pt x="18626" y="2382"/>
                  <a:pt x="18644" y="2382"/>
                </a:cubicBezTo>
                <a:cubicBezTo>
                  <a:pt x="18685" y="2382"/>
                  <a:pt x="18736" y="2398"/>
                  <a:pt x="18757" y="2410"/>
                </a:cubicBezTo>
                <a:cubicBezTo>
                  <a:pt x="18757" y="2392"/>
                  <a:pt x="18678" y="2338"/>
                  <a:pt x="18545" y="2319"/>
                </a:cubicBezTo>
                <a:cubicBezTo>
                  <a:pt x="18569" y="2307"/>
                  <a:pt x="18587" y="2307"/>
                  <a:pt x="18617" y="2301"/>
                </a:cubicBezTo>
                <a:cubicBezTo>
                  <a:pt x="18638" y="2332"/>
                  <a:pt x="18667" y="2345"/>
                  <a:pt x="18700" y="2345"/>
                </a:cubicBezTo>
                <a:cubicBezTo>
                  <a:pt x="18707" y="2345"/>
                  <a:pt x="18713" y="2345"/>
                  <a:pt x="18720" y="2344"/>
                </a:cubicBezTo>
                <a:cubicBezTo>
                  <a:pt x="18751" y="2338"/>
                  <a:pt x="18763" y="2313"/>
                  <a:pt x="18769" y="2283"/>
                </a:cubicBezTo>
                <a:close/>
                <a:moveTo>
                  <a:pt x="27702" y="0"/>
                </a:moveTo>
                <a:cubicBezTo>
                  <a:pt x="27697" y="0"/>
                  <a:pt x="27692" y="0"/>
                  <a:pt x="27687" y="1"/>
                </a:cubicBezTo>
                <a:cubicBezTo>
                  <a:pt x="27675" y="104"/>
                  <a:pt x="27554" y="116"/>
                  <a:pt x="27626" y="219"/>
                </a:cubicBezTo>
                <a:cubicBezTo>
                  <a:pt x="27572" y="225"/>
                  <a:pt x="27536" y="249"/>
                  <a:pt x="27481" y="249"/>
                </a:cubicBezTo>
                <a:cubicBezTo>
                  <a:pt x="27414" y="358"/>
                  <a:pt x="27372" y="437"/>
                  <a:pt x="27499" y="509"/>
                </a:cubicBezTo>
                <a:cubicBezTo>
                  <a:pt x="27475" y="515"/>
                  <a:pt x="27451" y="546"/>
                  <a:pt x="27408" y="546"/>
                </a:cubicBezTo>
                <a:cubicBezTo>
                  <a:pt x="27354" y="751"/>
                  <a:pt x="27887" y="879"/>
                  <a:pt x="27626" y="1145"/>
                </a:cubicBezTo>
                <a:cubicBezTo>
                  <a:pt x="27602" y="1139"/>
                  <a:pt x="27570" y="1135"/>
                  <a:pt x="27535" y="1135"/>
                </a:cubicBezTo>
                <a:cubicBezTo>
                  <a:pt x="27399" y="1135"/>
                  <a:pt x="27217" y="1188"/>
                  <a:pt x="27251" y="1333"/>
                </a:cubicBezTo>
                <a:cubicBezTo>
                  <a:pt x="27230" y="1336"/>
                  <a:pt x="27201" y="1337"/>
                  <a:pt x="27174" y="1337"/>
                </a:cubicBezTo>
                <a:cubicBezTo>
                  <a:pt x="27147" y="1337"/>
                  <a:pt x="27121" y="1336"/>
                  <a:pt x="27106" y="1333"/>
                </a:cubicBezTo>
                <a:cubicBezTo>
                  <a:pt x="27130" y="1090"/>
                  <a:pt x="26997" y="1187"/>
                  <a:pt x="26857" y="1084"/>
                </a:cubicBezTo>
                <a:cubicBezTo>
                  <a:pt x="26888" y="1024"/>
                  <a:pt x="26930" y="951"/>
                  <a:pt x="26930" y="879"/>
                </a:cubicBezTo>
                <a:cubicBezTo>
                  <a:pt x="26954" y="885"/>
                  <a:pt x="26985" y="885"/>
                  <a:pt x="26997" y="891"/>
                </a:cubicBezTo>
                <a:cubicBezTo>
                  <a:pt x="27053" y="804"/>
                  <a:pt x="27023" y="727"/>
                  <a:pt x="26959" y="727"/>
                </a:cubicBezTo>
                <a:cubicBezTo>
                  <a:pt x="26934" y="727"/>
                  <a:pt x="26903" y="740"/>
                  <a:pt x="26870" y="770"/>
                </a:cubicBezTo>
                <a:cubicBezTo>
                  <a:pt x="26918" y="667"/>
                  <a:pt x="26894" y="539"/>
                  <a:pt x="26779" y="491"/>
                </a:cubicBezTo>
                <a:cubicBezTo>
                  <a:pt x="26767" y="400"/>
                  <a:pt x="26779" y="315"/>
                  <a:pt x="26797" y="237"/>
                </a:cubicBezTo>
                <a:cubicBezTo>
                  <a:pt x="26752" y="231"/>
                  <a:pt x="26703" y="228"/>
                  <a:pt x="26655" y="228"/>
                </a:cubicBezTo>
                <a:cubicBezTo>
                  <a:pt x="26606" y="228"/>
                  <a:pt x="26558" y="231"/>
                  <a:pt x="26512" y="237"/>
                </a:cubicBezTo>
                <a:cubicBezTo>
                  <a:pt x="26452" y="279"/>
                  <a:pt x="26355" y="279"/>
                  <a:pt x="26373" y="364"/>
                </a:cubicBezTo>
                <a:cubicBezTo>
                  <a:pt x="26300" y="388"/>
                  <a:pt x="26300" y="431"/>
                  <a:pt x="26264" y="467"/>
                </a:cubicBezTo>
                <a:cubicBezTo>
                  <a:pt x="26294" y="485"/>
                  <a:pt x="26319" y="521"/>
                  <a:pt x="26337" y="527"/>
                </a:cubicBezTo>
                <a:cubicBezTo>
                  <a:pt x="26319" y="582"/>
                  <a:pt x="26307" y="612"/>
                  <a:pt x="26294" y="679"/>
                </a:cubicBezTo>
                <a:cubicBezTo>
                  <a:pt x="26286" y="678"/>
                  <a:pt x="26277" y="678"/>
                  <a:pt x="26269" y="678"/>
                </a:cubicBezTo>
                <a:cubicBezTo>
                  <a:pt x="26088" y="678"/>
                  <a:pt x="26217" y="875"/>
                  <a:pt x="26107" y="933"/>
                </a:cubicBezTo>
                <a:cubicBezTo>
                  <a:pt x="26072" y="899"/>
                  <a:pt x="26047" y="885"/>
                  <a:pt x="26028" y="885"/>
                </a:cubicBezTo>
                <a:cubicBezTo>
                  <a:pt x="25941" y="885"/>
                  <a:pt x="26020" y="1207"/>
                  <a:pt x="26070" y="1272"/>
                </a:cubicBezTo>
                <a:cubicBezTo>
                  <a:pt x="26034" y="1399"/>
                  <a:pt x="25961" y="1363"/>
                  <a:pt x="25865" y="1448"/>
                </a:cubicBezTo>
                <a:cubicBezTo>
                  <a:pt x="25792" y="1496"/>
                  <a:pt x="25695" y="1557"/>
                  <a:pt x="25828" y="1647"/>
                </a:cubicBezTo>
                <a:cubicBezTo>
                  <a:pt x="25743" y="1738"/>
                  <a:pt x="25168" y="1641"/>
                  <a:pt x="25289" y="1914"/>
                </a:cubicBezTo>
                <a:cubicBezTo>
                  <a:pt x="25084" y="2041"/>
                  <a:pt x="24720" y="1932"/>
                  <a:pt x="24847" y="2307"/>
                </a:cubicBezTo>
                <a:cubicBezTo>
                  <a:pt x="24820" y="2302"/>
                  <a:pt x="24797" y="2300"/>
                  <a:pt x="24777" y="2300"/>
                </a:cubicBezTo>
                <a:cubicBezTo>
                  <a:pt x="24580" y="2300"/>
                  <a:pt x="24685" y="2520"/>
                  <a:pt x="24636" y="2586"/>
                </a:cubicBezTo>
                <a:cubicBezTo>
                  <a:pt x="24557" y="2719"/>
                  <a:pt x="24315" y="2628"/>
                  <a:pt x="24303" y="2852"/>
                </a:cubicBezTo>
                <a:cubicBezTo>
                  <a:pt x="24339" y="2855"/>
                  <a:pt x="24377" y="2855"/>
                  <a:pt x="24415" y="2855"/>
                </a:cubicBezTo>
                <a:cubicBezTo>
                  <a:pt x="24452" y="2855"/>
                  <a:pt x="24490" y="2855"/>
                  <a:pt x="24527" y="2858"/>
                </a:cubicBezTo>
                <a:cubicBezTo>
                  <a:pt x="24260" y="2967"/>
                  <a:pt x="24169" y="3209"/>
                  <a:pt x="24169" y="3458"/>
                </a:cubicBezTo>
                <a:cubicBezTo>
                  <a:pt x="24169" y="3639"/>
                  <a:pt x="24212" y="3670"/>
                  <a:pt x="24018" y="3724"/>
                </a:cubicBezTo>
                <a:cubicBezTo>
                  <a:pt x="23861" y="3766"/>
                  <a:pt x="23685" y="3700"/>
                  <a:pt x="23776" y="3948"/>
                </a:cubicBezTo>
                <a:cubicBezTo>
                  <a:pt x="23814" y="3948"/>
                  <a:pt x="23853" y="3973"/>
                  <a:pt x="23891" y="3973"/>
                </a:cubicBezTo>
                <a:cubicBezTo>
                  <a:pt x="23895" y="3973"/>
                  <a:pt x="23899" y="3973"/>
                  <a:pt x="23903" y="3972"/>
                </a:cubicBezTo>
                <a:lnTo>
                  <a:pt x="23903" y="3972"/>
                </a:lnTo>
                <a:cubicBezTo>
                  <a:pt x="23909" y="4093"/>
                  <a:pt x="23709" y="4178"/>
                  <a:pt x="23679" y="4330"/>
                </a:cubicBezTo>
                <a:cubicBezTo>
                  <a:pt x="23564" y="4336"/>
                  <a:pt x="23546" y="4463"/>
                  <a:pt x="23394" y="4481"/>
                </a:cubicBezTo>
                <a:cubicBezTo>
                  <a:pt x="23382" y="4482"/>
                  <a:pt x="23369" y="4483"/>
                  <a:pt x="23356" y="4483"/>
                </a:cubicBezTo>
                <a:cubicBezTo>
                  <a:pt x="23265" y="4483"/>
                  <a:pt x="23170" y="4450"/>
                  <a:pt x="23080" y="4445"/>
                </a:cubicBezTo>
                <a:cubicBezTo>
                  <a:pt x="23084" y="4348"/>
                  <a:pt x="22984" y="4273"/>
                  <a:pt x="22902" y="4273"/>
                </a:cubicBezTo>
                <a:cubicBezTo>
                  <a:pt x="22865" y="4273"/>
                  <a:pt x="22832" y="4288"/>
                  <a:pt x="22813" y="4323"/>
                </a:cubicBezTo>
                <a:cubicBezTo>
                  <a:pt x="22747" y="4215"/>
                  <a:pt x="22638" y="4233"/>
                  <a:pt x="22547" y="4178"/>
                </a:cubicBezTo>
                <a:cubicBezTo>
                  <a:pt x="22547" y="4184"/>
                  <a:pt x="22541" y="4190"/>
                  <a:pt x="22535" y="4202"/>
                </a:cubicBezTo>
                <a:cubicBezTo>
                  <a:pt x="22632" y="3657"/>
                  <a:pt x="22759" y="3203"/>
                  <a:pt x="22801" y="3082"/>
                </a:cubicBezTo>
                <a:cubicBezTo>
                  <a:pt x="22807" y="3100"/>
                  <a:pt x="22813" y="3119"/>
                  <a:pt x="22837" y="3125"/>
                </a:cubicBezTo>
                <a:cubicBezTo>
                  <a:pt x="22840" y="3126"/>
                  <a:pt x="22844" y="3126"/>
                  <a:pt x="22847" y="3126"/>
                </a:cubicBezTo>
                <a:cubicBezTo>
                  <a:pt x="22864" y="3126"/>
                  <a:pt x="22883" y="3115"/>
                  <a:pt x="22898" y="3094"/>
                </a:cubicBezTo>
                <a:cubicBezTo>
                  <a:pt x="22901" y="3094"/>
                  <a:pt x="22905" y="3095"/>
                  <a:pt x="22910" y="3096"/>
                </a:cubicBezTo>
                <a:lnTo>
                  <a:pt x="22910" y="3096"/>
                </a:lnTo>
                <a:lnTo>
                  <a:pt x="22910" y="3094"/>
                </a:lnTo>
                <a:cubicBezTo>
                  <a:pt x="22922" y="3094"/>
                  <a:pt x="22928" y="3094"/>
                  <a:pt x="22934" y="3100"/>
                </a:cubicBezTo>
                <a:lnTo>
                  <a:pt x="22925" y="3100"/>
                </a:lnTo>
                <a:cubicBezTo>
                  <a:pt x="22932" y="3103"/>
                  <a:pt x="22938" y="3107"/>
                  <a:pt x="22940" y="3113"/>
                </a:cubicBezTo>
                <a:cubicBezTo>
                  <a:pt x="22849" y="3119"/>
                  <a:pt x="22807" y="3155"/>
                  <a:pt x="22807" y="3173"/>
                </a:cubicBezTo>
                <a:cubicBezTo>
                  <a:pt x="22820" y="3160"/>
                  <a:pt x="22855" y="3150"/>
                  <a:pt x="22883" y="3150"/>
                </a:cubicBezTo>
                <a:cubicBezTo>
                  <a:pt x="22894" y="3150"/>
                  <a:pt x="22903" y="3152"/>
                  <a:pt x="22910" y="3155"/>
                </a:cubicBezTo>
                <a:cubicBezTo>
                  <a:pt x="22908" y="3154"/>
                  <a:pt x="22906" y="3154"/>
                  <a:pt x="22904" y="3154"/>
                </a:cubicBezTo>
                <a:cubicBezTo>
                  <a:pt x="22882" y="3154"/>
                  <a:pt x="22837" y="3179"/>
                  <a:pt x="22837" y="3179"/>
                </a:cubicBezTo>
                <a:cubicBezTo>
                  <a:pt x="22837" y="3179"/>
                  <a:pt x="22867" y="3171"/>
                  <a:pt x="22890" y="3171"/>
                </a:cubicBezTo>
                <a:cubicBezTo>
                  <a:pt x="22902" y="3171"/>
                  <a:pt x="22912" y="3173"/>
                  <a:pt x="22916" y="3179"/>
                </a:cubicBezTo>
                <a:cubicBezTo>
                  <a:pt x="22913" y="3178"/>
                  <a:pt x="22910" y="3178"/>
                  <a:pt x="22907" y="3178"/>
                </a:cubicBezTo>
                <a:cubicBezTo>
                  <a:pt x="22885" y="3178"/>
                  <a:pt x="22849" y="3191"/>
                  <a:pt x="22849" y="3191"/>
                </a:cubicBezTo>
                <a:cubicBezTo>
                  <a:pt x="22849" y="3191"/>
                  <a:pt x="22876" y="3189"/>
                  <a:pt x="22900" y="3189"/>
                </a:cubicBezTo>
                <a:cubicBezTo>
                  <a:pt x="22911" y="3189"/>
                  <a:pt x="22922" y="3189"/>
                  <a:pt x="22928" y="3191"/>
                </a:cubicBezTo>
                <a:cubicBezTo>
                  <a:pt x="22898" y="3191"/>
                  <a:pt x="22837" y="3222"/>
                  <a:pt x="22825" y="3234"/>
                </a:cubicBezTo>
                <a:cubicBezTo>
                  <a:pt x="22841" y="3222"/>
                  <a:pt x="22869" y="3215"/>
                  <a:pt x="22895" y="3215"/>
                </a:cubicBezTo>
                <a:cubicBezTo>
                  <a:pt x="22910" y="3215"/>
                  <a:pt x="22924" y="3217"/>
                  <a:pt x="22934" y="3222"/>
                </a:cubicBezTo>
                <a:cubicBezTo>
                  <a:pt x="22880" y="3222"/>
                  <a:pt x="22843" y="3252"/>
                  <a:pt x="22843" y="3252"/>
                </a:cubicBezTo>
                <a:cubicBezTo>
                  <a:pt x="22843" y="3252"/>
                  <a:pt x="22874" y="3242"/>
                  <a:pt x="22912" y="3242"/>
                </a:cubicBezTo>
                <a:cubicBezTo>
                  <a:pt x="22925" y="3242"/>
                  <a:pt x="22939" y="3243"/>
                  <a:pt x="22952" y="3246"/>
                </a:cubicBezTo>
                <a:cubicBezTo>
                  <a:pt x="22880" y="3246"/>
                  <a:pt x="22843" y="3306"/>
                  <a:pt x="22843" y="3306"/>
                </a:cubicBezTo>
                <a:cubicBezTo>
                  <a:pt x="22843" y="3306"/>
                  <a:pt x="22890" y="3275"/>
                  <a:pt x="22940" y="3275"/>
                </a:cubicBezTo>
                <a:cubicBezTo>
                  <a:pt x="22944" y="3275"/>
                  <a:pt x="22948" y="3276"/>
                  <a:pt x="22952" y="3276"/>
                </a:cubicBezTo>
                <a:cubicBezTo>
                  <a:pt x="22910" y="3282"/>
                  <a:pt x="22868" y="3312"/>
                  <a:pt x="22856" y="3331"/>
                </a:cubicBezTo>
                <a:cubicBezTo>
                  <a:pt x="22880" y="3306"/>
                  <a:pt x="22958" y="3306"/>
                  <a:pt x="22958" y="3306"/>
                </a:cubicBezTo>
                <a:lnTo>
                  <a:pt x="22958" y="3306"/>
                </a:lnTo>
                <a:cubicBezTo>
                  <a:pt x="22958" y="3306"/>
                  <a:pt x="22868" y="3337"/>
                  <a:pt x="22856" y="3355"/>
                </a:cubicBezTo>
                <a:cubicBezTo>
                  <a:pt x="22865" y="3345"/>
                  <a:pt x="22912" y="3335"/>
                  <a:pt x="22945" y="3335"/>
                </a:cubicBezTo>
                <a:cubicBezTo>
                  <a:pt x="22952" y="3335"/>
                  <a:pt x="22959" y="3336"/>
                  <a:pt x="22965" y="3337"/>
                </a:cubicBezTo>
                <a:cubicBezTo>
                  <a:pt x="22952" y="3337"/>
                  <a:pt x="22868" y="3367"/>
                  <a:pt x="22849" y="3391"/>
                </a:cubicBezTo>
                <a:cubicBezTo>
                  <a:pt x="22865" y="3375"/>
                  <a:pt x="22931" y="3360"/>
                  <a:pt x="22984" y="3360"/>
                </a:cubicBezTo>
                <a:cubicBezTo>
                  <a:pt x="22992" y="3360"/>
                  <a:pt x="23000" y="3360"/>
                  <a:pt x="23007" y="3361"/>
                </a:cubicBezTo>
                <a:cubicBezTo>
                  <a:pt x="22940" y="3361"/>
                  <a:pt x="22898" y="3403"/>
                  <a:pt x="22898" y="3403"/>
                </a:cubicBezTo>
                <a:cubicBezTo>
                  <a:pt x="22898" y="3403"/>
                  <a:pt x="22948" y="3382"/>
                  <a:pt x="22997" y="3382"/>
                </a:cubicBezTo>
                <a:cubicBezTo>
                  <a:pt x="23006" y="3382"/>
                  <a:pt x="23016" y="3383"/>
                  <a:pt x="23025" y="3385"/>
                </a:cubicBezTo>
                <a:cubicBezTo>
                  <a:pt x="22940" y="3385"/>
                  <a:pt x="22880" y="3452"/>
                  <a:pt x="22880" y="3452"/>
                </a:cubicBezTo>
                <a:cubicBezTo>
                  <a:pt x="22880" y="3452"/>
                  <a:pt x="22957" y="3421"/>
                  <a:pt x="23012" y="3421"/>
                </a:cubicBezTo>
                <a:cubicBezTo>
                  <a:pt x="23016" y="3421"/>
                  <a:pt x="23021" y="3421"/>
                  <a:pt x="23025" y="3421"/>
                </a:cubicBezTo>
                <a:cubicBezTo>
                  <a:pt x="23021" y="3421"/>
                  <a:pt x="23018" y="3421"/>
                  <a:pt x="23014" y="3421"/>
                </a:cubicBezTo>
                <a:cubicBezTo>
                  <a:pt x="22959" y="3421"/>
                  <a:pt x="22879" y="3459"/>
                  <a:pt x="22874" y="3482"/>
                </a:cubicBezTo>
                <a:cubicBezTo>
                  <a:pt x="22899" y="3462"/>
                  <a:pt x="22961" y="3450"/>
                  <a:pt x="23020" y="3450"/>
                </a:cubicBezTo>
                <a:cubicBezTo>
                  <a:pt x="23032" y="3450"/>
                  <a:pt x="23044" y="3451"/>
                  <a:pt x="23055" y="3452"/>
                </a:cubicBezTo>
                <a:cubicBezTo>
                  <a:pt x="23013" y="3452"/>
                  <a:pt x="22922" y="3506"/>
                  <a:pt x="22910" y="3518"/>
                </a:cubicBezTo>
                <a:cubicBezTo>
                  <a:pt x="22958" y="3488"/>
                  <a:pt x="23055" y="3488"/>
                  <a:pt x="23055" y="3488"/>
                </a:cubicBezTo>
                <a:lnTo>
                  <a:pt x="23055" y="3488"/>
                </a:lnTo>
                <a:cubicBezTo>
                  <a:pt x="23055" y="3488"/>
                  <a:pt x="22952" y="3536"/>
                  <a:pt x="22922" y="3536"/>
                </a:cubicBezTo>
                <a:cubicBezTo>
                  <a:pt x="22924" y="3538"/>
                  <a:pt x="22932" y="3540"/>
                  <a:pt x="22944" y="3540"/>
                </a:cubicBezTo>
                <a:cubicBezTo>
                  <a:pt x="22971" y="3540"/>
                  <a:pt x="23021" y="3533"/>
                  <a:pt x="23080" y="3512"/>
                </a:cubicBezTo>
                <a:lnTo>
                  <a:pt x="23080" y="3512"/>
                </a:lnTo>
                <a:cubicBezTo>
                  <a:pt x="23055" y="3549"/>
                  <a:pt x="22952" y="3567"/>
                  <a:pt x="22952" y="3567"/>
                </a:cubicBezTo>
                <a:cubicBezTo>
                  <a:pt x="22952" y="3567"/>
                  <a:pt x="23019" y="3567"/>
                  <a:pt x="23080" y="3549"/>
                </a:cubicBezTo>
                <a:lnTo>
                  <a:pt x="23080" y="3549"/>
                </a:lnTo>
                <a:cubicBezTo>
                  <a:pt x="23080" y="3555"/>
                  <a:pt x="23007" y="3579"/>
                  <a:pt x="22971" y="3597"/>
                </a:cubicBezTo>
                <a:cubicBezTo>
                  <a:pt x="22975" y="3598"/>
                  <a:pt x="22980" y="3598"/>
                  <a:pt x="22984" y="3598"/>
                </a:cubicBezTo>
                <a:cubicBezTo>
                  <a:pt x="23031" y="3598"/>
                  <a:pt x="23086" y="3573"/>
                  <a:pt x="23086" y="3573"/>
                </a:cubicBezTo>
                <a:lnTo>
                  <a:pt x="23086" y="3573"/>
                </a:lnTo>
                <a:cubicBezTo>
                  <a:pt x="23086" y="3573"/>
                  <a:pt x="23031" y="3627"/>
                  <a:pt x="22989" y="3645"/>
                </a:cubicBezTo>
                <a:cubicBezTo>
                  <a:pt x="22995" y="3645"/>
                  <a:pt x="23043" y="3633"/>
                  <a:pt x="23086" y="3609"/>
                </a:cubicBezTo>
                <a:lnTo>
                  <a:pt x="23086" y="3609"/>
                </a:lnTo>
                <a:cubicBezTo>
                  <a:pt x="23061" y="3633"/>
                  <a:pt x="23019" y="3706"/>
                  <a:pt x="23025" y="3736"/>
                </a:cubicBezTo>
                <a:cubicBezTo>
                  <a:pt x="23031" y="3694"/>
                  <a:pt x="23122" y="3609"/>
                  <a:pt x="23122" y="3609"/>
                </a:cubicBezTo>
                <a:lnTo>
                  <a:pt x="23122" y="3609"/>
                </a:lnTo>
                <a:cubicBezTo>
                  <a:pt x="23122" y="3609"/>
                  <a:pt x="23067" y="3706"/>
                  <a:pt x="23049" y="3736"/>
                </a:cubicBezTo>
                <a:cubicBezTo>
                  <a:pt x="23049" y="3736"/>
                  <a:pt x="23110" y="3694"/>
                  <a:pt x="23140" y="3627"/>
                </a:cubicBezTo>
                <a:lnTo>
                  <a:pt x="23140" y="3627"/>
                </a:lnTo>
                <a:cubicBezTo>
                  <a:pt x="23140" y="3694"/>
                  <a:pt x="23043" y="3851"/>
                  <a:pt x="23043" y="3851"/>
                </a:cubicBezTo>
                <a:cubicBezTo>
                  <a:pt x="23043" y="3851"/>
                  <a:pt x="23104" y="3785"/>
                  <a:pt x="23140" y="3700"/>
                </a:cubicBezTo>
                <a:lnTo>
                  <a:pt x="23140" y="3700"/>
                </a:lnTo>
                <a:cubicBezTo>
                  <a:pt x="23140" y="3760"/>
                  <a:pt x="23080" y="3869"/>
                  <a:pt x="23080" y="3869"/>
                </a:cubicBezTo>
                <a:cubicBezTo>
                  <a:pt x="23080" y="3869"/>
                  <a:pt x="23134" y="3815"/>
                  <a:pt x="23158" y="3718"/>
                </a:cubicBezTo>
                <a:lnTo>
                  <a:pt x="23158" y="3718"/>
                </a:lnTo>
                <a:cubicBezTo>
                  <a:pt x="23170" y="3785"/>
                  <a:pt x="23104" y="3912"/>
                  <a:pt x="23067" y="3942"/>
                </a:cubicBezTo>
                <a:cubicBezTo>
                  <a:pt x="23086" y="3936"/>
                  <a:pt x="23140" y="3900"/>
                  <a:pt x="23189" y="3785"/>
                </a:cubicBezTo>
                <a:lnTo>
                  <a:pt x="23189" y="3785"/>
                </a:lnTo>
                <a:cubicBezTo>
                  <a:pt x="23189" y="3869"/>
                  <a:pt x="23128" y="3936"/>
                  <a:pt x="23098" y="3966"/>
                </a:cubicBezTo>
                <a:cubicBezTo>
                  <a:pt x="23128" y="3960"/>
                  <a:pt x="23152" y="3942"/>
                  <a:pt x="23189" y="3869"/>
                </a:cubicBezTo>
                <a:lnTo>
                  <a:pt x="23189" y="3869"/>
                </a:lnTo>
                <a:cubicBezTo>
                  <a:pt x="23182" y="3888"/>
                  <a:pt x="23182" y="3960"/>
                  <a:pt x="23201" y="3972"/>
                </a:cubicBezTo>
                <a:cubicBezTo>
                  <a:pt x="23189" y="3942"/>
                  <a:pt x="23231" y="3797"/>
                  <a:pt x="23231" y="3767"/>
                </a:cubicBezTo>
                <a:lnTo>
                  <a:pt x="23231" y="3767"/>
                </a:lnTo>
                <a:cubicBezTo>
                  <a:pt x="23231" y="3791"/>
                  <a:pt x="23219" y="3888"/>
                  <a:pt x="23207" y="3936"/>
                </a:cubicBezTo>
                <a:cubicBezTo>
                  <a:pt x="23207" y="3936"/>
                  <a:pt x="23261" y="3857"/>
                  <a:pt x="23249" y="3754"/>
                </a:cubicBezTo>
                <a:lnTo>
                  <a:pt x="23249" y="3754"/>
                </a:lnTo>
                <a:cubicBezTo>
                  <a:pt x="23267" y="3785"/>
                  <a:pt x="23267" y="3809"/>
                  <a:pt x="23273" y="3839"/>
                </a:cubicBezTo>
                <a:cubicBezTo>
                  <a:pt x="23279" y="3738"/>
                  <a:pt x="23244" y="3532"/>
                  <a:pt x="23186" y="3352"/>
                </a:cubicBezTo>
                <a:lnTo>
                  <a:pt x="23186" y="3352"/>
                </a:lnTo>
                <a:cubicBezTo>
                  <a:pt x="23182" y="3357"/>
                  <a:pt x="23179" y="3362"/>
                  <a:pt x="23176" y="3367"/>
                </a:cubicBezTo>
                <a:cubicBezTo>
                  <a:pt x="23176" y="3367"/>
                  <a:pt x="23176" y="3361"/>
                  <a:pt x="23170" y="3361"/>
                </a:cubicBezTo>
                <a:cubicBezTo>
                  <a:pt x="23175" y="3357"/>
                  <a:pt x="23179" y="3352"/>
                  <a:pt x="23184" y="3347"/>
                </a:cubicBezTo>
                <a:lnTo>
                  <a:pt x="23184" y="3347"/>
                </a:lnTo>
                <a:cubicBezTo>
                  <a:pt x="23184" y="3349"/>
                  <a:pt x="23185" y="3351"/>
                  <a:pt x="23186" y="3352"/>
                </a:cubicBezTo>
                <a:lnTo>
                  <a:pt x="23186" y="3352"/>
                </a:lnTo>
                <a:cubicBezTo>
                  <a:pt x="23204" y="3326"/>
                  <a:pt x="23229" y="3298"/>
                  <a:pt x="23254" y="3283"/>
                </a:cubicBezTo>
                <a:lnTo>
                  <a:pt x="23254" y="3283"/>
                </a:lnTo>
                <a:cubicBezTo>
                  <a:pt x="23230" y="3298"/>
                  <a:pt x="23205" y="3324"/>
                  <a:pt x="23184" y="3347"/>
                </a:cubicBezTo>
                <a:lnTo>
                  <a:pt x="23184" y="3347"/>
                </a:lnTo>
                <a:cubicBezTo>
                  <a:pt x="23183" y="3345"/>
                  <a:pt x="23183" y="3344"/>
                  <a:pt x="23182" y="3343"/>
                </a:cubicBezTo>
                <a:cubicBezTo>
                  <a:pt x="23213" y="3312"/>
                  <a:pt x="23249" y="3276"/>
                  <a:pt x="23297" y="3246"/>
                </a:cubicBezTo>
                <a:lnTo>
                  <a:pt x="23297" y="3246"/>
                </a:lnTo>
                <a:cubicBezTo>
                  <a:pt x="23261" y="3276"/>
                  <a:pt x="23213" y="3367"/>
                  <a:pt x="23213" y="3385"/>
                </a:cubicBezTo>
                <a:cubicBezTo>
                  <a:pt x="23237" y="3337"/>
                  <a:pt x="23322" y="3276"/>
                  <a:pt x="23322" y="3276"/>
                </a:cubicBezTo>
                <a:lnTo>
                  <a:pt x="23322" y="3276"/>
                </a:lnTo>
                <a:cubicBezTo>
                  <a:pt x="23322" y="3276"/>
                  <a:pt x="23261" y="3373"/>
                  <a:pt x="23231" y="3391"/>
                </a:cubicBezTo>
                <a:cubicBezTo>
                  <a:pt x="23237" y="3391"/>
                  <a:pt x="23297" y="3361"/>
                  <a:pt x="23352" y="3282"/>
                </a:cubicBezTo>
                <a:lnTo>
                  <a:pt x="23352" y="3282"/>
                </a:lnTo>
                <a:cubicBezTo>
                  <a:pt x="23352" y="3331"/>
                  <a:pt x="23273" y="3397"/>
                  <a:pt x="23273" y="3397"/>
                </a:cubicBezTo>
                <a:cubicBezTo>
                  <a:pt x="23273" y="3397"/>
                  <a:pt x="23328" y="3361"/>
                  <a:pt x="23370" y="3312"/>
                </a:cubicBezTo>
                <a:lnTo>
                  <a:pt x="23370" y="3312"/>
                </a:lnTo>
                <a:cubicBezTo>
                  <a:pt x="23382" y="3325"/>
                  <a:pt x="23334" y="3373"/>
                  <a:pt x="23310" y="3415"/>
                </a:cubicBezTo>
                <a:cubicBezTo>
                  <a:pt x="23352" y="3397"/>
                  <a:pt x="23394" y="3337"/>
                  <a:pt x="23394" y="3337"/>
                </a:cubicBezTo>
                <a:lnTo>
                  <a:pt x="23394" y="3337"/>
                </a:lnTo>
                <a:cubicBezTo>
                  <a:pt x="23394" y="3337"/>
                  <a:pt x="23382" y="3403"/>
                  <a:pt x="23358" y="3452"/>
                </a:cubicBezTo>
                <a:cubicBezTo>
                  <a:pt x="23364" y="3452"/>
                  <a:pt x="23394" y="3415"/>
                  <a:pt x="23419" y="3361"/>
                </a:cubicBezTo>
                <a:lnTo>
                  <a:pt x="23419" y="3361"/>
                </a:lnTo>
                <a:cubicBezTo>
                  <a:pt x="23413" y="3391"/>
                  <a:pt x="23419" y="3482"/>
                  <a:pt x="23443" y="3506"/>
                </a:cubicBezTo>
                <a:cubicBezTo>
                  <a:pt x="23419" y="3458"/>
                  <a:pt x="23455" y="3343"/>
                  <a:pt x="23455" y="3343"/>
                </a:cubicBezTo>
                <a:cubicBezTo>
                  <a:pt x="23455" y="3343"/>
                  <a:pt x="23461" y="3458"/>
                  <a:pt x="23461" y="3488"/>
                </a:cubicBezTo>
                <a:cubicBezTo>
                  <a:pt x="23461" y="3488"/>
                  <a:pt x="23485" y="3415"/>
                  <a:pt x="23479" y="3343"/>
                </a:cubicBezTo>
                <a:lnTo>
                  <a:pt x="23479" y="3343"/>
                </a:lnTo>
                <a:cubicBezTo>
                  <a:pt x="23515" y="3403"/>
                  <a:pt x="23522" y="3585"/>
                  <a:pt x="23522" y="3585"/>
                </a:cubicBezTo>
                <a:cubicBezTo>
                  <a:pt x="23522" y="3585"/>
                  <a:pt x="23540" y="3494"/>
                  <a:pt x="23522" y="3403"/>
                </a:cubicBezTo>
                <a:lnTo>
                  <a:pt x="23522" y="3403"/>
                </a:lnTo>
                <a:cubicBezTo>
                  <a:pt x="23552" y="3458"/>
                  <a:pt x="23564" y="3579"/>
                  <a:pt x="23564" y="3579"/>
                </a:cubicBezTo>
                <a:cubicBezTo>
                  <a:pt x="23564" y="3579"/>
                  <a:pt x="23576" y="3506"/>
                  <a:pt x="23546" y="3403"/>
                </a:cubicBezTo>
                <a:lnTo>
                  <a:pt x="23546" y="3403"/>
                </a:lnTo>
                <a:cubicBezTo>
                  <a:pt x="23594" y="3458"/>
                  <a:pt x="23606" y="3603"/>
                  <a:pt x="23594" y="3639"/>
                </a:cubicBezTo>
                <a:cubicBezTo>
                  <a:pt x="23600" y="3627"/>
                  <a:pt x="23624" y="3567"/>
                  <a:pt x="23606" y="3446"/>
                </a:cubicBezTo>
                <a:lnTo>
                  <a:pt x="23606" y="3446"/>
                </a:lnTo>
                <a:cubicBezTo>
                  <a:pt x="23655" y="3512"/>
                  <a:pt x="23637" y="3603"/>
                  <a:pt x="23630" y="3645"/>
                </a:cubicBezTo>
                <a:cubicBezTo>
                  <a:pt x="23655" y="3627"/>
                  <a:pt x="23661" y="3597"/>
                  <a:pt x="23655" y="3518"/>
                </a:cubicBezTo>
                <a:lnTo>
                  <a:pt x="23655" y="3518"/>
                </a:lnTo>
                <a:cubicBezTo>
                  <a:pt x="23661" y="3542"/>
                  <a:pt x="23697" y="3603"/>
                  <a:pt x="23715" y="3609"/>
                </a:cubicBezTo>
                <a:cubicBezTo>
                  <a:pt x="23691" y="3597"/>
                  <a:pt x="23643" y="3452"/>
                  <a:pt x="23630" y="3421"/>
                </a:cubicBezTo>
                <a:lnTo>
                  <a:pt x="23630" y="3421"/>
                </a:lnTo>
                <a:cubicBezTo>
                  <a:pt x="23643" y="3433"/>
                  <a:pt x="23691" y="3518"/>
                  <a:pt x="23703" y="3573"/>
                </a:cubicBezTo>
                <a:cubicBezTo>
                  <a:pt x="23703" y="3573"/>
                  <a:pt x="23703" y="3482"/>
                  <a:pt x="23643" y="3397"/>
                </a:cubicBezTo>
                <a:lnTo>
                  <a:pt x="23643" y="3397"/>
                </a:lnTo>
                <a:cubicBezTo>
                  <a:pt x="23667" y="3415"/>
                  <a:pt x="23691" y="3433"/>
                  <a:pt x="23715" y="3458"/>
                </a:cubicBezTo>
                <a:cubicBezTo>
                  <a:pt x="23661" y="3367"/>
                  <a:pt x="23503" y="3203"/>
                  <a:pt x="23352" y="3088"/>
                </a:cubicBezTo>
                <a:cubicBezTo>
                  <a:pt x="23358" y="3052"/>
                  <a:pt x="23370" y="2998"/>
                  <a:pt x="23394" y="2949"/>
                </a:cubicBezTo>
                <a:lnTo>
                  <a:pt x="23394" y="2949"/>
                </a:lnTo>
                <a:cubicBezTo>
                  <a:pt x="23382" y="2998"/>
                  <a:pt x="23388" y="3100"/>
                  <a:pt x="23394" y="3113"/>
                </a:cubicBezTo>
                <a:cubicBezTo>
                  <a:pt x="23388" y="3058"/>
                  <a:pt x="23431" y="2967"/>
                  <a:pt x="23431" y="2967"/>
                </a:cubicBezTo>
                <a:lnTo>
                  <a:pt x="23431" y="2967"/>
                </a:lnTo>
                <a:cubicBezTo>
                  <a:pt x="23431" y="2967"/>
                  <a:pt x="23431" y="3082"/>
                  <a:pt x="23419" y="3113"/>
                </a:cubicBezTo>
                <a:cubicBezTo>
                  <a:pt x="23425" y="3100"/>
                  <a:pt x="23455" y="3052"/>
                  <a:pt x="23461" y="2949"/>
                </a:cubicBezTo>
                <a:lnTo>
                  <a:pt x="23461" y="2949"/>
                </a:lnTo>
                <a:cubicBezTo>
                  <a:pt x="23485" y="2992"/>
                  <a:pt x="23455" y="3088"/>
                  <a:pt x="23455" y="3088"/>
                </a:cubicBezTo>
                <a:cubicBezTo>
                  <a:pt x="23455" y="3088"/>
                  <a:pt x="23485" y="3028"/>
                  <a:pt x="23491" y="2967"/>
                </a:cubicBezTo>
                <a:lnTo>
                  <a:pt x="23491" y="2967"/>
                </a:lnTo>
                <a:cubicBezTo>
                  <a:pt x="23503" y="2967"/>
                  <a:pt x="23491" y="3040"/>
                  <a:pt x="23485" y="3082"/>
                </a:cubicBezTo>
                <a:cubicBezTo>
                  <a:pt x="23509" y="3040"/>
                  <a:pt x="23515" y="2967"/>
                  <a:pt x="23515" y="2967"/>
                </a:cubicBezTo>
                <a:cubicBezTo>
                  <a:pt x="23515" y="2967"/>
                  <a:pt x="23540" y="3034"/>
                  <a:pt x="23546" y="3088"/>
                </a:cubicBezTo>
                <a:cubicBezTo>
                  <a:pt x="23552" y="3082"/>
                  <a:pt x="23564" y="3034"/>
                  <a:pt x="23552" y="2979"/>
                </a:cubicBezTo>
                <a:lnTo>
                  <a:pt x="23552" y="2979"/>
                </a:lnTo>
                <a:cubicBezTo>
                  <a:pt x="23564" y="3004"/>
                  <a:pt x="23612" y="3088"/>
                  <a:pt x="23643" y="3094"/>
                </a:cubicBezTo>
                <a:cubicBezTo>
                  <a:pt x="23606" y="3070"/>
                  <a:pt x="23576" y="2949"/>
                  <a:pt x="23576" y="2949"/>
                </a:cubicBezTo>
                <a:lnTo>
                  <a:pt x="23576" y="2949"/>
                </a:lnTo>
                <a:cubicBezTo>
                  <a:pt x="23576" y="2949"/>
                  <a:pt x="23637" y="3040"/>
                  <a:pt x="23661" y="3070"/>
                </a:cubicBezTo>
                <a:cubicBezTo>
                  <a:pt x="23661" y="3070"/>
                  <a:pt x="23643" y="2998"/>
                  <a:pt x="23600" y="2937"/>
                </a:cubicBezTo>
                <a:lnTo>
                  <a:pt x="23600" y="2937"/>
                </a:lnTo>
                <a:cubicBezTo>
                  <a:pt x="23661" y="2967"/>
                  <a:pt x="23764" y="3125"/>
                  <a:pt x="23764" y="3125"/>
                </a:cubicBezTo>
                <a:cubicBezTo>
                  <a:pt x="23764" y="3125"/>
                  <a:pt x="23727" y="3040"/>
                  <a:pt x="23673" y="2973"/>
                </a:cubicBezTo>
                <a:lnTo>
                  <a:pt x="23673" y="2973"/>
                </a:lnTo>
                <a:cubicBezTo>
                  <a:pt x="23727" y="2998"/>
                  <a:pt x="23794" y="3100"/>
                  <a:pt x="23794" y="3100"/>
                </a:cubicBezTo>
                <a:cubicBezTo>
                  <a:pt x="23794" y="3100"/>
                  <a:pt x="23776" y="3034"/>
                  <a:pt x="23697" y="2961"/>
                </a:cubicBezTo>
                <a:lnTo>
                  <a:pt x="23697" y="2961"/>
                </a:lnTo>
                <a:cubicBezTo>
                  <a:pt x="23764" y="2979"/>
                  <a:pt x="23848" y="3094"/>
                  <a:pt x="23867" y="3131"/>
                </a:cubicBezTo>
                <a:cubicBezTo>
                  <a:pt x="23867" y="3119"/>
                  <a:pt x="23855" y="3052"/>
                  <a:pt x="23776" y="2961"/>
                </a:cubicBezTo>
                <a:lnTo>
                  <a:pt x="23776" y="2961"/>
                </a:lnTo>
                <a:cubicBezTo>
                  <a:pt x="23848" y="2998"/>
                  <a:pt x="23879" y="3070"/>
                  <a:pt x="23897" y="3119"/>
                </a:cubicBezTo>
                <a:cubicBezTo>
                  <a:pt x="23897" y="3088"/>
                  <a:pt x="23897" y="3058"/>
                  <a:pt x="23848" y="2985"/>
                </a:cubicBezTo>
                <a:lnTo>
                  <a:pt x="23848" y="2985"/>
                </a:lnTo>
                <a:cubicBezTo>
                  <a:pt x="23867" y="3000"/>
                  <a:pt x="23908" y="3021"/>
                  <a:pt x="23931" y="3030"/>
                </a:cubicBezTo>
                <a:lnTo>
                  <a:pt x="23931" y="3030"/>
                </a:lnTo>
                <a:cubicBezTo>
                  <a:pt x="23890" y="3011"/>
                  <a:pt x="23803" y="2934"/>
                  <a:pt x="23782" y="2913"/>
                </a:cubicBezTo>
                <a:lnTo>
                  <a:pt x="23782" y="2913"/>
                </a:lnTo>
                <a:cubicBezTo>
                  <a:pt x="23806" y="2919"/>
                  <a:pt x="23885" y="2967"/>
                  <a:pt x="23915" y="3004"/>
                </a:cubicBezTo>
                <a:cubicBezTo>
                  <a:pt x="23915" y="3004"/>
                  <a:pt x="23873" y="2931"/>
                  <a:pt x="23776" y="2889"/>
                </a:cubicBezTo>
                <a:cubicBezTo>
                  <a:pt x="23806" y="2889"/>
                  <a:pt x="23836" y="2895"/>
                  <a:pt x="23867" y="2907"/>
                </a:cubicBezTo>
                <a:cubicBezTo>
                  <a:pt x="23788" y="2870"/>
                  <a:pt x="23612" y="2816"/>
                  <a:pt x="23449" y="2792"/>
                </a:cubicBezTo>
                <a:cubicBezTo>
                  <a:pt x="23449" y="2780"/>
                  <a:pt x="23449" y="2725"/>
                  <a:pt x="23431" y="2671"/>
                </a:cubicBezTo>
                <a:lnTo>
                  <a:pt x="23431" y="2671"/>
                </a:lnTo>
                <a:cubicBezTo>
                  <a:pt x="23443" y="2671"/>
                  <a:pt x="23461" y="2737"/>
                  <a:pt x="23479" y="2780"/>
                </a:cubicBezTo>
                <a:cubicBezTo>
                  <a:pt x="23485" y="2731"/>
                  <a:pt x="23455" y="2665"/>
                  <a:pt x="23455" y="2665"/>
                </a:cubicBezTo>
                <a:lnTo>
                  <a:pt x="23455" y="2665"/>
                </a:lnTo>
                <a:cubicBezTo>
                  <a:pt x="23455" y="2665"/>
                  <a:pt x="23509" y="2719"/>
                  <a:pt x="23534" y="2761"/>
                </a:cubicBezTo>
                <a:cubicBezTo>
                  <a:pt x="23534" y="2755"/>
                  <a:pt x="23515" y="2707"/>
                  <a:pt x="23491" y="2665"/>
                </a:cubicBezTo>
                <a:lnTo>
                  <a:pt x="23491" y="2665"/>
                </a:lnTo>
                <a:cubicBezTo>
                  <a:pt x="23514" y="2687"/>
                  <a:pt x="23589" y="2726"/>
                  <a:pt x="23624" y="2726"/>
                </a:cubicBezTo>
                <a:cubicBezTo>
                  <a:pt x="23626" y="2726"/>
                  <a:pt x="23629" y="2726"/>
                  <a:pt x="23630" y="2725"/>
                </a:cubicBezTo>
                <a:cubicBezTo>
                  <a:pt x="23582" y="2719"/>
                  <a:pt x="23503" y="2628"/>
                  <a:pt x="23503" y="2628"/>
                </a:cubicBezTo>
                <a:lnTo>
                  <a:pt x="23503" y="2628"/>
                </a:lnTo>
                <a:cubicBezTo>
                  <a:pt x="23503" y="2628"/>
                  <a:pt x="23600" y="2677"/>
                  <a:pt x="23630" y="2701"/>
                </a:cubicBezTo>
                <a:cubicBezTo>
                  <a:pt x="23630" y="2701"/>
                  <a:pt x="23582" y="2640"/>
                  <a:pt x="23515" y="2610"/>
                </a:cubicBezTo>
                <a:cubicBezTo>
                  <a:pt x="23582" y="2610"/>
                  <a:pt x="23746" y="2701"/>
                  <a:pt x="23746" y="2701"/>
                </a:cubicBezTo>
                <a:cubicBezTo>
                  <a:pt x="23746" y="2701"/>
                  <a:pt x="23673" y="2640"/>
                  <a:pt x="23594" y="2604"/>
                </a:cubicBezTo>
                <a:cubicBezTo>
                  <a:pt x="23655" y="2604"/>
                  <a:pt x="23758" y="2665"/>
                  <a:pt x="23758" y="2665"/>
                </a:cubicBezTo>
                <a:cubicBezTo>
                  <a:pt x="23758" y="2665"/>
                  <a:pt x="23703" y="2610"/>
                  <a:pt x="23606" y="2580"/>
                </a:cubicBezTo>
                <a:cubicBezTo>
                  <a:pt x="23609" y="2580"/>
                  <a:pt x="23613" y="2579"/>
                  <a:pt x="23616" y="2579"/>
                </a:cubicBezTo>
                <a:cubicBezTo>
                  <a:pt x="23685" y="2579"/>
                  <a:pt x="23807" y="2636"/>
                  <a:pt x="23836" y="2665"/>
                </a:cubicBezTo>
                <a:cubicBezTo>
                  <a:pt x="23824" y="2646"/>
                  <a:pt x="23788" y="2598"/>
                  <a:pt x="23673" y="2550"/>
                </a:cubicBezTo>
                <a:cubicBezTo>
                  <a:pt x="23758" y="2550"/>
                  <a:pt x="23824" y="2604"/>
                  <a:pt x="23855" y="2640"/>
                </a:cubicBezTo>
                <a:cubicBezTo>
                  <a:pt x="23848" y="2610"/>
                  <a:pt x="23836" y="2586"/>
                  <a:pt x="23758" y="2550"/>
                </a:cubicBezTo>
                <a:lnTo>
                  <a:pt x="23758" y="2550"/>
                </a:lnTo>
                <a:cubicBezTo>
                  <a:pt x="23768" y="2552"/>
                  <a:pt x="23785" y="2554"/>
                  <a:pt x="23803" y="2554"/>
                </a:cubicBezTo>
                <a:cubicBezTo>
                  <a:pt x="23829" y="2554"/>
                  <a:pt x="23856" y="2551"/>
                  <a:pt x="23867" y="2543"/>
                </a:cubicBezTo>
                <a:lnTo>
                  <a:pt x="23867" y="2543"/>
                </a:lnTo>
                <a:cubicBezTo>
                  <a:pt x="23864" y="2544"/>
                  <a:pt x="23860" y="2544"/>
                  <a:pt x="23856" y="2544"/>
                </a:cubicBezTo>
                <a:cubicBezTo>
                  <a:pt x="23811" y="2544"/>
                  <a:pt x="23688" y="2519"/>
                  <a:pt x="23661" y="2513"/>
                </a:cubicBezTo>
                <a:cubicBezTo>
                  <a:pt x="23667" y="2512"/>
                  <a:pt x="23679" y="2511"/>
                  <a:pt x="23693" y="2511"/>
                </a:cubicBezTo>
                <a:cubicBezTo>
                  <a:pt x="23733" y="2511"/>
                  <a:pt x="23793" y="2516"/>
                  <a:pt x="23824" y="2525"/>
                </a:cubicBezTo>
                <a:cubicBezTo>
                  <a:pt x="23824" y="2525"/>
                  <a:pt x="23767" y="2487"/>
                  <a:pt x="23678" y="2487"/>
                </a:cubicBezTo>
                <a:cubicBezTo>
                  <a:pt x="23666" y="2487"/>
                  <a:pt x="23655" y="2488"/>
                  <a:pt x="23643" y="2489"/>
                </a:cubicBezTo>
                <a:cubicBezTo>
                  <a:pt x="23673" y="2477"/>
                  <a:pt x="23697" y="2477"/>
                  <a:pt x="23727" y="2465"/>
                </a:cubicBezTo>
                <a:cubicBezTo>
                  <a:pt x="23721" y="2464"/>
                  <a:pt x="23714" y="2464"/>
                  <a:pt x="23706" y="2464"/>
                </a:cubicBezTo>
                <a:cubicBezTo>
                  <a:pt x="23607" y="2464"/>
                  <a:pt x="23419" y="2499"/>
                  <a:pt x="23267" y="2556"/>
                </a:cubicBezTo>
                <a:cubicBezTo>
                  <a:pt x="23261" y="2543"/>
                  <a:pt x="23219" y="2495"/>
                  <a:pt x="23152" y="2453"/>
                </a:cubicBezTo>
                <a:cubicBezTo>
                  <a:pt x="23201" y="2453"/>
                  <a:pt x="23267" y="2519"/>
                  <a:pt x="23267" y="2519"/>
                </a:cubicBezTo>
                <a:cubicBezTo>
                  <a:pt x="23267" y="2519"/>
                  <a:pt x="23231" y="2465"/>
                  <a:pt x="23176" y="2428"/>
                </a:cubicBezTo>
                <a:cubicBezTo>
                  <a:pt x="23177" y="2428"/>
                  <a:pt x="23177" y="2428"/>
                  <a:pt x="23178" y="2428"/>
                </a:cubicBezTo>
                <a:cubicBezTo>
                  <a:pt x="23190" y="2428"/>
                  <a:pt x="23239" y="2466"/>
                  <a:pt x="23273" y="2489"/>
                </a:cubicBezTo>
                <a:cubicBezTo>
                  <a:pt x="23261" y="2453"/>
                  <a:pt x="23189" y="2416"/>
                  <a:pt x="23189" y="2416"/>
                </a:cubicBezTo>
                <a:lnTo>
                  <a:pt x="23189" y="2416"/>
                </a:lnTo>
                <a:cubicBezTo>
                  <a:pt x="23189" y="2416"/>
                  <a:pt x="23261" y="2422"/>
                  <a:pt x="23310" y="2447"/>
                </a:cubicBezTo>
                <a:cubicBezTo>
                  <a:pt x="23310" y="2435"/>
                  <a:pt x="23273" y="2404"/>
                  <a:pt x="23219" y="2386"/>
                </a:cubicBezTo>
                <a:cubicBezTo>
                  <a:pt x="23249" y="2386"/>
                  <a:pt x="23340" y="2374"/>
                  <a:pt x="23364" y="2356"/>
                </a:cubicBezTo>
                <a:lnTo>
                  <a:pt x="23364" y="2356"/>
                </a:lnTo>
                <a:cubicBezTo>
                  <a:pt x="23356" y="2360"/>
                  <a:pt x="23342" y="2362"/>
                  <a:pt x="23327" y="2362"/>
                </a:cubicBezTo>
                <a:cubicBezTo>
                  <a:pt x="23276" y="2362"/>
                  <a:pt x="23201" y="2344"/>
                  <a:pt x="23201" y="2344"/>
                </a:cubicBezTo>
                <a:cubicBezTo>
                  <a:pt x="23201" y="2344"/>
                  <a:pt x="23304" y="2332"/>
                  <a:pt x="23340" y="2332"/>
                </a:cubicBezTo>
                <a:cubicBezTo>
                  <a:pt x="23340" y="2332"/>
                  <a:pt x="23299" y="2321"/>
                  <a:pt x="23250" y="2321"/>
                </a:cubicBezTo>
                <a:cubicBezTo>
                  <a:pt x="23234" y="2321"/>
                  <a:pt x="23217" y="2323"/>
                  <a:pt x="23201" y="2326"/>
                </a:cubicBezTo>
                <a:cubicBezTo>
                  <a:pt x="23261" y="2283"/>
                  <a:pt x="23443" y="2265"/>
                  <a:pt x="23443" y="2265"/>
                </a:cubicBezTo>
                <a:cubicBezTo>
                  <a:pt x="23443" y="2265"/>
                  <a:pt x="23413" y="2261"/>
                  <a:pt x="23371" y="2261"/>
                </a:cubicBezTo>
                <a:cubicBezTo>
                  <a:pt x="23339" y="2261"/>
                  <a:pt x="23300" y="2263"/>
                  <a:pt x="23261" y="2271"/>
                </a:cubicBezTo>
                <a:cubicBezTo>
                  <a:pt x="23304" y="2235"/>
                  <a:pt x="23431" y="2223"/>
                  <a:pt x="23431" y="2223"/>
                </a:cubicBezTo>
                <a:cubicBezTo>
                  <a:pt x="23431" y="2223"/>
                  <a:pt x="23419" y="2221"/>
                  <a:pt x="23399" y="2221"/>
                </a:cubicBezTo>
                <a:cubicBezTo>
                  <a:pt x="23369" y="2221"/>
                  <a:pt x="23319" y="2225"/>
                  <a:pt x="23261" y="2247"/>
                </a:cubicBezTo>
                <a:cubicBezTo>
                  <a:pt x="23299" y="2209"/>
                  <a:pt x="23420" y="2185"/>
                  <a:pt x="23475" y="2185"/>
                </a:cubicBezTo>
                <a:cubicBezTo>
                  <a:pt x="23482" y="2185"/>
                  <a:pt x="23487" y="2186"/>
                  <a:pt x="23491" y="2186"/>
                </a:cubicBezTo>
                <a:cubicBezTo>
                  <a:pt x="23484" y="2182"/>
                  <a:pt x="23457" y="2171"/>
                  <a:pt x="23407" y="2171"/>
                </a:cubicBezTo>
                <a:cubicBezTo>
                  <a:pt x="23378" y="2171"/>
                  <a:pt x="23342" y="2175"/>
                  <a:pt x="23297" y="2186"/>
                </a:cubicBezTo>
                <a:cubicBezTo>
                  <a:pt x="23341" y="2159"/>
                  <a:pt x="23392" y="2149"/>
                  <a:pt x="23434" y="2149"/>
                </a:cubicBezTo>
                <a:cubicBezTo>
                  <a:pt x="23457" y="2149"/>
                  <a:pt x="23476" y="2152"/>
                  <a:pt x="23491" y="2156"/>
                </a:cubicBezTo>
                <a:cubicBezTo>
                  <a:pt x="23479" y="2148"/>
                  <a:pt x="23460" y="2136"/>
                  <a:pt x="23423" y="2136"/>
                </a:cubicBezTo>
                <a:cubicBezTo>
                  <a:pt x="23407" y="2136"/>
                  <a:pt x="23388" y="2138"/>
                  <a:pt x="23364" y="2144"/>
                </a:cubicBezTo>
                <a:cubicBezTo>
                  <a:pt x="23388" y="2132"/>
                  <a:pt x="23449" y="2089"/>
                  <a:pt x="23449" y="2071"/>
                </a:cubicBezTo>
                <a:lnTo>
                  <a:pt x="23449" y="2071"/>
                </a:lnTo>
                <a:cubicBezTo>
                  <a:pt x="23431" y="2095"/>
                  <a:pt x="23297" y="2156"/>
                  <a:pt x="23267" y="2162"/>
                </a:cubicBezTo>
                <a:cubicBezTo>
                  <a:pt x="23279" y="2150"/>
                  <a:pt x="23364" y="2095"/>
                  <a:pt x="23413" y="2083"/>
                </a:cubicBezTo>
                <a:lnTo>
                  <a:pt x="23413" y="2083"/>
                </a:lnTo>
                <a:cubicBezTo>
                  <a:pt x="23412" y="2083"/>
                  <a:pt x="23322" y="2083"/>
                  <a:pt x="23243" y="2156"/>
                </a:cubicBezTo>
                <a:cubicBezTo>
                  <a:pt x="23261" y="2126"/>
                  <a:pt x="23279" y="2114"/>
                  <a:pt x="23297" y="2089"/>
                </a:cubicBezTo>
                <a:lnTo>
                  <a:pt x="23297" y="2089"/>
                </a:lnTo>
                <a:cubicBezTo>
                  <a:pt x="23219" y="2132"/>
                  <a:pt x="23092" y="2271"/>
                  <a:pt x="22995" y="2404"/>
                </a:cubicBezTo>
                <a:cubicBezTo>
                  <a:pt x="22977" y="2223"/>
                  <a:pt x="22934" y="2011"/>
                  <a:pt x="22886" y="1932"/>
                </a:cubicBezTo>
                <a:lnTo>
                  <a:pt x="22886" y="1932"/>
                </a:lnTo>
                <a:cubicBezTo>
                  <a:pt x="22898" y="1962"/>
                  <a:pt x="22904" y="1993"/>
                  <a:pt x="22904" y="2023"/>
                </a:cubicBezTo>
                <a:cubicBezTo>
                  <a:pt x="22868" y="1920"/>
                  <a:pt x="22795" y="1871"/>
                  <a:pt x="22795" y="1871"/>
                </a:cubicBezTo>
                <a:lnTo>
                  <a:pt x="22795" y="1871"/>
                </a:lnTo>
                <a:cubicBezTo>
                  <a:pt x="22825" y="1908"/>
                  <a:pt x="22874" y="1993"/>
                  <a:pt x="22880" y="2011"/>
                </a:cubicBezTo>
                <a:cubicBezTo>
                  <a:pt x="22868" y="1980"/>
                  <a:pt x="22777" y="1871"/>
                  <a:pt x="22765" y="1841"/>
                </a:cubicBezTo>
                <a:lnTo>
                  <a:pt x="22765" y="1841"/>
                </a:lnTo>
                <a:cubicBezTo>
                  <a:pt x="22759" y="1853"/>
                  <a:pt x="22789" y="1920"/>
                  <a:pt x="22807" y="1938"/>
                </a:cubicBezTo>
                <a:cubicBezTo>
                  <a:pt x="22734" y="1884"/>
                  <a:pt x="22716" y="1884"/>
                  <a:pt x="22686" y="1884"/>
                </a:cubicBezTo>
                <a:cubicBezTo>
                  <a:pt x="22728" y="1902"/>
                  <a:pt x="22807" y="1938"/>
                  <a:pt x="22843" y="2011"/>
                </a:cubicBezTo>
                <a:cubicBezTo>
                  <a:pt x="22753" y="1932"/>
                  <a:pt x="22686" y="1914"/>
                  <a:pt x="22668" y="1914"/>
                </a:cubicBezTo>
                <a:cubicBezTo>
                  <a:pt x="22704" y="1932"/>
                  <a:pt x="22819" y="2023"/>
                  <a:pt x="22837" y="2089"/>
                </a:cubicBezTo>
                <a:cubicBezTo>
                  <a:pt x="22765" y="2005"/>
                  <a:pt x="22698" y="1980"/>
                  <a:pt x="22698" y="1980"/>
                </a:cubicBezTo>
                <a:lnTo>
                  <a:pt x="22698" y="1980"/>
                </a:lnTo>
                <a:cubicBezTo>
                  <a:pt x="22698" y="1980"/>
                  <a:pt x="22795" y="2059"/>
                  <a:pt x="22819" y="2114"/>
                </a:cubicBezTo>
                <a:cubicBezTo>
                  <a:pt x="22753" y="2053"/>
                  <a:pt x="22668" y="2011"/>
                  <a:pt x="22668" y="2011"/>
                </a:cubicBezTo>
                <a:lnTo>
                  <a:pt x="22668" y="2011"/>
                </a:lnTo>
                <a:cubicBezTo>
                  <a:pt x="22668" y="2011"/>
                  <a:pt x="22819" y="2120"/>
                  <a:pt x="22849" y="2186"/>
                </a:cubicBezTo>
                <a:cubicBezTo>
                  <a:pt x="22789" y="2144"/>
                  <a:pt x="22722" y="2120"/>
                  <a:pt x="22722" y="2120"/>
                </a:cubicBezTo>
                <a:lnTo>
                  <a:pt x="22722" y="2120"/>
                </a:lnTo>
                <a:cubicBezTo>
                  <a:pt x="22753" y="2144"/>
                  <a:pt x="22843" y="2204"/>
                  <a:pt x="22843" y="2204"/>
                </a:cubicBezTo>
                <a:cubicBezTo>
                  <a:pt x="22843" y="2204"/>
                  <a:pt x="22722" y="2162"/>
                  <a:pt x="22698" y="2126"/>
                </a:cubicBezTo>
                <a:lnTo>
                  <a:pt x="22698" y="2126"/>
                </a:lnTo>
                <a:cubicBezTo>
                  <a:pt x="22704" y="2156"/>
                  <a:pt x="22783" y="2210"/>
                  <a:pt x="22807" y="2223"/>
                </a:cubicBezTo>
                <a:cubicBezTo>
                  <a:pt x="22789" y="2221"/>
                  <a:pt x="22771" y="2220"/>
                  <a:pt x="22756" y="2220"/>
                </a:cubicBezTo>
                <a:cubicBezTo>
                  <a:pt x="22725" y="2220"/>
                  <a:pt x="22702" y="2223"/>
                  <a:pt x="22698" y="2223"/>
                </a:cubicBezTo>
                <a:cubicBezTo>
                  <a:pt x="22753" y="2235"/>
                  <a:pt x="22819" y="2253"/>
                  <a:pt x="22819" y="2253"/>
                </a:cubicBezTo>
                <a:cubicBezTo>
                  <a:pt x="22819" y="2253"/>
                  <a:pt x="22747" y="2253"/>
                  <a:pt x="22704" y="2277"/>
                </a:cubicBezTo>
                <a:cubicBezTo>
                  <a:pt x="22736" y="2277"/>
                  <a:pt x="22777" y="2274"/>
                  <a:pt x="22800" y="2274"/>
                </a:cubicBezTo>
                <a:cubicBezTo>
                  <a:pt x="22812" y="2274"/>
                  <a:pt x="22819" y="2275"/>
                  <a:pt x="22819" y="2277"/>
                </a:cubicBezTo>
                <a:cubicBezTo>
                  <a:pt x="22759" y="2283"/>
                  <a:pt x="22698" y="2313"/>
                  <a:pt x="22698" y="2313"/>
                </a:cubicBezTo>
                <a:cubicBezTo>
                  <a:pt x="22698" y="2313"/>
                  <a:pt x="22741" y="2305"/>
                  <a:pt x="22782" y="2305"/>
                </a:cubicBezTo>
                <a:cubicBezTo>
                  <a:pt x="22803" y="2305"/>
                  <a:pt x="22823" y="2307"/>
                  <a:pt x="22837" y="2313"/>
                </a:cubicBezTo>
                <a:cubicBezTo>
                  <a:pt x="22753" y="2313"/>
                  <a:pt x="22698" y="2338"/>
                  <a:pt x="22686" y="2356"/>
                </a:cubicBezTo>
                <a:cubicBezTo>
                  <a:pt x="22565" y="2217"/>
                  <a:pt x="22414" y="2083"/>
                  <a:pt x="22329" y="2035"/>
                </a:cubicBezTo>
                <a:lnTo>
                  <a:pt x="22329" y="2035"/>
                </a:lnTo>
                <a:cubicBezTo>
                  <a:pt x="22353" y="2059"/>
                  <a:pt x="22371" y="2071"/>
                  <a:pt x="22389" y="2102"/>
                </a:cubicBezTo>
                <a:cubicBezTo>
                  <a:pt x="22324" y="2058"/>
                  <a:pt x="22263" y="2052"/>
                  <a:pt x="22233" y="2052"/>
                </a:cubicBezTo>
                <a:cubicBezTo>
                  <a:pt x="22221" y="2052"/>
                  <a:pt x="22214" y="2053"/>
                  <a:pt x="22214" y="2053"/>
                </a:cubicBezTo>
                <a:cubicBezTo>
                  <a:pt x="22262" y="2059"/>
                  <a:pt x="22353" y="2102"/>
                  <a:pt x="22365" y="2120"/>
                </a:cubicBezTo>
                <a:cubicBezTo>
                  <a:pt x="22335" y="2102"/>
                  <a:pt x="22190" y="2065"/>
                  <a:pt x="22177" y="2041"/>
                </a:cubicBezTo>
                <a:lnTo>
                  <a:pt x="22177" y="2041"/>
                </a:lnTo>
                <a:cubicBezTo>
                  <a:pt x="22183" y="2059"/>
                  <a:pt x="22244" y="2095"/>
                  <a:pt x="22268" y="2102"/>
                </a:cubicBezTo>
                <a:cubicBezTo>
                  <a:pt x="22183" y="2102"/>
                  <a:pt x="22159" y="2114"/>
                  <a:pt x="22141" y="2132"/>
                </a:cubicBezTo>
                <a:cubicBezTo>
                  <a:pt x="22162" y="2126"/>
                  <a:pt x="22194" y="2118"/>
                  <a:pt x="22230" y="2118"/>
                </a:cubicBezTo>
                <a:cubicBezTo>
                  <a:pt x="22265" y="2118"/>
                  <a:pt x="22305" y="2126"/>
                  <a:pt x="22341" y="2150"/>
                </a:cubicBezTo>
                <a:cubicBezTo>
                  <a:pt x="22309" y="2145"/>
                  <a:pt x="22281" y="2143"/>
                  <a:pt x="22256" y="2143"/>
                </a:cubicBezTo>
                <a:cubicBezTo>
                  <a:pt x="22189" y="2143"/>
                  <a:pt x="22152" y="2158"/>
                  <a:pt x="22147" y="2162"/>
                </a:cubicBezTo>
                <a:cubicBezTo>
                  <a:pt x="22155" y="2161"/>
                  <a:pt x="22167" y="2160"/>
                  <a:pt x="22182" y="2160"/>
                </a:cubicBezTo>
                <a:cubicBezTo>
                  <a:pt x="22240" y="2160"/>
                  <a:pt x="22340" y="2171"/>
                  <a:pt x="22383" y="2204"/>
                </a:cubicBezTo>
                <a:cubicBezTo>
                  <a:pt x="22329" y="2192"/>
                  <a:pt x="22285" y="2189"/>
                  <a:pt x="22255" y="2189"/>
                </a:cubicBezTo>
                <a:cubicBezTo>
                  <a:pt x="22224" y="2189"/>
                  <a:pt x="22208" y="2192"/>
                  <a:pt x="22208" y="2192"/>
                </a:cubicBezTo>
                <a:cubicBezTo>
                  <a:pt x="22208" y="2192"/>
                  <a:pt x="22329" y="2192"/>
                  <a:pt x="22383" y="2223"/>
                </a:cubicBezTo>
                <a:cubicBezTo>
                  <a:pt x="22370" y="2222"/>
                  <a:pt x="22357" y="2221"/>
                  <a:pt x="22345" y="2221"/>
                </a:cubicBezTo>
                <a:cubicBezTo>
                  <a:pt x="22268" y="2221"/>
                  <a:pt x="22202" y="2235"/>
                  <a:pt x="22202" y="2235"/>
                </a:cubicBezTo>
                <a:cubicBezTo>
                  <a:pt x="22202" y="2235"/>
                  <a:pt x="22383" y="2235"/>
                  <a:pt x="22444" y="2271"/>
                </a:cubicBezTo>
                <a:cubicBezTo>
                  <a:pt x="22365" y="2271"/>
                  <a:pt x="22299" y="2295"/>
                  <a:pt x="22299" y="2295"/>
                </a:cubicBezTo>
                <a:lnTo>
                  <a:pt x="22444" y="2295"/>
                </a:lnTo>
                <a:cubicBezTo>
                  <a:pt x="22444" y="2295"/>
                  <a:pt x="22366" y="2319"/>
                  <a:pt x="22314" y="2319"/>
                </a:cubicBezTo>
                <a:cubicBezTo>
                  <a:pt x="22300" y="2319"/>
                  <a:pt x="22289" y="2317"/>
                  <a:pt x="22280" y="2313"/>
                </a:cubicBezTo>
                <a:lnTo>
                  <a:pt x="22280" y="2313"/>
                </a:lnTo>
                <a:cubicBezTo>
                  <a:pt x="22297" y="2330"/>
                  <a:pt x="22345" y="2335"/>
                  <a:pt x="22383" y="2335"/>
                </a:cubicBezTo>
                <a:cubicBezTo>
                  <a:pt x="22401" y="2335"/>
                  <a:pt x="22418" y="2334"/>
                  <a:pt x="22426" y="2332"/>
                </a:cubicBezTo>
                <a:lnTo>
                  <a:pt x="22426" y="2332"/>
                </a:lnTo>
                <a:cubicBezTo>
                  <a:pt x="22383" y="2362"/>
                  <a:pt x="22341" y="2392"/>
                  <a:pt x="22341" y="2398"/>
                </a:cubicBezTo>
                <a:cubicBezTo>
                  <a:pt x="22389" y="2374"/>
                  <a:pt x="22456" y="2356"/>
                  <a:pt x="22456" y="2356"/>
                </a:cubicBezTo>
                <a:lnTo>
                  <a:pt x="22456" y="2356"/>
                </a:lnTo>
                <a:cubicBezTo>
                  <a:pt x="22456" y="2356"/>
                  <a:pt x="22395" y="2398"/>
                  <a:pt x="22383" y="2435"/>
                </a:cubicBezTo>
                <a:cubicBezTo>
                  <a:pt x="22414" y="2404"/>
                  <a:pt x="22474" y="2368"/>
                  <a:pt x="22474" y="2368"/>
                </a:cubicBezTo>
                <a:lnTo>
                  <a:pt x="22474" y="2368"/>
                </a:lnTo>
                <a:cubicBezTo>
                  <a:pt x="22432" y="2404"/>
                  <a:pt x="22401" y="2453"/>
                  <a:pt x="22395" y="2465"/>
                </a:cubicBezTo>
                <a:cubicBezTo>
                  <a:pt x="22238" y="2404"/>
                  <a:pt x="22062" y="2362"/>
                  <a:pt x="21978" y="2362"/>
                </a:cubicBezTo>
                <a:cubicBezTo>
                  <a:pt x="22008" y="2368"/>
                  <a:pt x="22032" y="2374"/>
                  <a:pt x="22062" y="2392"/>
                </a:cubicBezTo>
                <a:cubicBezTo>
                  <a:pt x="22046" y="2389"/>
                  <a:pt x="22031" y="2388"/>
                  <a:pt x="22016" y="2388"/>
                </a:cubicBezTo>
                <a:cubicBezTo>
                  <a:pt x="21937" y="2388"/>
                  <a:pt x="21881" y="2422"/>
                  <a:pt x="21881" y="2422"/>
                </a:cubicBezTo>
                <a:cubicBezTo>
                  <a:pt x="21907" y="2412"/>
                  <a:pt x="21949" y="2408"/>
                  <a:pt x="21985" y="2408"/>
                </a:cubicBezTo>
                <a:cubicBezTo>
                  <a:pt x="22014" y="2408"/>
                  <a:pt x="22039" y="2411"/>
                  <a:pt x="22050" y="2416"/>
                </a:cubicBezTo>
                <a:cubicBezTo>
                  <a:pt x="22027" y="2416"/>
                  <a:pt x="21932" y="2434"/>
                  <a:pt x="21878" y="2434"/>
                </a:cubicBezTo>
                <a:cubicBezTo>
                  <a:pt x="21862" y="2434"/>
                  <a:pt x="21850" y="2433"/>
                  <a:pt x="21844" y="2428"/>
                </a:cubicBezTo>
                <a:lnTo>
                  <a:pt x="21844" y="2428"/>
                </a:lnTo>
                <a:cubicBezTo>
                  <a:pt x="21854" y="2442"/>
                  <a:pt x="21897" y="2449"/>
                  <a:pt x="21925" y="2449"/>
                </a:cubicBezTo>
                <a:cubicBezTo>
                  <a:pt x="21935" y="2449"/>
                  <a:pt x="21943" y="2448"/>
                  <a:pt x="21947" y="2447"/>
                </a:cubicBezTo>
                <a:lnTo>
                  <a:pt x="21947" y="2447"/>
                </a:lnTo>
                <a:cubicBezTo>
                  <a:pt x="21875" y="2477"/>
                  <a:pt x="21857" y="2507"/>
                  <a:pt x="21844" y="2525"/>
                </a:cubicBezTo>
                <a:cubicBezTo>
                  <a:pt x="21879" y="2497"/>
                  <a:pt x="21940" y="2452"/>
                  <a:pt x="22018" y="2452"/>
                </a:cubicBezTo>
                <a:cubicBezTo>
                  <a:pt x="22022" y="2452"/>
                  <a:pt x="22027" y="2452"/>
                  <a:pt x="22032" y="2453"/>
                </a:cubicBezTo>
                <a:cubicBezTo>
                  <a:pt x="21911" y="2489"/>
                  <a:pt x="21875" y="2543"/>
                  <a:pt x="21869" y="2556"/>
                </a:cubicBezTo>
                <a:cubicBezTo>
                  <a:pt x="21896" y="2539"/>
                  <a:pt x="22009" y="2487"/>
                  <a:pt x="22075" y="2487"/>
                </a:cubicBezTo>
                <a:cubicBezTo>
                  <a:pt x="22081" y="2487"/>
                  <a:pt x="22087" y="2488"/>
                  <a:pt x="22093" y="2489"/>
                </a:cubicBezTo>
                <a:cubicBezTo>
                  <a:pt x="21990" y="2513"/>
                  <a:pt x="21935" y="2556"/>
                  <a:pt x="21935" y="2556"/>
                </a:cubicBezTo>
                <a:cubicBezTo>
                  <a:pt x="21935" y="2556"/>
                  <a:pt x="22050" y="2507"/>
                  <a:pt x="22111" y="2507"/>
                </a:cubicBezTo>
                <a:cubicBezTo>
                  <a:pt x="22026" y="2537"/>
                  <a:pt x="21947" y="2586"/>
                  <a:pt x="21947" y="2586"/>
                </a:cubicBezTo>
                <a:cubicBezTo>
                  <a:pt x="21947" y="2586"/>
                  <a:pt x="22105" y="2513"/>
                  <a:pt x="22176" y="2513"/>
                </a:cubicBezTo>
                <a:cubicBezTo>
                  <a:pt x="22178" y="2513"/>
                  <a:pt x="22181" y="2513"/>
                  <a:pt x="22183" y="2513"/>
                </a:cubicBezTo>
                <a:cubicBezTo>
                  <a:pt x="22117" y="2543"/>
                  <a:pt x="22062" y="2598"/>
                  <a:pt x="22062" y="2598"/>
                </a:cubicBezTo>
                <a:cubicBezTo>
                  <a:pt x="22093" y="2580"/>
                  <a:pt x="22189" y="2537"/>
                  <a:pt x="22190" y="2537"/>
                </a:cubicBezTo>
                <a:lnTo>
                  <a:pt x="22190" y="2537"/>
                </a:lnTo>
                <a:cubicBezTo>
                  <a:pt x="22190" y="2537"/>
                  <a:pt x="22099" y="2628"/>
                  <a:pt x="22056" y="2628"/>
                </a:cubicBezTo>
                <a:cubicBezTo>
                  <a:pt x="22059" y="2629"/>
                  <a:pt x="22061" y="2629"/>
                  <a:pt x="22064" y="2629"/>
                </a:cubicBezTo>
                <a:cubicBezTo>
                  <a:pt x="22099" y="2629"/>
                  <a:pt x="22173" y="2596"/>
                  <a:pt x="22190" y="2574"/>
                </a:cubicBezTo>
                <a:lnTo>
                  <a:pt x="22190" y="2574"/>
                </a:lnTo>
                <a:cubicBezTo>
                  <a:pt x="22159" y="2616"/>
                  <a:pt x="22147" y="2665"/>
                  <a:pt x="22147" y="2671"/>
                </a:cubicBezTo>
                <a:cubicBezTo>
                  <a:pt x="22177" y="2628"/>
                  <a:pt x="22232" y="2580"/>
                  <a:pt x="22232" y="2580"/>
                </a:cubicBezTo>
                <a:lnTo>
                  <a:pt x="22232" y="2580"/>
                </a:lnTo>
                <a:cubicBezTo>
                  <a:pt x="22232" y="2580"/>
                  <a:pt x="22202" y="2646"/>
                  <a:pt x="22202" y="2695"/>
                </a:cubicBezTo>
                <a:cubicBezTo>
                  <a:pt x="22214" y="2659"/>
                  <a:pt x="22244" y="2598"/>
                  <a:pt x="22250" y="2598"/>
                </a:cubicBezTo>
                <a:lnTo>
                  <a:pt x="22250" y="2598"/>
                </a:lnTo>
                <a:cubicBezTo>
                  <a:pt x="22232" y="2659"/>
                  <a:pt x="22232" y="2725"/>
                  <a:pt x="22232" y="2725"/>
                </a:cubicBezTo>
                <a:cubicBezTo>
                  <a:pt x="22232" y="2725"/>
                  <a:pt x="22250" y="2628"/>
                  <a:pt x="22292" y="2604"/>
                </a:cubicBezTo>
                <a:lnTo>
                  <a:pt x="22292" y="2604"/>
                </a:lnTo>
                <a:cubicBezTo>
                  <a:pt x="22250" y="2689"/>
                  <a:pt x="22244" y="2755"/>
                  <a:pt x="22250" y="2761"/>
                </a:cubicBezTo>
                <a:cubicBezTo>
                  <a:pt x="22250" y="2731"/>
                  <a:pt x="22311" y="2628"/>
                  <a:pt x="22311" y="2628"/>
                </a:cubicBezTo>
                <a:lnTo>
                  <a:pt x="22311" y="2628"/>
                </a:lnTo>
                <a:cubicBezTo>
                  <a:pt x="22311" y="2628"/>
                  <a:pt x="22305" y="2725"/>
                  <a:pt x="22274" y="2761"/>
                </a:cubicBezTo>
                <a:cubicBezTo>
                  <a:pt x="22280" y="2761"/>
                  <a:pt x="22341" y="2671"/>
                  <a:pt x="22353" y="2628"/>
                </a:cubicBezTo>
                <a:lnTo>
                  <a:pt x="22353" y="2628"/>
                </a:lnTo>
                <a:cubicBezTo>
                  <a:pt x="22353" y="2671"/>
                  <a:pt x="22335" y="2731"/>
                  <a:pt x="22323" y="2768"/>
                </a:cubicBezTo>
                <a:cubicBezTo>
                  <a:pt x="22129" y="2792"/>
                  <a:pt x="21905" y="2852"/>
                  <a:pt x="21820" y="2907"/>
                </a:cubicBezTo>
                <a:cubicBezTo>
                  <a:pt x="21850" y="2901"/>
                  <a:pt x="21875" y="2889"/>
                  <a:pt x="21911" y="2889"/>
                </a:cubicBezTo>
                <a:cubicBezTo>
                  <a:pt x="21814" y="2931"/>
                  <a:pt x="21766" y="3010"/>
                  <a:pt x="21766" y="3010"/>
                </a:cubicBezTo>
                <a:cubicBezTo>
                  <a:pt x="21808" y="2973"/>
                  <a:pt x="21887" y="2931"/>
                  <a:pt x="21905" y="2919"/>
                </a:cubicBezTo>
                <a:lnTo>
                  <a:pt x="21905" y="2919"/>
                </a:lnTo>
                <a:cubicBezTo>
                  <a:pt x="21881" y="2943"/>
                  <a:pt x="21766" y="3034"/>
                  <a:pt x="21735" y="3040"/>
                </a:cubicBezTo>
                <a:cubicBezTo>
                  <a:pt x="21738" y="3042"/>
                  <a:pt x="21742" y="3043"/>
                  <a:pt x="21747" y="3043"/>
                </a:cubicBezTo>
                <a:cubicBezTo>
                  <a:pt x="21773" y="3043"/>
                  <a:pt x="21823" y="3018"/>
                  <a:pt x="21838" y="2998"/>
                </a:cubicBezTo>
                <a:lnTo>
                  <a:pt x="21838" y="2998"/>
                </a:lnTo>
                <a:cubicBezTo>
                  <a:pt x="21790" y="3064"/>
                  <a:pt x="21790" y="3094"/>
                  <a:pt x="21790" y="3125"/>
                </a:cubicBezTo>
                <a:cubicBezTo>
                  <a:pt x="21808" y="3082"/>
                  <a:pt x="21838" y="2998"/>
                  <a:pt x="21911" y="2961"/>
                </a:cubicBezTo>
                <a:lnTo>
                  <a:pt x="21911" y="2961"/>
                </a:lnTo>
                <a:cubicBezTo>
                  <a:pt x="21826" y="3058"/>
                  <a:pt x="21820" y="3125"/>
                  <a:pt x="21820" y="3131"/>
                </a:cubicBezTo>
                <a:cubicBezTo>
                  <a:pt x="21838" y="3094"/>
                  <a:pt x="21917" y="2973"/>
                  <a:pt x="21978" y="2949"/>
                </a:cubicBezTo>
                <a:lnTo>
                  <a:pt x="21978" y="2949"/>
                </a:lnTo>
                <a:cubicBezTo>
                  <a:pt x="21905" y="3028"/>
                  <a:pt x="21881" y="3094"/>
                  <a:pt x="21881" y="3094"/>
                </a:cubicBezTo>
                <a:cubicBezTo>
                  <a:pt x="21881" y="3094"/>
                  <a:pt x="21947" y="2992"/>
                  <a:pt x="22002" y="2967"/>
                </a:cubicBezTo>
                <a:lnTo>
                  <a:pt x="22002" y="2967"/>
                </a:lnTo>
                <a:cubicBezTo>
                  <a:pt x="21941" y="3040"/>
                  <a:pt x="21911" y="3119"/>
                  <a:pt x="21911" y="3119"/>
                </a:cubicBezTo>
                <a:cubicBezTo>
                  <a:pt x="21911" y="3119"/>
                  <a:pt x="22008" y="2967"/>
                  <a:pt x="22068" y="2931"/>
                </a:cubicBezTo>
                <a:lnTo>
                  <a:pt x="22068" y="2931"/>
                </a:lnTo>
                <a:cubicBezTo>
                  <a:pt x="22026" y="2992"/>
                  <a:pt x="22008" y="3064"/>
                  <a:pt x="22008" y="3064"/>
                </a:cubicBezTo>
                <a:cubicBezTo>
                  <a:pt x="22032" y="3034"/>
                  <a:pt x="22093" y="2943"/>
                  <a:pt x="22093" y="2943"/>
                </a:cubicBezTo>
                <a:lnTo>
                  <a:pt x="22093" y="2943"/>
                </a:lnTo>
                <a:cubicBezTo>
                  <a:pt x="22093" y="2943"/>
                  <a:pt x="22062" y="3064"/>
                  <a:pt x="22026" y="3094"/>
                </a:cubicBezTo>
                <a:cubicBezTo>
                  <a:pt x="22056" y="3088"/>
                  <a:pt x="22111" y="3004"/>
                  <a:pt x="22117" y="2979"/>
                </a:cubicBezTo>
                <a:cubicBezTo>
                  <a:pt x="22117" y="3034"/>
                  <a:pt x="22123" y="3082"/>
                  <a:pt x="22123" y="3088"/>
                </a:cubicBezTo>
                <a:cubicBezTo>
                  <a:pt x="22123" y="3034"/>
                  <a:pt x="22147" y="2967"/>
                  <a:pt x="22147" y="2967"/>
                </a:cubicBezTo>
                <a:cubicBezTo>
                  <a:pt x="22147" y="2967"/>
                  <a:pt x="22153" y="3040"/>
                  <a:pt x="22177" y="3070"/>
                </a:cubicBezTo>
                <a:cubicBezTo>
                  <a:pt x="22171" y="3028"/>
                  <a:pt x="22159" y="2961"/>
                  <a:pt x="22171" y="2961"/>
                </a:cubicBezTo>
                <a:lnTo>
                  <a:pt x="22171" y="2961"/>
                </a:lnTo>
                <a:cubicBezTo>
                  <a:pt x="22183" y="3022"/>
                  <a:pt x="22214" y="3082"/>
                  <a:pt x="22214" y="3082"/>
                </a:cubicBezTo>
                <a:cubicBezTo>
                  <a:pt x="22214" y="3082"/>
                  <a:pt x="22183" y="2979"/>
                  <a:pt x="22208" y="2943"/>
                </a:cubicBezTo>
                <a:lnTo>
                  <a:pt x="22208" y="2943"/>
                </a:lnTo>
                <a:cubicBezTo>
                  <a:pt x="22214" y="3034"/>
                  <a:pt x="22244" y="3094"/>
                  <a:pt x="22262" y="3100"/>
                </a:cubicBezTo>
                <a:cubicBezTo>
                  <a:pt x="22244" y="3070"/>
                  <a:pt x="22244" y="2961"/>
                  <a:pt x="22244" y="2961"/>
                </a:cubicBezTo>
                <a:lnTo>
                  <a:pt x="22244" y="2961"/>
                </a:lnTo>
                <a:cubicBezTo>
                  <a:pt x="22244" y="2961"/>
                  <a:pt x="22292" y="3052"/>
                  <a:pt x="22280" y="3094"/>
                </a:cubicBezTo>
                <a:cubicBezTo>
                  <a:pt x="22292" y="3088"/>
                  <a:pt x="22299" y="2979"/>
                  <a:pt x="22280" y="2937"/>
                </a:cubicBezTo>
                <a:lnTo>
                  <a:pt x="22280" y="2937"/>
                </a:lnTo>
                <a:cubicBezTo>
                  <a:pt x="22305" y="2979"/>
                  <a:pt x="22329" y="3034"/>
                  <a:pt x="22335" y="3082"/>
                </a:cubicBezTo>
                <a:cubicBezTo>
                  <a:pt x="22190" y="3203"/>
                  <a:pt x="22056" y="3367"/>
                  <a:pt x="22008" y="3458"/>
                </a:cubicBezTo>
                <a:cubicBezTo>
                  <a:pt x="22032" y="3433"/>
                  <a:pt x="22050" y="3415"/>
                  <a:pt x="22068" y="3397"/>
                </a:cubicBezTo>
                <a:lnTo>
                  <a:pt x="22068" y="3397"/>
                </a:lnTo>
                <a:cubicBezTo>
                  <a:pt x="22008" y="3488"/>
                  <a:pt x="22020" y="3573"/>
                  <a:pt x="22020" y="3573"/>
                </a:cubicBezTo>
                <a:cubicBezTo>
                  <a:pt x="22026" y="3524"/>
                  <a:pt x="22068" y="3433"/>
                  <a:pt x="22087" y="3421"/>
                </a:cubicBezTo>
                <a:lnTo>
                  <a:pt x="22087" y="3421"/>
                </a:lnTo>
                <a:cubicBezTo>
                  <a:pt x="22081" y="3452"/>
                  <a:pt x="22032" y="3597"/>
                  <a:pt x="22008" y="3609"/>
                </a:cubicBezTo>
                <a:cubicBezTo>
                  <a:pt x="22026" y="3603"/>
                  <a:pt x="22062" y="3542"/>
                  <a:pt x="22068" y="3518"/>
                </a:cubicBezTo>
                <a:cubicBezTo>
                  <a:pt x="22068" y="3603"/>
                  <a:pt x="22087" y="3627"/>
                  <a:pt x="22099" y="3645"/>
                </a:cubicBezTo>
                <a:cubicBezTo>
                  <a:pt x="22087" y="3603"/>
                  <a:pt x="22068" y="3518"/>
                  <a:pt x="22111" y="3446"/>
                </a:cubicBezTo>
                <a:lnTo>
                  <a:pt x="22111" y="3446"/>
                </a:lnTo>
                <a:cubicBezTo>
                  <a:pt x="22093" y="3567"/>
                  <a:pt x="22123" y="3633"/>
                  <a:pt x="22129" y="3639"/>
                </a:cubicBezTo>
                <a:cubicBezTo>
                  <a:pt x="22123" y="3603"/>
                  <a:pt x="22123" y="3458"/>
                  <a:pt x="22171" y="3403"/>
                </a:cubicBezTo>
                <a:lnTo>
                  <a:pt x="22171" y="3403"/>
                </a:lnTo>
                <a:cubicBezTo>
                  <a:pt x="22147" y="3512"/>
                  <a:pt x="22159" y="3579"/>
                  <a:pt x="22159" y="3579"/>
                </a:cubicBezTo>
                <a:cubicBezTo>
                  <a:pt x="22159" y="3579"/>
                  <a:pt x="22159" y="3458"/>
                  <a:pt x="22190" y="3403"/>
                </a:cubicBezTo>
                <a:lnTo>
                  <a:pt x="22190" y="3403"/>
                </a:lnTo>
                <a:cubicBezTo>
                  <a:pt x="22183" y="3494"/>
                  <a:pt x="22202" y="3585"/>
                  <a:pt x="22202" y="3585"/>
                </a:cubicBezTo>
                <a:cubicBezTo>
                  <a:pt x="22202" y="3585"/>
                  <a:pt x="22202" y="3403"/>
                  <a:pt x="22232" y="3343"/>
                </a:cubicBezTo>
                <a:cubicBezTo>
                  <a:pt x="22232" y="3421"/>
                  <a:pt x="22250" y="3488"/>
                  <a:pt x="22250" y="3488"/>
                </a:cubicBezTo>
                <a:lnTo>
                  <a:pt x="22250" y="3343"/>
                </a:lnTo>
                <a:cubicBezTo>
                  <a:pt x="22250" y="3343"/>
                  <a:pt x="22299" y="3464"/>
                  <a:pt x="22274" y="3506"/>
                </a:cubicBezTo>
                <a:cubicBezTo>
                  <a:pt x="22299" y="3482"/>
                  <a:pt x="22299" y="3385"/>
                  <a:pt x="22292" y="3361"/>
                </a:cubicBezTo>
                <a:lnTo>
                  <a:pt x="22292" y="3361"/>
                </a:lnTo>
                <a:cubicBezTo>
                  <a:pt x="22323" y="3403"/>
                  <a:pt x="22353" y="3446"/>
                  <a:pt x="22359" y="3446"/>
                </a:cubicBezTo>
                <a:cubicBezTo>
                  <a:pt x="22329" y="3397"/>
                  <a:pt x="22311" y="3331"/>
                  <a:pt x="22311" y="3331"/>
                </a:cubicBezTo>
                <a:lnTo>
                  <a:pt x="22311" y="3331"/>
                </a:lnTo>
                <a:cubicBezTo>
                  <a:pt x="22311" y="3331"/>
                  <a:pt x="22359" y="3391"/>
                  <a:pt x="22395" y="3403"/>
                </a:cubicBezTo>
                <a:cubicBezTo>
                  <a:pt x="22365" y="3373"/>
                  <a:pt x="22323" y="3325"/>
                  <a:pt x="22329" y="3312"/>
                </a:cubicBezTo>
                <a:lnTo>
                  <a:pt x="22329" y="3312"/>
                </a:lnTo>
                <a:cubicBezTo>
                  <a:pt x="22371" y="3361"/>
                  <a:pt x="22426" y="3391"/>
                  <a:pt x="22426" y="3391"/>
                </a:cubicBezTo>
                <a:cubicBezTo>
                  <a:pt x="22426" y="3391"/>
                  <a:pt x="22353" y="3331"/>
                  <a:pt x="22341" y="3282"/>
                </a:cubicBezTo>
                <a:lnTo>
                  <a:pt x="22341" y="3282"/>
                </a:lnTo>
                <a:cubicBezTo>
                  <a:pt x="22401" y="3361"/>
                  <a:pt x="22456" y="3391"/>
                  <a:pt x="22474" y="3391"/>
                </a:cubicBezTo>
                <a:cubicBezTo>
                  <a:pt x="22444" y="3373"/>
                  <a:pt x="22371" y="3276"/>
                  <a:pt x="22371" y="3276"/>
                </a:cubicBezTo>
                <a:lnTo>
                  <a:pt x="22371" y="3276"/>
                </a:lnTo>
                <a:cubicBezTo>
                  <a:pt x="22371" y="3276"/>
                  <a:pt x="22456" y="3331"/>
                  <a:pt x="22480" y="3373"/>
                </a:cubicBezTo>
                <a:cubicBezTo>
                  <a:pt x="22480" y="3367"/>
                  <a:pt x="22432" y="3270"/>
                  <a:pt x="22395" y="3246"/>
                </a:cubicBezTo>
                <a:lnTo>
                  <a:pt x="22395" y="3246"/>
                </a:lnTo>
                <a:cubicBezTo>
                  <a:pt x="22456" y="3282"/>
                  <a:pt x="22523" y="3337"/>
                  <a:pt x="22541" y="3367"/>
                </a:cubicBezTo>
                <a:cubicBezTo>
                  <a:pt x="22541" y="3343"/>
                  <a:pt x="22486" y="3264"/>
                  <a:pt x="22444" y="3240"/>
                </a:cubicBezTo>
                <a:lnTo>
                  <a:pt x="22444" y="3240"/>
                </a:lnTo>
                <a:cubicBezTo>
                  <a:pt x="22486" y="3264"/>
                  <a:pt x="22553" y="3337"/>
                  <a:pt x="22553" y="3337"/>
                </a:cubicBezTo>
                <a:cubicBezTo>
                  <a:pt x="22553" y="3337"/>
                  <a:pt x="22535" y="3246"/>
                  <a:pt x="22462" y="3210"/>
                </a:cubicBezTo>
                <a:lnTo>
                  <a:pt x="22462" y="3210"/>
                </a:lnTo>
                <a:cubicBezTo>
                  <a:pt x="22510" y="3234"/>
                  <a:pt x="22565" y="3288"/>
                  <a:pt x="22565" y="3288"/>
                </a:cubicBezTo>
                <a:cubicBezTo>
                  <a:pt x="22565" y="3288"/>
                  <a:pt x="22541" y="3234"/>
                  <a:pt x="22486" y="3197"/>
                </a:cubicBezTo>
                <a:lnTo>
                  <a:pt x="22486" y="3197"/>
                </a:lnTo>
                <a:cubicBezTo>
                  <a:pt x="22533" y="3228"/>
                  <a:pt x="22588" y="3268"/>
                  <a:pt x="22603" y="3294"/>
                </a:cubicBezTo>
                <a:lnTo>
                  <a:pt x="22603" y="3294"/>
                </a:lnTo>
                <a:cubicBezTo>
                  <a:pt x="22589" y="3261"/>
                  <a:pt x="22545" y="3208"/>
                  <a:pt x="22535" y="3197"/>
                </a:cubicBezTo>
                <a:cubicBezTo>
                  <a:pt x="22553" y="3197"/>
                  <a:pt x="22607" y="3258"/>
                  <a:pt x="22613" y="3258"/>
                </a:cubicBezTo>
                <a:cubicBezTo>
                  <a:pt x="22613" y="3246"/>
                  <a:pt x="22553" y="3179"/>
                  <a:pt x="22553" y="3179"/>
                </a:cubicBezTo>
                <a:lnTo>
                  <a:pt x="22553" y="3179"/>
                </a:lnTo>
                <a:cubicBezTo>
                  <a:pt x="22553" y="3179"/>
                  <a:pt x="22625" y="3216"/>
                  <a:pt x="22632" y="3246"/>
                </a:cubicBezTo>
                <a:cubicBezTo>
                  <a:pt x="22632" y="3234"/>
                  <a:pt x="22607" y="3185"/>
                  <a:pt x="22577" y="3155"/>
                </a:cubicBezTo>
                <a:lnTo>
                  <a:pt x="22577" y="3155"/>
                </a:lnTo>
                <a:cubicBezTo>
                  <a:pt x="22625" y="3179"/>
                  <a:pt x="22656" y="3240"/>
                  <a:pt x="22656" y="3240"/>
                </a:cubicBezTo>
                <a:cubicBezTo>
                  <a:pt x="22656" y="3240"/>
                  <a:pt x="22644" y="3167"/>
                  <a:pt x="22595" y="3131"/>
                </a:cubicBezTo>
                <a:lnTo>
                  <a:pt x="22595" y="3131"/>
                </a:lnTo>
                <a:cubicBezTo>
                  <a:pt x="22638" y="3149"/>
                  <a:pt x="22674" y="3191"/>
                  <a:pt x="22674" y="3191"/>
                </a:cubicBezTo>
                <a:cubicBezTo>
                  <a:pt x="22674" y="3191"/>
                  <a:pt x="22656" y="3137"/>
                  <a:pt x="22613" y="3119"/>
                </a:cubicBezTo>
                <a:cubicBezTo>
                  <a:pt x="22644" y="3119"/>
                  <a:pt x="22692" y="3155"/>
                  <a:pt x="22698" y="3179"/>
                </a:cubicBezTo>
                <a:cubicBezTo>
                  <a:pt x="22698" y="3161"/>
                  <a:pt x="22662" y="3100"/>
                  <a:pt x="22638" y="3094"/>
                </a:cubicBezTo>
                <a:cubicBezTo>
                  <a:pt x="22639" y="3094"/>
                  <a:pt x="22641" y="3094"/>
                  <a:pt x="22643" y="3094"/>
                </a:cubicBezTo>
                <a:cubicBezTo>
                  <a:pt x="22667" y="3094"/>
                  <a:pt x="22704" y="3131"/>
                  <a:pt x="22704" y="3131"/>
                </a:cubicBezTo>
                <a:cubicBezTo>
                  <a:pt x="22704" y="3131"/>
                  <a:pt x="22674" y="3088"/>
                  <a:pt x="22656" y="3076"/>
                </a:cubicBezTo>
                <a:cubicBezTo>
                  <a:pt x="22657" y="3076"/>
                  <a:pt x="22658" y="3075"/>
                  <a:pt x="22660" y="3075"/>
                </a:cubicBezTo>
                <a:cubicBezTo>
                  <a:pt x="22661" y="3075"/>
                  <a:pt x="22662" y="3075"/>
                  <a:pt x="22662" y="3076"/>
                </a:cubicBezTo>
                <a:lnTo>
                  <a:pt x="22662" y="3076"/>
                </a:lnTo>
                <a:cubicBezTo>
                  <a:pt x="22653" y="3066"/>
                  <a:pt x="22644" y="3058"/>
                  <a:pt x="22638" y="3058"/>
                </a:cubicBezTo>
                <a:cubicBezTo>
                  <a:pt x="22656" y="3058"/>
                  <a:pt x="22668" y="3064"/>
                  <a:pt x="22686" y="3082"/>
                </a:cubicBezTo>
                <a:lnTo>
                  <a:pt x="22686" y="3088"/>
                </a:lnTo>
                <a:lnTo>
                  <a:pt x="22686" y="3088"/>
                </a:lnTo>
                <a:cubicBezTo>
                  <a:pt x="22677" y="3082"/>
                  <a:pt x="22669" y="3077"/>
                  <a:pt x="22662" y="3076"/>
                </a:cubicBezTo>
                <a:lnTo>
                  <a:pt x="22662" y="3076"/>
                </a:lnTo>
                <a:cubicBezTo>
                  <a:pt x="22670" y="3083"/>
                  <a:pt x="22678" y="3092"/>
                  <a:pt x="22686" y="3100"/>
                </a:cubicBezTo>
                <a:lnTo>
                  <a:pt x="22686" y="3088"/>
                </a:lnTo>
                <a:lnTo>
                  <a:pt x="22686" y="3088"/>
                </a:lnTo>
                <a:cubicBezTo>
                  <a:pt x="22695" y="3094"/>
                  <a:pt x="22706" y="3101"/>
                  <a:pt x="22716" y="3107"/>
                </a:cubicBezTo>
                <a:cubicBezTo>
                  <a:pt x="22722" y="3125"/>
                  <a:pt x="22728" y="3137"/>
                  <a:pt x="22747" y="3137"/>
                </a:cubicBezTo>
                <a:cubicBezTo>
                  <a:pt x="22753" y="3137"/>
                  <a:pt x="22765" y="3137"/>
                  <a:pt x="22777" y="3131"/>
                </a:cubicBezTo>
                <a:lnTo>
                  <a:pt x="22777" y="3131"/>
                </a:lnTo>
                <a:cubicBezTo>
                  <a:pt x="22656" y="3536"/>
                  <a:pt x="22565" y="3894"/>
                  <a:pt x="22504" y="4215"/>
                </a:cubicBezTo>
                <a:cubicBezTo>
                  <a:pt x="22476" y="4189"/>
                  <a:pt x="22443" y="4175"/>
                  <a:pt x="22408" y="4175"/>
                </a:cubicBezTo>
                <a:cubicBezTo>
                  <a:pt x="22384" y="4175"/>
                  <a:pt x="22359" y="4182"/>
                  <a:pt x="22335" y="4196"/>
                </a:cubicBezTo>
                <a:cubicBezTo>
                  <a:pt x="22359" y="4109"/>
                  <a:pt x="22284" y="4038"/>
                  <a:pt x="22221" y="4038"/>
                </a:cubicBezTo>
                <a:cubicBezTo>
                  <a:pt x="22188" y="4038"/>
                  <a:pt x="22158" y="4057"/>
                  <a:pt x="22147" y="4106"/>
                </a:cubicBezTo>
                <a:cubicBezTo>
                  <a:pt x="22062" y="4087"/>
                  <a:pt x="22099" y="3990"/>
                  <a:pt x="22056" y="3918"/>
                </a:cubicBezTo>
                <a:cubicBezTo>
                  <a:pt x="22002" y="3845"/>
                  <a:pt x="21875" y="3942"/>
                  <a:pt x="21905" y="3773"/>
                </a:cubicBezTo>
                <a:lnTo>
                  <a:pt x="21905" y="3773"/>
                </a:lnTo>
                <a:cubicBezTo>
                  <a:pt x="21890" y="3775"/>
                  <a:pt x="21875" y="3776"/>
                  <a:pt x="21861" y="3776"/>
                </a:cubicBezTo>
                <a:cubicBezTo>
                  <a:pt x="21798" y="3776"/>
                  <a:pt x="21738" y="3754"/>
                  <a:pt x="21699" y="3700"/>
                </a:cubicBezTo>
                <a:cubicBezTo>
                  <a:pt x="21723" y="3694"/>
                  <a:pt x="21735" y="3682"/>
                  <a:pt x="21766" y="3670"/>
                </a:cubicBezTo>
                <a:cubicBezTo>
                  <a:pt x="21814" y="3585"/>
                  <a:pt x="21869" y="3482"/>
                  <a:pt x="21754" y="3452"/>
                </a:cubicBezTo>
                <a:cubicBezTo>
                  <a:pt x="21917" y="3421"/>
                  <a:pt x="21887" y="3318"/>
                  <a:pt x="21790" y="3270"/>
                </a:cubicBezTo>
                <a:cubicBezTo>
                  <a:pt x="21766" y="3258"/>
                  <a:pt x="21742" y="3255"/>
                  <a:pt x="21717" y="3255"/>
                </a:cubicBezTo>
                <a:cubicBezTo>
                  <a:pt x="21680" y="3255"/>
                  <a:pt x="21643" y="3263"/>
                  <a:pt x="21611" y="3263"/>
                </a:cubicBezTo>
                <a:cubicBezTo>
                  <a:pt x="21576" y="3263"/>
                  <a:pt x="21545" y="3253"/>
                  <a:pt x="21524" y="3216"/>
                </a:cubicBezTo>
                <a:cubicBezTo>
                  <a:pt x="21481" y="3137"/>
                  <a:pt x="21548" y="3058"/>
                  <a:pt x="21536" y="2979"/>
                </a:cubicBezTo>
                <a:cubicBezTo>
                  <a:pt x="21505" y="2846"/>
                  <a:pt x="21384" y="2816"/>
                  <a:pt x="21487" y="2665"/>
                </a:cubicBezTo>
                <a:lnTo>
                  <a:pt x="21487" y="2665"/>
                </a:lnTo>
                <a:cubicBezTo>
                  <a:pt x="21483" y="2665"/>
                  <a:pt x="21479" y="2665"/>
                  <a:pt x="21475" y="2665"/>
                </a:cubicBezTo>
                <a:cubicBezTo>
                  <a:pt x="21283" y="2665"/>
                  <a:pt x="21278" y="2397"/>
                  <a:pt x="21147" y="2397"/>
                </a:cubicBezTo>
                <a:cubicBezTo>
                  <a:pt x="21141" y="2397"/>
                  <a:pt x="21136" y="2397"/>
                  <a:pt x="21130" y="2398"/>
                </a:cubicBezTo>
                <a:cubicBezTo>
                  <a:pt x="21118" y="2531"/>
                  <a:pt x="20918" y="2513"/>
                  <a:pt x="21009" y="2671"/>
                </a:cubicBezTo>
                <a:cubicBezTo>
                  <a:pt x="20900" y="2701"/>
                  <a:pt x="20700" y="2701"/>
                  <a:pt x="20785" y="2883"/>
                </a:cubicBezTo>
                <a:cubicBezTo>
                  <a:pt x="20700" y="2907"/>
                  <a:pt x="20694" y="2979"/>
                  <a:pt x="20724" y="3058"/>
                </a:cubicBezTo>
                <a:cubicBezTo>
                  <a:pt x="20464" y="3131"/>
                  <a:pt x="20670" y="3331"/>
                  <a:pt x="20767" y="3421"/>
                </a:cubicBezTo>
                <a:cubicBezTo>
                  <a:pt x="20809" y="3458"/>
                  <a:pt x="20930" y="3512"/>
                  <a:pt x="20918" y="3591"/>
                </a:cubicBezTo>
                <a:cubicBezTo>
                  <a:pt x="20913" y="3645"/>
                  <a:pt x="20882" y="3663"/>
                  <a:pt x="20845" y="3663"/>
                </a:cubicBezTo>
                <a:cubicBezTo>
                  <a:pt x="20800" y="3663"/>
                  <a:pt x="20745" y="3635"/>
                  <a:pt x="20718" y="3615"/>
                </a:cubicBezTo>
                <a:lnTo>
                  <a:pt x="20718" y="3615"/>
                </a:lnTo>
                <a:cubicBezTo>
                  <a:pt x="20676" y="3742"/>
                  <a:pt x="20827" y="3791"/>
                  <a:pt x="20785" y="3936"/>
                </a:cubicBezTo>
                <a:cubicBezTo>
                  <a:pt x="20705" y="3947"/>
                  <a:pt x="20635" y="3997"/>
                  <a:pt x="20556" y="3997"/>
                </a:cubicBezTo>
                <a:cubicBezTo>
                  <a:pt x="20552" y="3997"/>
                  <a:pt x="20547" y="3997"/>
                  <a:pt x="20543" y="3997"/>
                </a:cubicBezTo>
                <a:cubicBezTo>
                  <a:pt x="20482" y="3997"/>
                  <a:pt x="20440" y="3929"/>
                  <a:pt x="20401" y="3929"/>
                </a:cubicBezTo>
                <a:cubicBezTo>
                  <a:pt x="20382" y="3929"/>
                  <a:pt x="20363" y="3946"/>
                  <a:pt x="20343" y="3997"/>
                </a:cubicBezTo>
                <a:cubicBezTo>
                  <a:pt x="20314" y="3976"/>
                  <a:pt x="20281" y="3965"/>
                  <a:pt x="20251" y="3965"/>
                </a:cubicBezTo>
                <a:cubicBezTo>
                  <a:pt x="20199" y="3965"/>
                  <a:pt x="20155" y="3997"/>
                  <a:pt x="20143" y="4069"/>
                </a:cubicBezTo>
                <a:cubicBezTo>
                  <a:pt x="20052" y="4069"/>
                  <a:pt x="19992" y="4118"/>
                  <a:pt x="19992" y="4208"/>
                </a:cubicBezTo>
                <a:cubicBezTo>
                  <a:pt x="19937" y="4213"/>
                  <a:pt x="19865" y="4235"/>
                  <a:pt x="19804" y="4235"/>
                </a:cubicBezTo>
                <a:cubicBezTo>
                  <a:pt x="19784" y="4235"/>
                  <a:pt x="19766" y="4233"/>
                  <a:pt x="19750" y="4227"/>
                </a:cubicBezTo>
                <a:cubicBezTo>
                  <a:pt x="19677" y="4208"/>
                  <a:pt x="19671" y="4106"/>
                  <a:pt x="19616" y="4093"/>
                </a:cubicBezTo>
                <a:cubicBezTo>
                  <a:pt x="19609" y="4092"/>
                  <a:pt x="19602" y="4091"/>
                  <a:pt x="19595" y="4091"/>
                </a:cubicBezTo>
                <a:cubicBezTo>
                  <a:pt x="19510" y="4091"/>
                  <a:pt x="19417" y="4185"/>
                  <a:pt x="19356" y="4269"/>
                </a:cubicBezTo>
                <a:cubicBezTo>
                  <a:pt x="19265" y="3712"/>
                  <a:pt x="19120" y="3064"/>
                  <a:pt x="18890" y="2319"/>
                </a:cubicBezTo>
                <a:lnTo>
                  <a:pt x="18890" y="2319"/>
                </a:lnTo>
                <a:cubicBezTo>
                  <a:pt x="18903" y="2328"/>
                  <a:pt x="18913" y="2334"/>
                  <a:pt x="18925" y="2334"/>
                </a:cubicBezTo>
                <a:cubicBezTo>
                  <a:pt x="18929" y="2334"/>
                  <a:pt x="18933" y="2333"/>
                  <a:pt x="18938" y="2332"/>
                </a:cubicBezTo>
                <a:cubicBezTo>
                  <a:pt x="18963" y="2319"/>
                  <a:pt x="18975" y="2307"/>
                  <a:pt x="18981" y="2277"/>
                </a:cubicBezTo>
                <a:cubicBezTo>
                  <a:pt x="19003" y="2255"/>
                  <a:pt x="19046" y="2222"/>
                  <a:pt x="19067" y="2222"/>
                </a:cubicBezTo>
                <a:cubicBezTo>
                  <a:pt x="19069" y="2222"/>
                  <a:pt x="19070" y="2222"/>
                  <a:pt x="19072" y="2223"/>
                </a:cubicBezTo>
                <a:cubicBezTo>
                  <a:pt x="19041" y="2229"/>
                  <a:pt x="18999" y="2301"/>
                  <a:pt x="18999" y="2301"/>
                </a:cubicBezTo>
                <a:cubicBezTo>
                  <a:pt x="18999" y="2301"/>
                  <a:pt x="19065" y="2246"/>
                  <a:pt x="19097" y="2246"/>
                </a:cubicBezTo>
                <a:cubicBezTo>
                  <a:pt x="19099" y="2246"/>
                  <a:pt x="19100" y="2247"/>
                  <a:pt x="19102" y="2247"/>
                </a:cubicBezTo>
                <a:cubicBezTo>
                  <a:pt x="19065" y="2271"/>
                  <a:pt x="18999" y="2350"/>
                  <a:pt x="19005" y="2374"/>
                </a:cubicBezTo>
                <a:cubicBezTo>
                  <a:pt x="19023" y="2344"/>
                  <a:pt x="19090" y="2283"/>
                  <a:pt x="19144" y="2283"/>
                </a:cubicBezTo>
                <a:cubicBezTo>
                  <a:pt x="19072" y="2319"/>
                  <a:pt x="19041" y="2398"/>
                  <a:pt x="19041" y="2398"/>
                </a:cubicBezTo>
                <a:cubicBezTo>
                  <a:pt x="19041" y="2398"/>
                  <a:pt x="19096" y="2332"/>
                  <a:pt x="19174" y="2307"/>
                </a:cubicBezTo>
                <a:lnTo>
                  <a:pt x="19174" y="2307"/>
                </a:lnTo>
                <a:cubicBezTo>
                  <a:pt x="19090" y="2362"/>
                  <a:pt x="19072" y="2471"/>
                  <a:pt x="19072" y="2471"/>
                </a:cubicBezTo>
                <a:cubicBezTo>
                  <a:pt x="19072" y="2471"/>
                  <a:pt x="19120" y="2380"/>
                  <a:pt x="19187" y="2350"/>
                </a:cubicBezTo>
                <a:lnTo>
                  <a:pt x="19187" y="2350"/>
                </a:lnTo>
                <a:cubicBezTo>
                  <a:pt x="19150" y="2392"/>
                  <a:pt x="19102" y="2465"/>
                  <a:pt x="19102" y="2489"/>
                </a:cubicBezTo>
                <a:cubicBezTo>
                  <a:pt x="19120" y="2441"/>
                  <a:pt x="19217" y="2380"/>
                  <a:pt x="19217" y="2380"/>
                </a:cubicBezTo>
                <a:lnTo>
                  <a:pt x="19217" y="2380"/>
                </a:lnTo>
                <a:cubicBezTo>
                  <a:pt x="19217" y="2380"/>
                  <a:pt x="19120" y="2489"/>
                  <a:pt x="19126" y="2519"/>
                </a:cubicBezTo>
                <a:cubicBezTo>
                  <a:pt x="19132" y="2513"/>
                  <a:pt x="19211" y="2428"/>
                  <a:pt x="19253" y="2422"/>
                </a:cubicBezTo>
                <a:lnTo>
                  <a:pt x="19253" y="2422"/>
                </a:lnTo>
                <a:cubicBezTo>
                  <a:pt x="19236" y="2434"/>
                  <a:pt x="19158" y="2522"/>
                  <a:pt x="19146" y="2578"/>
                </a:cubicBezTo>
                <a:lnTo>
                  <a:pt x="19146" y="2578"/>
                </a:lnTo>
                <a:cubicBezTo>
                  <a:pt x="19158" y="2538"/>
                  <a:pt x="19253" y="2462"/>
                  <a:pt x="19332" y="2422"/>
                </a:cubicBezTo>
                <a:lnTo>
                  <a:pt x="19332" y="2422"/>
                </a:lnTo>
                <a:cubicBezTo>
                  <a:pt x="19247" y="2471"/>
                  <a:pt x="19217" y="2562"/>
                  <a:pt x="19217" y="2562"/>
                </a:cubicBezTo>
                <a:cubicBezTo>
                  <a:pt x="19217" y="2562"/>
                  <a:pt x="19296" y="2465"/>
                  <a:pt x="19368" y="2435"/>
                </a:cubicBezTo>
                <a:lnTo>
                  <a:pt x="19368" y="2435"/>
                </a:lnTo>
                <a:cubicBezTo>
                  <a:pt x="19253" y="2495"/>
                  <a:pt x="19223" y="2640"/>
                  <a:pt x="19223" y="2640"/>
                </a:cubicBezTo>
                <a:cubicBezTo>
                  <a:pt x="19223" y="2640"/>
                  <a:pt x="19326" y="2519"/>
                  <a:pt x="19392" y="2489"/>
                </a:cubicBezTo>
                <a:lnTo>
                  <a:pt x="19392" y="2489"/>
                </a:lnTo>
                <a:cubicBezTo>
                  <a:pt x="19314" y="2525"/>
                  <a:pt x="19235" y="2652"/>
                  <a:pt x="19235" y="2683"/>
                </a:cubicBezTo>
                <a:cubicBezTo>
                  <a:pt x="19253" y="2634"/>
                  <a:pt x="19356" y="2550"/>
                  <a:pt x="19453" y="2495"/>
                </a:cubicBezTo>
                <a:lnTo>
                  <a:pt x="19453" y="2495"/>
                </a:lnTo>
                <a:cubicBezTo>
                  <a:pt x="19392" y="2531"/>
                  <a:pt x="19314" y="2677"/>
                  <a:pt x="19314" y="2695"/>
                </a:cubicBezTo>
                <a:cubicBezTo>
                  <a:pt x="19344" y="2622"/>
                  <a:pt x="19483" y="2544"/>
                  <a:pt x="19483" y="2543"/>
                </a:cubicBezTo>
                <a:lnTo>
                  <a:pt x="19483" y="2543"/>
                </a:lnTo>
                <a:cubicBezTo>
                  <a:pt x="19483" y="2544"/>
                  <a:pt x="19374" y="2683"/>
                  <a:pt x="19338" y="2713"/>
                </a:cubicBezTo>
                <a:cubicBezTo>
                  <a:pt x="19356" y="2713"/>
                  <a:pt x="19447" y="2671"/>
                  <a:pt x="19538" y="2556"/>
                </a:cubicBezTo>
                <a:lnTo>
                  <a:pt x="19538" y="2556"/>
                </a:lnTo>
                <a:cubicBezTo>
                  <a:pt x="19526" y="2622"/>
                  <a:pt x="19405" y="2725"/>
                  <a:pt x="19405" y="2725"/>
                </a:cubicBezTo>
                <a:cubicBezTo>
                  <a:pt x="19405" y="2725"/>
                  <a:pt x="19495" y="2671"/>
                  <a:pt x="19568" y="2604"/>
                </a:cubicBezTo>
                <a:lnTo>
                  <a:pt x="19568" y="2604"/>
                </a:lnTo>
                <a:cubicBezTo>
                  <a:pt x="19574" y="2610"/>
                  <a:pt x="19507" y="2695"/>
                  <a:pt x="19459" y="2743"/>
                </a:cubicBezTo>
                <a:cubicBezTo>
                  <a:pt x="19520" y="2725"/>
                  <a:pt x="19598" y="2634"/>
                  <a:pt x="19598" y="2634"/>
                </a:cubicBezTo>
                <a:lnTo>
                  <a:pt x="19598" y="2634"/>
                </a:lnTo>
                <a:cubicBezTo>
                  <a:pt x="19598" y="2634"/>
                  <a:pt x="19568" y="2737"/>
                  <a:pt x="19526" y="2804"/>
                </a:cubicBezTo>
                <a:cubicBezTo>
                  <a:pt x="19544" y="2804"/>
                  <a:pt x="19586" y="2743"/>
                  <a:pt x="19635" y="2677"/>
                </a:cubicBezTo>
                <a:lnTo>
                  <a:pt x="19635" y="2677"/>
                </a:lnTo>
                <a:cubicBezTo>
                  <a:pt x="19629" y="2725"/>
                  <a:pt x="19616" y="2864"/>
                  <a:pt x="19659" y="2907"/>
                </a:cubicBezTo>
                <a:cubicBezTo>
                  <a:pt x="19629" y="2834"/>
                  <a:pt x="19695" y="2652"/>
                  <a:pt x="19695" y="2652"/>
                </a:cubicBezTo>
                <a:lnTo>
                  <a:pt x="19695" y="2883"/>
                </a:lnTo>
                <a:cubicBezTo>
                  <a:pt x="19695" y="2883"/>
                  <a:pt x="19731" y="2774"/>
                  <a:pt x="19731" y="2665"/>
                </a:cubicBezTo>
                <a:cubicBezTo>
                  <a:pt x="19786" y="2761"/>
                  <a:pt x="19780" y="3040"/>
                  <a:pt x="19780" y="3040"/>
                </a:cubicBezTo>
                <a:cubicBezTo>
                  <a:pt x="19780" y="3040"/>
                  <a:pt x="19798" y="2907"/>
                  <a:pt x="19792" y="2768"/>
                </a:cubicBezTo>
                <a:lnTo>
                  <a:pt x="19792" y="2768"/>
                </a:lnTo>
                <a:cubicBezTo>
                  <a:pt x="19840" y="2852"/>
                  <a:pt x="19840" y="3040"/>
                  <a:pt x="19840" y="3040"/>
                </a:cubicBezTo>
                <a:cubicBezTo>
                  <a:pt x="19840" y="3040"/>
                  <a:pt x="19871" y="2937"/>
                  <a:pt x="19828" y="2774"/>
                </a:cubicBezTo>
                <a:lnTo>
                  <a:pt x="19828" y="2774"/>
                </a:lnTo>
                <a:cubicBezTo>
                  <a:pt x="19901" y="2858"/>
                  <a:pt x="19907" y="3076"/>
                  <a:pt x="19889" y="3137"/>
                </a:cubicBezTo>
                <a:cubicBezTo>
                  <a:pt x="19907" y="3125"/>
                  <a:pt x="19949" y="3028"/>
                  <a:pt x="19919" y="2834"/>
                </a:cubicBezTo>
                <a:lnTo>
                  <a:pt x="19919" y="2834"/>
                </a:lnTo>
                <a:cubicBezTo>
                  <a:pt x="19980" y="2949"/>
                  <a:pt x="19962" y="3076"/>
                  <a:pt x="19937" y="3149"/>
                </a:cubicBezTo>
                <a:cubicBezTo>
                  <a:pt x="19968" y="3107"/>
                  <a:pt x="19992" y="3070"/>
                  <a:pt x="19992" y="2949"/>
                </a:cubicBezTo>
                <a:cubicBezTo>
                  <a:pt x="19998" y="2985"/>
                  <a:pt x="20052" y="3076"/>
                  <a:pt x="20083" y="3094"/>
                </a:cubicBezTo>
                <a:cubicBezTo>
                  <a:pt x="20052" y="3064"/>
                  <a:pt x="19980" y="2846"/>
                  <a:pt x="19968" y="2798"/>
                </a:cubicBezTo>
                <a:lnTo>
                  <a:pt x="19968" y="2798"/>
                </a:lnTo>
                <a:cubicBezTo>
                  <a:pt x="19992" y="2822"/>
                  <a:pt x="20052" y="2955"/>
                  <a:pt x="20064" y="3034"/>
                </a:cubicBezTo>
                <a:cubicBezTo>
                  <a:pt x="20064" y="3034"/>
                  <a:pt x="20083" y="2895"/>
                  <a:pt x="19980" y="2761"/>
                </a:cubicBezTo>
                <a:lnTo>
                  <a:pt x="19980" y="2761"/>
                </a:lnTo>
                <a:cubicBezTo>
                  <a:pt x="20022" y="2792"/>
                  <a:pt x="20040" y="2822"/>
                  <a:pt x="20083" y="2858"/>
                </a:cubicBezTo>
                <a:cubicBezTo>
                  <a:pt x="20010" y="2725"/>
                  <a:pt x="19792" y="2465"/>
                  <a:pt x="19574" y="2283"/>
                </a:cubicBezTo>
                <a:cubicBezTo>
                  <a:pt x="19580" y="2223"/>
                  <a:pt x="19610" y="2132"/>
                  <a:pt x="19647" y="2065"/>
                </a:cubicBezTo>
                <a:lnTo>
                  <a:pt x="19647" y="2065"/>
                </a:lnTo>
                <a:cubicBezTo>
                  <a:pt x="19629" y="2132"/>
                  <a:pt x="19635" y="2289"/>
                  <a:pt x="19647" y="2307"/>
                </a:cubicBezTo>
                <a:cubicBezTo>
                  <a:pt x="19641" y="2229"/>
                  <a:pt x="19701" y="2096"/>
                  <a:pt x="19701" y="2095"/>
                </a:cubicBezTo>
                <a:lnTo>
                  <a:pt x="19701" y="2095"/>
                </a:lnTo>
                <a:cubicBezTo>
                  <a:pt x="19701" y="2096"/>
                  <a:pt x="19695" y="2277"/>
                  <a:pt x="19671" y="2319"/>
                </a:cubicBezTo>
                <a:cubicBezTo>
                  <a:pt x="19689" y="2313"/>
                  <a:pt x="19731" y="2223"/>
                  <a:pt x="19750" y="2077"/>
                </a:cubicBezTo>
                <a:lnTo>
                  <a:pt x="19750" y="2077"/>
                </a:lnTo>
                <a:cubicBezTo>
                  <a:pt x="19780" y="2138"/>
                  <a:pt x="19731" y="2289"/>
                  <a:pt x="19731" y="2289"/>
                </a:cubicBezTo>
                <a:cubicBezTo>
                  <a:pt x="19731" y="2289"/>
                  <a:pt x="19780" y="2198"/>
                  <a:pt x="19798" y="2102"/>
                </a:cubicBezTo>
                <a:lnTo>
                  <a:pt x="19798" y="2102"/>
                </a:lnTo>
                <a:cubicBezTo>
                  <a:pt x="19810" y="2108"/>
                  <a:pt x="19798" y="2217"/>
                  <a:pt x="19792" y="2277"/>
                </a:cubicBezTo>
                <a:cubicBezTo>
                  <a:pt x="19828" y="2223"/>
                  <a:pt x="19840" y="2108"/>
                  <a:pt x="19840" y="2108"/>
                </a:cubicBezTo>
                <a:cubicBezTo>
                  <a:pt x="19840" y="2108"/>
                  <a:pt x="19871" y="2217"/>
                  <a:pt x="19877" y="2301"/>
                </a:cubicBezTo>
                <a:cubicBezTo>
                  <a:pt x="19883" y="2289"/>
                  <a:pt x="19901" y="2217"/>
                  <a:pt x="19889" y="2132"/>
                </a:cubicBezTo>
                <a:lnTo>
                  <a:pt x="19889" y="2132"/>
                </a:lnTo>
                <a:cubicBezTo>
                  <a:pt x="19907" y="2168"/>
                  <a:pt x="19980" y="2301"/>
                  <a:pt x="20028" y="2307"/>
                </a:cubicBezTo>
                <a:cubicBezTo>
                  <a:pt x="19968" y="2271"/>
                  <a:pt x="19919" y="2077"/>
                  <a:pt x="19919" y="2077"/>
                </a:cubicBezTo>
                <a:lnTo>
                  <a:pt x="19919" y="2077"/>
                </a:lnTo>
                <a:cubicBezTo>
                  <a:pt x="19919" y="2077"/>
                  <a:pt x="20010" y="2223"/>
                  <a:pt x="20040" y="2271"/>
                </a:cubicBezTo>
                <a:cubicBezTo>
                  <a:pt x="20040" y="2271"/>
                  <a:pt x="20022" y="2156"/>
                  <a:pt x="19949" y="2065"/>
                </a:cubicBezTo>
                <a:lnTo>
                  <a:pt x="19949" y="2065"/>
                </a:lnTo>
                <a:cubicBezTo>
                  <a:pt x="20052" y="2120"/>
                  <a:pt x="20204" y="2350"/>
                  <a:pt x="20204" y="2350"/>
                </a:cubicBezTo>
                <a:cubicBezTo>
                  <a:pt x="20204" y="2350"/>
                  <a:pt x="20149" y="2223"/>
                  <a:pt x="20064" y="2120"/>
                </a:cubicBezTo>
                <a:lnTo>
                  <a:pt x="20064" y="2120"/>
                </a:lnTo>
                <a:cubicBezTo>
                  <a:pt x="20149" y="2162"/>
                  <a:pt x="20252" y="2319"/>
                  <a:pt x="20252" y="2319"/>
                </a:cubicBezTo>
                <a:cubicBezTo>
                  <a:pt x="20252" y="2319"/>
                  <a:pt x="20216" y="2217"/>
                  <a:pt x="20101" y="2102"/>
                </a:cubicBezTo>
                <a:lnTo>
                  <a:pt x="20101" y="2102"/>
                </a:lnTo>
                <a:cubicBezTo>
                  <a:pt x="20204" y="2132"/>
                  <a:pt x="20331" y="2319"/>
                  <a:pt x="20355" y="2374"/>
                </a:cubicBezTo>
                <a:cubicBezTo>
                  <a:pt x="20355" y="2350"/>
                  <a:pt x="20337" y="2253"/>
                  <a:pt x="20216" y="2102"/>
                </a:cubicBezTo>
                <a:lnTo>
                  <a:pt x="20216" y="2102"/>
                </a:lnTo>
                <a:cubicBezTo>
                  <a:pt x="20331" y="2162"/>
                  <a:pt x="20385" y="2283"/>
                  <a:pt x="20397" y="2350"/>
                </a:cubicBezTo>
                <a:cubicBezTo>
                  <a:pt x="20403" y="2307"/>
                  <a:pt x="20397" y="2259"/>
                  <a:pt x="20331" y="2156"/>
                </a:cubicBezTo>
                <a:lnTo>
                  <a:pt x="20331" y="2156"/>
                </a:lnTo>
                <a:cubicBezTo>
                  <a:pt x="20359" y="2184"/>
                  <a:pt x="20440" y="2223"/>
                  <a:pt x="20476" y="2223"/>
                </a:cubicBezTo>
                <a:cubicBezTo>
                  <a:pt x="20478" y="2223"/>
                  <a:pt x="20480" y="2223"/>
                  <a:pt x="20482" y="2223"/>
                </a:cubicBezTo>
                <a:cubicBezTo>
                  <a:pt x="20434" y="2217"/>
                  <a:pt x="20264" y="2071"/>
                  <a:pt x="20222" y="2035"/>
                </a:cubicBezTo>
                <a:lnTo>
                  <a:pt x="20222" y="2035"/>
                </a:lnTo>
                <a:cubicBezTo>
                  <a:pt x="20252" y="2041"/>
                  <a:pt x="20385" y="2120"/>
                  <a:pt x="20434" y="2180"/>
                </a:cubicBezTo>
                <a:cubicBezTo>
                  <a:pt x="20434" y="2180"/>
                  <a:pt x="20373" y="2059"/>
                  <a:pt x="20216" y="1999"/>
                </a:cubicBezTo>
                <a:cubicBezTo>
                  <a:pt x="20264" y="1999"/>
                  <a:pt x="20307" y="2011"/>
                  <a:pt x="20355" y="2017"/>
                </a:cubicBezTo>
                <a:cubicBezTo>
                  <a:pt x="20216" y="1944"/>
                  <a:pt x="19877" y="1835"/>
                  <a:pt x="19580" y="1805"/>
                </a:cubicBezTo>
                <a:cubicBezTo>
                  <a:pt x="19556" y="1744"/>
                  <a:pt x="19544" y="1666"/>
                  <a:pt x="19538" y="1587"/>
                </a:cubicBezTo>
                <a:lnTo>
                  <a:pt x="19538" y="1587"/>
                </a:lnTo>
                <a:cubicBezTo>
                  <a:pt x="19550" y="1653"/>
                  <a:pt x="19641" y="1793"/>
                  <a:pt x="19659" y="1793"/>
                </a:cubicBezTo>
                <a:cubicBezTo>
                  <a:pt x="19604" y="1732"/>
                  <a:pt x="19598" y="1581"/>
                  <a:pt x="19598" y="1581"/>
                </a:cubicBezTo>
                <a:lnTo>
                  <a:pt x="19598" y="1581"/>
                </a:lnTo>
                <a:cubicBezTo>
                  <a:pt x="19598" y="1581"/>
                  <a:pt x="19689" y="1738"/>
                  <a:pt x="19689" y="1787"/>
                </a:cubicBezTo>
                <a:cubicBezTo>
                  <a:pt x="19695" y="1769"/>
                  <a:pt x="19695" y="1672"/>
                  <a:pt x="19629" y="1545"/>
                </a:cubicBezTo>
                <a:lnTo>
                  <a:pt x="19629" y="1545"/>
                </a:lnTo>
                <a:cubicBezTo>
                  <a:pt x="19689" y="1581"/>
                  <a:pt x="19725" y="1732"/>
                  <a:pt x="19725" y="1732"/>
                </a:cubicBezTo>
                <a:cubicBezTo>
                  <a:pt x="19725" y="1732"/>
                  <a:pt x="19719" y="1635"/>
                  <a:pt x="19689" y="1532"/>
                </a:cubicBezTo>
                <a:lnTo>
                  <a:pt x="19689" y="1532"/>
                </a:lnTo>
                <a:cubicBezTo>
                  <a:pt x="19695" y="1532"/>
                  <a:pt x="19738" y="1635"/>
                  <a:pt x="19768" y="1696"/>
                </a:cubicBezTo>
                <a:cubicBezTo>
                  <a:pt x="19780" y="1623"/>
                  <a:pt x="19725" y="1526"/>
                  <a:pt x="19725" y="1526"/>
                </a:cubicBezTo>
                <a:lnTo>
                  <a:pt x="19725" y="1526"/>
                </a:lnTo>
                <a:cubicBezTo>
                  <a:pt x="19725" y="1526"/>
                  <a:pt x="19810" y="1593"/>
                  <a:pt x="19853" y="1666"/>
                </a:cubicBezTo>
                <a:cubicBezTo>
                  <a:pt x="19853" y="1647"/>
                  <a:pt x="19828" y="1581"/>
                  <a:pt x="19780" y="1514"/>
                </a:cubicBezTo>
                <a:lnTo>
                  <a:pt x="19780" y="1514"/>
                </a:lnTo>
                <a:cubicBezTo>
                  <a:pt x="19806" y="1541"/>
                  <a:pt x="19911" y="1590"/>
                  <a:pt x="19970" y="1590"/>
                </a:cubicBezTo>
                <a:cubicBezTo>
                  <a:pt x="19978" y="1590"/>
                  <a:pt x="19986" y="1589"/>
                  <a:pt x="19992" y="1587"/>
                </a:cubicBezTo>
                <a:cubicBezTo>
                  <a:pt x="19919" y="1587"/>
                  <a:pt x="19780" y="1454"/>
                  <a:pt x="19780" y="1454"/>
                </a:cubicBezTo>
                <a:lnTo>
                  <a:pt x="19780" y="1454"/>
                </a:lnTo>
                <a:cubicBezTo>
                  <a:pt x="19780" y="1454"/>
                  <a:pt x="19931" y="1526"/>
                  <a:pt x="19980" y="1551"/>
                </a:cubicBezTo>
                <a:cubicBezTo>
                  <a:pt x="19980" y="1551"/>
                  <a:pt x="19901" y="1466"/>
                  <a:pt x="19798" y="1423"/>
                </a:cubicBezTo>
                <a:cubicBezTo>
                  <a:pt x="19803" y="1423"/>
                  <a:pt x="19808" y="1423"/>
                  <a:pt x="19813" y="1423"/>
                </a:cubicBezTo>
                <a:cubicBezTo>
                  <a:pt x="19929" y="1423"/>
                  <a:pt x="20161" y="1545"/>
                  <a:pt x="20161" y="1545"/>
                </a:cubicBezTo>
                <a:cubicBezTo>
                  <a:pt x="20161" y="1545"/>
                  <a:pt x="20058" y="1460"/>
                  <a:pt x="19919" y="1411"/>
                </a:cubicBezTo>
                <a:cubicBezTo>
                  <a:pt x="19922" y="1411"/>
                  <a:pt x="19926" y="1411"/>
                  <a:pt x="19929" y="1411"/>
                </a:cubicBezTo>
                <a:cubicBezTo>
                  <a:pt x="20022" y="1411"/>
                  <a:pt x="20186" y="1490"/>
                  <a:pt x="20186" y="1490"/>
                </a:cubicBezTo>
                <a:cubicBezTo>
                  <a:pt x="20186" y="1490"/>
                  <a:pt x="20101" y="1411"/>
                  <a:pt x="19943" y="1381"/>
                </a:cubicBezTo>
                <a:cubicBezTo>
                  <a:pt x="19953" y="1379"/>
                  <a:pt x="19964" y="1379"/>
                  <a:pt x="19975" y="1379"/>
                </a:cubicBezTo>
                <a:cubicBezTo>
                  <a:pt x="20087" y="1379"/>
                  <a:pt x="20256" y="1457"/>
                  <a:pt x="20301" y="1490"/>
                </a:cubicBezTo>
                <a:cubicBezTo>
                  <a:pt x="20295" y="1466"/>
                  <a:pt x="20222" y="1393"/>
                  <a:pt x="20040" y="1333"/>
                </a:cubicBezTo>
                <a:cubicBezTo>
                  <a:pt x="20050" y="1332"/>
                  <a:pt x="20059" y="1331"/>
                  <a:pt x="20068" y="1331"/>
                </a:cubicBezTo>
                <a:cubicBezTo>
                  <a:pt x="20188" y="1331"/>
                  <a:pt x="20280" y="1403"/>
                  <a:pt x="20331" y="1454"/>
                </a:cubicBezTo>
                <a:cubicBezTo>
                  <a:pt x="20307" y="1405"/>
                  <a:pt x="20282" y="1375"/>
                  <a:pt x="20173" y="1321"/>
                </a:cubicBezTo>
                <a:lnTo>
                  <a:pt x="20173" y="1321"/>
                </a:lnTo>
                <a:cubicBezTo>
                  <a:pt x="20184" y="1324"/>
                  <a:pt x="20199" y="1325"/>
                  <a:pt x="20216" y="1325"/>
                </a:cubicBezTo>
                <a:cubicBezTo>
                  <a:pt x="20261" y="1325"/>
                  <a:pt x="20319" y="1315"/>
                  <a:pt x="20337" y="1302"/>
                </a:cubicBezTo>
                <a:lnTo>
                  <a:pt x="20337" y="1302"/>
                </a:lnTo>
                <a:cubicBezTo>
                  <a:pt x="20332" y="1304"/>
                  <a:pt x="20323" y="1305"/>
                  <a:pt x="20311" y="1305"/>
                </a:cubicBezTo>
                <a:cubicBezTo>
                  <a:pt x="20239" y="1305"/>
                  <a:pt x="20064" y="1278"/>
                  <a:pt x="20022" y="1278"/>
                </a:cubicBezTo>
                <a:cubicBezTo>
                  <a:pt x="20035" y="1276"/>
                  <a:pt x="20068" y="1274"/>
                  <a:pt x="20108" y="1274"/>
                </a:cubicBezTo>
                <a:cubicBezTo>
                  <a:pt x="20164" y="1274"/>
                  <a:pt x="20234" y="1277"/>
                  <a:pt x="20276" y="1284"/>
                </a:cubicBezTo>
                <a:cubicBezTo>
                  <a:pt x="20276" y="1284"/>
                  <a:pt x="20194" y="1236"/>
                  <a:pt x="20070" y="1236"/>
                </a:cubicBezTo>
                <a:cubicBezTo>
                  <a:pt x="20047" y="1236"/>
                  <a:pt x="20023" y="1238"/>
                  <a:pt x="19998" y="1242"/>
                </a:cubicBezTo>
                <a:cubicBezTo>
                  <a:pt x="20040" y="1218"/>
                  <a:pt x="20083" y="1212"/>
                  <a:pt x="20125" y="1193"/>
                </a:cubicBezTo>
                <a:lnTo>
                  <a:pt x="20125" y="1193"/>
                </a:lnTo>
                <a:cubicBezTo>
                  <a:pt x="19992" y="1199"/>
                  <a:pt x="19725" y="1260"/>
                  <a:pt x="19483" y="1363"/>
                </a:cubicBezTo>
                <a:cubicBezTo>
                  <a:pt x="19477" y="1345"/>
                  <a:pt x="19423" y="1272"/>
                  <a:pt x="19362" y="1212"/>
                </a:cubicBezTo>
                <a:cubicBezTo>
                  <a:pt x="19363" y="1211"/>
                  <a:pt x="19363" y="1210"/>
                  <a:pt x="19365" y="1210"/>
                </a:cubicBezTo>
                <a:cubicBezTo>
                  <a:pt x="19381" y="1210"/>
                  <a:pt x="19457" y="1275"/>
                  <a:pt x="19507" y="1314"/>
                </a:cubicBezTo>
                <a:cubicBezTo>
                  <a:pt x="19483" y="1254"/>
                  <a:pt x="19392" y="1187"/>
                  <a:pt x="19392" y="1187"/>
                </a:cubicBezTo>
                <a:lnTo>
                  <a:pt x="19392" y="1187"/>
                </a:lnTo>
                <a:cubicBezTo>
                  <a:pt x="19392" y="1187"/>
                  <a:pt x="19495" y="1218"/>
                  <a:pt x="19574" y="1254"/>
                </a:cubicBezTo>
                <a:cubicBezTo>
                  <a:pt x="19574" y="1242"/>
                  <a:pt x="19513" y="1193"/>
                  <a:pt x="19447" y="1157"/>
                </a:cubicBezTo>
                <a:lnTo>
                  <a:pt x="19447" y="1157"/>
                </a:lnTo>
                <a:cubicBezTo>
                  <a:pt x="19460" y="1159"/>
                  <a:pt x="19483" y="1160"/>
                  <a:pt x="19509" y="1160"/>
                </a:cubicBezTo>
                <a:cubicBezTo>
                  <a:pt x="19569" y="1160"/>
                  <a:pt x="19646" y="1154"/>
                  <a:pt x="19671" y="1133"/>
                </a:cubicBezTo>
                <a:lnTo>
                  <a:pt x="19671" y="1133"/>
                </a:lnTo>
                <a:cubicBezTo>
                  <a:pt x="19658" y="1139"/>
                  <a:pt x="19640" y="1141"/>
                  <a:pt x="19620" y="1141"/>
                </a:cubicBezTo>
                <a:cubicBezTo>
                  <a:pt x="19539" y="1141"/>
                  <a:pt x="19423" y="1103"/>
                  <a:pt x="19423" y="1103"/>
                </a:cubicBezTo>
                <a:lnTo>
                  <a:pt x="19647" y="1103"/>
                </a:lnTo>
                <a:cubicBezTo>
                  <a:pt x="19647" y="1103"/>
                  <a:pt x="19559" y="1072"/>
                  <a:pt x="19455" y="1072"/>
                </a:cubicBezTo>
                <a:cubicBezTo>
                  <a:pt x="19446" y="1072"/>
                  <a:pt x="19438" y="1072"/>
                  <a:pt x="19429" y="1072"/>
                </a:cubicBezTo>
                <a:cubicBezTo>
                  <a:pt x="19526" y="1018"/>
                  <a:pt x="19810" y="1018"/>
                  <a:pt x="19810" y="1018"/>
                </a:cubicBezTo>
                <a:cubicBezTo>
                  <a:pt x="19810" y="1018"/>
                  <a:pt x="19732" y="1008"/>
                  <a:pt x="19636" y="1008"/>
                </a:cubicBezTo>
                <a:cubicBezTo>
                  <a:pt x="19605" y="1008"/>
                  <a:pt x="19571" y="1009"/>
                  <a:pt x="19538" y="1012"/>
                </a:cubicBezTo>
                <a:cubicBezTo>
                  <a:pt x="19610" y="969"/>
                  <a:pt x="19810" y="969"/>
                  <a:pt x="19810" y="969"/>
                </a:cubicBezTo>
                <a:cubicBezTo>
                  <a:pt x="19810" y="969"/>
                  <a:pt x="19765" y="958"/>
                  <a:pt x="19695" y="958"/>
                </a:cubicBezTo>
                <a:cubicBezTo>
                  <a:pt x="19652" y="958"/>
                  <a:pt x="19601" y="962"/>
                  <a:pt x="19544" y="975"/>
                </a:cubicBezTo>
                <a:cubicBezTo>
                  <a:pt x="19606" y="927"/>
                  <a:pt x="19738" y="907"/>
                  <a:pt x="19829" y="907"/>
                </a:cubicBezTo>
                <a:cubicBezTo>
                  <a:pt x="19863" y="907"/>
                  <a:pt x="19891" y="910"/>
                  <a:pt x="19907" y="915"/>
                </a:cubicBezTo>
                <a:cubicBezTo>
                  <a:pt x="19893" y="901"/>
                  <a:pt x="19833" y="877"/>
                  <a:pt x="19722" y="877"/>
                </a:cubicBezTo>
                <a:cubicBezTo>
                  <a:pt x="19688" y="877"/>
                  <a:pt x="19649" y="879"/>
                  <a:pt x="19604" y="885"/>
                </a:cubicBezTo>
                <a:cubicBezTo>
                  <a:pt x="19666" y="852"/>
                  <a:pt x="19731" y="841"/>
                  <a:pt x="19789" y="841"/>
                </a:cubicBezTo>
                <a:cubicBezTo>
                  <a:pt x="19838" y="841"/>
                  <a:pt x="19882" y="849"/>
                  <a:pt x="19913" y="860"/>
                </a:cubicBezTo>
                <a:cubicBezTo>
                  <a:pt x="19883" y="836"/>
                  <a:pt x="19854" y="815"/>
                  <a:pt x="19777" y="815"/>
                </a:cubicBezTo>
                <a:cubicBezTo>
                  <a:pt x="19760" y="815"/>
                  <a:pt x="19741" y="816"/>
                  <a:pt x="19719" y="818"/>
                </a:cubicBezTo>
                <a:cubicBezTo>
                  <a:pt x="19756" y="806"/>
                  <a:pt x="19846" y="757"/>
                  <a:pt x="19853" y="727"/>
                </a:cubicBezTo>
                <a:lnTo>
                  <a:pt x="19853" y="727"/>
                </a:lnTo>
                <a:cubicBezTo>
                  <a:pt x="19822" y="763"/>
                  <a:pt x="19604" y="824"/>
                  <a:pt x="19556" y="848"/>
                </a:cubicBezTo>
                <a:cubicBezTo>
                  <a:pt x="19580" y="824"/>
                  <a:pt x="19719" y="757"/>
                  <a:pt x="19792" y="739"/>
                </a:cubicBezTo>
                <a:cubicBezTo>
                  <a:pt x="19792" y="739"/>
                  <a:pt x="19790" y="739"/>
                  <a:pt x="19787" y="739"/>
                </a:cubicBezTo>
                <a:cubicBezTo>
                  <a:pt x="19761" y="739"/>
                  <a:pt x="19642" y="744"/>
                  <a:pt x="19520" y="824"/>
                </a:cubicBezTo>
                <a:cubicBezTo>
                  <a:pt x="19550" y="788"/>
                  <a:pt x="19580" y="757"/>
                  <a:pt x="19610" y="727"/>
                </a:cubicBezTo>
                <a:lnTo>
                  <a:pt x="19610" y="727"/>
                </a:lnTo>
                <a:cubicBezTo>
                  <a:pt x="19483" y="794"/>
                  <a:pt x="19247" y="1000"/>
                  <a:pt x="19065" y="1212"/>
                </a:cubicBezTo>
                <a:cubicBezTo>
                  <a:pt x="19050" y="1202"/>
                  <a:pt x="19021" y="1189"/>
                  <a:pt x="18981" y="1177"/>
                </a:cubicBezTo>
                <a:lnTo>
                  <a:pt x="18981" y="1177"/>
                </a:lnTo>
                <a:cubicBezTo>
                  <a:pt x="18971" y="1190"/>
                  <a:pt x="18962" y="1196"/>
                  <a:pt x="18956" y="1212"/>
                </a:cubicBezTo>
                <a:cubicBezTo>
                  <a:pt x="18878" y="1212"/>
                  <a:pt x="18769" y="1163"/>
                  <a:pt x="18769" y="1163"/>
                </a:cubicBezTo>
                <a:cubicBezTo>
                  <a:pt x="18769" y="1163"/>
                  <a:pt x="18808" y="1162"/>
                  <a:pt x="18855" y="1162"/>
                </a:cubicBezTo>
                <a:cubicBezTo>
                  <a:pt x="18872" y="1162"/>
                  <a:pt x="18891" y="1162"/>
                  <a:pt x="18908" y="1162"/>
                </a:cubicBezTo>
                <a:lnTo>
                  <a:pt x="18908" y="1162"/>
                </a:lnTo>
                <a:cubicBezTo>
                  <a:pt x="18884" y="1159"/>
                  <a:pt x="18858" y="1157"/>
                  <a:pt x="18829" y="1157"/>
                </a:cubicBezTo>
                <a:cubicBezTo>
                  <a:pt x="18848" y="1146"/>
                  <a:pt x="18874" y="1142"/>
                  <a:pt x="18902" y="1142"/>
                </a:cubicBezTo>
                <a:cubicBezTo>
                  <a:pt x="18967" y="1142"/>
                  <a:pt x="19041" y="1163"/>
                  <a:pt x="19041" y="1163"/>
                </a:cubicBezTo>
                <a:cubicBezTo>
                  <a:pt x="19041" y="1163"/>
                  <a:pt x="18950" y="1127"/>
                  <a:pt x="18854" y="1109"/>
                </a:cubicBezTo>
                <a:cubicBezTo>
                  <a:pt x="18854" y="1106"/>
                  <a:pt x="18882" y="1104"/>
                  <a:pt x="18919" y="1104"/>
                </a:cubicBezTo>
                <a:cubicBezTo>
                  <a:pt x="18955" y="1104"/>
                  <a:pt x="18999" y="1106"/>
                  <a:pt x="19029" y="1109"/>
                </a:cubicBezTo>
                <a:cubicBezTo>
                  <a:pt x="18975" y="1072"/>
                  <a:pt x="18854" y="1072"/>
                  <a:pt x="18854" y="1072"/>
                </a:cubicBezTo>
                <a:cubicBezTo>
                  <a:pt x="18854" y="1072"/>
                  <a:pt x="18950" y="1036"/>
                  <a:pt x="19035" y="1018"/>
                </a:cubicBezTo>
                <a:cubicBezTo>
                  <a:pt x="19031" y="1014"/>
                  <a:pt x="18990" y="1009"/>
                  <a:pt x="18939" y="1009"/>
                </a:cubicBezTo>
                <a:cubicBezTo>
                  <a:pt x="18918" y="1009"/>
                  <a:pt x="18895" y="1010"/>
                  <a:pt x="18872" y="1012"/>
                </a:cubicBezTo>
                <a:cubicBezTo>
                  <a:pt x="18908" y="1000"/>
                  <a:pt x="19029" y="909"/>
                  <a:pt x="19035" y="860"/>
                </a:cubicBezTo>
                <a:lnTo>
                  <a:pt x="19035" y="860"/>
                </a:lnTo>
                <a:cubicBezTo>
                  <a:pt x="18999" y="921"/>
                  <a:pt x="18817" y="981"/>
                  <a:pt x="18817" y="981"/>
                </a:cubicBezTo>
                <a:cubicBezTo>
                  <a:pt x="18817" y="981"/>
                  <a:pt x="18950" y="885"/>
                  <a:pt x="18999" y="848"/>
                </a:cubicBezTo>
                <a:lnTo>
                  <a:pt x="18999" y="848"/>
                </a:lnTo>
                <a:cubicBezTo>
                  <a:pt x="18999" y="848"/>
                  <a:pt x="18884" y="879"/>
                  <a:pt x="18793" y="951"/>
                </a:cubicBezTo>
                <a:cubicBezTo>
                  <a:pt x="18841" y="854"/>
                  <a:pt x="19065" y="685"/>
                  <a:pt x="19065" y="685"/>
                </a:cubicBezTo>
                <a:lnTo>
                  <a:pt x="19065" y="685"/>
                </a:lnTo>
                <a:cubicBezTo>
                  <a:pt x="19065" y="685"/>
                  <a:pt x="18944" y="745"/>
                  <a:pt x="18841" y="836"/>
                </a:cubicBezTo>
                <a:cubicBezTo>
                  <a:pt x="18878" y="757"/>
                  <a:pt x="19029" y="642"/>
                  <a:pt x="19029" y="642"/>
                </a:cubicBezTo>
                <a:lnTo>
                  <a:pt x="19029" y="642"/>
                </a:lnTo>
                <a:cubicBezTo>
                  <a:pt x="19029" y="642"/>
                  <a:pt x="18920" y="679"/>
                  <a:pt x="18817" y="806"/>
                </a:cubicBezTo>
                <a:cubicBezTo>
                  <a:pt x="18848" y="703"/>
                  <a:pt x="19023" y="564"/>
                  <a:pt x="19072" y="546"/>
                </a:cubicBezTo>
                <a:cubicBezTo>
                  <a:pt x="19053" y="546"/>
                  <a:pt x="18950" y="564"/>
                  <a:pt x="18811" y="697"/>
                </a:cubicBezTo>
                <a:cubicBezTo>
                  <a:pt x="18860" y="582"/>
                  <a:pt x="18981" y="521"/>
                  <a:pt x="19053" y="497"/>
                </a:cubicBezTo>
                <a:cubicBezTo>
                  <a:pt x="19045" y="496"/>
                  <a:pt x="19037" y="495"/>
                  <a:pt x="19028" y="495"/>
                </a:cubicBezTo>
                <a:cubicBezTo>
                  <a:pt x="18988" y="495"/>
                  <a:pt x="18945" y="511"/>
                  <a:pt x="18860" y="576"/>
                </a:cubicBezTo>
                <a:cubicBezTo>
                  <a:pt x="18884" y="546"/>
                  <a:pt x="18932" y="443"/>
                  <a:pt x="18920" y="412"/>
                </a:cubicBezTo>
                <a:lnTo>
                  <a:pt x="18920" y="412"/>
                </a:lnTo>
                <a:cubicBezTo>
                  <a:pt x="18920" y="461"/>
                  <a:pt x="18781" y="642"/>
                  <a:pt x="18751" y="679"/>
                </a:cubicBezTo>
                <a:cubicBezTo>
                  <a:pt x="18757" y="648"/>
                  <a:pt x="18823" y="515"/>
                  <a:pt x="18878" y="461"/>
                </a:cubicBezTo>
                <a:lnTo>
                  <a:pt x="18878" y="461"/>
                </a:lnTo>
                <a:cubicBezTo>
                  <a:pt x="18878" y="461"/>
                  <a:pt x="18763" y="527"/>
                  <a:pt x="18708" y="685"/>
                </a:cubicBezTo>
                <a:cubicBezTo>
                  <a:pt x="18708" y="642"/>
                  <a:pt x="18720" y="594"/>
                  <a:pt x="18726" y="552"/>
                </a:cubicBezTo>
                <a:lnTo>
                  <a:pt x="18726" y="552"/>
                </a:lnTo>
                <a:cubicBezTo>
                  <a:pt x="18660" y="685"/>
                  <a:pt x="18581" y="1006"/>
                  <a:pt x="18557" y="1284"/>
                </a:cubicBezTo>
                <a:cubicBezTo>
                  <a:pt x="18399" y="1072"/>
                  <a:pt x="18206" y="866"/>
                  <a:pt x="18091" y="794"/>
                </a:cubicBezTo>
                <a:lnTo>
                  <a:pt x="18091" y="794"/>
                </a:lnTo>
                <a:cubicBezTo>
                  <a:pt x="18121" y="830"/>
                  <a:pt x="18151" y="860"/>
                  <a:pt x="18175" y="897"/>
                </a:cubicBezTo>
                <a:cubicBezTo>
                  <a:pt x="18054" y="794"/>
                  <a:pt x="17915" y="788"/>
                  <a:pt x="17915" y="788"/>
                </a:cubicBezTo>
                <a:lnTo>
                  <a:pt x="17915" y="788"/>
                </a:lnTo>
                <a:cubicBezTo>
                  <a:pt x="17994" y="806"/>
                  <a:pt x="18115" y="885"/>
                  <a:pt x="18133" y="915"/>
                </a:cubicBezTo>
                <a:cubicBezTo>
                  <a:pt x="18091" y="891"/>
                  <a:pt x="17879" y="806"/>
                  <a:pt x="17855" y="770"/>
                </a:cubicBezTo>
                <a:lnTo>
                  <a:pt x="17855" y="770"/>
                </a:lnTo>
                <a:cubicBezTo>
                  <a:pt x="17861" y="800"/>
                  <a:pt x="17945" y="860"/>
                  <a:pt x="17982" y="879"/>
                </a:cubicBezTo>
                <a:cubicBezTo>
                  <a:pt x="17948" y="874"/>
                  <a:pt x="17921" y="871"/>
                  <a:pt x="17898" y="871"/>
                </a:cubicBezTo>
                <a:cubicBezTo>
                  <a:pt x="17838" y="871"/>
                  <a:pt x="17808" y="887"/>
                  <a:pt x="17782" y="909"/>
                </a:cubicBezTo>
                <a:cubicBezTo>
                  <a:pt x="17810" y="902"/>
                  <a:pt x="17846" y="897"/>
                  <a:pt x="17885" y="897"/>
                </a:cubicBezTo>
                <a:cubicBezTo>
                  <a:pt x="17949" y="897"/>
                  <a:pt x="18023" y="910"/>
                  <a:pt x="18091" y="951"/>
                </a:cubicBezTo>
                <a:cubicBezTo>
                  <a:pt x="18024" y="936"/>
                  <a:pt x="17967" y="931"/>
                  <a:pt x="17922" y="931"/>
                </a:cubicBezTo>
                <a:cubicBezTo>
                  <a:pt x="17841" y="931"/>
                  <a:pt x="17796" y="947"/>
                  <a:pt x="17788" y="951"/>
                </a:cubicBezTo>
                <a:cubicBezTo>
                  <a:pt x="17793" y="951"/>
                  <a:pt x="17799" y="950"/>
                  <a:pt x="17806" y="950"/>
                </a:cubicBezTo>
                <a:cubicBezTo>
                  <a:pt x="17884" y="950"/>
                  <a:pt x="18073" y="981"/>
                  <a:pt x="18145" y="1048"/>
                </a:cubicBezTo>
                <a:cubicBezTo>
                  <a:pt x="18044" y="1016"/>
                  <a:pt x="17960" y="1010"/>
                  <a:pt x="17914" y="1010"/>
                </a:cubicBezTo>
                <a:cubicBezTo>
                  <a:pt x="17892" y="1010"/>
                  <a:pt x="17879" y="1012"/>
                  <a:pt x="17879" y="1012"/>
                </a:cubicBezTo>
                <a:cubicBezTo>
                  <a:pt x="17879" y="1012"/>
                  <a:pt x="18066" y="1036"/>
                  <a:pt x="18145" y="1090"/>
                </a:cubicBezTo>
                <a:cubicBezTo>
                  <a:pt x="18068" y="1074"/>
                  <a:pt x="17992" y="1070"/>
                  <a:pt x="17941" y="1070"/>
                </a:cubicBezTo>
                <a:cubicBezTo>
                  <a:pt x="17899" y="1070"/>
                  <a:pt x="17873" y="1072"/>
                  <a:pt x="17873" y="1072"/>
                </a:cubicBezTo>
                <a:cubicBezTo>
                  <a:pt x="17873" y="1072"/>
                  <a:pt x="18151" y="1103"/>
                  <a:pt x="18242" y="1163"/>
                </a:cubicBezTo>
                <a:cubicBezTo>
                  <a:pt x="18223" y="1161"/>
                  <a:pt x="18204" y="1160"/>
                  <a:pt x="18185" y="1160"/>
                </a:cubicBezTo>
                <a:cubicBezTo>
                  <a:pt x="18092" y="1160"/>
                  <a:pt x="18012" y="1181"/>
                  <a:pt x="18012" y="1181"/>
                </a:cubicBezTo>
                <a:cubicBezTo>
                  <a:pt x="18066" y="1187"/>
                  <a:pt x="18242" y="1199"/>
                  <a:pt x="18242" y="1199"/>
                </a:cubicBezTo>
                <a:cubicBezTo>
                  <a:pt x="18242" y="1199"/>
                  <a:pt x="18143" y="1225"/>
                  <a:pt x="18065" y="1225"/>
                </a:cubicBezTo>
                <a:cubicBezTo>
                  <a:pt x="18036" y="1225"/>
                  <a:pt x="18010" y="1221"/>
                  <a:pt x="17994" y="1212"/>
                </a:cubicBezTo>
                <a:lnTo>
                  <a:pt x="17994" y="1212"/>
                </a:lnTo>
                <a:cubicBezTo>
                  <a:pt x="18024" y="1248"/>
                  <a:pt x="18175" y="1254"/>
                  <a:pt x="18212" y="1254"/>
                </a:cubicBezTo>
                <a:cubicBezTo>
                  <a:pt x="18133" y="1284"/>
                  <a:pt x="18073" y="1333"/>
                  <a:pt x="18073" y="1345"/>
                </a:cubicBezTo>
                <a:cubicBezTo>
                  <a:pt x="18151" y="1314"/>
                  <a:pt x="18254" y="1290"/>
                  <a:pt x="18254" y="1290"/>
                </a:cubicBezTo>
                <a:lnTo>
                  <a:pt x="18254" y="1290"/>
                </a:lnTo>
                <a:cubicBezTo>
                  <a:pt x="18254" y="1290"/>
                  <a:pt x="18157" y="1351"/>
                  <a:pt x="18127" y="1411"/>
                </a:cubicBezTo>
                <a:cubicBezTo>
                  <a:pt x="18179" y="1377"/>
                  <a:pt x="18264" y="1320"/>
                  <a:pt x="18277" y="1320"/>
                </a:cubicBezTo>
                <a:cubicBezTo>
                  <a:pt x="18278" y="1320"/>
                  <a:pt x="18278" y="1320"/>
                  <a:pt x="18278" y="1321"/>
                </a:cubicBezTo>
                <a:cubicBezTo>
                  <a:pt x="18230" y="1361"/>
                  <a:pt x="18187" y="1411"/>
                  <a:pt x="18164" y="1441"/>
                </a:cubicBezTo>
                <a:lnTo>
                  <a:pt x="18164" y="1441"/>
                </a:lnTo>
                <a:cubicBezTo>
                  <a:pt x="18172" y="1436"/>
                  <a:pt x="18181" y="1431"/>
                  <a:pt x="18189" y="1426"/>
                </a:cubicBezTo>
                <a:lnTo>
                  <a:pt x="18189" y="1426"/>
                </a:lnTo>
                <a:cubicBezTo>
                  <a:pt x="18163" y="1447"/>
                  <a:pt x="18145" y="1466"/>
                  <a:pt x="18145" y="1466"/>
                </a:cubicBezTo>
                <a:cubicBezTo>
                  <a:pt x="18145" y="1466"/>
                  <a:pt x="18152" y="1456"/>
                  <a:pt x="18164" y="1441"/>
                </a:cubicBezTo>
                <a:lnTo>
                  <a:pt x="18164" y="1441"/>
                </a:lnTo>
                <a:cubicBezTo>
                  <a:pt x="18135" y="1459"/>
                  <a:pt x="18108" y="1477"/>
                  <a:pt x="18091" y="1490"/>
                </a:cubicBezTo>
                <a:cubicBezTo>
                  <a:pt x="18103" y="1496"/>
                  <a:pt x="18121" y="1496"/>
                  <a:pt x="18139" y="1508"/>
                </a:cubicBezTo>
                <a:cubicBezTo>
                  <a:pt x="18206" y="1466"/>
                  <a:pt x="18272" y="1375"/>
                  <a:pt x="18272" y="1375"/>
                </a:cubicBezTo>
                <a:lnTo>
                  <a:pt x="18272" y="1375"/>
                </a:lnTo>
                <a:cubicBezTo>
                  <a:pt x="18272" y="1375"/>
                  <a:pt x="18233" y="1398"/>
                  <a:pt x="18189" y="1426"/>
                </a:cubicBezTo>
                <a:lnTo>
                  <a:pt x="18189" y="1426"/>
                </a:lnTo>
                <a:cubicBezTo>
                  <a:pt x="18224" y="1396"/>
                  <a:pt x="18274" y="1362"/>
                  <a:pt x="18316" y="1362"/>
                </a:cubicBezTo>
                <a:cubicBezTo>
                  <a:pt x="18319" y="1362"/>
                  <a:pt x="18323" y="1362"/>
                  <a:pt x="18327" y="1363"/>
                </a:cubicBezTo>
                <a:cubicBezTo>
                  <a:pt x="18234" y="1420"/>
                  <a:pt x="18181" y="1476"/>
                  <a:pt x="18159" y="1511"/>
                </a:cubicBezTo>
                <a:lnTo>
                  <a:pt x="18159" y="1511"/>
                </a:lnTo>
                <a:cubicBezTo>
                  <a:pt x="18214" y="1486"/>
                  <a:pt x="18292" y="1452"/>
                  <a:pt x="18321" y="1417"/>
                </a:cubicBezTo>
                <a:lnTo>
                  <a:pt x="18321" y="1417"/>
                </a:lnTo>
                <a:cubicBezTo>
                  <a:pt x="18291" y="1460"/>
                  <a:pt x="18248" y="1496"/>
                  <a:pt x="18212" y="1538"/>
                </a:cubicBezTo>
                <a:cubicBezTo>
                  <a:pt x="18189" y="1527"/>
                  <a:pt x="18177" y="1521"/>
                  <a:pt x="18157" y="1516"/>
                </a:cubicBezTo>
                <a:lnTo>
                  <a:pt x="18157" y="1516"/>
                </a:lnTo>
                <a:cubicBezTo>
                  <a:pt x="18154" y="1520"/>
                  <a:pt x="18153" y="1523"/>
                  <a:pt x="18151" y="1526"/>
                </a:cubicBezTo>
                <a:cubicBezTo>
                  <a:pt x="17897" y="1440"/>
                  <a:pt x="17604" y="1381"/>
                  <a:pt x="17452" y="1381"/>
                </a:cubicBezTo>
                <a:cubicBezTo>
                  <a:pt x="17445" y="1381"/>
                  <a:pt x="17437" y="1381"/>
                  <a:pt x="17431" y="1381"/>
                </a:cubicBezTo>
                <a:cubicBezTo>
                  <a:pt x="17479" y="1399"/>
                  <a:pt x="17522" y="1405"/>
                  <a:pt x="17558" y="1423"/>
                </a:cubicBezTo>
                <a:cubicBezTo>
                  <a:pt x="17541" y="1422"/>
                  <a:pt x="17525" y="1421"/>
                  <a:pt x="17509" y="1421"/>
                </a:cubicBezTo>
                <a:cubicBezTo>
                  <a:pt x="17372" y="1421"/>
                  <a:pt x="17279" y="1484"/>
                  <a:pt x="17279" y="1484"/>
                </a:cubicBezTo>
                <a:cubicBezTo>
                  <a:pt x="17341" y="1465"/>
                  <a:pt x="17439" y="1450"/>
                  <a:pt x="17494" y="1450"/>
                </a:cubicBezTo>
                <a:cubicBezTo>
                  <a:pt x="17509" y="1450"/>
                  <a:pt x="17521" y="1451"/>
                  <a:pt x="17528" y="1454"/>
                </a:cubicBezTo>
                <a:cubicBezTo>
                  <a:pt x="17486" y="1459"/>
                  <a:pt x="17315" y="1500"/>
                  <a:pt x="17245" y="1500"/>
                </a:cubicBezTo>
                <a:cubicBezTo>
                  <a:pt x="17233" y="1500"/>
                  <a:pt x="17224" y="1499"/>
                  <a:pt x="17219" y="1496"/>
                </a:cubicBezTo>
                <a:lnTo>
                  <a:pt x="17219" y="1496"/>
                </a:lnTo>
                <a:cubicBezTo>
                  <a:pt x="17232" y="1509"/>
                  <a:pt x="17267" y="1515"/>
                  <a:pt x="17304" y="1515"/>
                </a:cubicBezTo>
                <a:cubicBezTo>
                  <a:pt x="17336" y="1515"/>
                  <a:pt x="17369" y="1511"/>
                  <a:pt x="17388" y="1502"/>
                </a:cubicBezTo>
                <a:lnTo>
                  <a:pt x="17388" y="1502"/>
                </a:lnTo>
                <a:cubicBezTo>
                  <a:pt x="17273" y="1563"/>
                  <a:pt x="17255" y="1605"/>
                  <a:pt x="17237" y="1647"/>
                </a:cubicBezTo>
                <a:cubicBezTo>
                  <a:pt x="17279" y="1593"/>
                  <a:pt x="17388" y="1514"/>
                  <a:pt x="17516" y="1502"/>
                </a:cubicBezTo>
                <a:lnTo>
                  <a:pt x="17516" y="1502"/>
                </a:lnTo>
                <a:cubicBezTo>
                  <a:pt x="17334" y="1581"/>
                  <a:pt x="17273" y="1666"/>
                  <a:pt x="17267" y="1684"/>
                </a:cubicBezTo>
                <a:cubicBezTo>
                  <a:pt x="17307" y="1644"/>
                  <a:pt x="17487" y="1556"/>
                  <a:pt x="17594" y="1556"/>
                </a:cubicBezTo>
                <a:cubicBezTo>
                  <a:pt x="17600" y="1556"/>
                  <a:pt x="17606" y="1556"/>
                  <a:pt x="17612" y="1557"/>
                </a:cubicBezTo>
                <a:cubicBezTo>
                  <a:pt x="17455" y="1605"/>
                  <a:pt x="17376" y="1684"/>
                  <a:pt x="17376" y="1684"/>
                </a:cubicBezTo>
                <a:cubicBezTo>
                  <a:pt x="17376" y="1684"/>
                  <a:pt x="17536" y="1593"/>
                  <a:pt x="17628" y="1593"/>
                </a:cubicBezTo>
                <a:cubicBezTo>
                  <a:pt x="17631" y="1593"/>
                  <a:pt x="17634" y="1593"/>
                  <a:pt x="17637" y="1593"/>
                </a:cubicBezTo>
                <a:cubicBezTo>
                  <a:pt x="17509" y="1653"/>
                  <a:pt x="17401" y="1738"/>
                  <a:pt x="17401" y="1738"/>
                </a:cubicBezTo>
                <a:cubicBezTo>
                  <a:pt x="17401" y="1738"/>
                  <a:pt x="17643" y="1593"/>
                  <a:pt x="17758" y="1593"/>
                </a:cubicBezTo>
                <a:cubicBezTo>
                  <a:pt x="17661" y="1647"/>
                  <a:pt x="17582" y="1738"/>
                  <a:pt x="17582" y="1738"/>
                </a:cubicBezTo>
                <a:cubicBezTo>
                  <a:pt x="17631" y="1708"/>
                  <a:pt x="17782" y="1623"/>
                  <a:pt x="17782" y="1623"/>
                </a:cubicBezTo>
                <a:lnTo>
                  <a:pt x="17782" y="1623"/>
                </a:lnTo>
                <a:cubicBezTo>
                  <a:pt x="17782" y="1623"/>
                  <a:pt x="17649" y="1769"/>
                  <a:pt x="17582" y="1775"/>
                </a:cubicBezTo>
                <a:cubicBezTo>
                  <a:pt x="17587" y="1776"/>
                  <a:pt x="17593" y="1777"/>
                  <a:pt x="17599" y="1777"/>
                </a:cubicBezTo>
                <a:cubicBezTo>
                  <a:pt x="17655" y="1777"/>
                  <a:pt x="17761" y="1711"/>
                  <a:pt x="17788" y="1684"/>
                </a:cubicBezTo>
                <a:lnTo>
                  <a:pt x="17788" y="1684"/>
                </a:lnTo>
                <a:cubicBezTo>
                  <a:pt x="17740" y="1762"/>
                  <a:pt x="17721" y="1829"/>
                  <a:pt x="17727" y="1835"/>
                </a:cubicBezTo>
                <a:cubicBezTo>
                  <a:pt x="17770" y="1769"/>
                  <a:pt x="17848" y="1684"/>
                  <a:pt x="17849" y="1684"/>
                </a:cubicBezTo>
                <a:lnTo>
                  <a:pt x="17849" y="1684"/>
                </a:lnTo>
                <a:cubicBezTo>
                  <a:pt x="17849" y="1684"/>
                  <a:pt x="17826" y="1734"/>
                  <a:pt x="17818" y="1787"/>
                </a:cubicBezTo>
                <a:lnTo>
                  <a:pt x="17818" y="1787"/>
                </a:lnTo>
                <a:cubicBezTo>
                  <a:pt x="17833" y="1741"/>
                  <a:pt x="17854" y="1690"/>
                  <a:pt x="17879" y="1672"/>
                </a:cubicBezTo>
                <a:lnTo>
                  <a:pt x="17879" y="1672"/>
                </a:lnTo>
                <a:cubicBezTo>
                  <a:pt x="17862" y="1717"/>
                  <a:pt x="17852" y="1755"/>
                  <a:pt x="17846" y="1789"/>
                </a:cubicBezTo>
                <a:lnTo>
                  <a:pt x="17846" y="1789"/>
                </a:lnTo>
                <a:cubicBezTo>
                  <a:pt x="17864" y="1743"/>
                  <a:pt x="17881" y="1702"/>
                  <a:pt x="17885" y="1702"/>
                </a:cubicBezTo>
                <a:lnTo>
                  <a:pt x="17885" y="1702"/>
                </a:lnTo>
                <a:cubicBezTo>
                  <a:pt x="17871" y="1750"/>
                  <a:pt x="17865" y="1797"/>
                  <a:pt x="17863" y="1832"/>
                </a:cubicBezTo>
                <a:lnTo>
                  <a:pt x="17863" y="1832"/>
                </a:lnTo>
                <a:cubicBezTo>
                  <a:pt x="17886" y="1771"/>
                  <a:pt x="17915" y="1708"/>
                  <a:pt x="17915" y="1708"/>
                </a:cubicBezTo>
                <a:lnTo>
                  <a:pt x="17915" y="1708"/>
                </a:lnTo>
                <a:cubicBezTo>
                  <a:pt x="17915" y="1708"/>
                  <a:pt x="17915" y="1775"/>
                  <a:pt x="17903" y="1847"/>
                </a:cubicBezTo>
                <a:cubicBezTo>
                  <a:pt x="17887" y="1847"/>
                  <a:pt x="17876" y="1847"/>
                  <a:pt x="17861" y="1851"/>
                </a:cubicBezTo>
                <a:lnTo>
                  <a:pt x="17861" y="1851"/>
                </a:lnTo>
                <a:cubicBezTo>
                  <a:pt x="17861" y="1869"/>
                  <a:pt x="17861" y="1882"/>
                  <a:pt x="17861" y="1890"/>
                </a:cubicBezTo>
                <a:cubicBezTo>
                  <a:pt x="17606" y="1926"/>
                  <a:pt x="17340" y="2005"/>
                  <a:pt x="17219" y="2071"/>
                </a:cubicBezTo>
                <a:cubicBezTo>
                  <a:pt x="17267" y="2065"/>
                  <a:pt x="17310" y="2047"/>
                  <a:pt x="17358" y="2047"/>
                </a:cubicBezTo>
                <a:cubicBezTo>
                  <a:pt x="17207" y="2108"/>
                  <a:pt x="17134" y="2223"/>
                  <a:pt x="17134" y="2223"/>
                </a:cubicBezTo>
                <a:cubicBezTo>
                  <a:pt x="17189" y="2168"/>
                  <a:pt x="17316" y="2095"/>
                  <a:pt x="17346" y="2089"/>
                </a:cubicBezTo>
                <a:lnTo>
                  <a:pt x="17346" y="2089"/>
                </a:lnTo>
                <a:cubicBezTo>
                  <a:pt x="17333" y="2100"/>
                  <a:pt x="17300" y="2126"/>
                  <a:pt x="17263" y="2154"/>
                </a:cubicBezTo>
                <a:lnTo>
                  <a:pt x="17263" y="2154"/>
                </a:lnTo>
                <a:cubicBezTo>
                  <a:pt x="17273" y="2141"/>
                  <a:pt x="17285" y="2128"/>
                  <a:pt x="17298" y="2114"/>
                </a:cubicBezTo>
                <a:lnTo>
                  <a:pt x="17298" y="2114"/>
                </a:lnTo>
                <a:cubicBezTo>
                  <a:pt x="17249" y="2141"/>
                  <a:pt x="17211" y="2176"/>
                  <a:pt x="17183" y="2213"/>
                </a:cubicBezTo>
                <a:lnTo>
                  <a:pt x="17183" y="2213"/>
                </a:lnTo>
                <a:cubicBezTo>
                  <a:pt x="17209" y="2194"/>
                  <a:pt x="17237" y="2174"/>
                  <a:pt x="17263" y="2154"/>
                </a:cubicBezTo>
                <a:lnTo>
                  <a:pt x="17263" y="2154"/>
                </a:lnTo>
                <a:cubicBezTo>
                  <a:pt x="17244" y="2178"/>
                  <a:pt x="17229" y="2200"/>
                  <a:pt x="17216" y="2220"/>
                </a:cubicBezTo>
                <a:lnTo>
                  <a:pt x="17216" y="2220"/>
                </a:lnTo>
                <a:cubicBezTo>
                  <a:pt x="17227" y="2213"/>
                  <a:pt x="17236" y="2205"/>
                  <a:pt x="17243" y="2198"/>
                </a:cubicBezTo>
                <a:lnTo>
                  <a:pt x="17243" y="2198"/>
                </a:lnTo>
                <a:cubicBezTo>
                  <a:pt x="17197" y="2263"/>
                  <a:pt x="17176" y="2306"/>
                  <a:pt x="17173" y="2342"/>
                </a:cubicBezTo>
                <a:lnTo>
                  <a:pt x="17173" y="2342"/>
                </a:lnTo>
                <a:cubicBezTo>
                  <a:pt x="17219" y="2266"/>
                  <a:pt x="17320" y="2134"/>
                  <a:pt x="17401" y="2114"/>
                </a:cubicBezTo>
                <a:lnTo>
                  <a:pt x="17401" y="2114"/>
                </a:lnTo>
                <a:cubicBezTo>
                  <a:pt x="17279" y="2223"/>
                  <a:pt x="17243" y="2332"/>
                  <a:pt x="17243" y="2332"/>
                </a:cubicBezTo>
                <a:cubicBezTo>
                  <a:pt x="17243" y="2332"/>
                  <a:pt x="17352" y="2174"/>
                  <a:pt x="17431" y="2132"/>
                </a:cubicBezTo>
                <a:lnTo>
                  <a:pt x="17431" y="2132"/>
                </a:lnTo>
                <a:cubicBezTo>
                  <a:pt x="17340" y="2241"/>
                  <a:pt x="17285" y="2368"/>
                  <a:pt x="17285" y="2368"/>
                </a:cubicBezTo>
                <a:cubicBezTo>
                  <a:pt x="17285" y="2368"/>
                  <a:pt x="17437" y="2132"/>
                  <a:pt x="17540" y="2083"/>
                </a:cubicBezTo>
                <a:lnTo>
                  <a:pt x="17540" y="2083"/>
                </a:lnTo>
                <a:cubicBezTo>
                  <a:pt x="17467" y="2174"/>
                  <a:pt x="17437" y="2283"/>
                  <a:pt x="17437" y="2283"/>
                </a:cubicBezTo>
                <a:cubicBezTo>
                  <a:pt x="17473" y="2241"/>
                  <a:pt x="17570" y="2096"/>
                  <a:pt x="17570" y="2095"/>
                </a:cubicBezTo>
                <a:lnTo>
                  <a:pt x="17570" y="2095"/>
                </a:lnTo>
                <a:cubicBezTo>
                  <a:pt x="17570" y="2096"/>
                  <a:pt x="17516" y="2283"/>
                  <a:pt x="17461" y="2326"/>
                </a:cubicBezTo>
                <a:cubicBezTo>
                  <a:pt x="17509" y="2313"/>
                  <a:pt x="17588" y="2186"/>
                  <a:pt x="17606" y="2150"/>
                </a:cubicBezTo>
                <a:lnTo>
                  <a:pt x="17606" y="2150"/>
                </a:lnTo>
                <a:cubicBezTo>
                  <a:pt x="17600" y="2235"/>
                  <a:pt x="17612" y="2307"/>
                  <a:pt x="17625" y="2313"/>
                </a:cubicBezTo>
                <a:cubicBezTo>
                  <a:pt x="17631" y="2235"/>
                  <a:pt x="17667" y="2126"/>
                  <a:pt x="17667" y="2126"/>
                </a:cubicBezTo>
                <a:cubicBezTo>
                  <a:pt x="17667" y="2126"/>
                  <a:pt x="17673" y="2241"/>
                  <a:pt x="17709" y="2295"/>
                </a:cubicBezTo>
                <a:cubicBezTo>
                  <a:pt x="17703" y="2235"/>
                  <a:pt x="17697" y="2120"/>
                  <a:pt x="17703" y="2120"/>
                </a:cubicBezTo>
                <a:lnTo>
                  <a:pt x="17703" y="2120"/>
                </a:lnTo>
                <a:cubicBezTo>
                  <a:pt x="17721" y="2217"/>
                  <a:pt x="17764" y="2307"/>
                  <a:pt x="17764" y="2307"/>
                </a:cubicBezTo>
                <a:cubicBezTo>
                  <a:pt x="17764" y="2307"/>
                  <a:pt x="17721" y="2156"/>
                  <a:pt x="17752" y="2095"/>
                </a:cubicBezTo>
                <a:lnTo>
                  <a:pt x="17752" y="2095"/>
                </a:lnTo>
                <a:cubicBezTo>
                  <a:pt x="17764" y="2241"/>
                  <a:pt x="17812" y="2332"/>
                  <a:pt x="17824" y="2338"/>
                </a:cubicBezTo>
                <a:cubicBezTo>
                  <a:pt x="17800" y="2295"/>
                  <a:pt x="17800" y="2114"/>
                  <a:pt x="17800" y="2114"/>
                </a:cubicBezTo>
                <a:lnTo>
                  <a:pt x="17800" y="2114"/>
                </a:lnTo>
                <a:cubicBezTo>
                  <a:pt x="17800" y="2114"/>
                  <a:pt x="17873" y="2247"/>
                  <a:pt x="17855" y="2332"/>
                </a:cubicBezTo>
                <a:cubicBezTo>
                  <a:pt x="17873" y="2326"/>
                  <a:pt x="17885" y="2156"/>
                  <a:pt x="17855" y="2089"/>
                </a:cubicBezTo>
                <a:lnTo>
                  <a:pt x="17855" y="2089"/>
                </a:lnTo>
                <a:cubicBezTo>
                  <a:pt x="17885" y="2156"/>
                  <a:pt x="17915" y="2241"/>
                  <a:pt x="17933" y="2301"/>
                </a:cubicBezTo>
                <a:cubicBezTo>
                  <a:pt x="17818" y="2386"/>
                  <a:pt x="17703" y="2489"/>
                  <a:pt x="17606" y="2586"/>
                </a:cubicBezTo>
                <a:lnTo>
                  <a:pt x="17576" y="2556"/>
                </a:lnTo>
                <a:cubicBezTo>
                  <a:pt x="17503" y="2556"/>
                  <a:pt x="17466" y="2641"/>
                  <a:pt x="17399" y="2641"/>
                </a:cubicBezTo>
                <a:cubicBezTo>
                  <a:pt x="17388" y="2641"/>
                  <a:pt x="17377" y="2639"/>
                  <a:pt x="17364" y="2634"/>
                </a:cubicBezTo>
                <a:cubicBezTo>
                  <a:pt x="17364" y="2646"/>
                  <a:pt x="17346" y="2671"/>
                  <a:pt x="17346" y="2695"/>
                </a:cubicBezTo>
                <a:cubicBezTo>
                  <a:pt x="17339" y="2696"/>
                  <a:pt x="17331" y="2697"/>
                  <a:pt x="17325" y="2697"/>
                </a:cubicBezTo>
                <a:cubicBezTo>
                  <a:pt x="17266" y="2697"/>
                  <a:pt x="17238" y="2651"/>
                  <a:pt x="17249" y="2586"/>
                </a:cubicBezTo>
                <a:cubicBezTo>
                  <a:pt x="17092" y="2586"/>
                  <a:pt x="17152" y="2428"/>
                  <a:pt x="17122" y="2344"/>
                </a:cubicBezTo>
                <a:cubicBezTo>
                  <a:pt x="17122" y="2342"/>
                  <a:pt x="17123" y="2340"/>
                  <a:pt x="17123" y="2337"/>
                </a:cubicBezTo>
                <a:lnTo>
                  <a:pt x="17123" y="2337"/>
                </a:lnTo>
                <a:cubicBezTo>
                  <a:pt x="17115" y="2335"/>
                  <a:pt x="17107" y="2333"/>
                  <a:pt x="17098" y="2332"/>
                </a:cubicBezTo>
                <a:cubicBezTo>
                  <a:pt x="17086" y="2283"/>
                  <a:pt x="17074" y="2241"/>
                  <a:pt x="17086" y="2192"/>
                </a:cubicBezTo>
                <a:cubicBezTo>
                  <a:pt x="17128" y="2168"/>
                  <a:pt x="17122" y="2126"/>
                  <a:pt x="17104" y="2077"/>
                </a:cubicBezTo>
                <a:cubicBezTo>
                  <a:pt x="16983" y="2071"/>
                  <a:pt x="16983" y="1974"/>
                  <a:pt x="17007" y="1890"/>
                </a:cubicBezTo>
                <a:cubicBezTo>
                  <a:pt x="16983" y="1890"/>
                  <a:pt x="16971" y="1878"/>
                  <a:pt x="16946" y="1878"/>
                </a:cubicBezTo>
                <a:cubicBezTo>
                  <a:pt x="16935" y="1820"/>
                  <a:pt x="16887" y="1793"/>
                  <a:pt x="16841" y="1793"/>
                </a:cubicBezTo>
                <a:cubicBezTo>
                  <a:pt x="16790" y="1793"/>
                  <a:pt x="16743" y="1826"/>
                  <a:pt x="16753" y="1890"/>
                </a:cubicBezTo>
                <a:cubicBezTo>
                  <a:pt x="16740" y="1893"/>
                  <a:pt x="16729" y="1895"/>
                  <a:pt x="16718" y="1895"/>
                </a:cubicBezTo>
                <a:cubicBezTo>
                  <a:pt x="16664" y="1895"/>
                  <a:pt x="16629" y="1858"/>
                  <a:pt x="16593" y="1858"/>
                </a:cubicBezTo>
                <a:cubicBezTo>
                  <a:pt x="16576" y="1858"/>
                  <a:pt x="16559" y="1866"/>
                  <a:pt x="16541" y="1890"/>
                </a:cubicBezTo>
                <a:cubicBezTo>
                  <a:pt x="16511" y="1926"/>
                  <a:pt x="16529" y="2059"/>
                  <a:pt x="16541" y="2102"/>
                </a:cubicBezTo>
                <a:cubicBezTo>
                  <a:pt x="16529" y="2102"/>
                  <a:pt x="16511" y="2104"/>
                  <a:pt x="16497" y="2104"/>
                </a:cubicBezTo>
                <a:cubicBezTo>
                  <a:pt x="16490" y="2104"/>
                  <a:pt x="16484" y="2104"/>
                  <a:pt x="16480" y="2102"/>
                </a:cubicBezTo>
                <a:lnTo>
                  <a:pt x="16480" y="2102"/>
                </a:lnTo>
                <a:cubicBezTo>
                  <a:pt x="16468" y="2108"/>
                  <a:pt x="16486" y="2132"/>
                  <a:pt x="16480" y="2138"/>
                </a:cubicBezTo>
                <a:cubicBezTo>
                  <a:pt x="16426" y="2138"/>
                  <a:pt x="16426" y="2180"/>
                  <a:pt x="16402" y="2192"/>
                </a:cubicBezTo>
                <a:cubicBezTo>
                  <a:pt x="16395" y="2192"/>
                  <a:pt x="16341" y="2217"/>
                  <a:pt x="16341" y="2223"/>
                </a:cubicBezTo>
                <a:cubicBezTo>
                  <a:pt x="16286" y="2253"/>
                  <a:pt x="16214" y="2192"/>
                  <a:pt x="16226" y="2332"/>
                </a:cubicBezTo>
                <a:lnTo>
                  <a:pt x="16056" y="2332"/>
                </a:lnTo>
                <a:cubicBezTo>
                  <a:pt x="16078" y="2226"/>
                  <a:pt x="16019" y="2203"/>
                  <a:pt x="15946" y="2203"/>
                </a:cubicBezTo>
                <a:cubicBezTo>
                  <a:pt x="15915" y="2203"/>
                  <a:pt x="15881" y="2207"/>
                  <a:pt x="15851" y="2210"/>
                </a:cubicBezTo>
                <a:cubicBezTo>
                  <a:pt x="15857" y="2217"/>
                  <a:pt x="15875" y="2229"/>
                  <a:pt x="15881" y="2247"/>
                </a:cubicBezTo>
                <a:cubicBezTo>
                  <a:pt x="15736" y="2229"/>
                  <a:pt x="15742" y="2095"/>
                  <a:pt x="15621" y="2065"/>
                </a:cubicBezTo>
                <a:cubicBezTo>
                  <a:pt x="15614" y="1960"/>
                  <a:pt x="15574" y="1939"/>
                  <a:pt x="15519" y="1939"/>
                </a:cubicBezTo>
                <a:cubicBezTo>
                  <a:pt x="15480" y="1939"/>
                  <a:pt x="15433" y="1950"/>
                  <a:pt x="15387" y="1950"/>
                </a:cubicBezTo>
                <a:cubicBezTo>
                  <a:pt x="15370" y="1950"/>
                  <a:pt x="15353" y="1948"/>
                  <a:pt x="15336" y="1944"/>
                </a:cubicBezTo>
                <a:cubicBezTo>
                  <a:pt x="15336" y="1956"/>
                  <a:pt x="15336" y="1974"/>
                  <a:pt x="15330" y="1986"/>
                </a:cubicBezTo>
                <a:cubicBezTo>
                  <a:pt x="15317" y="1990"/>
                  <a:pt x="15306" y="1992"/>
                  <a:pt x="15296" y="1992"/>
                </a:cubicBezTo>
                <a:cubicBezTo>
                  <a:pt x="15224" y="1992"/>
                  <a:pt x="15229" y="1904"/>
                  <a:pt x="15154" y="1878"/>
                </a:cubicBezTo>
                <a:cubicBezTo>
                  <a:pt x="15154" y="1878"/>
                  <a:pt x="15148" y="1896"/>
                  <a:pt x="15136" y="1896"/>
                </a:cubicBezTo>
                <a:cubicBezTo>
                  <a:pt x="15118" y="1887"/>
                  <a:pt x="15103" y="1885"/>
                  <a:pt x="15088" y="1885"/>
                </a:cubicBezTo>
                <a:cubicBezTo>
                  <a:pt x="15080" y="1885"/>
                  <a:pt x="15073" y="1885"/>
                  <a:pt x="15065" y="1885"/>
                </a:cubicBezTo>
                <a:cubicBezTo>
                  <a:pt x="15057" y="1885"/>
                  <a:pt x="15048" y="1885"/>
                  <a:pt x="15039" y="1884"/>
                </a:cubicBezTo>
                <a:cubicBezTo>
                  <a:pt x="15033" y="1890"/>
                  <a:pt x="15039" y="1908"/>
                  <a:pt x="15039" y="1920"/>
                </a:cubicBezTo>
                <a:cubicBezTo>
                  <a:pt x="15038" y="1921"/>
                  <a:pt x="15036" y="1922"/>
                  <a:pt x="15034" y="1922"/>
                </a:cubicBezTo>
                <a:cubicBezTo>
                  <a:pt x="15028" y="1922"/>
                  <a:pt x="15019" y="1918"/>
                  <a:pt x="15011" y="1918"/>
                </a:cubicBezTo>
                <a:cubicBezTo>
                  <a:pt x="15008" y="1918"/>
                  <a:pt x="15006" y="1919"/>
                  <a:pt x="15003" y="1920"/>
                </a:cubicBezTo>
                <a:lnTo>
                  <a:pt x="15003" y="1968"/>
                </a:lnTo>
                <a:cubicBezTo>
                  <a:pt x="14997" y="1965"/>
                  <a:pt x="14990" y="1964"/>
                  <a:pt x="14984" y="1964"/>
                </a:cubicBezTo>
                <a:cubicBezTo>
                  <a:pt x="14965" y="1964"/>
                  <a:pt x="14945" y="1974"/>
                  <a:pt x="14936" y="1974"/>
                </a:cubicBezTo>
                <a:cubicBezTo>
                  <a:pt x="14936" y="2026"/>
                  <a:pt x="14907" y="2039"/>
                  <a:pt x="14870" y="2039"/>
                </a:cubicBezTo>
                <a:cubicBezTo>
                  <a:pt x="14843" y="2039"/>
                  <a:pt x="14811" y="2031"/>
                  <a:pt x="14785" y="2029"/>
                </a:cubicBezTo>
                <a:lnTo>
                  <a:pt x="14785" y="2029"/>
                </a:lnTo>
                <a:cubicBezTo>
                  <a:pt x="14791" y="2041"/>
                  <a:pt x="14785" y="2065"/>
                  <a:pt x="14791" y="2089"/>
                </a:cubicBezTo>
                <a:cubicBezTo>
                  <a:pt x="14786" y="2090"/>
                  <a:pt x="14781" y="2090"/>
                  <a:pt x="14776" y="2090"/>
                </a:cubicBezTo>
                <a:cubicBezTo>
                  <a:pt x="14695" y="2090"/>
                  <a:pt x="14643" y="2054"/>
                  <a:pt x="14565" y="2054"/>
                </a:cubicBezTo>
                <a:cubicBezTo>
                  <a:pt x="14542" y="2054"/>
                  <a:pt x="14517" y="2057"/>
                  <a:pt x="14488" y="2065"/>
                </a:cubicBezTo>
                <a:cubicBezTo>
                  <a:pt x="14464" y="2089"/>
                  <a:pt x="14440" y="2126"/>
                  <a:pt x="14440" y="2168"/>
                </a:cubicBezTo>
                <a:cubicBezTo>
                  <a:pt x="14428" y="2180"/>
                  <a:pt x="14410" y="2186"/>
                  <a:pt x="14398" y="2186"/>
                </a:cubicBezTo>
                <a:cubicBezTo>
                  <a:pt x="14404" y="2210"/>
                  <a:pt x="14391" y="2241"/>
                  <a:pt x="14391" y="2253"/>
                </a:cubicBezTo>
                <a:cubicBezTo>
                  <a:pt x="14252" y="2277"/>
                  <a:pt x="14289" y="2319"/>
                  <a:pt x="14289" y="2422"/>
                </a:cubicBezTo>
                <a:cubicBezTo>
                  <a:pt x="14289" y="2465"/>
                  <a:pt x="14337" y="2459"/>
                  <a:pt x="14313" y="2525"/>
                </a:cubicBezTo>
                <a:cubicBezTo>
                  <a:pt x="14307" y="2556"/>
                  <a:pt x="14246" y="2592"/>
                  <a:pt x="14222" y="2622"/>
                </a:cubicBezTo>
                <a:cubicBezTo>
                  <a:pt x="14249" y="2636"/>
                  <a:pt x="14287" y="2643"/>
                  <a:pt x="14324" y="2643"/>
                </a:cubicBezTo>
                <a:cubicBezTo>
                  <a:pt x="14337" y="2643"/>
                  <a:pt x="14349" y="2642"/>
                  <a:pt x="14361" y="2640"/>
                </a:cubicBezTo>
                <a:lnTo>
                  <a:pt x="14361" y="2640"/>
                </a:lnTo>
                <a:cubicBezTo>
                  <a:pt x="14373" y="2725"/>
                  <a:pt x="14276" y="2737"/>
                  <a:pt x="14282" y="2828"/>
                </a:cubicBezTo>
                <a:cubicBezTo>
                  <a:pt x="14240" y="2834"/>
                  <a:pt x="14210" y="2876"/>
                  <a:pt x="14192" y="2919"/>
                </a:cubicBezTo>
                <a:cubicBezTo>
                  <a:pt x="14180" y="2919"/>
                  <a:pt x="14161" y="2919"/>
                  <a:pt x="14149" y="2925"/>
                </a:cubicBezTo>
                <a:cubicBezTo>
                  <a:pt x="14155" y="2943"/>
                  <a:pt x="14167" y="2979"/>
                  <a:pt x="14186" y="3004"/>
                </a:cubicBezTo>
                <a:cubicBezTo>
                  <a:pt x="14119" y="3058"/>
                  <a:pt x="14149" y="3131"/>
                  <a:pt x="14107" y="3191"/>
                </a:cubicBezTo>
                <a:cubicBezTo>
                  <a:pt x="14082" y="3231"/>
                  <a:pt x="14058" y="3242"/>
                  <a:pt x="14033" y="3242"/>
                </a:cubicBezTo>
                <a:cubicBezTo>
                  <a:pt x="13998" y="3242"/>
                  <a:pt x="13962" y="3218"/>
                  <a:pt x="13923" y="3218"/>
                </a:cubicBezTo>
                <a:cubicBezTo>
                  <a:pt x="13910" y="3218"/>
                  <a:pt x="13897" y="3221"/>
                  <a:pt x="13883" y="3228"/>
                </a:cubicBezTo>
                <a:cubicBezTo>
                  <a:pt x="13816" y="3270"/>
                  <a:pt x="13865" y="3361"/>
                  <a:pt x="13732" y="3367"/>
                </a:cubicBezTo>
                <a:cubicBezTo>
                  <a:pt x="13727" y="3367"/>
                  <a:pt x="13723" y="3367"/>
                  <a:pt x="13719" y="3367"/>
                </a:cubicBezTo>
                <a:cubicBezTo>
                  <a:pt x="13592" y="3367"/>
                  <a:pt x="13589" y="3275"/>
                  <a:pt x="13495" y="3240"/>
                </a:cubicBezTo>
                <a:cubicBezTo>
                  <a:pt x="13465" y="3312"/>
                  <a:pt x="13284" y="3343"/>
                  <a:pt x="13368" y="3433"/>
                </a:cubicBezTo>
                <a:cubicBezTo>
                  <a:pt x="13277" y="3458"/>
                  <a:pt x="13338" y="3542"/>
                  <a:pt x="13380" y="3579"/>
                </a:cubicBezTo>
                <a:cubicBezTo>
                  <a:pt x="13362" y="3603"/>
                  <a:pt x="13308" y="3651"/>
                  <a:pt x="13308" y="3694"/>
                </a:cubicBezTo>
                <a:cubicBezTo>
                  <a:pt x="13302" y="3754"/>
                  <a:pt x="13344" y="3742"/>
                  <a:pt x="13350" y="3785"/>
                </a:cubicBezTo>
                <a:cubicBezTo>
                  <a:pt x="13368" y="3833"/>
                  <a:pt x="13350" y="3894"/>
                  <a:pt x="13399" y="3936"/>
                </a:cubicBezTo>
                <a:cubicBezTo>
                  <a:pt x="13338" y="3936"/>
                  <a:pt x="13156" y="4015"/>
                  <a:pt x="13150" y="4087"/>
                </a:cubicBezTo>
                <a:cubicBezTo>
                  <a:pt x="13138" y="4124"/>
                  <a:pt x="13259" y="4281"/>
                  <a:pt x="13302" y="4287"/>
                </a:cubicBezTo>
                <a:cubicBezTo>
                  <a:pt x="13320" y="4317"/>
                  <a:pt x="13332" y="4336"/>
                  <a:pt x="13368" y="4366"/>
                </a:cubicBezTo>
                <a:cubicBezTo>
                  <a:pt x="13320" y="4402"/>
                  <a:pt x="13290" y="4457"/>
                  <a:pt x="13344" y="4499"/>
                </a:cubicBezTo>
                <a:cubicBezTo>
                  <a:pt x="13323" y="4538"/>
                  <a:pt x="13285" y="4550"/>
                  <a:pt x="13242" y="4550"/>
                </a:cubicBezTo>
                <a:cubicBezTo>
                  <a:pt x="13177" y="4550"/>
                  <a:pt x="13099" y="4523"/>
                  <a:pt x="13050" y="4523"/>
                </a:cubicBezTo>
                <a:cubicBezTo>
                  <a:pt x="13047" y="4523"/>
                  <a:pt x="13044" y="4523"/>
                  <a:pt x="13041" y="4523"/>
                </a:cubicBezTo>
                <a:cubicBezTo>
                  <a:pt x="12944" y="4529"/>
                  <a:pt x="12823" y="4675"/>
                  <a:pt x="12987" y="4681"/>
                </a:cubicBezTo>
                <a:cubicBezTo>
                  <a:pt x="12999" y="4753"/>
                  <a:pt x="12957" y="4850"/>
                  <a:pt x="13047" y="4850"/>
                </a:cubicBezTo>
                <a:cubicBezTo>
                  <a:pt x="13043" y="4982"/>
                  <a:pt x="13093" y="5049"/>
                  <a:pt x="13179" y="5049"/>
                </a:cubicBezTo>
                <a:cubicBezTo>
                  <a:pt x="13208" y="5049"/>
                  <a:pt x="13241" y="5041"/>
                  <a:pt x="13277" y="5026"/>
                </a:cubicBezTo>
                <a:cubicBezTo>
                  <a:pt x="13320" y="5005"/>
                  <a:pt x="13321" y="4975"/>
                  <a:pt x="13348" y="4975"/>
                </a:cubicBezTo>
                <a:cubicBezTo>
                  <a:pt x="13360" y="4975"/>
                  <a:pt x="13377" y="4981"/>
                  <a:pt x="13405" y="4996"/>
                </a:cubicBezTo>
                <a:cubicBezTo>
                  <a:pt x="13426" y="5004"/>
                  <a:pt x="13442" y="5087"/>
                  <a:pt x="13478" y="5087"/>
                </a:cubicBezTo>
                <a:cubicBezTo>
                  <a:pt x="13492" y="5087"/>
                  <a:pt x="13509" y="5074"/>
                  <a:pt x="13532" y="5038"/>
                </a:cubicBezTo>
                <a:cubicBezTo>
                  <a:pt x="13610" y="5074"/>
                  <a:pt x="13556" y="5177"/>
                  <a:pt x="13556" y="5244"/>
                </a:cubicBezTo>
                <a:cubicBezTo>
                  <a:pt x="13556" y="5365"/>
                  <a:pt x="13592" y="5365"/>
                  <a:pt x="13671" y="5431"/>
                </a:cubicBezTo>
                <a:cubicBezTo>
                  <a:pt x="13647" y="5486"/>
                  <a:pt x="13653" y="5559"/>
                  <a:pt x="13653" y="5619"/>
                </a:cubicBezTo>
                <a:cubicBezTo>
                  <a:pt x="13648" y="5618"/>
                  <a:pt x="13644" y="5618"/>
                  <a:pt x="13640" y="5618"/>
                </a:cubicBezTo>
                <a:cubicBezTo>
                  <a:pt x="13612" y="5618"/>
                  <a:pt x="13582" y="5631"/>
                  <a:pt x="13556" y="5631"/>
                </a:cubicBezTo>
                <a:cubicBezTo>
                  <a:pt x="13532" y="5680"/>
                  <a:pt x="13556" y="5734"/>
                  <a:pt x="13544" y="5770"/>
                </a:cubicBezTo>
                <a:cubicBezTo>
                  <a:pt x="13526" y="5831"/>
                  <a:pt x="13453" y="5825"/>
                  <a:pt x="13489" y="5910"/>
                </a:cubicBezTo>
                <a:cubicBezTo>
                  <a:pt x="13487" y="5910"/>
                  <a:pt x="13484" y="5910"/>
                  <a:pt x="13481" y="5910"/>
                </a:cubicBezTo>
                <a:cubicBezTo>
                  <a:pt x="13430" y="5910"/>
                  <a:pt x="13352" y="5885"/>
                  <a:pt x="13297" y="5885"/>
                </a:cubicBezTo>
                <a:cubicBezTo>
                  <a:pt x="13251" y="5885"/>
                  <a:pt x="13222" y="5903"/>
                  <a:pt x="13241" y="5970"/>
                </a:cubicBezTo>
                <a:cubicBezTo>
                  <a:pt x="13211" y="5970"/>
                  <a:pt x="13138" y="5946"/>
                  <a:pt x="13126" y="5946"/>
                </a:cubicBezTo>
                <a:cubicBezTo>
                  <a:pt x="13096" y="5964"/>
                  <a:pt x="13090" y="5994"/>
                  <a:pt x="13066" y="6007"/>
                </a:cubicBezTo>
                <a:cubicBezTo>
                  <a:pt x="13034" y="6023"/>
                  <a:pt x="13062" y="6057"/>
                  <a:pt x="13021" y="6057"/>
                </a:cubicBezTo>
                <a:cubicBezTo>
                  <a:pt x="13015" y="6057"/>
                  <a:pt x="13008" y="6057"/>
                  <a:pt x="12999" y="6055"/>
                </a:cubicBezTo>
                <a:cubicBezTo>
                  <a:pt x="12981" y="6055"/>
                  <a:pt x="12951" y="5976"/>
                  <a:pt x="12938" y="5964"/>
                </a:cubicBezTo>
                <a:cubicBezTo>
                  <a:pt x="12884" y="5994"/>
                  <a:pt x="12854" y="6055"/>
                  <a:pt x="12860" y="6116"/>
                </a:cubicBezTo>
                <a:cubicBezTo>
                  <a:pt x="12854" y="6113"/>
                  <a:pt x="12847" y="6111"/>
                  <a:pt x="12841" y="6111"/>
                </a:cubicBezTo>
                <a:cubicBezTo>
                  <a:pt x="12821" y="6111"/>
                  <a:pt x="12802" y="6122"/>
                  <a:pt x="12793" y="6122"/>
                </a:cubicBezTo>
                <a:cubicBezTo>
                  <a:pt x="12769" y="6303"/>
                  <a:pt x="12563" y="6146"/>
                  <a:pt x="12557" y="6303"/>
                </a:cubicBezTo>
                <a:cubicBezTo>
                  <a:pt x="12484" y="6297"/>
                  <a:pt x="12454" y="6255"/>
                  <a:pt x="12394" y="6243"/>
                </a:cubicBezTo>
                <a:cubicBezTo>
                  <a:pt x="12333" y="6225"/>
                  <a:pt x="12260" y="6237"/>
                  <a:pt x="12200" y="6219"/>
                </a:cubicBezTo>
                <a:cubicBezTo>
                  <a:pt x="12165" y="6210"/>
                  <a:pt x="12162" y="6132"/>
                  <a:pt x="12121" y="6132"/>
                </a:cubicBezTo>
                <a:cubicBezTo>
                  <a:pt x="12105" y="6132"/>
                  <a:pt x="12082" y="6145"/>
                  <a:pt x="12048" y="6182"/>
                </a:cubicBezTo>
                <a:cubicBezTo>
                  <a:pt x="12018" y="6134"/>
                  <a:pt x="11970" y="6134"/>
                  <a:pt x="11927" y="6116"/>
                </a:cubicBezTo>
                <a:cubicBezTo>
                  <a:pt x="11885" y="6188"/>
                  <a:pt x="11861" y="6243"/>
                  <a:pt x="11776" y="6267"/>
                </a:cubicBezTo>
                <a:cubicBezTo>
                  <a:pt x="11772" y="6268"/>
                  <a:pt x="11768" y="6268"/>
                  <a:pt x="11765" y="6268"/>
                </a:cubicBezTo>
                <a:cubicBezTo>
                  <a:pt x="11719" y="6268"/>
                  <a:pt x="11673" y="6207"/>
                  <a:pt x="11637" y="6207"/>
                </a:cubicBezTo>
                <a:cubicBezTo>
                  <a:pt x="11617" y="6207"/>
                  <a:pt x="11600" y="6225"/>
                  <a:pt x="11588" y="6279"/>
                </a:cubicBezTo>
                <a:cubicBezTo>
                  <a:pt x="11565" y="6286"/>
                  <a:pt x="11545" y="6289"/>
                  <a:pt x="11526" y="6289"/>
                </a:cubicBezTo>
                <a:cubicBezTo>
                  <a:pt x="11365" y="6289"/>
                  <a:pt x="11338" y="6058"/>
                  <a:pt x="11219" y="5976"/>
                </a:cubicBezTo>
                <a:cubicBezTo>
                  <a:pt x="11204" y="5967"/>
                  <a:pt x="11172" y="5961"/>
                  <a:pt x="11134" y="5961"/>
                </a:cubicBezTo>
                <a:cubicBezTo>
                  <a:pt x="11002" y="5961"/>
                  <a:pt x="10788" y="6023"/>
                  <a:pt x="10868" y="6182"/>
                </a:cubicBezTo>
                <a:cubicBezTo>
                  <a:pt x="10807" y="6188"/>
                  <a:pt x="10741" y="6212"/>
                  <a:pt x="10686" y="6243"/>
                </a:cubicBezTo>
                <a:cubicBezTo>
                  <a:pt x="10644" y="6190"/>
                  <a:pt x="10616" y="6170"/>
                  <a:pt x="10596" y="6170"/>
                </a:cubicBezTo>
                <a:cubicBezTo>
                  <a:pt x="10542" y="6170"/>
                  <a:pt x="10556" y="6325"/>
                  <a:pt x="10547" y="6370"/>
                </a:cubicBezTo>
                <a:lnTo>
                  <a:pt x="10492" y="6509"/>
                </a:lnTo>
                <a:cubicBezTo>
                  <a:pt x="10487" y="6521"/>
                  <a:pt x="10384" y="6606"/>
                  <a:pt x="10378" y="6606"/>
                </a:cubicBezTo>
                <a:cubicBezTo>
                  <a:pt x="10378" y="6606"/>
                  <a:pt x="10377" y="6606"/>
                  <a:pt x="10377" y="6606"/>
                </a:cubicBezTo>
                <a:lnTo>
                  <a:pt x="10377" y="6606"/>
                </a:lnTo>
                <a:cubicBezTo>
                  <a:pt x="10347" y="6727"/>
                  <a:pt x="10438" y="6763"/>
                  <a:pt x="10456" y="6884"/>
                </a:cubicBezTo>
                <a:cubicBezTo>
                  <a:pt x="10462" y="6939"/>
                  <a:pt x="10402" y="6945"/>
                  <a:pt x="10396" y="7000"/>
                </a:cubicBezTo>
                <a:cubicBezTo>
                  <a:pt x="10396" y="7042"/>
                  <a:pt x="10432" y="7127"/>
                  <a:pt x="10444" y="7163"/>
                </a:cubicBezTo>
                <a:cubicBezTo>
                  <a:pt x="10388" y="7180"/>
                  <a:pt x="10301" y="7212"/>
                  <a:pt x="10240" y="7212"/>
                </a:cubicBezTo>
                <a:cubicBezTo>
                  <a:pt x="10235" y="7212"/>
                  <a:pt x="10231" y="7212"/>
                  <a:pt x="10226" y="7211"/>
                </a:cubicBezTo>
                <a:cubicBezTo>
                  <a:pt x="10153" y="7205"/>
                  <a:pt x="10099" y="7157"/>
                  <a:pt x="10014" y="7145"/>
                </a:cubicBezTo>
                <a:cubicBezTo>
                  <a:pt x="10004" y="7143"/>
                  <a:pt x="9994" y="7143"/>
                  <a:pt x="9985" y="7143"/>
                </a:cubicBezTo>
                <a:cubicBezTo>
                  <a:pt x="9862" y="7143"/>
                  <a:pt x="9807" y="7262"/>
                  <a:pt x="9692" y="7262"/>
                </a:cubicBezTo>
                <a:cubicBezTo>
                  <a:pt x="9676" y="7262"/>
                  <a:pt x="9658" y="7260"/>
                  <a:pt x="9639" y="7254"/>
                </a:cubicBezTo>
                <a:cubicBezTo>
                  <a:pt x="9624" y="7132"/>
                  <a:pt x="9523" y="7120"/>
                  <a:pt x="9421" y="7120"/>
                </a:cubicBezTo>
                <a:cubicBezTo>
                  <a:pt x="9396" y="7120"/>
                  <a:pt x="9372" y="7121"/>
                  <a:pt x="9348" y="7121"/>
                </a:cubicBezTo>
                <a:cubicBezTo>
                  <a:pt x="9348" y="7054"/>
                  <a:pt x="9366" y="6993"/>
                  <a:pt x="9366" y="6915"/>
                </a:cubicBezTo>
                <a:cubicBezTo>
                  <a:pt x="9355" y="6912"/>
                  <a:pt x="9344" y="6910"/>
                  <a:pt x="9333" y="6910"/>
                </a:cubicBezTo>
                <a:cubicBezTo>
                  <a:pt x="9216" y="6910"/>
                  <a:pt x="9186" y="7087"/>
                  <a:pt x="9064" y="7115"/>
                </a:cubicBezTo>
                <a:cubicBezTo>
                  <a:pt x="9043" y="7120"/>
                  <a:pt x="9025" y="7122"/>
                  <a:pt x="9009" y="7122"/>
                </a:cubicBezTo>
                <a:cubicBezTo>
                  <a:pt x="8863" y="7122"/>
                  <a:pt x="8886" y="6929"/>
                  <a:pt x="8796" y="6929"/>
                </a:cubicBezTo>
                <a:cubicBezTo>
                  <a:pt x="8781" y="6929"/>
                  <a:pt x="8764" y="6934"/>
                  <a:pt x="8743" y="6945"/>
                </a:cubicBezTo>
                <a:cubicBezTo>
                  <a:pt x="8628" y="7006"/>
                  <a:pt x="8610" y="7163"/>
                  <a:pt x="8476" y="7236"/>
                </a:cubicBezTo>
                <a:cubicBezTo>
                  <a:pt x="8418" y="7264"/>
                  <a:pt x="8374" y="7273"/>
                  <a:pt x="8332" y="7273"/>
                </a:cubicBezTo>
                <a:cubicBezTo>
                  <a:pt x="8262" y="7273"/>
                  <a:pt x="8200" y="7247"/>
                  <a:pt x="8093" y="7247"/>
                </a:cubicBezTo>
                <a:cubicBezTo>
                  <a:pt x="8086" y="7247"/>
                  <a:pt x="8078" y="7248"/>
                  <a:pt x="8071" y="7248"/>
                </a:cubicBezTo>
                <a:cubicBezTo>
                  <a:pt x="8053" y="7212"/>
                  <a:pt x="8035" y="7202"/>
                  <a:pt x="8017" y="7202"/>
                </a:cubicBezTo>
                <a:cubicBezTo>
                  <a:pt x="7992" y="7202"/>
                  <a:pt x="7967" y="7222"/>
                  <a:pt x="7940" y="7222"/>
                </a:cubicBezTo>
                <a:cubicBezTo>
                  <a:pt x="7933" y="7222"/>
                  <a:pt x="7926" y="7221"/>
                  <a:pt x="7919" y="7217"/>
                </a:cubicBezTo>
                <a:cubicBezTo>
                  <a:pt x="7841" y="7187"/>
                  <a:pt x="7841" y="7151"/>
                  <a:pt x="7780" y="7096"/>
                </a:cubicBezTo>
                <a:cubicBezTo>
                  <a:pt x="7741" y="7068"/>
                  <a:pt x="7693" y="7048"/>
                  <a:pt x="7646" y="7048"/>
                </a:cubicBezTo>
                <a:cubicBezTo>
                  <a:pt x="7585" y="7048"/>
                  <a:pt x="7526" y="7082"/>
                  <a:pt x="7495" y="7175"/>
                </a:cubicBezTo>
                <a:cubicBezTo>
                  <a:pt x="7459" y="7157"/>
                  <a:pt x="7387" y="7157"/>
                  <a:pt x="7350" y="7145"/>
                </a:cubicBezTo>
                <a:cubicBezTo>
                  <a:pt x="7235" y="7326"/>
                  <a:pt x="7011" y="7345"/>
                  <a:pt x="6987" y="7538"/>
                </a:cubicBezTo>
                <a:cubicBezTo>
                  <a:pt x="6975" y="7672"/>
                  <a:pt x="7072" y="7678"/>
                  <a:pt x="6975" y="7799"/>
                </a:cubicBezTo>
                <a:cubicBezTo>
                  <a:pt x="6926" y="7853"/>
                  <a:pt x="6708" y="7871"/>
                  <a:pt x="6890" y="7950"/>
                </a:cubicBezTo>
                <a:lnTo>
                  <a:pt x="6890" y="8005"/>
                </a:lnTo>
                <a:cubicBezTo>
                  <a:pt x="6877" y="8002"/>
                  <a:pt x="6864" y="8001"/>
                  <a:pt x="6852" y="8001"/>
                </a:cubicBezTo>
                <a:cubicBezTo>
                  <a:pt x="6726" y="8001"/>
                  <a:pt x="6668" y="8136"/>
                  <a:pt x="6811" y="8180"/>
                </a:cubicBezTo>
                <a:lnTo>
                  <a:pt x="6811" y="8235"/>
                </a:lnTo>
                <a:cubicBezTo>
                  <a:pt x="6751" y="8253"/>
                  <a:pt x="6690" y="8271"/>
                  <a:pt x="6630" y="8295"/>
                </a:cubicBezTo>
                <a:cubicBezTo>
                  <a:pt x="6660" y="8459"/>
                  <a:pt x="6551" y="8386"/>
                  <a:pt x="6460" y="8422"/>
                </a:cubicBezTo>
                <a:cubicBezTo>
                  <a:pt x="6373" y="8457"/>
                  <a:pt x="6292" y="8520"/>
                  <a:pt x="6190" y="8520"/>
                </a:cubicBezTo>
                <a:cubicBezTo>
                  <a:pt x="6185" y="8520"/>
                  <a:pt x="6180" y="8519"/>
                  <a:pt x="6176" y="8519"/>
                </a:cubicBezTo>
                <a:lnTo>
                  <a:pt x="6176" y="8519"/>
                </a:lnTo>
                <a:cubicBezTo>
                  <a:pt x="6157" y="8574"/>
                  <a:pt x="6188" y="8677"/>
                  <a:pt x="6157" y="8725"/>
                </a:cubicBezTo>
                <a:cubicBezTo>
                  <a:pt x="6115" y="8786"/>
                  <a:pt x="6018" y="8828"/>
                  <a:pt x="5952" y="8882"/>
                </a:cubicBezTo>
                <a:cubicBezTo>
                  <a:pt x="5843" y="8967"/>
                  <a:pt x="5703" y="9022"/>
                  <a:pt x="5600" y="9100"/>
                </a:cubicBezTo>
                <a:cubicBezTo>
                  <a:pt x="5534" y="9161"/>
                  <a:pt x="5534" y="9234"/>
                  <a:pt x="5491" y="9276"/>
                </a:cubicBezTo>
                <a:cubicBezTo>
                  <a:pt x="5431" y="9337"/>
                  <a:pt x="5358" y="9385"/>
                  <a:pt x="5298" y="9452"/>
                </a:cubicBezTo>
                <a:cubicBezTo>
                  <a:pt x="5292" y="9464"/>
                  <a:pt x="5280" y="9476"/>
                  <a:pt x="5267" y="9488"/>
                </a:cubicBezTo>
                <a:cubicBezTo>
                  <a:pt x="4916" y="9579"/>
                  <a:pt x="4626" y="9645"/>
                  <a:pt x="4238" y="9966"/>
                </a:cubicBezTo>
                <a:cubicBezTo>
                  <a:pt x="4008" y="10154"/>
                  <a:pt x="3833" y="10541"/>
                  <a:pt x="3590" y="10687"/>
                </a:cubicBezTo>
                <a:cubicBezTo>
                  <a:pt x="3385" y="10808"/>
                  <a:pt x="3233" y="10729"/>
                  <a:pt x="3039" y="10814"/>
                </a:cubicBezTo>
                <a:cubicBezTo>
                  <a:pt x="2482" y="11056"/>
                  <a:pt x="2228" y="11341"/>
                  <a:pt x="1738" y="11734"/>
                </a:cubicBezTo>
                <a:cubicBezTo>
                  <a:pt x="1235" y="12140"/>
                  <a:pt x="600" y="12370"/>
                  <a:pt x="0" y="12672"/>
                </a:cubicBezTo>
                <a:lnTo>
                  <a:pt x="29382" y="12672"/>
                </a:lnTo>
                <a:lnTo>
                  <a:pt x="29382" y="2301"/>
                </a:lnTo>
                <a:lnTo>
                  <a:pt x="29425" y="2253"/>
                </a:lnTo>
                <a:cubicBezTo>
                  <a:pt x="29441" y="2256"/>
                  <a:pt x="29459" y="2257"/>
                  <a:pt x="29478" y="2257"/>
                </a:cubicBezTo>
                <a:cubicBezTo>
                  <a:pt x="29624" y="2257"/>
                  <a:pt x="29810" y="2172"/>
                  <a:pt x="29891" y="2011"/>
                </a:cubicBezTo>
                <a:cubicBezTo>
                  <a:pt x="29896" y="1883"/>
                  <a:pt x="29998" y="1629"/>
                  <a:pt x="29834" y="1629"/>
                </a:cubicBezTo>
                <a:cubicBezTo>
                  <a:pt x="29819" y="1629"/>
                  <a:pt x="29802" y="1631"/>
                  <a:pt x="29782" y="1635"/>
                </a:cubicBezTo>
                <a:cubicBezTo>
                  <a:pt x="29752" y="1490"/>
                  <a:pt x="29612" y="1399"/>
                  <a:pt x="29552" y="1278"/>
                </a:cubicBezTo>
                <a:cubicBezTo>
                  <a:pt x="29509" y="1187"/>
                  <a:pt x="29496" y="1054"/>
                  <a:pt x="29402" y="1054"/>
                </a:cubicBezTo>
                <a:cubicBezTo>
                  <a:pt x="29377" y="1054"/>
                  <a:pt x="29347" y="1063"/>
                  <a:pt x="29310" y="1084"/>
                </a:cubicBezTo>
                <a:cubicBezTo>
                  <a:pt x="29298" y="949"/>
                  <a:pt x="29247" y="918"/>
                  <a:pt x="29178" y="918"/>
                </a:cubicBezTo>
                <a:cubicBezTo>
                  <a:pt x="29119" y="918"/>
                  <a:pt x="29048" y="940"/>
                  <a:pt x="28978" y="940"/>
                </a:cubicBezTo>
                <a:cubicBezTo>
                  <a:pt x="28957" y="940"/>
                  <a:pt x="28936" y="938"/>
                  <a:pt x="28916" y="933"/>
                </a:cubicBezTo>
                <a:cubicBezTo>
                  <a:pt x="28771" y="903"/>
                  <a:pt x="28855" y="915"/>
                  <a:pt x="28765" y="800"/>
                </a:cubicBezTo>
                <a:cubicBezTo>
                  <a:pt x="28722" y="751"/>
                  <a:pt x="28650" y="673"/>
                  <a:pt x="28625" y="612"/>
                </a:cubicBezTo>
                <a:cubicBezTo>
                  <a:pt x="28601" y="612"/>
                  <a:pt x="28571" y="612"/>
                  <a:pt x="28559" y="606"/>
                </a:cubicBezTo>
                <a:cubicBezTo>
                  <a:pt x="28529" y="509"/>
                  <a:pt x="28595" y="437"/>
                  <a:pt x="28674" y="376"/>
                </a:cubicBezTo>
                <a:cubicBezTo>
                  <a:pt x="28620" y="314"/>
                  <a:pt x="28550" y="222"/>
                  <a:pt x="28477" y="222"/>
                </a:cubicBezTo>
                <a:cubicBezTo>
                  <a:pt x="28442" y="222"/>
                  <a:pt x="28406" y="243"/>
                  <a:pt x="28371" y="297"/>
                </a:cubicBezTo>
                <a:cubicBezTo>
                  <a:pt x="28377" y="91"/>
                  <a:pt x="28268" y="91"/>
                  <a:pt x="28105" y="73"/>
                </a:cubicBezTo>
                <a:cubicBezTo>
                  <a:pt x="27988" y="67"/>
                  <a:pt x="27828" y="0"/>
                  <a:pt x="27702" y="0"/>
                </a:cubicBez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8"/>
          <p:cNvSpPr/>
          <p:nvPr/>
        </p:nvSpPr>
        <p:spPr>
          <a:xfrm>
            <a:off x="-689625" y="3586050"/>
            <a:ext cx="4109067" cy="1505023"/>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8"/>
          <p:cNvSpPr/>
          <p:nvPr/>
        </p:nvSpPr>
        <p:spPr>
          <a:xfrm>
            <a:off x="-220425" y="4022849"/>
            <a:ext cx="9584840" cy="1213925"/>
          </a:xfrm>
          <a:custGeom>
            <a:avLst/>
            <a:gdLst/>
            <a:ahLst/>
            <a:cxnLst/>
            <a:rect l="l" t="t" r="r" b="b"/>
            <a:pathLst>
              <a:path w="61756" h="11050" extrusionOk="0">
                <a:moveTo>
                  <a:pt x="576" y="0"/>
                </a:moveTo>
                <a:lnTo>
                  <a:pt x="1" y="10444"/>
                </a:lnTo>
                <a:lnTo>
                  <a:pt x="61453" y="11050"/>
                </a:lnTo>
                <a:cubicBezTo>
                  <a:pt x="61453" y="11050"/>
                  <a:pt x="61756" y="1738"/>
                  <a:pt x="60696" y="830"/>
                </a:cubicBezTo>
                <a:cubicBezTo>
                  <a:pt x="60440" y="610"/>
                  <a:pt x="60104" y="523"/>
                  <a:pt x="59690" y="523"/>
                </a:cubicBezTo>
                <a:cubicBezTo>
                  <a:pt x="58394" y="523"/>
                  <a:pt x="56336" y="1376"/>
                  <a:pt x="53582" y="1665"/>
                </a:cubicBezTo>
                <a:cubicBezTo>
                  <a:pt x="49950" y="2041"/>
                  <a:pt x="49647" y="1738"/>
                  <a:pt x="46547" y="4541"/>
                </a:cubicBezTo>
                <a:cubicBezTo>
                  <a:pt x="44902" y="6023"/>
                  <a:pt x="41225" y="6387"/>
                  <a:pt x="37836" y="6387"/>
                </a:cubicBezTo>
                <a:cubicBezTo>
                  <a:pt x="34827" y="6387"/>
                  <a:pt x="32045" y="6100"/>
                  <a:pt x="31108" y="6055"/>
                </a:cubicBezTo>
                <a:cubicBezTo>
                  <a:pt x="29354" y="5959"/>
                  <a:pt x="29455" y="5520"/>
                  <a:pt x="28611" y="5520"/>
                </a:cubicBezTo>
                <a:cubicBezTo>
                  <a:pt x="28496" y="5520"/>
                  <a:pt x="28364" y="5528"/>
                  <a:pt x="28208" y="5546"/>
                </a:cubicBezTo>
                <a:cubicBezTo>
                  <a:pt x="27434" y="5635"/>
                  <a:pt x="25368" y="6201"/>
                  <a:pt x="22116" y="6201"/>
                </a:cubicBezTo>
                <a:cubicBezTo>
                  <a:pt x="19827" y="6201"/>
                  <a:pt x="16950" y="5921"/>
                  <a:pt x="13520" y="4995"/>
                </a:cubicBezTo>
                <a:cubicBezTo>
                  <a:pt x="4754" y="2634"/>
                  <a:pt x="576" y="0"/>
                  <a:pt x="576" y="0"/>
                </a:cubicBezTo>
                <a:close/>
              </a:path>
            </a:pathLst>
          </a:custGeom>
          <a:solidFill>
            <a:srgbClr val="5A7C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 name="Google Shape;15;p38"/>
          <p:cNvGrpSpPr/>
          <p:nvPr/>
        </p:nvGrpSpPr>
        <p:grpSpPr>
          <a:xfrm>
            <a:off x="7225165" y="-55053"/>
            <a:ext cx="2063763" cy="739622"/>
            <a:chOff x="6680975" y="98150"/>
            <a:chExt cx="2463018" cy="882709"/>
          </a:xfrm>
        </p:grpSpPr>
        <p:sp>
          <p:nvSpPr>
            <p:cNvPr id="16" name="Google Shape;16;p38"/>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8"/>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9"/>
          <p:cNvSpPr/>
          <p:nvPr/>
        </p:nvSpPr>
        <p:spPr>
          <a:xfrm flipH="1">
            <a:off x="5774326" y="3367625"/>
            <a:ext cx="4765147" cy="1672812"/>
          </a:xfrm>
          <a:custGeom>
            <a:avLst/>
            <a:gdLst/>
            <a:ahLst/>
            <a:cxnLst/>
            <a:rect l="l" t="t" r="r" b="b"/>
            <a:pathLst>
              <a:path w="39627" h="18062" extrusionOk="0">
                <a:moveTo>
                  <a:pt x="15990" y="1206"/>
                </a:moveTo>
                <a:cubicBezTo>
                  <a:pt x="15978" y="1212"/>
                  <a:pt x="15972" y="1224"/>
                  <a:pt x="15972" y="1230"/>
                </a:cubicBezTo>
                <a:cubicBezTo>
                  <a:pt x="15966" y="1242"/>
                  <a:pt x="15948" y="1248"/>
                  <a:pt x="15948" y="1267"/>
                </a:cubicBezTo>
                <a:cubicBezTo>
                  <a:pt x="15942" y="1248"/>
                  <a:pt x="15942" y="1236"/>
                  <a:pt x="15942" y="1218"/>
                </a:cubicBezTo>
                <a:cubicBezTo>
                  <a:pt x="15948" y="1212"/>
                  <a:pt x="15960" y="1206"/>
                  <a:pt x="15972" y="1206"/>
                </a:cubicBezTo>
                <a:close/>
                <a:moveTo>
                  <a:pt x="15845" y="1315"/>
                </a:moveTo>
                <a:cubicBezTo>
                  <a:pt x="15851" y="1315"/>
                  <a:pt x="15851" y="1321"/>
                  <a:pt x="15857" y="1321"/>
                </a:cubicBezTo>
                <a:lnTo>
                  <a:pt x="15748" y="1321"/>
                </a:lnTo>
                <a:cubicBezTo>
                  <a:pt x="15784" y="1321"/>
                  <a:pt x="15814" y="1315"/>
                  <a:pt x="15845" y="1315"/>
                </a:cubicBezTo>
                <a:close/>
                <a:moveTo>
                  <a:pt x="15851" y="1182"/>
                </a:moveTo>
                <a:cubicBezTo>
                  <a:pt x="15851" y="1195"/>
                  <a:pt x="15861" y="1202"/>
                  <a:pt x="15871" y="1202"/>
                </a:cubicBezTo>
                <a:cubicBezTo>
                  <a:pt x="15875" y="1202"/>
                  <a:pt x="15878" y="1202"/>
                  <a:pt x="15881" y="1200"/>
                </a:cubicBezTo>
                <a:lnTo>
                  <a:pt x="15881" y="1206"/>
                </a:lnTo>
                <a:cubicBezTo>
                  <a:pt x="15912" y="1206"/>
                  <a:pt x="15890" y="1233"/>
                  <a:pt x="15913" y="1233"/>
                </a:cubicBezTo>
                <a:cubicBezTo>
                  <a:pt x="15917" y="1233"/>
                  <a:pt x="15923" y="1232"/>
                  <a:pt x="15929" y="1230"/>
                </a:cubicBezTo>
                <a:lnTo>
                  <a:pt x="15929" y="1255"/>
                </a:lnTo>
                <a:cubicBezTo>
                  <a:pt x="15936" y="1285"/>
                  <a:pt x="15960" y="1327"/>
                  <a:pt x="15966" y="1357"/>
                </a:cubicBezTo>
                <a:cubicBezTo>
                  <a:pt x="15929" y="1345"/>
                  <a:pt x="15887" y="1321"/>
                  <a:pt x="15869" y="1297"/>
                </a:cubicBezTo>
                <a:cubicBezTo>
                  <a:pt x="15857" y="1273"/>
                  <a:pt x="15936" y="1255"/>
                  <a:pt x="15875" y="1236"/>
                </a:cubicBezTo>
                <a:cubicBezTo>
                  <a:pt x="15871" y="1235"/>
                  <a:pt x="15867" y="1235"/>
                  <a:pt x="15863" y="1235"/>
                </a:cubicBezTo>
                <a:cubicBezTo>
                  <a:pt x="15857" y="1235"/>
                  <a:pt x="15851" y="1236"/>
                  <a:pt x="15845" y="1236"/>
                </a:cubicBezTo>
                <a:cubicBezTo>
                  <a:pt x="15839" y="1236"/>
                  <a:pt x="15833" y="1235"/>
                  <a:pt x="15827" y="1230"/>
                </a:cubicBezTo>
                <a:cubicBezTo>
                  <a:pt x="15814" y="1212"/>
                  <a:pt x="15839" y="1200"/>
                  <a:pt x="15814" y="1182"/>
                </a:cubicBezTo>
                <a:close/>
                <a:moveTo>
                  <a:pt x="12641" y="1382"/>
                </a:moveTo>
                <a:lnTo>
                  <a:pt x="12641" y="1382"/>
                </a:lnTo>
                <a:cubicBezTo>
                  <a:pt x="12641" y="1382"/>
                  <a:pt x="12642" y="1382"/>
                  <a:pt x="12642" y="1382"/>
                </a:cubicBezTo>
                <a:cubicBezTo>
                  <a:pt x="12642" y="1382"/>
                  <a:pt x="12642" y="1382"/>
                  <a:pt x="12641" y="1382"/>
                </a:cubicBezTo>
                <a:close/>
                <a:moveTo>
                  <a:pt x="16887" y="1393"/>
                </a:moveTo>
                <a:cubicBezTo>
                  <a:pt x="16902" y="1393"/>
                  <a:pt x="16913" y="1406"/>
                  <a:pt x="16928" y="1406"/>
                </a:cubicBezTo>
                <a:lnTo>
                  <a:pt x="16941" y="1406"/>
                </a:lnTo>
                <a:lnTo>
                  <a:pt x="16941" y="1442"/>
                </a:lnTo>
                <a:cubicBezTo>
                  <a:pt x="16935" y="1472"/>
                  <a:pt x="16916" y="1485"/>
                  <a:pt x="16910" y="1509"/>
                </a:cubicBezTo>
                <a:cubicBezTo>
                  <a:pt x="16898" y="1485"/>
                  <a:pt x="16880" y="1466"/>
                  <a:pt x="16880" y="1448"/>
                </a:cubicBezTo>
                <a:cubicBezTo>
                  <a:pt x="16880" y="1442"/>
                  <a:pt x="16874" y="1436"/>
                  <a:pt x="16874" y="1424"/>
                </a:cubicBezTo>
                <a:cubicBezTo>
                  <a:pt x="16874" y="1418"/>
                  <a:pt x="16874" y="1418"/>
                  <a:pt x="16880" y="1412"/>
                </a:cubicBezTo>
                <a:cubicBezTo>
                  <a:pt x="16880" y="1406"/>
                  <a:pt x="16868" y="1406"/>
                  <a:pt x="16880" y="1394"/>
                </a:cubicBezTo>
                <a:cubicBezTo>
                  <a:pt x="16883" y="1393"/>
                  <a:pt x="16885" y="1393"/>
                  <a:pt x="16887" y="1393"/>
                </a:cubicBezTo>
                <a:close/>
                <a:moveTo>
                  <a:pt x="16209" y="1162"/>
                </a:moveTo>
                <a:cubicBezTo>
                  <a:pt x="16217" y="1162"/>
                  <a:pt x="16226" y="1167"/>
                  <a:pt x="16238" y="1170"/>
                </a:cubicBezTo>
                <a:cubicBezTo>
                  <a:pt x="16232" y="1236"/>
                  <a:pt x="16232" y="1315"/>
                  <a:pt x="16220" y="1382"/>
                </a:cubicBezTo>
                <a:cubicBezTo>
                  <a:pt x="16220" y="1436"/>
                  <a:pt x="16220" y="1485"/>
                  <a:pt x="16232" y="1539"/>
                </a:cubicBezTo>
                <a:cubicBezTo>
                  <a:pt x="16214" y="1533"/>
                  <a:pt x="16190" y="1515"/>
                  <a:pt x="16178" y="1497"/>
                </a:cubicBezTo>
                <a:cubicBezTo>
                  <a:pt x="16160" y="1466"/>
                  <a:pt x="16153" y="1442"/>
                  <a:pt x="16123" y="1418"/>
                </a:cubicBezTo>
                <a:cubicBezTo>
                  <a:pt x="16103" y="1393"/>
                  <a:pt x="16091" y="1380"/>
                  <a:pt x="16067" y="1380"/>
                </a:cubicBezTo>
                <a:cubicBezTo>
                  <a:pt x="16062" y="1380"/>
                  <a:pt x="16057" y="1381"/>
                  <a:pt x="16051" y="1382"/>
                </a:cubicBezTo>
                <a:cubicBezTo>
                  <a:pt x="16046" y="1382"/>
                  <a:pt x="16042" y="1383"/>
                  <a:pt x="16038" y="1383"/>
                </a:cubicBezTo>
                <a:cubicBezTo>
                  <a:pt x="16006" y="1383"/>
                  <a:pt x="15994" y="1362"/>
                  <a:pt x="15978" y="1345"/>
                </a:cubicBezTo>
                <a:cubicBezTo>
                  <a:pt x="15966" y="1321"/>
                  <a:pt x="15942" y="1291"/>
                  <a:pt x="15960" y="1261"/>
                </a:cubicBezTo>
                <a:cubicBezTo>
                  <a:pt x="15966" y="1255"/>
                  <a:pt x="15972" y="1236"/>
                  <a:pt x="15978" y="1230"/>
                </a:cubicBezTo>
                <a:cubicBezTo>
                  <a:pt x="15990" y="1212"/>
                  <a:pt x="15996" y="1206"/>
                  <a:pt x="15996" y="1200"/>
                </a:cubicBezTo>
                <a:lnTo>
                  <a:pt x="16020" y="1200"/>
                </a:lnTo>
                <a:cubicBezTo>
                  <a:pt x="16020" y="1194"/>
                  <a:pt x="16026" y="1194"/>
                  <a:pt x="16020" y="1182"/>
                </a:cubicBezTo>
                <a:cubicBezTo>
                  <a:pt x="16024" y="1178"/>
                  <a:pt x="16030" y="1177"/>
                  <a:pt x="16037" y="1177"/>
                </a:cubicBezTo>
                <a:cubicBezTo>
                  <a:pt x="16054" y="1177"/>
                  <a:pt x="16080" y="1185"/>
                  <a:pt x="16097" y="1185"/>
                </a:cubicBezTo>
                <a:cubicBezTo>
                  <a:pt x="16109" y="1185"/>
                  <a:pt x="16117" y="1182"/>
                  <a:pt x="16117" y="1170"/>
                </a:cubicBezTo>
                <a:cubicBezTo>
                  <a:pt x="16123" y="1170"/>
                  <a:pt x="16129" y="1176"/>
                  <a:pt x="16141" y="1182"/>
                </a:cubicBezTo>
                <a:cubicBezTo>
                  <a:pt x="16149" y="1178"/>
                  <a:pt x="16158" y="1172"/>
                  <a:pt x="16167" y="1172"/>
                </a:cubicBezTo>
                <a:cubicBezTo>
                  <a:pt x="16173" y="1172"/>
                  <a:pt x="16179" y="1175"/>
                  <a:pt x="16184" y="1182"/>
                </a:cubicBezTo>
                <a:cubicBezTo>
                  <a:pt x="16193" y="1167"/>
                  <a:pt x="16200" y="1162"/>
                  <a:pt x="16209" y="1162"/>
                </a:cubicBezTo>
                <a:close/>
                <a:moveTo>
                  <a:pt x="17165" y="1478"/>
                </a:moveTo>
                <a:cubicBezTo>
                  <a:pt x="17182" y="1478"/>
                  <a:pt x="17177" y="1498"/>
                  <a:pt x="17177" y="1509"/>
                </a:cubicBezTo>
                <a:cubicBezTo>
                  <a:pt x="17181" y="1509"/>
                  <a:pt x="17190" y="1506"/>
                  <a:pt x="17198" y="1506"/>
                </a:cubicBezTo>
                <a:cubicBezTo>
                  <a:pt x="17202" y="1506"/>
                  <a:pt x="17205" y="1507"/>
                  <a:pt x="17207" y="1509"/>
                </a:cubicBezTo>
                <a:cubicBezTo>
                  <a:pt x="17177" y="1563"/>
                  <a:pt x="17062" y="1569"/>
                  <a:pt x="17025" y="1569"/>
                </a:cubicBezTo>
                <a:cubicBezTo>
                  <a:pt x="17037" y="1563"/>
                  <a:pt x="17080" y="1515"/>
                  <a:pt x="17098" y="1479"/>
                </a:cubicBezTo>
                <a:lnTo>
                  <a:pt x="17098" y="1479"/>
                </a:lnTo>
                <a:cubicBezTo>
                  <a:pt x="17098" y="1485"/>
                  <a:pt x="17092" y="1503"/>
                  <a:pt x="17098" y="1503"/>
                </a:cubicBezTo>
                <a:cubicBezTo>
                  <a:pt x="17108" y="1503"/>
                  <a:pt x="17114" y="1482"/>
                  <a:pt x="17123" y="1482"/>
                </a:cubicBezTo>
                <a:cubicBezTo>
                  <a:pt x="17124" y="1482"/>
                  <a:pt x="17126" y="1483"/>
                  <a:pt x="17128" y="1485"/>
                </a:cubicBezTo>
                <a:cubicBezTo>
                  <a:pt x="17128" y="1485"/>
                  <a:pt x="17140" y="1503"/>
                  <a:pt x="17140" y="1509"/>
                </a:cubicBezTo>
                <a:cubicBezTo>
                  <a:pt x="17140" y="1497"/>
                  <a:pt x="17146" y="1479"/>
                  <a:pt x="17159" y="1479"/>
                </a:cubicBezTo>
                <a:cubicBezTo>
                  <a:pt x="17161" y="1478"/>
                  <a:pt x="17163" y="1478"/>
                  <a:pt x="17165" y="1478"/>
                </a:cubicBezTo>
                <a:close/>
                <a:moveTo>
                  <a:pt x="13659" y="1527"/>
                </a:moveTo>
                <a:cubicBezTo>
                  <a:pt x="13665" y="1545"/>
                  <a:pt x="13659" y="1563"/>
                  <a:pt x="13641" y="1588"/>
                </a:cubicBezTo>
                <a:cubicBezTo>
                  <a:pt x="13635" y="1588"/>
                  <a:pt x="13629" y="1588"/>
                  <a:pt x="13617" y="1575"/>
                </a:cubicBezTo>
                <a:cubicBezTo>
                  <a:pt x="13611" y="1569"/>
                  <a:pt x="13611" y="1545"/>
                  <a:pt x="13611" y="1533"/>
                </a:cubicBezTo>
                <a:cubicBezTo>
                  <a:pt x="13617" y="1533"/>
                  <a:pt x="13635" y="1527"/>
                  <a:pt x="13659" y="1527"/>
                </a:cubicBezTo>
                <a:close/>
                <a:moveTo>
                  <a:pt x="12678" y="1600"/>
                </a:moveTo>
                <a:cubicBezTo>
                  <a:pt x="12690" y="1600"/>
                  <a:pt x="12690" y="1606"/>
                  <a:pt x="12696" y="1606"/>
                </a:cubicBezTo>
                <a:cubicBezTo>
                  <a:pt x="12696" y="1609"/>
                  <a:pt x="12696" y="1611"/>
                  <a:pt x="12695" y="1611"/>
                </a:cubicBezTo>
                <a:cubicBezTo>
                  <a:pt x="12692" y="1611"/>
                  <a:pt x="12687" y="1604"/>
                  <a:pt x="12678" y="1600"/>
                </a:cubicBezTo>
                <a:close/>
                <a:moveTo>
                  <a:pt x="17219" y="1503"/>
                </a:moveTo>
                <a:lnTo>
                  <a:pt x="17219" y="1515"/>
                </a:lnTo>
                <a:cubicBezTo>
                  <a:pt x="17227" y="1515"/>
                  <a:pt x="17233" y="1512"/>
                  <a:pt x="17239" y="1512"/>
                </a:cubicBezTo>
                <a:cubicBezTo>
                  <a:pt x="17242" y="1512"/>
                  <a:pt x="17245" y="1513"/>
                  <a:pt x="17249" y="1515"/>
                </a:cubicBezTo>
                <a:cubicBezTo>
                  <a:pt x="17249" y="1533"/>
                  <a:pt x="17243" y="1533"/>
                  <a:pt x="17249" y="1545"/>
                </a:cubicBezTo>
                <a:cubicBezTo>
                  <a:pt x="17249" y="1537"/>
                  <a:pt x="17261" y="1525"/>
                  <a:pt x="17268" y="1525"/>
                </a:cubicBezTo>
                <a:cubicBezTo>
                  <a:pt x="17271" y="1525"/>
                  <a:pt x="17274" y="1528"/>
                  <a:pt x="17274" y="1533"/>
                </a:cubicBezTo>
                <a:cubicBezTo>
                  <a:pt x="17277" y="1531"/>
                  <a:pt x="17279" y="1531"/>
                  <a:pt x="17281" y="1531"/>
                </a:cubicBezTo>
                <a:cubicBezTo>
                  <a:pt x="17294" y="1531"/>
                  <a:pt x="17294" y="1553"/>
                  <a:pt x="17304" y="1553"/>
                </a:cubicBezTo>
                <a:cubicBezTo>
                  <a:pt x="17306" y="1553"/>
                  <a:pt x="17308" y="1553"/>
                  <a:pt x="17310" y="1551"/>
                </a:cubicBezTo>
                <a:cubicBezTo>
                  <a:pt x="17310" y="1569"/>
                  <a:pt x="17334" y="1581"/>
                  <a:pt x="17310" y="1581"/>
                </a:cubicBezTo>
                <a:cubicBezTo>
                  <a:pt x="17304" y="1581"/>
                  <a:pt x="17292" y="1575"/>
                  <a:pt x="17280" y="1575"/>
                </a:cubicBezTo>
                <a:cubicBezTo>
                  <a:pt x="17274" y="1575"/>
                  <a:pt x="17268" y="1600"/>
                  <a:pt x="17280" y="1600"/>
                </a:cubicBezTo>
                <a:cubicBezTo>
                  <a:pt x="17280" y="1594"/>
                  <a:pt x="17304" y="1594"/>
                  <a:pt x="17310" y="1594"/>
                </a:cubicBezTo>
                <a:cubicBezTo>
                  <a:pt x="17328" y="1594"/>
                  <a:pt x="17322" y="1600"/>
                  <a:pt x="17322" y="1606"/>
                </a:cubicBezTo>
                <a:lnTo>
                  <a:pt x="17328" y="1606"/>
                </a:lnTo>
                <a:cubicBezTo>
                  <a:pt x="17298" y="1606"/>
                  <a:pt x="17237" y="1612"/>
                  <a:pt x="17207" y="1612"/>
                </a:cubicBezTo>
                <a:cubicBezTo>
                  <a:pt x="17171" y="1612"/>
                  <a:pt x="17031" y="1600"/>
                  <a:pt x="17007" y="1575"/>
                </a:cubicBezTo>
                <a:cubicBezTo>
                  <a:pt x="17092" y="1563"/>
                  <a:pt x="17183" y="1563"/>
                  <a:pt x="17219" y="1503"/>
                </a:cubicBezTo>
                <a:close/>
                <a:moveTo>
                  <a:pt x="13732" y="1606"/>
                </a:moveTo>
                <a:cubicBezTo>
                  <a:pt x="13756" y="1606"/>
                  <a:pt x="13768" y="1606"/>
                  <a:pt x="13780" y="1618"/>
                </a:cubicBezTo>
                <a:lnTo>
                  <a:pt x="13762" y="1618"/>
                </a:lnTo>
                <a:cubicBezTo>
                  <a:pt x="13756" y="1618"/>
                  <a:pt x="13738" y="1618"/>
                  <a:pt x="13726" y="1624"/>
                </a:cubicBezTo>
                <a:cubicBezTo>
                  <a:pt x="13726" y="1618"/>
                  <a:pt x="13732" y="1618"/>
                  <a:pt x="13732" y="1606"/>
                </a:cubicBezTo>
                <a:close/>
                <a:moveTo>
                  <a:pt x="16971" y="1412"/>
                </a:moveTo>
                <a:cubicBezTo>
                  <a:pt x="16977" y="1412"/>
                  <a:pt x="16977" y="1412"/>
                  <a:pt x="16989" y="1418"/>
                </a:cubicBezTo>
                <a:lnTo>
                  <a:pt x="16989" y="1424"/>
                </a:lnTo>
                <a:cubicBezTo>
                  <a:pt x="16995" y="1424"/>
                  <a:pt x="16995" y="1424"/>
                  <a:pt x="17001" y="1436"/>
                </a:cubicBezTo>
                <a:cubicBezTo>
                  <a:pt x="17013" y="1442"/>
                  <a:pt x="17007" y="1442"/>
                  <a:pt x="17013" y="1448"/>
                </a:cubicBezTo>
                <a:cubicBezTo>
                  <a:pt x="17025" y="1454"/>
                  <a:pt x="17031" y="1454"/>
                  <a:pt x="17043" y="1454"/>
                </a:cubicBezTo>
                <a:cubicBezTo>
                  <a:pt x="17043" y="1448"/>
                  <a:pt x="17043" y="1448"/>
                  <a:pt x="17056" y="1442"/>
                </a:cubicBezTo>
                <a:cubicBezTo>
                  <a:pt x="17062" y="1448"/>
                  <a:pt x="17056" y="1454"/>
                  <a:pt x="17062" y="1454"/>
                </a:cubicBezTo>
                <a:cubicBezTo>
                  <a:pt x="17062" y="1448"/>
                  <a:pt x="17074" y="1448"/>
                  <a:pt x="17086" y="1448"/>
                </a:cubicBezTo>
                <a:cubicBezTo>
                  <a:pt x="17086" y="1454"/>
                  <a:pt x="17086" y="1466"/>
                  <a:pt x="17092" y="1466"/>
                </a:cubicBezTo>
                <a:cubicBezTo>
                  <a:pt x="17056" y="1557"/>
                  <a:pt x="16947" y="1600"/>
                  <a:pt x="16844" y="1624"/>
                </a:cubicBezTo>
                <a:cubicBezTo>
                  <a:pt x="16868" y="1588"/>
                  <a:pt x="16910" y="1533"/>
                  <a:pt x="16935" y="1485"/>
                </a:cubicBezTo>
                <a:cubicBezTo>
                  <a:pt x="16947" y="1466"/>
                  <a:pt x="16947" y="1436"/>
                  <a:pt x="16959" y="1412"/>
                </a:cubicBezTo>
                <a:close/>
                <a:moveTo>
                  <a:pt x="12945" y="1594"/>
                </a:moveTo>
                <a:cubicBezTo>
                  <a:pt x="12957" y="1600"/>
                  <a:pt x="12969" y="1601"/>
                  <a:pt x="12980" y="1601"/>
                </a:cubicBezTo>
                <a:cubicBezTo>
                  <a:pt x="12992" y="1601"/>
                  <a:pt x="13002" y="1600"/>
                  <a:pt x="13011" y="1600"/>
                </a:cubicBezTo>
                <a:cubicBezTo>
                  <a:pt x="13035" y="1606"/>
                  <a:pt x="13029" y="1618"/>
                  <a:pt x="13035" y="1624"/>
                </a:cubicBezTo>
                <a:lnTo>
                  <a:pt x="13029" y="1624"/>
                </a:lnTo>
                <a:cubicBezTo>
                  <a:pt x="13027" y="1624"/>
                  <a:pt x="13025" y="1625"/>
                  <a:pt x="13022" y="1625"/>
                </a:cubicBezTo>
                <a:cubicBezTo>
                  <a:pt x="13009" y="1625"/>
                  <a:pt x="12996" y="1616"/>
                  <a:pt x="12987" y="1616"/>
                </a:cubicBezTo>
                <a:cubicBezTo>
                  <a:pt x="12981" y="1616"/>
                  <a:pt x="12977" y="1619"/>
                  <a:pt x="12975" y="1630"/>
                </a:cubicBezTo>
                <a:cubicBezTo>
                  <a:pt x="12969" y="1631"/>
                  <a:pt x="12964" y="1631"/>
                  <a:pt x="12959" y="1631"/>
                </a:cubicBezTo>
                <a:cubicBezTo>
                  <a:pt x="12928" y="1631"/>
                  <a:pt x="12917" y="1615"/>
                  <a:pt x="12933" y="1594"/>
                </a:cubicBezTo>
                <a:close/>
                <a:moveTo>
                  <a:pt x="16014" y="1630"/>
                </a:moveTo>
                <a:lnTo>
                  <a:pt x="16014" y="1630"/>
                </a:lnTo>
                <a:cubicBezTo>
                  <a:pt x="16017" y="1638"/>
                  <a:pt x="16018" y="1646"/>
                  <a:pt x="16018" y="1654"/>
                </a:cubicBezTo>
                <a:lnTo>
                  <a:pt x="16018" y="1654"/>
                </a:lnTo>
                <a:cubicBezTo>
                  <a:pt x="16019" y="1646"/>
                  <a:pt x="16018" y="1638"/>
                  <a:pt x="16014" y="1630"/>
                </a:cubicBezTo>
                <a:close/>
                <a:moveTo>
                  <a:pt x="13362" y="1551"/>
                </a:moveTo>
                <a:cubicBezTo>
                  <a:pt x="13399" y="1569"/>
                  <a:pt x="13405" y="1612"/>
                  <a:pt x="13459" y="1624"/>
                </a:cubicBezTo>
                <a:cubicBezTo>
                  <a:pt x="13477" y="1624"/>
                  <a:pt x="13496" y="1612"/>
                  <a:pt x="13514" y="1612"/>
                </a:cubicBezTo>
                <a:cubicBezTo>
                  <a:pt x="13514" y="1630"/>
                  <a:pt x="13508" y="1642"/>
                  <a:pt x="13508" y="1654"/>
                </a:cubicBezTo>
                <a:cubicBezTo>
                  <a:pt x="13497" y="1662"/>
                  <a:pt x="13490" y="1664"/>
                  <a:pt x="13483" y="1664"/>
                </a:cubicBezTo>
                <a:cubicBezTo>
                  <a:pt x="13474" y="1664"/>
                  <a:pt x="13464" y="1660"/>
                  <a:pt x="13447" y="1660"/>
                </a:cubicBezTo>
                <a:lnTo>
                  <a:pt x="13447" y="1672"/>
                </a:lnTo>
                <a:cubicBezTo>
                  <a:pt x="13440" y="1674"/>
                  <a:pt x="13434" y="1675"/>
                  <a:pt x="13427" y="1675"/>
                </a:cubicBezTo>
                <a:cubicBezTo>
                  <a:pt x="13409" y="1675"/>
                  <a:pt x="13391" y="1669"/>
                  <a:pt x="13376" y="1669"/>
                </a:cubicBezTo>
                <a:cubicBezTo>
                  <a:pt x="13362" y="1669"/>
                  <a:pt x="13351" y="1674"/>
                  <a:pt x="13344" y="1690"/>
                </a:cubicBezTo>
                <a:cubicBezTo>
                  <a:pt x="13308" y="1672"/>
                  <a:pt x="13296" y="1630"/>
                  <a:pt x="13247" y="1630"/>
                </a:cubicBezTo>
                <a:cubicBezTo>
                  <a:pt x="13223" y="1630"/>
                  <a:pt x="13211" y="1636"/>
                  <a:pt x="13187" y="1648"/>
                </a:cubicBezTo>
                <a:lnTo>
                  <a:pt x="13187" y="1636"/>
                </a:lnTo>
                <a:cubicBezTo>
                  <a:pt x="13193" y="1624"/>
                  <a:pt x="13205" y="1594"/>
                  <a:pt x="13205" y="1588"/>
                </a:cubicBezTo>
                <a:cubicBezTo>
                  <a:pt x="13214" y="1575"/>
                  <a:pt x="13222" y="1572"/>
                  <a:pt x="13231" y="1572"/>
                </a:cubicBezTo>
                <a:cubicBezTo>
                  <a:pt x="13240" y="1572"/>
                  <a:pt x="13250" y="1575"/>
                  <a:pt x="13266" y="1575"/>
                </a:cubicBezTo>
                <a:lnTo>
                  <a:pt x="13266" y="1563"/>
                </a:lnTo>
                <a:cubicBezTo>
                  <a:pt x="13270" y="1562"/>
                  <a:pt x="13274" y="1561"/>
                  <a:pt x="13279" y="1561"/>
                </a:cubicBezTo>
                <a:cubicBezTo>
                  <a:pt x="13299" y="1561"/>
                  <a:pt x="13319" y="1573"/>
                  <a:pt x="13336" y="1573"/>
                </a:cubicBezTo>
                <a:cubicBezTo>
                  <a:pt x="13347" y="1573"/>
                  <a:pt x="13356" y="1568"/>
                  <a:pt x="13362" y="1551"/>
                </a:cubicBezTo>
                <a:close/>
                <a:moveTo>
                  <a:pt x="13072" y="1648"/>
                </a:moveTo>
                <a:cubicBezTo>
                  <a:pt x="13072" y="1648"/>
                  <a:pt x="13084" y="1648"/>
                  <a:pt x="13084" y="1654"/>
                </a:cubicBezTo>
                <a:cubicBezTo>
                  <a:pt x="13096" y="1660"/>
                  <a:pt x="13084" y="1697"/>
                  <a:pt x="13102" y="1709"/>
                </a:cubicBezTo>
                <a:cubicBezTo>
                  <a:pt x="13098" y="1717"/>
                  <a:pt x="13090" y="1723"/>
                  <a:pt x="13077" y="1723"/>
                </a:cubicBezTo>
                <a:cubicBezTo>
                  <a:pt x="13072" y="1723"/>
                  <a:pt x="13066" y="1722"/>
                  <a:pt x="13060" y="1721"/>
                </a:cubicBezTo>
                <a:cubicBezTo>
                  <a:pt x="13048" y="1690"/>
                  <a:pt x="13066" y="1666"/>
                  <a:pt x="13072" y="1648"/>
                </a:cubicBezTo>
                <a:close/>
                <a:moveTo>
                  <a:pt x="15887" y="1715"/>
                </a:moveTo>
                <a:lnTo>
                  <a:pt x="15881" y="1721"/>
                </a:lnTo>
                <a:cubicBezTo>
                  <a:pt x="15911" y="1733"/>
                  <a:pt x="15942" y="1745"/>
                  <a:pt x="15966" y="1751"/>
                </a:cubicBezTo>
                <a:cubicBezTo>
                  <a:pt x="15936" y="1763"/>
                  <a:pt x="15887" y="1763"/>
                  <a:pt x="15887" y="1763"/>
                </a:cubicBezTo>
                <a:cubicBezTo>
                  <a:pt x="15887" y="1763"/>
                  <a:pt x="15936" y="1763"/>
                  <a:pt x="15972" y="1751"/>
                </a:cubicBezTo>
                <a:cubicBezTo>
                  <a:pt x="16004" y="1760"/>
                  <a:pt x="16036" y="1762"/>
                  <a:pt x="16055" y="1763"/>
                </a:cubicBezTo>
                <a:lnTo>
                  <a:pt x="16055" y="1763"/>
                </a:lnTo>
                <a:cubicBezTo>
                  <a:pt x="16025" y="1762"/>
                  <a:pt x="15958" y="1753"/>
                  <a:pt x="15887" y="1715"/>
                </a:cubicBezTo>
                <a:close/>
                <a:moveTo>
                  <a:pt x="15966" y="1612"/>
                </a:moveTo>
                <a:lnTo>
                  <a:pt x="15966" y="1624"/>
                </a:lnTo>
                <a:cubicBezTo>
                  <a:pt x="15966" y="1624"/>
                  <a:pt x="15966" y="1630"/>
                  <a:pt x="15972" y="1636"/>
                </a:cubicBezTo>
                <a:cubicBezTo>
                  <a:pt x="15972" y="1642"/>
                  <a:pt x="15978" y="1654"/>
                  <a:pt x="15978" y="1660"/>
                </a:cubicBezTo>
                <a:cubicBezTo>
                  <a:pt x="15978" y="1660"/>
                  <a:pt x="15984" y="1666"/>
                  <a:pt x="15984" y="1672"/>
                </a:cubicBezTo>
                <a:cubicBezTo>
                  <a:pt x="15984" y="1684"/>
                  <a:pt x="15996" y="1684"/>
                  <a:pt x="15996" y="1690"/>
                </a:cubicBezTo>
                <a:cubicBezTo>
                  <a:pt x="15996" y="1697"/>
                  <a:pt x="16002" y="1697"/>
                  <a:pt x="16002" y="1703"/>
                </a:cubicBezTo>
                <a:lnTo>
                  <a:pt x="16014" y="1721"/>
                </a:lnTo>
                <a:lnTo>
                  <a:pt x="16032" y="1733"/>
                </a:lnTo>
                <a:lnTo>
                  <a:pt x="16045" y="1751"/>
                </a:lnTo>
                <a:lnTo>
                  <a:pt x="16063" y="1763"/>
                </a:lnTo>
                <a:lnTo>
                  <a:pt x="16063" y="1763"/>
                </a:lnTo>
                <a:cubicBezTo>
                  <a:pt x="16060" y="1763"/>
                  <a:pt x="16058" y="1763"/>
                  <a:pt x="16055" y="1763"/>
                </a:cubicBezTo>
                <a:lnTo>
                  <a:pt x="16055" y="1763"/>
                </a:lnTo>
                <a:cubicBezTo>
                  <a:pt x="16058" y="1763"/>
                  <a:pt x="16060" y="1763"/>
                  <a:pt x="16063" y="1763"/>
                </a:cubicBezTo>
                <a:lnTo>
                  <a:pt x="16063" y="1763"/>
                </a:lnTo>
                <a:lnTo>
                  <a:pt x="16063" y="1763"/>
                </a:lnTo>
                <a:cubicBezTo>
                  <a:pt x="16063" y="1763"/>
                  <a:pt x="16064" y="1763"/>
                  <a:pt x="16065" y="1763"/>
                </a:cubicBezTo>
                <a:lnTo>
                  <a:pt x="16065" y="1763"/>
                </a:lnTo>
                <a:cubicBezTo>
                  <a:pt x="16062" y="1758"/>
                  <a:pt x="16059" y="1754"/>
                  <a:pt x="16057" y="1751"/>
                </a:cubicBezTo>
                <a:lnTo>
                  <a:pt x="16038" y="1733"/>
                </a:lnTo>
                <a:lnTo>
                  <a:pt x="16026" y="1721"/>
                </a:lnTo>
                <a:lnTo>
                  <a:pt x="16008" y="1703"/>
                </a:lnTo>
                <a:cubicBezTo>
                  <a:pt x="16008" y="1703"/>
                  <a:pt x="16019" y="1681"/>
                  <a:pt x="16018" y="1654"/>
                </a:cubicBezTo>
                <a:lnTo>
                  <a:pt x="16018" y="1654"/>
                </a:lnTo>
                <a:cubicBezTo>
                  <a:pt x="16018" y="1675"/>
                  <a:pt x="16008" y="1692"/>
                  <a:pt x="16008" y="1697"/>
                </a:cubicBezTo>
                <a:lnTo>
                  <a:pt x="16002" y="1690"/>
                </a:lnTo>
                <a:cubicBezTo>
                  <a:pt x="16002" y="1684"/>
                  <a:pt x="15996" y="1684"/>
                  <a:pt x="15996" y="1672"/>
                </a:cubicBezTo>
                <a:cubicBezTo>
                  <a:pt x="15996" y="1666"/>
                  <a:pt x="15984" y="1666"/>
                  <a:pt x="15984" y="1660"/>
                </a:cubicBezTo>
                <a:cubicBezTo>
                  <a:pt x="15978" y="1654"/>
                  <a:pt x="15978" y="1642"/>
                  <a:pt x="15978" y="1636"/>
                </a:cubicBezTo>
                <a:cubicBezTo>
                  <a:pt x="15978" y="1630"/>
                  <a:pt x="15972" y="1630"/>
                  <a:pt x="15972" y="1624"/>
                </a:cubicBezTo>
                <a:lnTo>
                  <a:pt x="15972" y="1612"/>
                </a:lnTo>
                <a:close/>
                <a:moveTo>
                  <a:pt x="16065" y="1763"/>
                </a:moveTo>
                <a:lnTo>
                  <a:pt x="16065" y="1763"/>
                </a:lnTo>
                <a:cubicBezTo>
                  <a:pt x="16067" y="1767"/>
                  <a:pt x="16070" y="1770"/>
                  <a:pt x="16074" y="1774"/>
                </a:cubicBezTo>
                <a:lnTo>
                  <a:pt x="16074" y="1774"/>
                </a:lnTo>
                <a:lnTo>
                  <a:pt x="16069" y="1763"/>
                </a:lnTo>
                <a:cubicBezTo>
                  <a:pt x="16068" y="1763"/>
                  <a:pt x="16066" y="1763"/>
                  <a:pt x="16065" y="1763"/>
                </a:cubicBezTo>
                <a:close/>
                <a:moveTo>
                  <a:pt x="16074" y="1774"/>
                </a:moveTo>
                <a:lnTo>
                  <a:pt x="16075" y="1775"/>
                </a:lnTo>
                <a:cubicBezTo>
                  <a:pt x="16075" y="1775"/>
                  <a:pt x="16076" y="1776"/>
                  <a:pt x="16077" y="1776"/>
                </a:cubicBezTo>
                <a:lnTo>
                  <a:pt x="16077" y="1776"/>
                </a:lnTo>
                <a:cubicBezTo>
                  <a:pt x="16076" y="1775"/>
                  <a:pt x="16075" y="1774"/>
                  <a:pt x="16074" y="1774"/>
                </a:cubicBezTo>
                <a:close/>
                <a:moveTo>
                  <a:pt x="16184" y="1745"/>
                </a:moveTo>
                <a:cubicBezTo>
                  <a:pt x="16190" y="1775"/>
                  <a:pt x="16178" y="1805"/>
                  <a:pt x="16178" y="1812"/>
                </a:cubicBezTo>
                <a:cubicBezTo>
                  <a:pt x="16184" y="1793"/>
                  <a:pt x="16190" y="1763"/>
                  <a:pt x="16184" y="1745"/>
                </a:cubicBezTo>
                <a:close/>
                <a:moveTo>
                  <a:pt x="16250" y="1206"/>
                </a:moveTo>
                <a:cubicBezTo>
                  <a:pt x="16256" y="1206"/>
                  <a:pt x="16269" y="1212"/>
                  <a:pt x="16275" y="1218"/>
                </a:cubicBezTo>
                <a:cubicBezTo>
                  <a:pt x="16284" y="1233"/>
                  <a:pt x="16282" y="1252"/>
                  <a:pt x="16297" y="1252"/>
                </a:cubicBezTo>
                <a:cubicBezTo>
                  <a:pt x="16301" y="1252"/>
                  <a:pt x="16305" y="1251"/>
                  <a:pt x="16311" y="1248"/>
                </a:cubicBezTo>
                <a:cubicBezTo>
                  <a:pt x="16329" y="1248"/>
                  <a:pt x="16335" y="1236"/>
                  <a:pt x="16347" y="1236"/>
                </a:cubicBezTo>
                <a:cubicBezTo>
                  <a:pt x="16365" y="1236"/>
                  <a:pt x="16390" y="1248"/>
                  <a:pt x="16402" y="1248"/>
                </a:cubicBezTo>
                <a:cubicBezTo>
                  <a:pt x="16420" y="1248"/>
                  <a:pt x="16432" y="1248"/>
                  <a:pt x="16450" y="1242"/>
                </a:cubicBezTo>
                <a:lnTo>
                  <a:pt x="16450" y="1267"/>
                </a:lnTo>
                <a:cubicBezTo>
                  <a:pt x="16462" y="1267"/>
                  <a:pt x="16480" y="1273"/>
                  <a:pt x="16493" y="1273"/>
                </a:cubicBezTo>
                <a:cubicBezTo>
                  <a:pt x="16488" y="1296"/>
                  <a:pt x="16509" y="1313"/>
                  <a:pt x="16536" y="1313"/>
                </a:cubicBezTo>
                <a:cubicBezTo>
                  <a:pt x="16544" y="1313"/>
                  <a:pt x="16551" y="1312"/>
                  <a:pt x="16559" y="1309"/>
                </a:cubicBezTo>
                <a:lnTo>
                  <a:pt x="16559" y="1309"/>
                </a:lnTo>
                <a:cubicBezTo>
                  <a:pt x="16553" y="1321"/>
                  <a:pt x="16559" y="1327"/>
                  <a:pt x="16553" y="1333"/>
                </a:cubicBezTo>
                <a:cubicBezTo>
                  <a:pt x="16559" y="1333"/>
                  <a:pt x="16559" y="1327"/>
                  <a:pt x="16571" y="1327"/>
                </a:cubicBezTo>
                <a:cubicBezTo>
                  <a:pt x="16553" y="1333"/>
                  <a:pt x="16547" y="1351"/>
                  <a:pt x="16547" y="1357"/>
                </a:cubicBezTo>
                <a:cubicBezTo>
                  <a:pt x="16552" y="1358"/>
                  <a:pt x="16558" y="1359"/>
                  <a:pt x="16564" y="1359"/>
                </a:cubicBezTo>
                <a:cubicBezTo>
                  <a:pt x="16595" y="1359"/>
                  <a:pt x="16634" y="1347"/>
                  <a:pt x="16644" y="1327"/>
                </a:cubicBezTo>
                <a:cubicBezTo>
                  <a:pt x="16650" y="1321"/>
                  <a:pt x="16650" y="1297"/>
                  <a:pt x="16662" y="1297"/>
                </a:cubicBezTo>
                <a:cubicBezTo>
                  <a:pt x="16664" y="1296"/>
                  <a:pt x="16667" y="1295"/>
                  <a:pt x="16671" y="1295"/>
                </a:cubicBezTo>
                <a:cubicBezTo>
                  <a:pt x="16683" y="1295"/>
                  <a:pt x="16701" y="1303"/>
                  <a:pt x="16711" y="1303"/>
                </a:cubicBezTo>
                <a:cubicBezTo>
                  <a:pt x="16729" y="1297"/>
                  <a:pt x="16723" y="1279"/>
                  <a:pt x="16753" y="1279"/>
                </a:cubicBezTo>
                <a:cubicBezTo>
                  <a:pt x="16771" y="1279"/>
                  <a:pt x="16783" y="1279"/>
                  <a:pt x="16795" y="1297"/>
                </a:cubicBezTo>
                <a:cubicBezTo>
                  <a:pt x="16801" y="1303"/>
                  <a:pt x="16789" y="1321"/>
                  <a:pt x="16813" y="1321"/>
                </a:cubicBezTo>
                <a:cubicBezTo>
                  <a:pt x="16813" y="1333"/>
                  <a:pt x="16801" y="1333"/>
                  <a:pt x="16783" y="1333"/>
                </a:cubicBezTo>
                <a:cubicBezTo>
                  <a:pt x="16765" y="1333"/>
                  <a:pt x="16753" y="1333"/>
                  <a:pt x="16735" y="1327"/>
                </a:cubicBezTo>
                <a:cubicBezTo>
                  <a:pt x="16711" y="1327"/>
                  <a:pt x="16711" y="1327"/>
                  <a:pt x="16698" y="1339"/>
                </a:cubicBezTo>
                <a:cubicBezTo>
                  <a:pt x="16692" y="1357"/>
                  <a:pt x="16692" y="1351"/>
                  <a:pt x="16680" y="1357"/>
                </a:cubicBezTo>
                <a:lnTo>
                  <a:pt x="16680" y="1364"/>
                </a:lnTo>
                <a:lnTo>
                  <a:pt x="16674" y="1364"/>
                </a:lnTo>
                <a:cubicBezTo>
                  <a:pt x="16668" y="1364"/>
                  <a:pt x="16620" y="1382"/>
                  <a:pt x="16650" y="1394"/>
                </a:cubicBezTo>
                <a:lnTo>
                  <a:pt x="16668" y="1394"/>
                </a:lnTo>
                <a:cubicBezTo>
                  <a:pt x="16674" y="1394"/>
                  <a:pt x="16668" y="1400"/>
                  <a:pt x="16674" y="1400"/>
                </a:cubicBezTo>
                <a:cubicBezTo>
                  <a:pt x="16680" y="1400"/>
                  <a:pt x="16674" y="1412"/>
                  <a:pt x="16680" y="1412"/>
                </a:cubicBezTo>
                <a:cubicBezTo>
                  <a:pt x="16680" y="1412"/>
                  <a:pt x="16698" y="1400"/>
                  <a:pt x="16704" y="1400"/>
                </a:cubicBezTo>
                <a:cubicBezTo>
                  <a:pt x="16708" y="1400"/>
                  <a:pt x="16721" y="1397"/>
                  <a:pt x="16730" y="1397"/>
                </a:cubicBezTo>
                <a:cubicBezTo>
                  <a:pt x="16735" y="1397"/>
                  <a:pt x="16739" y="1398"/>
                  <a:pt x="16741" y="1400"/>
                </a:cubicBezTo>
                <a:cubicBezTo>
                  <a:pt x="16753" y="1412"/>
                  <a:pt x="16741" y="1418"/>
                  <a:pt x="16735" y="1418"/>
                </a:cubicBezTo>
                <a:cubicBezTo>
                  <a:pt x="16735" y="1424"/>
                  <a:pt x="16741" y="1430"/>
                  <a:pt x="16759" y="1430"/>
                </a:cubicBezTo>
                <a:cubicBezTo>
                  <a:pt x="16759" y="1442"/>
                  <a:pt x="16753" y="1442"/>
                  <a:pt x="16753" y="1448"/>
                </a:cubicBezTo>
                <a:cubicBezTo>
                  <a:pt x="16753" y="1454"/>
                  <a:pt x="16753" y="1454"/>
                  <a:pt x="16759" y="1460"/>
                </a:cubicBezTo>
                <a:lnTo>
                  <a:pt x="16759" y="1491"/>
                </a:lnTo>
                <a:cubicBezTo>
                  <a:pt x="16759" y="1503"/>
                  <a:pt x="16753" y="1509"/>
                  <a:pt x="16753" y="1521"/>
                </a:cubicBezTo>
                <a:cubicBezTo>
                  <a:pt x="16765" y="1521"/>
                  <a:pt x="16783" y="1521"/>
                  <a:pt x="16795" y="1515"/>
                </a:cubicBezTo>
                <a:cubicBezTo>
                  <a:pt x="16795" y="1515"/>
                  <a:pt x="16801" y="1509"/>
                  <a:pt x="16801" y="1503"/>
                </a:cubicBezTo>
                <a:lnTo>
                  <a:pt x="16819" y="1503"/>
                </a:lnTo>
                <a:cubicBezTo>
                  <a:pt x="16832" y="1491"/>
                  <a:pt x="16832" y="1491"/>
                  <a:pt x="16832" y="1479"/>
                </a:cubicBezTo>
                <a:lnTo>
                  <a:pt x="16832" y="1472"/>
                </a:lnTo>
                <a:cubicBezTo>
                  <a:pt x="16844" y="1485"/>
                  <a:pt x="16850" y="1491"/>
                  <a:pt x="16850" y="1509"/>
                </a:cubicBezTo>
                <a:cubicBezTo>
                  <a:pt x="16856" y="1551"/>
                  <a:pt x="16819" y="1581"/>
                  <a:pt x="16789" y="1612"/>
                </a:cubicBezTo>
                <a:cubicBezTo>
                  <a:pt x="16766" y="1630"/>
                  <a:pt x="16743" y="1648"/>
                  <a:pt x="16713" y="1648"/>
                </a:cubicBezTo>
                <a:cubicBezTo>
                  <a:pt x="16703" y="1648"/>
                  <a:pt x="16692" y="1646"/>
                  <a:pt x="16680" y="1642"/>
                </a:cubicBezTo>
                <a:cubicBezTo>
                  <a:pt x="16668" y="1639"/>
                  <a:pt x="16657" y="1637"/>
                  <a:pt x="16647" y="1637"/>
                </a:cubicBezTo>
                <a:cubicBezTo>
                  <a:pt x="16618" y="1637"/>
                  <a:pt x="16595" y="1650"/>
                  <a:pt x="16559" y="1672"/>
                </a:cubicBezTo>
                <a:cubicBezTo>
                  <a:pt x="16523" y="1703"/>
                  <a:pt x="16493" y="1721"/>
                  <a:pt x="16462" y="1757"/>
                </a:cubicBezTo>
                <a:cubicBezTo>
                  <a:pt x="16438" y="1787"/>
                  <a:pt x="16390" y="1805"/>
                  <a:pt x="16341" y="1818"/>
                </a:cubicBezTo>
                <a:cubicBezTo>
                  <a:pt x="16329" y="1715"/>
                  <a:pt x="16269" y="1575"/>
                  <a:pt x="16250" y="1472"/>
                </a:cubicBezTo>
                <a:cubicBezTo>
                  <a:pt x="16238" y="1388"/>
                  <a:pt x="16238" y="1291"/>
                  <a:pt x="16250" y="1206"/>
                </a:cubicBezTo>
                <a:close/>
                <a:moveTo>
                  <a:pt x="14028" y="1824"/>
                </a:moveTo>
                <a:cubicBezTo>
                  <a:pt x="14029" y="1824"/>
                  <a:pt x="14029" y="1824"/>
                  <a:pt x="14029" y="1824"/>
                </a:cubicBezTo>
                <a:lnTo>
                  <a:pt x="14029" y="1824"/>
                </a:lnTo>
                <a:cubicBezTo>
                  <a:pt x="14029" y="1824"/>
                  <a:pt x="14029" y="1824"/>
                  <a:pt x="14028" y="1824"/>
                </a:cubicBezTo>
                <a:close/>
                <a:moveTo>
                  <a:pt x="16632" y="1842"/>
                </a:moveTo>
                <a:lnTo>
                  <a:pt x="16632" y="1842"/>
                </a:lnTo>
                <a:cubicBezTo>
                  <a:pt x="16629" y="1850"/>
                  <a:pt x="16628" y="1857"/>
                  <a:pt x="16628" y="1865"/>
                </a:cubicBezTo>
                <a:lnTo>
                  <a:pt x="16628" y="1865"/>
                </a:lnTo>
                <a:cubicBezTo>
                  <a:pt x="16628" y="1857"/>
                  <a:pt x="16629" y="1849"/>
                  <a:pt x="16632" y="1842"/>
                </a:cubicBezTo>
                <a:close/>
                <a:moveTo>
                  <a:pt x="16077" y="1776"/>
                </a:moveTo>
                <a:cubicBezTo>
                  <a:pt x="16080" y="1778"/>
                  <a:pt x="16083" y="1780"/>
                  <a:pt x="16087" y="1781"/>
                </a:cubicBezTo>
                <a:cubicBezTo>
                  <a:pt x="16099" y="1793"/>
                  <a:pt x="16105" y="1805"/>
                  <a:pt x="16123" y="1812"/>
                </a:cubicBezTo>
                <a:cubicBezTo>
                  <a:pt x="16153" y="1836"/>
                  <a:pt x="16178" y="1854"/>
                  <a:pt x="16208" y="1872"/>
                </a:cubicBezTo>
                <a:cubicBezTo>
                  <a:pt x="16207" y="1871"/>
                  <a:pt x="16207" y="1870"/>
                  <a:pt x="16206" y="1869"/>
                </a:cubicBezTo>
                <a:lnTo>
                  <a:pt x="16206" y="1869"/>
                </a:lnTo>
                <a:cubicBezTo>
                  <a:pt x="16176" y="1849"/>
                  <a:pt x="16144" y="1828"/>
                  <a:pt x="16117" y="1805"/>
                </a:cubicBezTo>
                <a:cubicBezTo>
                  <a:pt x="16100" y="1794"/>
                  <a:pt x="16093" y="1782"/>
                  <a:pt x="16077" y="1776"/>
                </a:cubicBezTo>
                <a:close/>
                <a:moveTo>
                  <a:pt x="16135" y="1763"/>
                </a:moveTo>
                <a:cubicBezTo>
                  <a:pt x="16153" y="1781"/>
                  <a:pt x="16187" y="1837"/>
                  <a:pt x="16206" y="1869"/>
                </a:cubicBezTo>
                <a:lnTo>
                  <a:pt x="16206" y="1869"/>
                </a:lnTo>
                <a:cubicBezTo>
                  <a:pt x="16208" y="1870"/>
                  <a:pt x="16210" y="1871"/>
                  <a:pt x="16212" y="1872"/>
                </a:cubicBezTo>
                <a:lnTo>
                  <a:pt x="16212" y="1872"/>
                </a:lnTo>
                <a:cubicBezTo>
                  <a:pt x="16205" y="1861"/>
                  <a:pt x="16188" y="1836"/>
                  <a:pt x="16178" y="1812"/>
                </a:cubicBezTo>
                <a:cubicBezTo>
                  <a:pt x="16160" y="1787"/>
                  <a:pt x="16153" y="1775"/>
                  <a:pt x="16147" y="1763"/>
                </a:cubicBezTo>
                <a:close/>
                <a:moveTo>
                  <a:pt x="16462" y="1957"/>
                </a:moveTo>
                <a:lnTo>
                  <a:pt x="16462" y="1957"/>
                </a:lnTo>
                <a:cubicBezTo>
                  <a:pt x="16461" y="1963"/>
                  <a:pt x="16461" y="1969"/>
                  <a:pt x="16461" y="1974"/>
                </a:cubicBezTo>
                <a:lnTo>
                  <a:pt x="16461" y="1974"/>
                </a:lnTo>
                <a:cubicBezTo>
                  <a:pt x="16461" y="1969"/>
                  <a:pt x="16461" y="1963"/>
                  <a:pt x="16462" y="1957"/>
                </a:cubicBezTo>
                <a:close/>
                <a:moveTo>
                  <a:pt x="16759" y="1927"/>
                </a:moveTo>
                <a:cubicBezTo>
                  <a:pt x="16681" y="1963"/>
                  <a:pt x="16608" y="1969"/>
                  <a:pt x="16584" y="1975"/>
                </a:cubicBezTo>
                <a:lnTo>
                  <a:pt x="16584" y="1975"/>
                </a:lnTo>
                <a:cubicBezTo>
                  <a:pt x="16597" y="1975"/>
                  <a:pt x="16630" y="1973"/>
                  <a:pt x="16674" y="1963"/>
                </a:cubicBezTo>
                <a:cubicBezTo>
                  <a:pt x="16711" y="1975"/>
                  <a:pt x="16759" y="1975"/>
                  <a:pt x="16759" y="1975"/>
                </a:cubicBezTo>
                <a:cubicBezTo>
                  <a:pt x="16759" y="1975"/>
                  <a:pt x="16711" y="1975"/>
                  <a:pt x="16680" y="1963"/>
                </a:cubicBezTo>
                <a:cubicBezTo>
                  <a:pt x="16704" y="1957"/>
                  <a:pt x="16735" y="1945"/>
                  <a:pt x="16765" y="1933"/>
                </a:cubicBezTo>
                <a:lnTo>
                  <a:pt x="16759" y="1927"/>
                </a:lnTo>
                <a:close/>
                <a:moveTo>
                  <a:pt x="16674" y="1824"/>
                </a:moveTo>
                <a:lnTo>
                  <a:pt x="16674" y="1836"/>
                </a:lnTo>
                <a:cubicBezTo>
                  <a:pt x="16674" y="1836"/>
                  <a:pt x="16674" y="1842"/>
                  <a:pt x="16668" y="1848"/>
                </a:cubicBezTo>
                <a:cubicBezTo>
                  <a:pt x="16668" y="1854"/>
                  <a:pt x="16662" y="1866"/>
                  <a:pt x="16662" y="1872"/>
                </a:cubicBezTo>
                <a:cubicBezTo>
                  <a:pt x="16662" y="1872"/>
                  <a:pt x="16650" y="1878"/>
                  <a:pt x="16650" y="1884"/>
                </a:cubicBezTo>
                <a:cubicBezTo>
                  <a:pt x="16650" y="1896"/>
                  <a:pt x="16644" y="1896"/>
                  <a:pt x="16644" y="1902"/>
                </a:cubicBezTo>
                <a:cubicBezTo>
                  <a:pt x="16644" y="1902"/>
                  <a:pt x="16644" y="1908"/>
                  <a:pt x="16638" y="1908"/>
                </a:cubicBezTo>
                <a:cubicBezTo>
                  <a:pt x="16638" y="1904"/>
                  <a:pt x="16628" y="1886"/>
                  <a:pt x="16628" y="1865"/>
                </a:cubicBezTo>
                <a:lnTo>
                  <a:pt x="16628" y="1865"/>
                </a:lnTo>
                <a:cubicBezTo>
                  <a:pt x="16627" y="1888"/>
                  <a:pt x="16638" y="1910"/>
                  <a:pt x="16638" y="1914"/>
                </a:cubicBezTo>
                <a:lnTo>
                  <a:pt x="16620" y="1933"/>
                </a:lnTo>
                <a:lnTo>
                  <a:pt x="16608" y="1945"/>
                </a:lnTo>
                <a:lnTo>
                  <a:pt x="16589" y="1963"/>
                </a:lnTo>
                <a:lnTo>
                  <a:pt x="16560" y="1993"/>
                </a:lnTo>
                <a:lnTo>
                  <a:pt x="16560" y="1993"/>
                </a:lnTo>
                <a:cubicBezTo>
                  <a:pt x="16563" y="1990"/>
                  <a:pt x="16567" y="1989"/>
                  <a:pt x="16571" y="1987"/>
                </a:cubicBezTo>
                <a:lnTo>
                  <a:pt x="16577" y="1975"/>
                </a:lnTo>
                <a:cubicBezTo>
                  <a:pt x="16578" y="1975"/>
                  <a:pt x="16580" y="1975"/>
                  <a:pt x="16583" y="1975"/>
                </a:cubicBezTo>
                <a:lnTo>
                  <a:pt x="16583" y="1975"/>
                </a:lnTo>
                <a:lnTo>
                  <a:pt x="16583" y="1975"/>
                </a:lnTo>
                <a:cubicBezTo>
                  <a:pt x="16583" y="1975"/>
                  <a:pt x="16584" y="1975"/>
                  <a:pt x="16584" y="1975"/>
                </a:cubicBezTo>
                <a:lnTo>
                  <a:pt x="16584" y="1975"/>
                </a:lnTo>
                <a:cubicBezTo>
                  <a:pt x="16584" y="1975"/>
                  <a:pt x="16584" y="1975"/>
                  <a:pt x="16583" y="1975"/>
                </a:cubicBezTo>
                <a:lnTo>
                  <a:pt x="16583" y="1975"/>
                </a:lnTo>
                <a:lnTo>
                  <a:pt x="16602" y="1963"/>
                </a:lnTo>
                <a:lnTo>
                  <a:pt x="16614" y="1945"/>
                </a:lnTo>
                <a:lnTo>
                  <a:pt x="16632" y="1933"/>
                </a:lnTo>
                <a:lnTo>
                  <a:pt x="16644" y="1914"/>
                </a:lnTo>
                <a:cubicBezTo>
                  <a:pt x="16650" y="1908"/>
                  <a:pt x="16650" y="1908"/>
                  <a:pt x="16650" y="1902"/>
                </a:cubicBezTo>
                <a:cubicBezTo>
                  <a:pt x="16650" y="1896"/>
                  <a:pt x="16662" y="1896"/>
                  <a:pt x="16662" y="1884"/>
                </a:cubicBezTo>
                <a:cubicBezTo>
                  <a:pt x="16662" y="1878"/>
                  <a:pt x="16668" y="1878"/>
                  <a:pt x="16668" y="1872"/>
                </a:cubicBezTo>
                <a:cubicBezTo>
                  <a:pt x="16674" y="1866"/>
                  <a:pt x="16674" y="1854"/>
                  <a:pt x="16674" y="1848"/>
                </a:cubicBezTo>
                <a:cubicBezTo>
                  <a:pt x="16674" y="1842"/>
                  <a:pt x="16680" y="1842"/>
                  <a:pt x="16680" y="1836"/>
                </a:cubicBezTo>
                <a:lnTo>
                  <a:pt x="16680" y="1824"/>
                </a:lnTo>
                <a:close/>
                <a:moveTo>
                  <a:pt x="16560" y="1993"/>
                </a:moveTo>
                <a:cubicBezTo>
                  <a:pt x="16559" y="1993"/>
                  <a:pt x="16558" y="1993"/>
                  <a:pt x="16558" y="1994"/>
                </a:cubicBezTo>
                <a:lnTo>
                  <a:pt x="16558" y="1994"/>
                </a:lnTo>
                <a:cubicBezTo>
                  <a:pt x="16558" y="1994"/>
                  <a:pt x="16559" y="1993"/>
                  <a:pt x="16559" y="1993"/>
                </a:cubicBezTo>
                <a:lnTo>
                  <a:pt x="16560" y="1993"/>
                </a:lnTo>
                <a:close/>
                <a:moveTo>
                  <a:pt x="16558" y="1994"/>
                </a:moveTo>
                <a:cubicBezTo>
                  <a:pt x="16548" y="1999"/>
                  <a:pt x="16542" y="2004"/>
                  <a:pt x="16529" y="2017"/>
                </a:cubicBezTo>
                <a:lnTo>
                  <a:pt x="16529" y="2017"/>
                </a:lnTo>
                <a:cubicBezTo>
                  <a:pt x="16542" y="2009"/>
                  <a:pt x="16548" y="2000"/>
                  <a:pt x="16558" y="1994"/>
                </a:cubicBezTo>
                <a:close/>
                <a:moveTo>
                  <a:pt x="16461" y="1974"/>
                </a:moveTo>
                <a:cubicBezTo>
                  <a:pt x="16460" y="1998"/>
                  <a:pt x="16468" y="2019"/>
                  <a:pt x="16468" y="2023"/>
                </a:cubicBezTo>
                <a:cubicBezTo>
                  <a:pt x="16468" y="2009"/>
                  <a:pt x="16461" y="1995"/>
                  <a:pt x="16461" y="1974"/>
                </a:cubicBezTo>
                <a:close/>
                <a:moveTo>
                  <a:pt x="15939" y="1954"/>
                </a:moveTo>
                <a:cubicBezTo>
                  <a:pt x="15943" y="1954"/>
                  <a:pt x="15946" y="1955"/>
                  <a:pt x="15948" y="1957"/>
                </a:cubicBezTo>
                <a:cubicBezTo>
                  <a:pt x="15966" y="1963"/>
                  <a:pt x="15948" y="1963"/>
                  <a:pt x="15948" y="1969"/>
                </a:cubicBezTo>
                <a:lnTo>
                  <a:pt x="15948" y="1987"/>
                </a:lnTo>
                <a:cubicBezTo>
                  <a:pt x="15942" y="1993"/>
                  <a:pt x="15942" y="1999"/>
                  <a:pt x="15936" y="2011"/>
                </a:cubicBezTo>
                <a:cubicBezTo>
                  <a:pt x="15929" y="2023"/>
                  <a:pt x="15905" y="2048"/>
                  <a:pt x="15905" y="2060"/>
                </a:cubicBezTo>
                <a:cubicBezTo>
                  <a:pt x="15899" y="2042"/>
                  <a:pt x="15887" y="2017"/>
                  <a:pt x="15887" y="1993"/>
                </a:cubicBezTo>
                <a:cubicBezTo>
                  <a:pt x="15887" y="1981"/>
                  <a:pt x="15899" y="1969"/>
                  <a:pt x="15899" y="1963"/>
                </a:cubicBezTo>
                <a:lnTo>
                  <a:pt x="15911" y="1963"/>
                </a:lnTo>
                <a:cubicBezTo>
                  <a:pt x="15916" y="1959"/>
                  <a:pt x="15929" y="1954"/>
                  <a:pt x="15939" y="1954"/>
                </a:cubicBezTo>
                <a:close/>
                <a:moveTo>
                  <a:pt x="16529" y="2017"/>
                </a:moveTo>
                <a:cubicBezTo>
                  <a:pt x="16529" y="2017"/>
                  <a:pt x="16529" y="2017"/>
                  <a:pt x="16529" y="2017"/>
                </a:cubicBezTo>
                <a:cubicBezTo>
                  <a:pt x="16500" y="2039"/>
                  <a:pt x="16469" y="2061"/>
                  <a:pt x="16441" y="2080"/>
                </a:cubicBezTo>
                <a:lnTo>
                  <a:pt x="16441" y="2080"/>
                </a:lnTo>
                <a:cubicBezTo>
                  <a:pt x="16440" y="2081"/>
                  <a:pt x="16439" y="2083"/>
                  <a:pt x="16438" y="2084"/>
                </a:cubicBezTo>
                <a:cubicBezTo>
                  <a:pt x="16468" y="2060"/>
                  <a:pt x="16493" y="2048"/>
                  <a:pt x="16523" y="2023"/>
                </a:cubicBezTo>
                <a:cubicBezTo>
                  <a:pt x="16525" y="2021"/>
                  <a:pt x="16527" y="2019"/>
                  <a:pt x="16529" y="2017"/>
                </a:cubicBezTo>
                <a:close/>
                <a:moveTo>
                  <a:pt x="16499" y="1975"/>
                </a:moveTo>
                <a:cubicBezTo>
                  <a:pt x="16493" y="1987"/>
                  <a:pt x="16480" y="1999"/>
                  <a:pt x="16468" y="2023"/>
                </a:cubicBezTo>
                <a:cubicBezTo>
                  <a:pt x="16458" y="2048"/>
                  <a:pt x="16441" y="2073"/>
                  <a:pt x="16434" y="2084"/>
                </a:cubicBezTo>
                <a:lnTo>
                  <a:pt x="16434" y="2084"/>
                </a:lnTo>
                <a:cubicBezTo>
                  <a:pt x="16437" y="2083"/>
                  <a:pt x="16439" y="2081"/>
                  <a:pt x="16441" y="2080"/>
                </a:cubicBezTo>
                <a:lnTo>
                  <a:pt x="16441" y="2080"/>
                </a:lnTo>
                <a:cubicBezTo>
                  <a:pt x="16460" y="2053"/>
                  <a:pt x="16488" y="1998"/>
                  <a:pt x="16511" y="1975"/>
                </a:cubicBezTo>
                <a:close/>
                <a:moveTo>
                  <a:pt x="15644" y="1981"/>
                </a:moveTo>
                <a:cubicBezTo>
                  <a:pt x="15647" y="1981"/>
                  <a:pt x="15651" y="1983"/>
                  <a:pt x="15657" y="1987"/>
                </a:cubicBezTo>
                <a:cubicBezTo>
                  <a:pt x="15669" y="1993"/>
                  <a:pt x="15669" y="2011"/>
                  <a:pt x="15669" y="2023"/>
                </a:cubicBezTo>
                <a:cubicBezTo>
                  <a:pt x="15669" y="2017"/>
                  <a:pt x="15675" y="2011"/>
                  <a:pt x="15687" y="1999"/>
                </a:cubicBezTo>
                <a:cubicBezTo>
                  <a:pt x="15689" y="1999"/>
                  <a:pt x="15691" y="1998"/>
                  <a:pt x="15693" y="1998"/>
                </a:cubicBezTo>
                <a:cubicBezTo>
                  <a:pt x="15704" y="1998"/>
                  <a:pt x="15701" y="2017"/>
                  <a:pt x="15712" y="2017"/>
                </a:cubicBezTo>
                <a:cubicBezTo>
                  <a:pt x="15724" y="2017"/>
                  <a:pt x="15724" y="1999"/>
                  <a:pt x="15724" y="1993"/>
                </a:cubicBezTo>
                <a:cubicBezTo>
                  <a:pt x="15730" y="2029"/>
                  <a:pt x="15760" y="2084"/>
                  <a:pt x="15766" y="2102"/>
                </a:cubicBezTo>
                <a:cubicBezTo>
                  <a:pt x="15730" y="2090"/>
                  <a:pt x="15627" y="2060"/>
                  <a:pt x="15609" y="1999"/>
                </a:cubicBezTo>
                <a:cubicBezTo>
                  <a:pt x="15615" y="1999"/>
                  <a:pt x="15633" y="2011"/>
                  <a:pt x="15633" y="2011"/>
                </a:cubicBezTo>
                <a:cubicBezTo>
                  <a:pt x="15637" y="1998"/>
                  <a:pt x="15635" y="1981"/>
                  <a:pt x="15644" y="1981"/>
                </a:cubicBezTo>
                <a:close/>
                <a:moveTo>
                  <a:pt x="13370" y="2095"/>
                </a:moveTo>
                <a:cubicBezTo>
                  <a:pt x="13369" y="2099"/>
                  <a:pt x="13368" y="2103"/>
                  <a:pt x="13368" y="2108"/>
                </a:cubicBezTo>
                <a:cubicBezTo>
                  <a:pt x="13362" y="2108"/>
                  <a:pt x="13362" y="2108"/>
                  <a:pt x="13362" y="2102"/>
                </a:cubicBezTo>
                <a:cubicBezTo>
                  <a:pt x="13365" y="2100"/>
                  <a:pt x="13368" y="2097"/>
                  <a:pt x="13370" y="2095"/>
                </a:cubicBezTo>
                <a:close/>
                <a:moveTo>
                  <a:pt x="15615" y="2029"/>
                </a:moveTo>
                <a:cubicBezTo>
                  <a:pt x="15639" y="2090"/>
                  <a:pt x="15724" y="2114"/>
                  <a:pt x="15808" y="2145"/>
                </a:cubicBezTo>
                <a:cubicBezTo>
                  <a:pt x="15754" y="2145"/>
                  <a:pt x="15615" y="2138"/>
                  <a:pt x="15578" y="2132"/>
                </a:cubicBezTo>
                <a:cubicBezTo>
                  <a:pt x="15548" y="2120"/>
                  <a:pt x="15488" y="2114"/>
                  <a:pt x="15457" y="2108"/>
                </a:cubicBezTo>
                <a:lnTo>
                  <a:pt x="15463" y="2108"/>
                </a:lnTo>
                <a:cubicBezTo>
                  <a:pt x="15463" y="2102"/>
                  <a:pt x="15463" y="2090"/>
                  <a:pt x="15481" y="2090"/>
                </a:cubicBezTo>
                <a:cubicBezTo>
                  <a:pt x="15488" y="2090"/>
                  <a:pt x="15500" y="2102"/>
                  <a:pt x="15512" y="2108"/>
                </a:cubicBezTo>
                <a:cubicBezTo>
                  <a:pt x="15524" y="2108"/>
                  <a:pt x="15524" y="2090"/>
                  <a:pt x="15518" y="2084"/>
                </a:cubicBezTo>
                <a:cubicBezTo>
                  <a:pt x="15516" y="2082"/>
                  <a:pt x="15512" y="2081"/>
                  <a:pt x="15509" y="2081"/>
                </a:cubicBezTo>
                <a:cubicBezTo>
                  <a:pt x="15501" y="2081"/>
                  <a:pt x="15492" y="2084"/>
                  <a:pt x="15488" y="2084"/>
                </a:cubicBezTo>
                <a:cubicBezTo>
                  <a:pt x="15457" y="2078"/>
                  <a:pt x="15494" y="2072"/>
                  <a:pt x="15494" y="2054"/>
                </a:cubicBezTo>
                <a:cubicBezTo>
                  <a:pt x="15495" y="2054"/>
                  <a:pt x="15497" y="2054"/>
                  <a:pt x="15499" y="2054"/>
                </a:cubicBezTo>
                <a:cubicBezTo>
                  <a:pt x="15514" y="2054"/>
                  <a:pt x="15518" y="2036"/>
                  <a:pt x="15527" y="2036"/>
                </a:cubicBezTo>
                <a:cubicBezTo>
                  <a:pt x="15529" y="2036"/>
                  <a:pt x="15532" y="2038"/>
                  <a:pt x="15536" y="2042"/>
                </a:cubicBezTo>
                <a:cubicBezTo>
                  <a:pt x="15536" y="2034"/>
                  <a:pt x="15538" y="2031"/>
                  <a:pt x="15540" y="2031"/>
                </a:cubicBezTo>
                <a:cubicBezTo>
                  <a:pt x="15545" y="2031"/>
                  <a:pt x="15552" y="2045"/>
                  <a:pt x="15548" y="2054"/>
                </a:cubicBezTo>
                <a:lnTo>
                  <a:pt x="15554" y="2054"/>
                </a:lnTo>
                <a:cubicBezTo>
                  <a:pt x="15566" y="2048"/>
                  <a:pt x="15554" y="2042"/>
                  <a:pt x="15578" y="2042"/>
                </a:cubicBezTo>
                <a:cubicBezTo>
                  <a:pt x="15584" y="2042"/>
                  <a:pt x="15596" y="2048"/>
                  <a:pt x="15609" y="2048"/>
                </a:cubicBezTo>
                <a:cubicBezTo>
                  <a:pt x="15609" y="2042"/>
                  <a:pt x="15609" y="2029"/>
                  <a:pt x="15615" y="2029"/>
                </a:cubicBezTo>
                <a:close/>
                <a:moveTo>
                  <a:pt x="14482" y="2138"/>
                </a:moveTo>
                <a:cubicBezTo>
                  <a:pt x="14482" y="2151"/>
                  <a:pt x="14489" y="2175"/>
                  <a:pt x="14489" y="2193"/>
                </a:cubicBezTo>
                <a:cubicBezTo>
                  <a:pt x="14476" y="2193"/>
                  <a:pt x="14464" y="2194"/>
                  <a:pt x="14453" y="2194"/>
                </a:cubicBezTo>
                <a:cubicBezTo>
                  <a:pt x="14437" y="2194"/>
                  <a:pt x="14423" y="2192"/>
                  <a:pt x="14416" y="2181"/>
                </a:cubicBezTo>
                <a:cubicBezTo>
                  <a:pt x="14428" y="2169"/>
                  <a:pt x="14458" y="2163"/>
                  <a:pt x="14482" y="2138"/>
                </a:cubicBezTo>
                <a:close/>
                <a:moveTo>
                  <a:pt x="13608" y="1962"/>
                </a:moveTo>
                <a:cubicBezTo>
                  <a:pt x="13610" y="1962"/>
                  <a:pt x="13613" y="1962"/>
                  <a:pt x="13617" y="1963"/>
                </a:cubicBezTo>
                <a:cubicBezTo>
                  <a:pt x="13617" y="1987"/>
                  <a:pt x="13624" y="1995"/>
                  <a:pt x="13636" y="1995"/>
                </a:cubicBezTo>
                <a:cubicBezTo>
                  <a:pt x="13647" y="1995"/>
                  <a:pt x="13662" y="1987"/>
                  <a:pt x="13677" y="1981"/>
                </a:cubicBezTo>
                <a:lnTo>
                  <a:pt x="13677" y="1981"/>
                </a:lnTo>
                <a:lnTo>
                  <a:pt x="13617" y="2029"/>
                </a:lnTo>
                <a:cubicBezTo>
                  <a:pt x="13580" y="2054"/>
                  <a:pt x="13544" y="2078"/>
                  <a:pt x="13550" y="2120"/>
                </a:cubicBezTo>
                <a:cubicBezTo>
                  <a:pt x="13556" y="2175"/>
                  <a:pt x="13617" y="2175"/>
                  <a:pt x="13617" y="2235"/>
                </a:cubicBezTo>
                <a:cubicBezTo>
                  <a:pt x="13574" y="2181"/>
                  <a:pt x="13508" y="2163"/>
                  <a:pt x="13423" y="2145"/>
                </a:cubicBezTo>
                <a:lnTo>
                  <a:pt x="13447" y="2145"/>
                </a:lnTo>
                <a:cubicBezTo>
                  <a:pt x="13435" y="2145"/>
                  <a:pt x="13429" y="2138"/>
                  <a:pt x="13423" y="2138"/>
                </a:cubicBezTo>
                <a:cubicBezTo>
                  <a:pt x="13429" y="2120"/>
                  <a:pt x="13429" y="2114"/>
                  <a:pt x="13435" y="2102"/>
                </a:cubicBezTo>
                <a:cubicBezTo>
                  <a:pt x="13435" y="2102"/>
                  <a:pt x="13447" y="2108"/>
                  <a:pt x="13453" y="2108"/>
                </a:cubicBezTo>
                <a:cubicBezTo>
                  <a:pt x="13477" y="2114"/>
                  <a:pt x="13496" y="2114"/>
                  <a:pt x="13520" y="2114"/>
                </a:cubicBezTo>
                <a:cubicBezTo>
                  <a:pt x="13471" y="2102"/>
                  <a:pt x="13453" y="2084"/>
                  <a:pt x="13459" y="2054"/>
                </a:cubicBezTo>
                <a:lnTo>
                  <a:pt x="13459" y="2048"/>
                </a:lnTo>
                <a:cubicBezTo>
                  <a:pt x="13459" y="2042"/>
                  <a:pt x="13465" y="2042"/>
                  <a:pt x="13465" y="2042"/>
                </a:cubicBezTo>
                <a:cubicBezTo>
                  <a:pt x="13490" y="2048"/>
                  <a:pt x="13514" y="2048"/>
                  <a:pt x="13526" y="2060"/>
                </a:cubicBezTo>
                <a:cubicBezTo>
                  <a:pt x="13520" y="2048"/>
                  <a:pt x="13520" y="2023"/>
                  <a:pt x="13508" y="2017"/>
                </a:cubicBezTo>
                <a:cubicBezTo>
                  <a:pt x="13508" y="1999"/>
                  <a:pt x="13514" y="1987"/>
                  <a:pt x="13514" y="1969"/>
                </a:cubicBezTo>
                <a:cubicBezTo>
                  <a:pt x="13517" y="1968"/>
                  <a:pt x="13519" y="1968"/>
                  <a:pt x="13522" y="1968"/>
                </a:cubicBezTo>
                <a:cubicBezTo>
                  <a:pt x="13538" y="1968"/>
                  <a:pt x="13549" y="1982"/>
                  <a:pt x="13562" y="1982"/>
                </a:cubicBezTo>
                <a:cubicBezTo>
                  <a:pt x="13564" y="1982"/>
                  <a:pt x="13566" y="1982"/>
                  <a:pt x="13568" y="1981"/>
                </a:cubicBezTo>
                <a:cubicBezTo>
                  <a:pt x="13584" y="1981"/>
                  <a:pt x="13586" y="1962"/>
                  <a:pt x="13608" y="1962"/>
                </a:cubicBezTo>
                <a:close/>
                <a:moveTo>
                  <a:pt x="13605" y="2241"/>
                </a:moveTo>
                <a:cubicBezTo>
                  <a:pt x="13635" y="2254"/>
                  <a:pt x="13641" y="2266"/>
                  <a:pt x="13635" y="2284"/>
                </a:cubicBezTo>
                <a:cubicBezTo>
                  <a:pt x="13629" y="2266"/>
                  <a:pt x="13617" y="2260"/>
                  <a:pt x="13605" y="2241"/>
                </a:cubicBezTo>
                <a:close/>
                <a:moveTo>
                  <a:pt x="15827" y="2381"/>
                </a:moveTo>
                <a:lnTo>
                  <a:pt x="15827" y="2387"/>
                </a:lnTo>
                <a:cubicBezTo>
                  <a:pt x="15827" y="2393"/>
                  <a:pt x="15827" y="2393"/>
                  <a:pt x="15833" y="2399"/>
                </a:cubicBezTo>
                <a:cubicBezTo>
                  <a:pt x="15833" y="2411"/>
                  <a:pt x="15845" y="2417"/>
                  <a:pt x="15851" y="2423"/>
                </a:cubicBezTo>
                <a:cubicBezTo>
                  <a:pt x="15851" y="2429"/>
                  <a:pt x="15857" y="2429"/>
                  <a:pt x="15857" y="2441"/>
                </a:cubicBezTo>
                <a:cubicBezTo>
                  <a:pt x="15857" y="2447"/>
                  <a:pt x="15863" y="2447"/>
                  <a:pt x="15875" y="2453"/>
                </a:cubicBezTo>
                <a:lnTo>
                  <a:pt x="15887" y="2471"/>
                </a:lnTo>
                <a:lnTo>
                  <a:pt x="15893" y="2475"/>
                </a:lnTo>
                <a:lnTo>
                  <a:pt x="15893" y="2471"/>
                </a:lnTo>
                <a:cubicBezTo>
                  <a:pt x="15893" y="2459"/>
                  <a:pt x="15911" y="2417"/>
                  <a:pt x="15905" y="2381"/>
                </a:cubicBezTo>
                <a:lnTo>
                  <a:pt x="15893" y="2381"/>
                </a:lnTo>
                <a:cubicBezTo>
                  <a:pt x="15905" y="2411"/>
                  <a:pt x="15887" y="2453"/>
                  <a:pt x="15887" y="2459"/>
                </a:cubicBezTo>
                <a:lnTo>
                  <a:pt x="15881" y="2453"/>
                </a:lnTo>
                <a:lnTo>
                  <a:pt x="15863" y="2441"/>
                </a:lnTo>
                <a:cubicBezTo>
                  <a:pt x="15863" y="2429"/>
                  <a:pt x="15857" y="2429"/>
                  <a:pt x="15857" y="2423"/>
                </a:cubicBezTo>
                <a:cubicBezTo>
                  <a:pt x="15851" y="2417"/>
                  <a:pt x="15851" y="2411"/>
                  <a:pt x="15845" y="2399"/>
                </a:cubicBezTo>
                <a:cubicBezTo>
                  <a:pt x="15845" y="2393"/>
                  <a:pt x="15833" y="2387"/>
                  <a:pt x="15833" y="2387"/>
                </a:cubicBezTo>
                <a:lnTo>
                  <a:pt x="15833" y="2381"/>
                </a:lnTo>
                <a:close/>
                <a:moveTo>
                  <a:pt x="15893" y="2475"/>
                </a:moveTo>
                <a:lnTo>
                  <a:pt x="15893" y="2478"/>
                </a:lnTo>
                <a:lnTo>
                  <a:pt x="15908" y="2487"/>
                </a:lnTo>
                <a:lnTo>
                  <a:pt x="15908" y="2487"/>
                </a:lnTo>
                <a:lnTo>
                  <a:pt x="15905" y="2484"/>
                </a:lnTo>
                <a:lnTo>
                  <a:pt x="15893" y="2475"/>
                </a:lnTo>
                <a:close/>
                <a:moveTo>
                  <a:pt x="15908" y="2487"/>
                </a:moveTo>
                <a:lnTo>
                  <a:pt x="15911" y="2493"/>
                </a:lnTo>
                <a:lnTo>
                  <a:pt x="15911" y="2493"/>
                </a:lnTo>
                <a:cubicBezTo>
                  <a:pt x="15911" y="2492"/>
                  <a:pt x="15911" y="2491"/>
                  <a:pt x="15911" y="2490"/>
                </a:cubicBezTo>
                <a:lnTo>
                  <a:pt x="15908" y="2487"/>
                </a:lnTo>
                <a:close/>
                <a:moveTo>
                  <a:pt x="15911" y="2493"/>
                </a:moveTo>
                <a:cubicBezTo>
                  <a:pt x="15913" y="2502"/>
                  <a:pt x="15918" y="2502"/>
                  <a:pt x="15923" y="2508"/>
                </a:cubicBezTo>
                <a:lnTo>
                  <a:pt x="15940" y="2519"/>
                </a:lnTo>
                <a:lnTo>
                  <a:pt x="15940" y="2519"/>
                </a:lnTo>
                <a:cubicBezTo>
                  <a:pt x="15938" y="2517"/>
                  <a:pt x="15937" y="2515"/>
                  <a:pt x="15936" y="2514"/>
                </a:cubicBezTo>
                <a:lnTo>
                  <a:pt x="15917" y="2502"/>
                </a:lnTo>
                <a:lnTo>
                  <a:pt x="15911" y="2493"/>
                </a:lnTo>
                <a:close/>
                <a:moveTo>
                  <a:pt x="15940" y="2519"/>
                </a:moveTo>
                <a:lnTo>
                  <a:pt x="15940" y="2519"/>
                </a:lnTo>
                <a:cubicBezTo>
                  <a:pt x="15941" y="2520"/>
                  <a:pt x="15942" y="2521"/>
                  <a:pt x="15943" y="2523"/>
                </a:cubicBezTo>
                <a:lnTo>
                  <a:pt x="15943" y="2523"/>
                </a:lnTo>
                <a:cubicBezTo>
                  <a:pt x="15942" y="2522"/>
                  <a:pt x="15942" y="2521"/>
                  <a:pt x="15942" y="2520"/>
                </a:cubicBezTo>
                <a:lnTo>
                  <a:pt x="15940" y="2519"/>
                </a:lnTo>
                <a:close/>
                <a:moveTo>
                  <a:pt x="15833" y="2514"/>
                </a:moveTo>
                <a:lnTo>
                  <a:pt x="15833" y="2514"/>
                </a:lnTo>
                <a:cubicBezTo>
                  <a:pt x="15796" y="2532"/>
                  <a:pt x="15736" y="2532"/>
                  <a:pt x="15736" y="2532"/>
                </a:cubicBezTo>
                <a:cubicBezTo>
                  <a:pt x="15742" y="2532"/>
                  <a:pt x="15796" y="2532"/>
                  <a:pt x="15833" y="2514"/>
                </a:cubicBezTo>
                <a:close/>
                <a:moveTo>
                  <a:pt x="15742" y="2471"/>
                </a:moveTo>
                <a:lnTo>
                  <a:pt x="15736" y="2478"/>
                </a:lnTo>
                <a:cubicBezTo>
                  <a:pt x="15772" y="2502"/>
                  <a:pt x="15802" y="2508"/>
                  <a:pt x="15833" y="2514"/>
                </a:cubicBezTo>
                <a:cubicBezTo>
                  <a:pt x="15886" y="2530"/>
                  <a:pt x="15931" y="2532"/>
                  <a:pt x="15948" y="2532"/>
                </a:cubicBezTo>
                <a:lnTo>
                  <a:pt x="15948" y="2532"/>
                </a:lnTo>
                <a:cubicBezTo>
                  <a:pt x="15948" y="2532"/>
                  <a:pt x="15948" y="2532"/>
                  <a:pt x="15948" y="2532"/>
                </a:cubicBezTo>
                <a:lnTo>
                  <a:pt x="15948" y="2532"/>
                </a:lnTo>
                <a:cubicBezTo>
                  <a:pt x="15950" y="2532"/>
                  <a:pt x="15952" y="2532"/>
                  <a:pt x="15954" y="2532"/>
                </a:cubicBezTo>
                <a:cubicBezTo>
                  <a:pt x="15950" y="2532"/>
                  <a:pt x="15946" y="2528"/>
                  <a:pt x="15943" y="2523"/>
                </a:cubicBezTo>
                <a:lnTo>
                  <a:pt x="15943" y="2523"/>
                </a:lnTo>
                <a:cubicBezTo>
                  <a:pt x="15944" y="2526"/>
                  <a:pt x="15946" y="2529"/>
                  <a:pt x="15948" y="2532"/>
                </a:cubicBezTo>
                <a:lnTo>
                  <a:pt x="15948" y="2532"/>
                </a:lnTo>
                <a:cubicBezTo>
                  <a:pt x="15914" y="2531"/>
                  <a:pt x="15828" y="2517"/>
                  <a:pt x="15742" y="2471"/>
                </a:cubicBezTo>
                <a:close/>
                <a:moveTo>
                  <a:pt x="14585" y="2629"/>
                </a:moveTo>
                <a:cubicBezTo>
                  <a:pt x="14585" y="2635"/>
                  <a:pt x="14585" y="2635"/>
                  <a:pt x="14598" y="2647"/>
                </a:cubicBezTo>
                <a:lnTo>
                  <a:pt x="14579" y="2647"/>
                </a:lnTo>
                <a:cubicBezTo>
                  <a:pt x="14579" y="2635"/>
                  <a:pt x="14579" y="2635"/>
                  <a:pt x="14585" y="2629"/>
                </a:cubicBezTo>
                <a:close/>
                <a:moveTo>
                  <a:pt x="15948" y="2532"/>
                </a:moveTo>
                <a:cubicBezTo>
                  <a:pt x="15957" y="2542"/>
                  <a:pt x="15969" y="2549"/>
                  <a:pt x="15978" y="2562"/>
                </a:cubicBezTo>
                <a:cubicBezTo>
                  <a:pt x="15996" y="2568"/>
                  <a:pt x="16008" y="2580"/>
                  <a:pt x="16026" y="2593"/>
                </a:cubicBezTo>
                <a:cubicBezTo>
                  <a:pt x="16057" y="2611"/>
                  <a:pt x="16093" y="2635"/>
                  <a:pt x="16123" y="2659"/>
                </a:cubicBezTo>
                <a:cubicBezTo>
                  <a:pt x="16122" y="2657"/>
                  <a:pt x="16121" y="2655"/>
                  <a:pt x="16119" y="2653"/>
                </a:cubicBezTo>
                <a:lnTo>
                  <a:pt x="16119" y="2653"/>
                </a:lnTo>
                <a:cubicBezTo>
                  <a:pt x="16085" y="2630"/>
                  <a:pt x="16048" y="2605"/>
                  <a:pt x="16014" y="2574"/>
                </a:cubicBezTo>
                <a:cubicBezTo>
                  <a:pt x="16002" y="2562"/>
                  <a:pt x="15984" y="2550"/>
                  <a:pt x="15972" y="2538"/>
                </a:cubicBezTo>
                <a:cubicBezTo>
                  <a:pt x="15966" y="2538"/>
                  <a:pt x="15966" y="2532"/>
                  <a:pt x="15954" y="2532"/>
                </a:cubicBezTo>
                <a:cubicBezTo>
                  <a:pt x="15952" y="2532"/>
                  <a:pt x="15951" y="2532"/>
                  <a:pt x="15948" y="2532"/>
                </a:cubicBezTo>
                <a:close/>
                <a:moveTo>
                  <a:pt x="14610" y="2720"/>
                </a:moveTo>
                <a:cubicBezTo>
                  <a:pt x="14640" y="2811"/>
                  <a:pt x="14670" y="2889"/>
                  <a:pt x="14706" y="2962"/>
                </a:cubicBezTo>
                <a:cubicBezTo>
                  <a:pt x="14706" y="2968"/>
                  <a:pt x="14700" y="2980"/>
                  <a:pt x="14700" y="2986"/>
                </a:cubicBezTo>
                <a:cubicBezTo>
                  <a:pt x="14700" y="3010"/>
                  <a:pt x="14731" y="3016"/>
                  <a:pt x="14731" y="3041"/>
                </a:cubicBezTo>
                <a:cubicBezTo>
                  <a:pt x="14700" y="3016"/>
                  <a:pt x="14670" y="2986"/>
                  <a:pt x="14640" y="2956"/>
                </a:cubicBezTo>
                <a:cubicBezTo>
                  <a:pt x="14634" y="2950"/>
                  <a:pt x="14634" y="2950"/>
                  <a:pt x="14634" y="2938"/>
                </a:cubicBezTo>
                <a:cubicBezTo>
                  <a:pt x="14616" y="2871"/>
                  <a:pt x="14604" y="2804"/>
                  <a:pt x="14579" y="2726"/>
                </a:cubicBezTo>
                <a:cubicBezTo>
                  <a:pt x="14598" y="2720"/>
                  <a:pt x="14604" y="2720"/>
                  <a:pt x="14610" y="2720"/>
                </a:cubicBezTo>
                <a:close/>
                <a:moveTo>
                  <a:pt x="16886" y="3028"/>
                </a:moveTo>
                <a:cubicBezTo>
                  <a:pt x="16880" y="3041"/>
                  <a:pt x="16886" y="3047"/>
                  <a:pt x="16880" y="3053"/>
                </a:cubicBezTo>
                <a:cubicBezTo>
                  <a:pt x="16886" y="3053"/>
                  <a:pt x="16886" y="3047"/>
                  <a:pt x="16898" y="3047"/>
                </a:cubicBezTo>
                <a:cubicBezTo>
                  <a:pt x="16886" y="3053"/>
                  <a:pt x="16880" y="3059"/>
                  <a:pt x="16880" y="3065"/>
                </a:cubicBezTo>
                <a:cubicBezTo>
                  <a:pt x="16874" y="3053"/>
                  <a:pt x="16868" y="3047"/>
                  <a:pt x="16856" y="3028"/>
                </a:cubicBezTo>
                <a:close/>
                <a:moveTo>
                  <a:pt x="17310" y="4373"/>
                </a:moveTo>
                <a:cubicBezTo>
                  <a:pt x="17328" y="4415"/>
                  <a:pt x="17334" y="4451"/>
                  <a:pt x="17328" y="4500"/>
                </a:cubicBezTo>
                <a:lnTo>
                  <a:pt x="17280" y="4451"/>
                </a:lnTo>
                <a:cubicBezTo>
                  <a:pt x="17292" y="4433"/>
                  <a:pt x="17298" y="4397"/>
                  <a:pt x="17310" y="4373"/>
                </a:cubicBezTo>
                <a:close/>
                <a:moveTo>
                  <a:pt x="18215" y="4892"/>
                </a:moveTo>
                <a:cubicBezTo>
                  <a:pt x="18313" y="4892"/>
                  <a:pt x="18406" y="4920"/>
                  <a:pt x="18503" y="4948"/>
                </a:cubicBezTo>
                <a:cubicBezTo>
                  <a:pt x="18424" y="5026"/>
                  <a:pt x="18291" y="5099"/>
                  <a:pt x="18182" y="5129"/>
                </a:cubicBezTo>
                <a:cubicBezTo>
                  <a:pt x="18212" y="5069"/>
                  <a:pt x="18260" y="5014"/>
                  <a:pt x="18291" y="4954"/>
                </a:cubicBezTo>
                <a:lnTo>
                  <a:pt x="18291" y="4954"/>
                </a:lnTo>
                <a:cubicBezTo>
                  <a:pt x="18230" y="4996"/>
                  <a:pt x="18151" y="5075"/>
                  <a:pt x="18079" y="5087"/>
                </a:cubicBezTo>
                <a:cubicBezTo>
                  <a:pt x="18085" y="5057"/>
                  <a:pt x="18109" y="5026"/>
                  <a:pt x="18127" y="5002"/>
                </a:cubicBezTo>
                <a:lnTo>
                  <a:pt x="18127" y="5002"/>
                </a:lnTo>
                <a:cubicBezTo>
                  <a:pt x="18091" y="5014"/>
                  <a:pt x="18061" y="5032"/>
                  <a:pt x="18024" y="5045"/>
                </a:cubicBezTo>
                <a:cubicBezTo>
                  <a:pt x="18024" y="4996"/>
                  <a:pt x="18085" y="4966"/>
                  <a:pt x="18061" y="4917"/>
                </a:cubicBezTo>
                <a:cubicBezTo>
                  <a:pt x="18114" y="4899"/>
                  <a:pt x="18165" y="4892"/>
                  <a:pt x="18215" y="4892"/>
                </a:cubicBezTo>
                <a:close/>
                <a:moveTo>
                  <a:pt x="20882" y="7127"/>
                </a:moveTo>
                <a:cubicBezTo>
                  <a:pt x="20889" y="7138"/>
                  <a:pt x="20906" y="7150"/>
                  <a:pt x="20919" y="7150"/>
                </a:cubicBezTo>
                <a:cubicBezTo>
                  <a:pt x="20927" y="7150"/>
                  <a:pt x="20934" y="7145"/>
                  <a:pt x="20936" y="7133"/>
                </a:cubicBezTo>
                <a:cubicBezTo>
                  <a:pt x="20940" y="7149"/>
                  <a:pt x="20954" y="7161"/>
                  <a:pt x="20967" y="7161"/>
                </a:cubicBezTo>
                <a:cubicBezTo>
                  <a:pt x="20976" y="7161"/>
                  <a:pt x="20984" y="7157"/>
                  <a:pt x="20991" y="7145"/>
                </a:cubicBezTo>
                <a:cubicBezTo>
                  <a:pt x="20991" y="7158"/>
                  <a:pt x="20991" y="7158"/>
                  <a:pt x="20997" y="7164"/>
                </a:cubicBezTo>
                <a:cubicBezTo>
                  <a:pt x="20967" y="7206"/>
                  <a:pt x="20936" y="7254"/>
                  <a:pt x="20906" y="7285"/>
                </a:cubicBezTo>
                <a:cubicBezTo>
                  <a:pt x="20882" y="7267"/>
                  <a:pt x="20876" y="7206"/>
                  <a:pt x="20870" y="7145"/>
                </a:cubicBezTo>
                <a:cubicBezTo>
                  <a:pt x="20876" y="7139"/>
                  <a:pt x="20882" y="7133"/>
                  <a:pt x="20882" y="7127"/>
                </a:cubicBezTo>
                <a:close/>
                <a:moveTo>
                  <a:pt x="20791" y="7158"/>
                </a:moveTo>
                <a:cubicBezTo>
                  <a:pt x="20803" y="7164"/>
                  <a:pt x="20803" y="7164"/>
                  <a:pt x="20809" y="7164"/>
                </a:cubicBezTo>
                <a:cubicBezTo>
                  <a:pt x="20821" y="7291"/>
                  <a:pt x="20858" y="7406"/>
                  <a:pt x="20846" y="7521"/>
                </a:cubicBezTo>
                <a:cubicBezTo>
                  <a:pt x="20757" y="7462"/>
                  <a:pt x="20726" y="7351"/>
                  <a:pt x="20663" y="7261"/>
                </a:cubicBezTo>
                <a:lnTo>
                  <a:pt x="20663" y="7261"/>
                </a:lnTo>
                <a:cubicBezTo>
                  <a:pt x="20665" y="7263"/>
                  <a:pt x="20668" y="7264"/>
                  <a:pt x="20671" y="7264"/>
                </a:cubicBezTo>
                <a:cubicBezTo>
                  <a:pt x="20682" y="7264"/>
                  <a:pt x="20693" y="7247"/>
                  <a:pt x="20688" y="7230"/>
                </a:cubicBezTo>
                <a:lnTo>
                  <a:pt x="20688" y="7230"/>
                </a:lnTo>
                <a:cubicBezTo>
                  <a:pt x="20692" y="7240"/>
                  <a:pt x="20696" y="7244"/>
                  <a:pt x="20701" y="7244"/>
                </a:cubicBezTo>
                <a:cubicBezTo>
                  <a:pt x="20714" y="7244"/>
                  <a:pt x="20727" y="7217"/>
                  <a:pt x="20719" y="7200"/>
                </a:cubicBezTo>
                <a:lnTo>
                  <a:pt x="20719" y="7200"/>
                </a:lnTo>
                <a:cubicBezTo>
                  <a:pt x="20723" y="7206"/>
                  <a:pt x="20729" y="7209"/>
                  <a:pt x="20735" y="7209"/>
                </a:cubicBezTo>
                <a:cubicBezTo>
                  <a:pt x="20747" y="7209"/>
                  <a:pt x="20759" y="7200"/>
                  <a:pt x="20755" y="7188"/>
                </a:cubicBezTo>
                <a:cubicBezTo>
                  <a:pt x="20779" y="7188"/>
                  <a:pt x="20791" y="7176"/>
                  <a:pt x="20791" y="7158"/>
                </a:cubicBezTo>
                <a:close/>
                <a:moveTo>
                  <a:pt x="20240" y="7527"/>
                </a:moveTo>
                <a:cubicBezTo>
                  <a:pt x="20252" y="7535"/>
                  <a:pt x="20261" y="7542"/>
                  <a:pt x="20270" y="7542"/>
                </a:cubicBezTo>
                <a:cubicBezTo>
                  <a:pt x="20276" y="7542"/>
                  <a:pt x="20282" y="7540"/>
                  <a:pt x="20289" y="7533"/>
                </a:cubicBezTo>
                <a:cubicBezTo>
                  <a:pt x="20289" y="7533"/>
                  <a:pt x="20295" y="7539"/>
                  <a:pt x="20301" y="7539"/>
                </a:cubicBezTo>
                <a:cubicBezTo>
                  <a:pt x="20319" y="7624"/>
                  <a:pt x="20289" y="7709"/>
                  <a:pt x="20270" y="7793"/>
                </a:cubicBezTo>
                <a:cubicBezTo>
                  <a:pt x="20258" y="7763"/>
                  <a:pt x="20210" y="7684"/>
                  <a:pt x="20149" y="7612"/>
                </a:cubicBezTo>
                <a:cubicBezTo>
                  <a:pt x="20180" y="7612"/>
                  <a:pt x="20174" y="7587"/>
                  <a:pt x="20168" y="7557"/>
                </a:cubicBezTo>
                <a:lnTo>
                  <a:pt x="20168" y="7557"/>
                </a:lnTo>
                <a:cubicBezTo>
                  <a:pt x="20170" y="7558"/>
                  <a:pt x="20172" y="7559"/>
                  <a:pt x="20174" y="7559"/>
                </a:cubicBezTo>
                <a:cubicBezTo>
                  <a:pt x="20185" y="7559"/>
                  <a:pt x="20196" y="7548"/>
                  <a:pt x="20186" y="7533"/>
                </a:cubicBezTo>
                <a:lnTo>
                  <a:pt x="20186" y="7533"/>
                </a:lnTo>
                <a:cubicBezTo>
                  <a:pt x="20196" y="7536"/>
                  <a:pt x="20213" y="7544"/>
                  <a:pt x="20225" y="7544"/>
                </a:cubicBezTo>
                <a:cubicBezTo>
                  <a:pt x="20234" y="7544"/>
                  <a:pt x="20240" y="7540"/>
                  <a:pt x="20240" y="7527"/>
                </a:cubicBezTo>
                <a:close/>
                <a:moveTo>
                  <a:pt x="20095" y="7648"/>
                </a:moveTo>
                <a:cubicBezTo>
                  <a:pt x="20113" y="7672"/>
                  <a:pt x="20125" y="7690"/>
                  <a:pt x="20143" y="7721"/>
                </a:cubicBezTo>
                <a:cubicBezTo>
                  <a:pt x="20198" y="7805"/>
                  <a:pt x="20240" y="7890"/>
                  <a:pt x="20289" y="7981"/>
                </a:cubicBezTo>
                <a:cubicBezTo>
                  <a:pt x="20198" y="7914"/>
                  <a:pt x="20107" y="7842"/>
                  <a:pt x="20016" y="7781"/>
                </a:cubicBezTo>
                <a:cubicBezTo>
                  <a:pt x="20022" y="7769"/>
                  <a:pt x="20022" y="7763"/>
                  <a:pt x="20004" y="7751"/>
                </a:cubicBezTo>
                <a:lnTo>
                  <a:pt x="20004" y="7751"/>
                </a:lnTo>
                <a:cubicBezTo>
                  <a:pt x="20009" y="7752"/>
                  <a:pt x="20014" y="7753"/>
                  <a:pt x="20017" y="7753"/>
                </a:cubicBezTo>
                <a:cubicBezTo>
                  <a:pt x="20042" y="7753"/>
                  <a:pt x="20028" y="7718"/>
                  <a:pt x="20022" y="7702"/>
                </a:cubicBezTo>
                <a:lnTo>
                  <a:pt x="20022" y="7702"/>
                </a:lnTo>
                <a:cubicBezTo>
                  <a:pt x="20028" y="7704"/>
                  <a:pt x="20033" y="7705"/>
                  <a:pt x="20039" y="7705"/>
                </a:cubicBezTo>
                <a:cubicBezTo>
                  <a:pt x="20058" y="7705"/>
                  <a:pt x="20073" y="7696"/>
                  <a:pt x="20059" y="7672"/>
                </a:cubicBezTo>
                <a:lnTo>
                  <a:pt x="20059" y="7672"/>
                </a:lnTo>
                <a:cubicBezTo>
                  <a:pt x="20065" y="7677"/>
                  <a:pt x="20071" y="7680"/>
                  <a:pt x="20076" y="7680"/>
                </a:cubicBezTo>
                <a:cubicBezTo>
                  <a:pt x="20089" y="7680"/>
                  <a:pt x="20095" y="7665"/>
                  <a:pt x="20095" y="7648"/>
                </a:cubicBezTo>
                <a:close/>
                <a:moveTo>
                  <a:pt x="20622" y="7291"/>
                </a:moveTo>
                <a:lnTo>
                  <a:pt x="20706" y="7448"/>
                </a:lnTo>
                <a:cubicBezTo>
                  <a:pt x="20737" y="7497"/>
                  <a:pt x="20797" y="7539"/>
                  <a:pt x="20809" y="7593"/>
                </a:cubicBezTo>
                <a:cubicBezTo>
                  <a:pt x="20809" y="7654"/>
                  <a:pt x="20773" y="7733"/>
                  <a:pt x="20749" y="7769"/>
                </a:cubicBezTo>
                <a:cubicBezTo>
                  <a:pt x="20719" y="7824"/>
                  <a:pt x="20670" y="7872"/>
                  <a:pt x="20640" y="7933"/>
                </a:cubicBezTo>
                <a:cubicBezTo>
                  <a:pt x="20622" y="7981"/>
                  <a:pt x="20622" y="8035"/>
                  <a:pt x="20597" y="8078"/>
                </a:cubicBezTo>
                <a:cubicBezTo>
                  <a:pt x="20584" y="8108"/>
                  <a:pt x="20570" y="8121"/>
                  <a:pt x="20554" y="8121"/>
                </a:cubicBezTo>
                <a:cubicBezTo>
                  <a:pt x="20534" y="8121"/>
                  <a:pt x="20510" y="8102"/>
                  <a:pt x="20476" y="8072"/>
                </a:cubicBezTo>
                <a:cubicBezTo>
                  <a:pt x="20428" y="8035"/>
                  <a:pt x="20410" y="7981"/>
                  <a:pt x="20379" y="7926"/>
                </a:cubicBezTo>
                <a:cubicBezTo>
                  <a:pt x="20349" y="7872"/>
                  <a:pt x="20319" y="7836"/>
                  <a:pt x="20325" y="7775"/>
                </a:cubicBezTo>
                <a:cubicBezTo>
                  <a:pt x="20331" y="7715"/>
                  <a:pt x="20361" y="7672"/>
                  <a:pt x="20355" y="7600"/>
                </a:cubicBezTo>
                <a:cubicBezTo>
                  <a:pt x="20355" y="7587"/>
                  <a:pt x="20343" y="7563"/>
                  <a:pt x="20337" y="7533"/>
                </a:cubicBezTo>
                <a:lnTo>
                  <a:pt x="20337" y="7533"/>
                </a:lnTo>
                <a:cubicBezTo>
                  <a:pt x="20348" y="7543"/>
                  <a:pt x="20366" y="7554"/>
                  <a:pt x="20380" y="7554"/>
                </a:cubicBezTo>
                <a:cubicBezTo>
                  <a:pt x="20390" y="7554"/>
                  <a:pt x="20398" y="7548"/>
                  <a:pt x="20398" y="7533"/>
                </a:cubicBezTo>
                <a:cubicBezTo>
                  <a:pt x="20409" y="7542"/>
                  <a:pt x="20423" y="7547"/>
                  <a:pt x="20434" y="7547"/>
                </a:cubicBezTo>
                <a:cubicBezTo>
                  <a:pt x="20454" y="7547"/>
                  <a:pt x="20467" y="7533"/>
                  <a:pt x="20452" y="7503"/>
                </a:cubicBezTo>
                <a:lnTo>
                  <a:pt x="20452" y="7503"/>
                </a:lnTo>
                <a:cubicBezTo>
                  <a:pt x="20459" y="7507"/>
                  <a:pt x="20466" y="7509"/>
                  <a:pt x="20472" y="7509"/>
                </a:cubicBezTo>
                <a:cubicBezTo>
                  <a:pt x="20492" y="7509"/>
                  <a:pt x="20502" y="7489"/>
                  <a:pt x="20488" y="7466"/>
                </a:cubicBezTo>
                <a:cubicBezTo>
                  <a:pt x="20513" y="7466"/>
                  <a:pt x="20543" y="7442"/>
                  <a:pt x="20531" y="7418"/>
                </a:cubicBezTo>
                <a:lnTo>
                  <a:pt x="20531" y="7418"/>
                </a:lnTo>
                <a:cubicBezTo>
                  <a:pt x="20535" y="7420"/>
                  <a:pt x="20538" y="7421"/>
                  <a:pt x="20542" y="7421"/>
                </a:cubicBezTo>
                <a:cubicBezTo>
                  <a:pt x="20561" y="7421"/>
                  <a:pt x="20576" y="7395"/>
                  <a:pt x="20555" y="7369"/>
                </a:cubicBezTo>
                <a:cubicBezTo>
                  <a:pt x="20579" y="7351"/>
                  <a:pt x="20573" y="7327"/>
                  <a:pt x="20567" y="7309"/>
                </a:cubicBezTo>
                <a:lnTo>
                  <a:pt x="20567" y="7309"/>
                </a:lnTo>
                <a:cubicBezTo>
                  <a:pt x="20569" y="7311"/>
                  <a:pt x="20573" y="7312"/>
                  <a:pt x="20576" y="7312"/>
                </a:cubicBezTo>
                <a:cubicBezTo>
                  <a:pt x="20584" y="7312"/>
                  <a:pt x="20593" y="7309"/>
                  <a:pt x="20597" y="7309"/>
                </a:cubicBezTo>
                <a:lnTo>
                  <a:pt x="20597" y="7297"/>
                </a:lnTo>
                <a:cubicBezTo>
                  <a:pt x="20603" y="7297"/>
                  <a:pt x="20610" y="7297"/>
                  <a:pt x="20622" y="7291"/>
                </a:cubicBezTo>
                <a:close/>
                <a:moveTo>
                  <a:pt x="8159" y="0"/>
                </a:moveTo>
                <a:cubicBezTo>
                  <a:pt x="8057" y="0"/>
                  <a:pt x="7931" y="91"/>
                  <a:pt x="7811" y="98"/>
                </a:cubicBezTo>
                <a:cubicBezTo>
                  <a:pt x="7804" y="99"/>
                  <a:pt x="7797" y="99"/>
                  <a:pt x="7791" y="99"/>
                </a:cubicBezTo>
                <a:cubicBezTo>
                  <a:pt x="7689" y="99"/>
                  <a:pt x="7607" y="23"/>
                  <a:pt x="7497" y="23"/>
                </a:cubicBezTo>
                <a:cubicBezTo>
                  <a:pt x="7487" y="23"/>
                  <a:pt x="7476" y="24"/>
                  <a:pt x="7465" y="25"/>
                </a:cubicBezTo>
                <a:cubicBezTo>
                  <a:pt x="7356" y="38"/>
                  <a:pt x="7375" y="159"/>
                  <a:pt x="7308" y="171"/>
                </a:cubicBezTo>
                <a:cubicBezTo>
                  <a:pt x="7285" y="174"/>
                  <a:pt x="7262" y="175"/>
                  <a:pt x="7237" y="175"/>
                </a:cubicBezTo>
                <a:cubicBezTo>
                  <a:pt x="7014" y="175"/>
                  <a:pt x="6745" y="61"/>
                  <a:pt x="6523" y="61"/>
                </a:cubicBezTo>
                <a:cubicBezTo>
                  <a:pt x="6372" y="61"/>
                  <a:pt x="6242" y="114"/>
                  <a:pt x="6164" y="292"/>
                </a:cubicBezTo>
                <a:cubicBezTo>
                  <a:pt x="6107" y="246"/>
                  <a:pt x="6053" y="226"/>
                  <a:pt x="6002" y="226"/>
                </a:cubicBezTo>
                <a:cubicBezTo>
                  <a:pt x="5823" y="226"/>
                  <a:pt x="5693" y="477"/>
                  <a:pt x="5655" y="661"/>
                </a:cubicBezTo>
                <a:cubicBezTo>
                  <a:pt x="5609" y="625"/>
                  <a:pt x="5565" y="609"/>
                  <a:pt x="5525" y="609"/>
                </a:cubicBezTo>
                <a:cubicBezTo>
                  <a:pt x="5398" y="609"/>
                  <a:pt x="5311" y="768"/>
                  <a:pt x="5316" y="934"/>
                </a:cubicBezTo>
                <a:cubicBezTo>
                  <a:pt x="5299" y="931"/>
                  <a:pt x="5282" y="930"/>
                  <a:pt x="5266" y="930"/>
                </a:cubicBezTo>
                <a:cubicBezTo>
                  <a:pt x="5112" y="930"/>
                  <a:pt x="5008" y="1029"/>
                  <a:pt x="4898" y="1127"/>
                </a:cubicBezTo>
                <a:cubicBezTo>
                  <a:pt x="4717" y="1303"/>
                  <a:pt x="4826" y="1370"/>
                  <a:pt x="4747" y="1545"/>
                </a:cubicBezTo>
                <a:cubicBezTo>
                  <a:pt x="4644" y="1787"/>
                  <a:pt x="4662" y="1666"/>
                  <a:pt x="4475" y="1842"/>
                </a:cubicBezTo>
                <a:cubicBezTo>
                  <a:pt x="4353" y="1957"/>
                  <a:pt x="4178" y="1878"/>
                  <a:pt x="4238" y="2145"/>
                </a:cubicBezTo>
                <a:cubicBezTo>
                  <a:pt x="4075" y="2151"/>
                  <a:pt x="3948" y="2260"/>
                  <a:pt x="3863" y="2399"/>
                </a:cubicBezTo>
                <a:cubicBezTo>
                  <a:pt x="3835" y="2390"/>
                  <a:pt x="3812" y="2387"/>
                  <a:pt x="3792" y="2387"/>
                </a:cubicBezTo>
                <a:cubicBezTo>
                  <a:pt x="3723" y="2387"/>
                  <a:pt x="3685" y="2423"/>
                  <a:pt x="3597" y="2423"/>
                </a:cubicBezTo>
                <a:cubicBezTo>
                  <a:pt x="3573" y="2665"/>
                  <a:pt x="3452" y="2710"/>
                  <a:pt x="3316" y="2710"/>
                </a:cubicBezTo>
                <a:cubicBezTo>
                  <a:pt x="3245" y="2710"/>
                  <a:pt x="3169" y="2698"/>
                  <a:pt x="3100" y="2695"/>
                </a:cubicBezTo>
                <a:cubicBezTo>
                  <a:pt x="3069" y="2695"/>
                  <a:pt x="3012" y="2694"/>
                  <a:pt x="2951" y="2694"/>
                </a:cubicBezTo>
                <a:cubicBezTo>
                  <a:pt x="2859" y="2694"/>
                  <a:pt x="2756" y="2698"/>
                  <a:pt x="2713" y="2720"/>
                </a:cubicBezTo>
                <a:cubicBezTo>
                  <a:pt x="2513" y="2817"/>
                  <a:pt x="2628" y="2865"/>
                  <a:pt x="2525" y="2992"/>
                </a:cubicBezTo>
                <a:cubicBezTo>
                  <a:pt x="2374" y="3186"/>
                  <a:pt x="2204" y="3398"/>
                  <a:pt x="2138" y="3634"/>
                </a:cubicBezTo>
                <a:cubicBezTo>
                  <a:pt x="2077" y="3834"/>
                  <a:pt x="2083" y="4033"/>
                  <a:pt x="1950" y="4239"/>
                </a:cubicBezTo>
                <a:cubicBezTo>
                  <a:pt x="1683" y="4621"/>
                  <a:pt x="1314" y="4942"/>
                  <a:pt x="927" y="5269"/>
                </a:cubicBezTo>
                <a:cubicBezTo>
                  <a:pt x="836" y="5347"/>
                  <a:pt x="533" y="5626"/>
                  <a:pt x="394" y="5874"/>
                </a:cubicBezTo>
                <a:cubicBezTo>
                  <a:pt x="267" y="5959"/>
                  <a:pt x="134" y="6044"/>
                  <a:pt x="0" y="6122"/>
                </a:cubicBezTo>
                <a:lnTo>
                  <a:pt x="0" y="18062"/>
                </a:lnTo>
                <a:lnTo>
                  <a:pt x="39626" y="18062"/>
                </a:lnTo>
                <a:cubicBezTo>
                  <a:pt x="39608" y="18031"/>
                  <a:pt x="39572" y="18001"/>
                  <a:pt x="39542" y="17971"/>
                </a:cubicBezTo>
                <a:cubicBezTo>
                  <a:pt x="38609" y="17044"/>
                  <a:pt x="38185" y="16397"/>
                  <a:pt x="36896" y="15876"/>
                </a:cubicBezTo>
                <a:cubicBezTo>
                  <a:pt x="35534" y="15319"/>
                  <a:pt x="34474" y="14732"/>
                  <a:pt x="33457" y="14005"/>
                </a:cubicBezTo>
                <a:cubicBezTo>
                  <a:pt x="33433" y="13957"/>
                  <a:pt x="33409" y="13920"/>
                  <a:pt x="33384" y="13884"/>
                </a:cubicBezTo>
                <a:cubicBezTo>
                  <a:pt x="33320" y="13745"/>
                  <a:pt x="33341" y="13423"/>
                  <a:pt x="33164" y="13423"/>
                </a:cubicBezTo>
                <a:cubicBezTo>
                  <a:pt x="33141" y="13423"/>
                  <a:pt x="33113" y="13429"/>
                  <a:pt x="33082" y="13442"/>
                </a:cubicBezTo>
                <a:cubicBezTo>
                  <a:pt x="33039" y="13248"/>
                  <a:pt x="32888" y="13061"/>
                  <a:pt x="32912" y="12824"/>
                </a:cubicBezTo>
                <a:cubicBezTo>
                  <a:pt x="32918" y="12679"/>
                  <a:pt x="32930" y="12383"/>
                  <a:pt x="32761" y="12274"/>
                </a:cubicBezTo>
                <a:cubicBezTo>
                  <a:pt x="32711" y="12240"/>
                  <a:pt x="32676" y="12227"/>
                  <a:pt x="32649" y="12227"/>
                </a:cubicBezTo>
                <a:cubicBezTo>
                  <a:pt x="32564" y="12227"/>
                  <a:pt x="32567" y="12363"/>
                  <a:pt x="32488" y="12437"/>
                </a:cubicBezTo>
                <a:cubicBezTo>
                  <a:pt x="32461" y="12465"/>
                  <a:pt x="32443" y="12473"/>
                  <a:pt x="32429" y="12473"/>
                </a:cubicBezTo>
                <a:cubicBezTo>
                  <a:pt x="32407" y="12473"/>
                  <a:pt x="32395" y="12453"/>
                  <a:pt x="32372" y="12453"/>
                </a:cubicBezTo>
                <a:cubicBezTo>
                  <a:pt x="32364" y="12453"/>
                  <a:pt x="32354" y="12455"/>
                  <a:pt x="32343" y="12461"/>
                </a:cubicBezTo>
                <a:cubicBezTo>
                  <a:pt x="32276" y="12491"/>
                  <a:pt x="32276" y="12522"/>
                  <a:pt x="32204" y="12576"/>
                </a:cubicBezTo>
                <a:cubicBezTo>
                  <a:pt x="32121" y="12633"/>
                  <a:pt x="32066" y="12655"/>
                  <a:pt x="32026" y="12655"/>
                </a:cubicBezTo>
                <a:cubicBezTo>
                  <a:pt x="31906" y="12655"/>
                  <a:pt x="31935" y="12444"/>
                  <a:pt x="31762" y="12370"/>
                </a:cubicBezTo>
                <a:cubicBezTo>
                  <a:pt x="31798" y="12189"/>
                  <a:pt x="31556" y="12158"/>
                  <a:pt x="31471" y="12037"/>
                </a:cubicBezTo>
                <a:cubicBezTo>
                  <a:pt x="31425" y="11970"/>
                  <a:pt x="31335" y="11795"/>
                  <a:pt x="31258" y="11795"/>
                </a:cubicBezTo>
                <a:cubicBezTo>
                  <a:pt x="31224" y="11795"/>
                  <a:pt x="31193" y="11830"/>
                  <a:pt x="31168" y="11922"/>
                </a:cubicBezTo>
                <a:cubicBezTo>
                  <a:pt x="31066" y="11856"/>
                  <a:pt x="30920" y="11928"/>
                  <a:pt x="30805" y="11838"/>
                </a:cubicBezTo>
                <a:cubicBezTo>
                  <a:pt x="30690" y="11747"/>
                  <a:pt x="30745" y="11614"/>
                  <a:pt x="30714" y="11474"/>
                </a:cubicBezTo>
                <a:cubicBezTo>
                  <a:pt x="30690" y="11371"/>
                  <a:pt x="30630" y="11293"/>
                  <a:pt x="30599" y="11196"/>
                </a:cubicBezTo>
                <a:cubicBezTo>
                  <a:pt x="30563" y="11063"/>
                  <a:pt x="30648" y="11002"/>
                  <a:pt x="30436" y="10984"/>
                </a:cubicBezTo>
                <a:cubicBezTo>
                  <a:pt x="30466" y="10833"/>
                  <a:pt x="30309" y="10778"/>
                  <a:pt x="30194" y="10772"/>
                </a:cubicBezTo>
                <a:cubicBezTo>
                  <a:pt x="30188" y="10742"/>
                  <a:pt x="30169" y="10718"/>
                  <a:pt x="30169" y="10681"/>
                </a:cubicBezTo>
                <a:cubicBezTo>
                  <a:pt x="30114" y="10663"/>
                  <a:pt x="30051" y="10637"/>
                  <a:pt x="29986" y="10637"/>
                </a:cubicBezTo>
                <a:cubicBezTo>
                  <a:pt x="29967" y="10637"/>
                  <a:pt x="29947" y="10639"/>
                  <a:pt x="29927" y="10645"/>
                </a:cubicBezTo>
                <a:cubicBezTo>
                  <a:pt x="29964" y="10699"/>
                  <a:pt x="29951" y="10736"/>
                  <a:pt x="29958" y="10790"/>
                </a:cubicBezTo>
                <a:cubicBezTo>
                  <a:pt x="29947" y="10792"/>
                  <a:pt x="29936" y="10792"/>
                  <a:pt x="29926" y="10792"/>
                </a:cubicBezTo>
                <a:cubicBezTo>
                  <a:pt x="29831" y="10792"/>
                  <a:pt x="29781" y="10730"/>
                  <a:pt x="29691" y="10730"/>
                </a:cubicBezTo>
                <a:cubicBezTo>
                  <a:pt x="29676" y="10730"/>
                  <a:pt x="29660" y="10732"/>
                  <a:pt x="29643" y="10736"/>
                </a:cubicBezTo>
                <a:cubicBezTo>
                  <a:pt x="29629" y="10918"/>
                  <a:pt x="29544" y="11007"/>
                  <a:pt x="29405" y="11007"/>
                </a:cubicBezTo>
                <a:cubicBezTo>
                  <a:pt x="29358" y="11007"/>
                  <a:pt x="29306" y="10997"/>
                  <a:pt x="29249" y="10978"/>
                </a:cubicBezTo>
                <a:cubicBezTo>
                  <a:pt x="29231" y="10911"/>
                  <a:pt x="29225" y="10857"/>
                  <a:pt x="29201" y="10796"/>
                </a:cubicBezTo>
                <a:cubicBezTo>
                  <a:pt x="29183" y="10796"/>
                  <a:pt x="29164" y="10796"/>
                  <a:pt x="29146" y="10790"/>
                </a:cubicBezTo>
                <a:cubicBezTo>
                  <a:pt x="29170" y="10736"/>
                  <a:pt x="29183" y="10669"/>
                  <a:pt x="29177" y="10609"/>
                </a:cubicBezTo>
                <a:lnTo>
                  <a:pt x="29177" y="10609"/>
                </a:lnTo>
                <a:cubicBezTo>
                  <a:pt x="29171" y="10609"/>
                  <a:pt x="29165" y="10609"/>
                  <a:pt x="29160" y="10609"/>
                </a:cubicBezTo>
                <a:cubicBezTo>
                  <a:pt x="29052" y="10609"/>
                  <a:pt x="29022" y="10505"/>
                  <a:pt x="28915" y="10505"/>
                </a:cubicBezTo>
                <a:cubicBezTo>
                  <a:pt x="28909" y="10505"/>
                  <a:pt x="28904" y="10505"/>
                  <a:pt x="28898" y="10506"/>
                </a:cubicBezTo>
                <a:cubicBezTo>
                  <a:pt x="28898" y="10439"/>
                  <a:pt x="28898" y="10403"/>
                  <a:pt x="28953" y="10354"/>
                </a:cubicBezTo>
                <a:cubicBezTo>
                  <a:pt x="28807" y="10257"/>
                  <a:pt x="28953" y="10064"/>
                  <a:pt x="28771" y="9961"/>
                </a:cubicBezTo>
                <a:cubicBezTo>
                  <a:pt x="28771" y="9864"/>
                  <a:pt x="28771" y="9743"/>
                  <a:pt x="28862" y="9700"/>
                </a:cubicBezTo>
                <a:cubicBezTo>
                  <a:pt x="28801" y="9610"/>
                  <a:pt x="28807" y="9428"/>
                  <a:pt x="28741" y="9355"/>
                </a:cubicBezTo>
                <a:cubicBezTo>
                  <a:pt x="28732" y="9346"/>
                  <a:pt x="28720" y="9343"/>
                  <a:pt x="28706" y="9343"/>
                </a:cubicBezTo>
                <a:cubicBezTo>
                  <a:pt x="28677" y="9343"/>
                  <a:pt x="28639" y="9358"/>
                  <a:pt x="28606" y="9358"/>
                </a:cubicBezTo>
                <a:cubicBezTo>
                  <a:pt x="28593" y="9358"/>
                  <a:pt x="28581" y="9356"/>
                  <a:pt x="28571" y="9349"/>
                </a:cubicBezTo>
                <a:cubicBezTo>
                  <a:pt x="28535" y="9325"/>
                  <a:pt x="28511" y="9228"/>
                  <a:pt x="28498" y="9186"/>
                </a:cubicBezTo>
                <a:cubicBezTo>
                  <a:pt x="28468" y="9198"/>
                  <a:pt x="28402" y="9198"/>
                  <a:pt x="28365" y="9216"/>
                </a:cubicBezTo>
                <a:cubicBezTo>
                  <a:pt x="28365" y="9117"/>
                  <a:pt x="28328" y="9082"/>
                  <a:pt x="28282" y="9082"/>
                </a:cubicBezTo>
                <a:cubicBezTo>
                  <a:pt x="28235" y="9082"/>
                  <a:pt x="28178" y="9119"/>
                  <a:pt x="28141" y="9162"/>
                </a:cubicBezTo>
                <a:cubicBezTo>
                  <a:pt x="28056" y="9258"/>
                  <a:pt x="28056" y="9349"/>
                  <a:pt x="27899" y="9367"/>
                </a:cubicBezTo>
                <a:cubicBezTo>
                  <a:pt x="27893" y="9368"/>
                  <a:pt x="27887" y="9368"/>
                  <a:pt x="27881" y="9368"/>
                </a:cubicBezTo>
                <a:cubicBezTo>
                  <a:pt x="27825" y="9368"/>
                  <a:pt x="27787" y="9343"/>
                  <a:pt x="27754" y="9343"/>
                </a:cubicBezTo>
                <a:cubicBezTo>
                  <a:pt x="27742" y="9343"/>
                  <a:pt x="27723" y="9289"/>
                  <a:pt x="27687" y="9283"/>
                </a:cubicBezTo>
                <a:cubicBezTo>
                  <a:pt x="27651" y="9283"/>
                  <a:pt x="27639" y="9319"/>
                  <a:pt x="27608" y="9319"/>
                </a:cubicBezTo>
                <a:cubicBezTo>
                  <a:pt x="27572" y="9319"/>
                  <a:pt x="27512" y="9367"/>
                  <a:pt x="27439" y="9367"/>
                </a:cubicBezTo>
                <a:cubicBezTo>
                  <a:pt x="27386" y="9367"/>
                  <a:pt x="27365" y="9303"/>
                  <a:pt x="27300" y="9303"/>
                </a:cubicBezTo>
                <a:cubicBezTo>
                  <a:pt x="27291" y="9303"/>
                  <a:pt x="27281" y="9304"/>
                  <a:pt x="27269" y="9307"/>
                </a:cubicBezTo>
                <a:cubicBezTo>
                  <a:pt x="27324" y="9373"/>
                  <a:pt x="27288" y="9380"/>
                  <a:pt x="27288" y="9446"/>
                </a:cubicBezTo>
                <a:cubicBezTo>
                  <a:pt x="27263" y="9446"/>
                  <a:pt x="27239" y="9458"/>
                  <a:pt x="27215" y="9458"/>
                </a:cubicBezTo>
                <a:cubicBezTo>
                  <a:pt x="27227" y="9495"/>
                  <a:pt x="27227" y="9670"/>
                  <a:pt x="27154" y="9682"/>
                </a:cubicBezTo>
                <a:cubicBezTo>
                  <a:pt x="27149" y="9683"/>
                  <a:pt x="27144" y="9684"/>
                  <a:pt x="27139" y="9684"/>
                </a:cubicBezTo>
                <a:cubicBezTo>
                  <a:pt x="27068" y="9684"/>
                  <a:pt x="27055" y="9568"/>
                  <a:pt x="27004" y="9568"/>
                </a:cubicBezTo>
                <a:cubicBezTo>
                  <a:pt x="26988" y="9568"/>
                  <a:pt x="26969" y="9579"/>
                  <a:pt x="26942" y="9610"/>
                </a:cubicBezTo>
                <a:cubicBezTo>
                  <a:pt x="26894" y="9579"/>
                  <a:pt x="26840" y="9579"/>
                  <a:pt x="26779" y="9579"/>
                </a:cubicBezTo>
                <a:cubicBezTo>
                  <a:pt x="26773" y="9622"/>
                  <a:pt x="26749" y="9646"/>
                  <a:pt x="26724" y="9658"/>
                </a:cubicBezTo>
                <a:cubicBezTo>
                  <a:pt x="26463" y="9522"/>
                  <a:pt x="26214" y="9400"/>
                  <a:pt x="25969" y="9400"/>
                </a:cubicBezTo>
                <a:cubicBezTo>
                  <a:pt x="25823" y="9400"/>
                  <a:pt x="25677" y="9444"/>
                  <a:pt x="25532" y="9555"/>
                </a:cubicBezTo>
                <a:cubicBezTo>
                  <a:pt x="25515" y="9538"/>
                  <a:pt x="25499" y="9529"/>
                  <a:pt x="25472" y="9529"/>
                </a:cubicBezTo>
                <a:cubicBezTo>
                  <a:pt x="25450" y="9529"/>
                  <a:pt x="25421" y="9535"/>
                  <a:pt x="25380" y="9549"/>
                </a:cubicBezTo>
                <a:cubicBezTo>
                  <a:pt x="25356" y="9555"/>
                  <a:pt x="25356" y="9610"/>
                  <a:pt x="25314" y="9610"/>
                </a:cubicBezTo>
                <a:cubicBezTo>
                  <a:pt x="25271" y="9610"/>
                  <a:pt x="25296" y="9537"/>
                  <a:pt x="25265" y="9537"/>
                </a:cubicBezTo>
                <a:cubicBezTo>
                  <a:pt x="25199" y="9549"/>
                  <a:pt x="25211" y="9610"/>
                  <a:pt x="25138" y="9616"/>
                </a:cubicBezTo>
                <a:cubicBezTo>
                  <a:pt x="25138" y="9591"/>
                  <a:pt x="25120" y="9579"/>
                  <a:pt x="25120" y="9555"/>
                </a:cubicBezTo>
                <a:cubicBezTo>
                  <a:pt x="25094" y="9569"/>
                  <a:pt x="25070" y="9575"/>
                  <a:pt x="25051" y="9575"/>
                </a:cubicBezTo>
                <a:cubicBezTo>
                  <a:pt x="24978" y="9575"/>
                  <a:pt x="24956" y="9498"/>
                  <a:pt x="25033" y="9498"/>
                </a:cubicBezTo>
                <a:cubicBezTo>
                  <a:pt x="25041" y="9498"/>
                  <a:pt x="25049" y="9499"/>
                  <a:pt x="25060" y="9501"/>
                </a:cubicBezTo>
                <a:cubicBezTo>
                  <a:pt x="25078" y="9410"/>
                  <a:pt x="25150" y="9295"/>
                  <a:pt x="25084" y="9216"/>
                </a:cubicBezTo>
                <a:cubicBezTo>
                  <a:pt x="25053" y="9204"/>
                  <a:pt x="25035" y="9204"/>
                  <a:pt x="25011" y="9198"/>
                </a:cubicBezTo>
                <a:cubicBezTo>
                  <a:pt x="24969" y="9254"/>
                  <a:pt x="24929" y="9276"/>
                  <a:pt x="24878" y="9276"/>
                </a:cubicBezTo>
                <a:cubicBezTo>
                  <a:pt x="24841" y="9276"/>
                  <a:pt x="24798" y="9264"/>
                  <a:pt x="24745" y="9246"/>
                </a:cubicBezTo>
                <a:cubicBezTo>
                  <a:pt x="24720" y="9258"/>
                  <a:pt x="24696" y="9264"/>
                  <a:pt x="24684" y="9277"/>
                </a:cubicBezTo>
                <a:cubicBezTo>
                  <a:pt x="24690" y="9258"/>
                  <a:pt x="24684" y="9234"/>
                  <a:pt x="24690" y="9216"/>
                </a:cubicBezTo>
                <a:lnTo>
                  <a:pt x="24690" y="9216"/>
                </a:lnTo>
                <a:cubicBezTo>
                  <a:pt x="24676" y="9245"/>
                  <a:pt x="24653" y="9262"/>
                  <a:pt x="24636" y="9262"/>
                </a:cubicBezTo>
                <a:cubicBezTo>
                  <a:pt x="24617" y="9262"/>
                  <a:pt x="24605" y="9242"/>
                  <a:pt x="24618" y="9198"/>
                </a:cubicBezTo>
                <a:lnTo>
                  <a:pt x="24569" y="9198"/>
                </a:lnTo>
                <a:cubicBezTo>
                  <a:pt x="24569" y="9162"/>
                  <a:pt x="24581" y="9107"/>
                  <a:pt x="24605" y="9077"/>
                </a:cubicBezTo>
                <a:cubicBezTo>
                  <a:pt x="24636" y="9047"/>
                  <a:pt x="24733" y="9022"/>
                  <a:pt x="24745" y="9010"/>
                </a:cubicBezTo>
                <a:cubicBezTo>
                  <a:pt x="24769" y="8962"/>
                  <a:pt x="24708" y="8932"/>
                  <a:pt x="24696" y="8895"/>
                </a:cubicBezTo>
                <a:cubicBezTo>
                  <a:pt x="24690" y="8853"/>
                  <a:pt x="24690" y="8798"/>
                  <a:pt x="24696" y="8744"/>
                </a:cubicBezTo>
                <a:cubicBezTo>
                  <a:pt x="24694" y="8742"/>
                  <a:pt x="24691" y="8741"/>
                  <a:pt x="24687" y="8741"/>
                </a:cubicBezTo>
                <a:cubicBezTo>
                  <a:pt x="24679" y="8741"/>
                  <a:pt x="24668" y="8744"/>
                  <a:pt x="24660" y="8744"/>
                </a:cubicBezTo>
                <a:cubicBezTo>
                  <a:pt x="24660" y="8720"/>
                  <a:pt x="24654" y="8689"/>
                  <a:pt x="24660" y="8677"/>
                </a:cubicBezTo>
                <a:cubicBezTo>
                  <a:pt x="24647" y="8673"/>
                  <a:pt x="24636" y="8671"/>
                  <a:pt x="24625" y="8671"/>
                </a:cubicBezTo>
                <a:cubicBezTo>
                  <a:pt x="24591" y="8671"/>
                  <a:pt x="24567" y="8692"/>
                  <a:pt x="24539" y="8720"/>
                </a:cubicBezTo>
                <a:cubicBezTo>
                  <a:pt x="24545" y="8768"/>
                  <a:pt x="24539" y="8750"/>
                  <a:pt x="24521" y="8792"/>
                </a:cubicBezTo>
                <a:cubicBezTo>
                  <a:pt x="24509" y="8774"/>
                  <a:pt x="24490" y="8768"/>
                  <a:pt x="24484" y="8750"/>
                </a:cubicBezTo>
                <a:cubicBezTo>
                  <a:pt x="24430" y="8780"/>
                  <a:pt x="24448" y="8823"/>
                  <a:pt x="24400" y="8853"/>
                </a:cubicBezTo>
                <a:cubicBezTo>
                  <a:pt x="24400" y="8835"/>
                  <a:pt x="24400" y="8810"/>
                  <a:pt x="24394" y="8792"/>
                </a:cubicBezTo>
                <a:cubicBezTo>
                  <a:pt x="24363" y="8801"/>
                  <a:pt x="24331" y="8807"/>
                  <a:pt x="24298" y="8807"/>
                </a:cubicBezTo>
                <a:cubicBezTo>
                  <a:pt x="24286" y="8807"/>
                  <a:pt x="24273" y="8806"/>
                  <a:pt x="24260" y="8804"/>
                </a:cubicBezTo>
                <a:lnTo>
                  <a:pt x="24260" y="8804"/>
                </a:lnTo>
                <a:cubicBezTo>
                  <a:pt x="24272" y="8859"/>
                  <a:pt x="24248" y="8980"/>
                  <a:pt x="24200" y="9004"/>
                </a:cubicBezTo>
                <a:cubicBezTo>
                  <a:pt x="24200" y="8980"/>
                  <a:pt x="24188" y="8950"/>
                  <a:pt x="24188" y="8925"/>
                </a:cubicBezTo>
                <a:cubicBezTo>
                  <a:pt x="24165" y="8937"/>
                  <a:pt x="24142" y="8945"/>
                  <a:pt x="24122" y="8945"/>
                </a:cubicBezTo>
                <a:cubicBezTo>
                  <a:pt x="24099" y="8945"/>
                  <a:pt x="24082" y="8934"/>
                  <a:pt x="24079" y="8901"/>
                </a:cubicBezTo>
                <a:cubicBezTo>
                  <a:pt x="24067" y="8901"/>
                  <a:pt x="24061" y="8901"/>
                  <a:pt x="24055" y="8895"/>
                </a:cubicBezTo>
                <a:cubicBezTo>
                  <a:pt x="24048" y="8853"/>
                  <a:pt x="24048" y="8859"/>
                  <a:pt x="24000" y="8853"/>
                </a:cubicBezTo>
                <a:cubicBezTo>
                  <a:pt x="23987" y="8887"/>
                  <a:pt x="23963" y="8895"/>
                  <a:pt x="23936" y="8895"/>
                </a:cubicBezTo>
                <a:cubicBezTo>
                  <a:pt x="23913" y="8895"/>
                  <a:pt x="23886" y="8889"/>
                  <a:pt x="23861" y="8889"/>
                </a:cubicBezTo>
                <a:cubicBezTo>
                  <a:pt x="23848" y="8889"/>
                  <a:pt x="23836" y="8891"/>
                  <a:pt x="23824" y="8895"/>
                </a:cubicBezTo>
                <a:cubicBezTo>
                  <a:pt x="23818" y="8871"/>
                  <a:pt x="23806" y="8853"/>
                  <a:pt x="23794" y="8835"/>
                </a:cubicBezTo>
                <a:cubicBezTo>
                  <a:pt x="23782" y="8853"/>
                  <a:pt x="23746" y="8859"/>
                  <a:pt x="23734" y="8871"/>
                </a:cubicBezTo>
                <a:cubicBezTo>
                  <a:pt x="23746" y="8792"/>
                  <a:pt x="23697" y="8738"/>
                  <a:pt x="23715" y="8683"/>
                </a:cubicBezTo>
                <a:cubicBezTo>
                  <a:pt x="23703" y="8659"/>
                  <a:pt x="23685" y="8647"/>
                  <a:pt x="23661" y="8629"/>
                </a:cubicBezTo>
                <a:cubicBezTo>
                  <a:pt x="23643" y="8653"/>
                  <a:pt x="23637" y="8653"/>
                  <a:pt x="23625" y="8671"/>
                </a:cubicBezTo>
                <a:cubicBezTo>
                  <a:pt x="23625" y="8653"/>
                  <a:pt x="23625" y="8641"/>
                  <a:pt x="23613" y="8623"/>
                </a:cubicBezTo>
                <a:cubicBezTo>
                  <a:pt x="23610" y="8624"/>
                  <a:pt x="23607" y="8624"/>
                  <a:pt x="23604" y="8624"/>
                </a:cubicBezTo>
                <a:cubicBezTo>
                  <a:pt x="23555" y="8624"/>
                  <a:pt x="23450" y="8508"/>
                  <a:pt x="23397" y="8508"/>
                </a:cubicBezTo>
                <a:cubicBezTo>
                  <a:pt x="23374" y="8508"/>
                  <a:pt x="23361" y="8528"/>
                  <a:pt x="23364" y="8586"/>
                </a:cubicBezTo>
                <a:lnTo>
                  <a:pt x="23395" y="8586"/>
                </a:lnTo>
                <a:cubicBezTo>
                  <a:pt x="23401" y="8629"/>
                  <a:pt x="23389" y="8677"/>
                  <a:pt x="23352" y="8707"/>
                </a:cubicBezTo>
                <a:cubicBezTo>
                  <a:pt x="23352" y="8689"/>
                  <a:pt x="23352" y="8677"/>
                  <a:pt x="23340" y="8659"/>
                </a:cubicBezTo>
                <a:lnTo>
                  <a:pt x="23280" y="8659"/>
                </a:lnTo>
                <a:cubicBezTo>
                  <a:pt x="23273" y="8683"/>
                  <a:pt x="23261" y="8701"/>
                  <a:pt x="23249" y="8714"/>
                </a:cubicBezTo>
                <a:cubicBezTo>
                  <a:pt x="23237" y="8684"/>
                  <a:pt x="23209" y="8666"/>
                  <a:pt x="23180" y="8666"/>
                </a:cubicBezTo>
                <a:cubicBezTo>
                  <a:pt x="23167" y="8666"/>
                  <a:pt x="23153" y="8670"/>
                  <a:pt x="23140" y="8677"/>
                </a:cubicBezTo>
                <a:cubicBezTo>
                  <a:pt x="23140" y="8689"/>
                  <a:pt x="23122" y="8720"/>
                  <a:pt x="23122" y="8732"/>
                </a:cubicBezTo>
                <a:cubicBezTo>
                  <a:pt x="23122" y="8720"/>
                  <a:pt x="23110" y="8677"/>
                  <a:pt x="23110" y="8653"/>
                </a:cubicBezTo>
                <a:cubicBezTo>
                  <a:pt x="23104" y="8654"/>
                  <a:pt x="23098" y="8654"/>
                  <a:pt x="23093" y="8654"/>
                </a:cubicBezTo>
                <a:cubicBezTo>
                  <a:pt x="23059" y="8654"/>
                  <a:pt x="23033" y="8641"/>
                  <a:pt x="23007" y="8641"/>
                </a:cubicBezTo>
                <a:cubicBezTo>
                  <a:pt x="23019" y="8611"/>
                  <a:pt x="23001" y="8562"/>
                  <a:pt x="23001" y="8532"/>
                </a:cubicBezTo>
                <a:cubicBezTo>
                  <a:pt x="22989" y="8532"/>
                  <a:pt x="22971" y="8538"/>
                  <a:pt x="22959" y="8538"/>
                </a:cubicBezTo>
                <a:cubicBezTo>
                  <a:pt x="22940" y="8508"/>
                  <a:pt x="22928" y="8508"/>
                  <a:pt x="22928" y="8471"/>
                </a:cubicBezTo>
                <a:cubicBezTo>
                  <a:pt x="22916" y="8471"/>
                  <a:pt x="22898" y="8465"/>
                  <a:pt x="22898" y="8459"/>
                </a:cubicBezTo>
                <a:cubicBezTo>
                  <a:pt x="22898" y="8471"/>
                  <a:pt x="22898" y="8490"/>
                  <a:pt x="22886" y="8502"/>
                </a:cubicBezTo>
                <a:cubicBezTo>
                  <a:pt x="22879" y="8497"/>
                  <a:pt x="22869" y="8496"/>
                  <a:pt x="22858" y="8496"/>
                </a:cubicBezTo>
                <a:cubicBezTo>
                  <a:pt x="22847" y="8496"/>
                  <a:pt x="22834" y="8497"/>
                  <a:pt x="22823" y="8497"/>
                </a:cubicBezTo>
                <a:cubicBezTo>
                  <a:pt x="22817" y="8497"/>
                  <a:pt x="22811" y="8497"/>
                  <a:pt x="22807" y="8496"/>
                </a:cubicBezTo>
                <a:lnTo>
                  <a:pt x="22807" y="8538"/>
                </a:lnTo>
                <a:cubicBezTo>
                  <a:pt x="22778" y="8519"/>
                  <a:pt x="22756" y="8515"/>
                  <a:pt x="22735" y="8515"/>
                </a:cubicBezTo>
                <a:cubicBezTo>
                  <a:pt x="22721" y="8515"/>
                  <a:pt x="22708" y="8516"/>
                  <a:pt x="22693" y="8516"/>
                </a:cubicBezTo>
                <a:cubicBezTo>
                  <a:pt x="22675" y="8516"/>
                  <a:pt x="22656" y="8514"/>
                  <a:pt x="22632" y="8502"/>
                </a:cubicBezTo>
                <a:cubicBezTo>
                  <a:pt x="22638" y="8496"/>
                  <a:pt x="22644" y="8477"/>
                  <a:pt x="22656" y="8465"/>
                </a:cubicBezTo>
                <a:cubicBezTo>
                  <a:pt x="22632" y="8465"/>
                  <a:pt x="22583" y="8435"/>
                  <a:pt x="22553" y="8435"/>
                </a:cubicBezTo>
                <a:cubicBezTo>
                  <a:pt x="22553" y="8381"/>
                  <a:pt x="22583" y="8350"/>
                  <a:pt x="22595" y="8308"/>
                </a:cubicBezTo>
                <a:cubicBezTo>
                  <a:pt x="22595" y="8308"/>
                  <a:pt x="22547" y="8235"/>
                  <a:pt x="22547" y="8223"/>
                </a:cubicBezTo>
                <a:lnTo>
                  <a:pt x="22547" y="8223"/>
                </a:lnTo>
                <a:cubicBezTo>
                  <a:pt x="22556" y="8225"/>
                  <a:pt x="22564" y="8225"/>
                  <a:pt x="22573" y="8225"/>
                </a:cubicBezTo>
                <a:cubicBezTo>
                  <a:pt x="22629" y="8225"/>
                  <a:pt x="22677" y="8192"/>
                  <a:pt x="22698" y="8144"/>
                </a:cubicBezTo>
                <a:cubicBezTo>
                  <a:pt x="22711" y="8154"/>
                  <a:pt x="22722" y="8158"/>
                  <a:pt x="22731" y="8158"/>
                </a:cubicBezTo>
                <a:cubicBezTo>
                  <a:pt x="22769" y="8158"/>
                  <a:pt x="22778" y="8086"/>
                  <a:pt x="22783" y="8042"/>
                </a:cubicBezTo>
                <a:cubicBezTo>
                  <a:pt x="22783" y="8042"/>
                  <a:pt x="22759" y="8035"/>
                  <a:pt x="22759" y="8023"/>
                </a:cubicBezTo>
                <a:cubicBezTo>
                  <a:pt x="22910" y="7957"/>
                  <a:pt x="22753" y="7902"/>
                  <a:pt x="22777" y="7799"/>
                </a:cubicBezTo>
                <a:cubicBezTo>
                  <a:pt x="22735" y="7793"/>
                  <a:pt x="22716" y="7769"/>
                  <a:pt x="22674" y="7769"/>
                </a:cubicBezTo>
                <a:cubicBezTo>
                  <a:pt x="22686" y="7745"/>
                  <a:pt x="22668" y="7709"/>
                  <a:pt x="22668" y="7684"/>
                </a:cubicBezTo>
                <a:cubicBezTo>
                  <a:pt x="22644" y="7709"/>
                  <a:pt x="22626" y="7715"/>
                  <a:pt x="22601" y="7745"/>
                </a:cubicBezTo>
                <a:cubicBezTo>
                  <a:pt x="22583" y="7745"/>
                  <a:pt x="22577" y="7739"/>
                  <a:pt x="22565" y="7739"/>
                </a:cubicBezTo>
                <a:cubicBezTo>
                  <a:pt x="22571" y="7709"/>
                  <a:pt x="22553" y="7660"/>
                  <a:pt x="22553" y="7624"/>
                </a:cubicBezTo>
                <a:cubicBezTo>
                  <a:pt x="22526" y="7640"/>
                  <a:pt x="22494" y="7647"/>
                  <a:pt x="22470" y="7669"/>
                </a:cubicBezTo>
                <a:lnTo>
                  <a:pt x="22470" y="7669"/>
                </a:lnTo>
                <a:cubicBezTo>
                  <a:pt x="22434" y="7638"/>
                  <a:pt x="22464" y="7580"/>
                  <a:pt x="22511" y="7551"/>
                </a:cubicBezTo>
                <a:cubicBezTo>
                  <a:pt x="22547" y="7406"/>
                  <a:pt x="22353" y="7351"/>
                  <a:pt x="22371" y="7224"/>
                </a:cubicBezTo>
                <a:cubicBezTo>
                  <a:pt x="22361" y="7221"/>
                  <a:pt x="22351" y="7220"/>
                  <a:pt x="22342" y="7220"/>
                </a:cubicBezTo>
                <a:cubicBezTo>
                  <a:pt x="22276" y="7220"/>
                  <a:pt x="22262" y="7293"/>
                  <a:pt x="22262" y="7357"/>
                </a:cubicBezTo>
                <a:cubicBezTo>
                  <a:pt x="22244" y="7351"/>
                  <a:pt x="22232" y="7351"/>
                  <a:pt x="22214" y="7345"/>
                </a:cubicBezTo>
                <a:cubicBezTo>
                  <a:pt x="22217" y="7296"/>
                  <a:pt x="22194" y="7274"/>
                  <a:pt x="22168" y="7274"/>
                </a:cubicBezTo>
                <a:cubicBezTo>
                  <a:pt x="22134" y="7274"/>
                  <a:pt x="22093" y="7311"/>
                  <a:pt x="22093" y="7369"/>
                </a:cubicBezTo>
                <a:cubicBezTo>
                  <a:pt x="22091" y="7371"/>
                  <a:pt x="22087" y="7372"/>
                  <a:pt x="22083" y="7372"/>
                </a:cubicBezTo>
                <a:cubicBezTo>
                  <a:pt x="22075" y="7372"/>
                  <a:pt x="22065" y="7369"/>
                  <a:pt x="22057" y="7369"/>
                </a:cubicBezTo>
                <a:cubicBezTo>
                  <a:pt x="22032" y="7412"/>
                  <a:pt x="22032" y="7412"/>
                  <a:pt x="21978" y="7430"/>
                </a:cubicBezTo>
                <a:cubicBezTo>
                  <a:pt x="21972" y="7436"/>
                  <a:pt x="21990" y="7448"/>
                  <a:pt x="21978" y="7466"/>
                </a:cubicBezTo>
                <a:cubicBezTo>
                  <a:pt x="21911" y="7472"/>
                  <a:pt x="21929" y="7533"/>
                  <a:pt x="21869" y="7569"/>
                </a:cubicBezTo>
                <a:cubicBezTo>
                  <a:pt x="21942" y="7587"/>
                  <a:pt x="21960" y="7654"/>
                  <a:pt x="22020" y="7709"/>
                </a:cubicBezTo>
                <a:cubicBezTo>
                  <a:pt x="22015" y="7716"/>
                  <a:pt x="22011" y="7719"/>
                  <a:pt x="22008" y="7719"/>
                </a:cubicBezTo>
                <a:cubicBezTo>
                  <a:pt x="22003" y="7719"/>
                  <a:pt x="21999" y="7715"/>
                  <a:pt x="21996" y="7715"/>
                </a:cubicBezTo>
                <a:cubicBezTo>
                  <a:pt x="22026" y="7763"/>
                  <a:pt x="22020" y="7781"/>
                  <a:pt x="21978" y="7805"/>
                </a:cubicBezTo>
                <a:cubicBezTo>
                  <a:pt x="21972" y="7842"/>
                  <a:pt x="21966" y="7842"/>
                  <a:pt x="21942" y="7866"/>
                </a:cubicBezTo>
                <a:cubicBezTo>
                  <a:pt x="21933" y="7824"/>
                  <a:pt x="21910" y="7782"/>
                  <a:pt x="21885" y="7782"/>
                </a:cubicBezTo>
                <a:cubicBezTo>
                  <a:pt x="21874" y="7782"/>
                  <a:pt x="21862" y="7791"/>
                  <a:pt x="21851" y="7811"/>
                </a:cubicBezTo>
                <a:cubicBezTo>
                  <a:pt x="21847" y="7811"/>
                  <a:pt x="21843" y="7810"/>
                  <a:pt x="21839" y="7810"/>
                </a:cubicBezTo>
                <a:cubicBezTo>
                  <a:pt x="21806" y="7810"/>
                  <a:pt x="21775" y="7830"/>
                  <a:pt x="21748" y="7830"/>
                </a:cubicBezTo>
                <a:cubicBezTo>
                  <a:pt x="21753" y="7886"/>
                  <a:pt x="21723" y="7921"/>
                  <a:pt x="21670" y="7921"/>
                </a:cubicBezTo>
                <a:cubicBezTo>
                  <a:pt x="21666" y="7921"/>
                  <a:pt x="21661" y="7921"/>
                  <a:pt x="21657" y="7920"/>
                </a:cubicBezTo>
                <a:cubicBezTo>
                  <a:pt x="21645" y="7945"/>
                  <a:pt x="21633" y="7957"/>
                  <a:pt x="21627" y="7975"/>
                </a:cubicBezTo>
                <a:cubicBezTo>
                  <a:pt x="21602" y="7936"/>
                  <a:pt x="21481" y="7870"/>
                  <a:pt x="21403" y="7870"/>
                </a:cubicBezTo>
                <a:cubicBezTo>
                  <a:pt x="21383" y="7870"/>
                  <a:pt x="21366" y="7874"/>
                  <a:pt x="21354" y="7884"/>
                </a:cubicBezTo>
                <a:cubicBezTo>
                  <a:pt x="21330" y="7902"/>
                  <a:pt x="21354" y="7981"/>
                  <a:pt x="21330" y="8017"/>
                </a:cubicBezTo>
                <a:cubicBezTo>
                  <a:pt x="21300" y="8054"/>
                  <a:pt x="21215" y="8005"/>
                  <a:pt x="21233" y="8114"/>
                </a:cubicBezTo>
                <a:cubicBezTo>
                  <a:pt x="21239" y="8126"/>
                  <a:pt x="21263" y="8138"/>
                  <a:pt x="21269" y="8138"/>
                </a:cubicBezTo>
                <a:cubicBezTo>
                  <a:pt x="21215" y="8144"/>
                  <a:pt x="21148" y="8138"/>
                  <a:pt x="21142" y="8199"/>
                </a:cubicBezTo>
                <a:lnTo>
                  <a:pt x="21094" y="8199"/>
                </a:lnTo>
                <a:cubicBezTo>
                  <a:pt x="21112" y="8223"/>
                  <a:pt x="21112" y="8272"/>
                  <a:pt x="21118" y="8296"/>
                </a:cubicBezTo>
                <a:cubicBezTo>
                  <a:pt x="21114" y="8295"/>
                  <a:pt x="21109" y="8294"/>
                  <a:pt x="21103" y="8294"/>
                </a:cubicBezTo>
                <a:cubicBezTo>
                  <a:pt x="21044" y="8294"/>
                  <a:pt x="20916" y="8348"/>
                  <a:pt x="20888" y="8387"/>
                </a:cubicBezTo>
                <a:cubicBezTo>
                  <a:pt x="20869" y="8352"/>
                  <a:pt x="20845" y="8339"/>
                  <a:pt x="20816" y="8339"/>
                </a:cubicBezTo>
                <a:cubicBezTo>
                  <a:pt x="20799" y="8339"/>
                  <a:pt x="20781" y="8344"/>
                  <a:pt x="20761" y="8350"/>
                </a:cubicBezTo>
                <a:cubicBezTo>
                  <a:pt x="20737" y="8332"/>
                  <a:pt x="20719" y="8320"/>
                  <a:pt x="20700" y="8302"/>
                </a:cubicBezTo>
                <a:cubicBezTo>
                  <a:pt x="20700" y="8290"/>
                  <a:pt x="20694" y="8272"/>
                  <a:pt x="20694" y="8259"/>
                </a:cubicBezTo>
                <a:cubicBezTo>
                  <a:pt x="20646" y="8114"/>
                  <a:pt x="20664" y="8072"/>
                  <a:pt x="20761" y="7951"/>
                </a:cubicBezTo>
                <a:cubicBezTo>
                  <a:pt x="20827" y="7866"/>
                  <a:pt x="20870" y="7787"/>
                  <a:pt x="20888" y="7690"/>
                </a:cubicBezTo>
                <a:cubicBezTo>
                  <a:pt x="20906" y="7587"/>
                  <a:pt x="20906" y="7533"/>
                  <a:pt x="20906" y="7424"/>
                </a:cubicBezTo>
                <a:cubicBezTo>
                  <a:pt x="20906" y="7327"/>
                  <a:pt x="20967" y="7236"/>
                  <a:pt x="21021" y="7152"/>
                </a:cubicBezTo>
                <a:cubicBezTo>
                  <a:pt x="21026" y="7170"/>
                  <a:pt x="21041" y="7188"/>
                  <a:pt x="21053" y="7188"/>
                </a:cubicBezTo>
                <a:cubicBezTo>
                  <a:pt x="21057" y="7188"/>
                  <a:pt x="21061" y="7186"/>
                  <a:pt x="21064" y="7182"/>
                </a:cubicBezTo>
                <a:lnTo>
                  <a:pt x="21064" y="7182"/>
                </a:lnTo>
                <a:cubicBezTo>
                  <a:pt x="21054" y="7206"/>
                  <a:pt x="21075" y="7237"/>
                  <a:pt x="21099" y="7237"/>
                </a:cubicBezTo>
                <a:cubicBezTo>
                  <a:pt x="21105" y="7237"/>
                  <a:pt x="21112" y="7235"/>
                  <a:pt x="21118" y="7230"/>
                </a:cubicBezTo>
                <a:cubicBezTo>
                  <a:pt x="21123" y="7248"/>
                  <a:pt x="21141" y="7277"/>
                  <a:pt x="21152" y="7277"/>
                </a:cubicBezTo>
                <a:cubicBezTo>
                  <a:pt x="21156" y="7277"/>
                  <a:pt x="21159" y="7274"/>
                  <a:pt x="21160" y="7267"/>
                </a:cubicBezTo>
                <a:cubicBezTo>
                  <a:pt x="21171" y="7280"/>
                  <a:pt x="21186" y="7286"/>
                  <a:pt x="21200" y="7286"/>
                </a:cubicBezTo>
                <a:cubicBezTo>
                  <a:pt x="21218" y="7286"/>
                  <a:pt x="21233" y="7275"/>
                  <a:pt x="21233" y="7254"/>
                </a:cubicBezTo>
                <a:cubicBezTo>
                  <a:pt x="21238" y="7258"/>
                  <a:pt x="21244" y="7259"/>
                  <a:pt x="21251" y="7259"/>
                </a:cubicBezTo>
                <a:cubicBezTo>
                  <a:pt x="21270" y="7259"/>
                  <a:pt x="21291" y="7247"/>
                  <a:pt x="21282" y="7224"/>
                </a:cubicBezTo>
                <a:cubicBezTo>
                  <a:pt x="21306" y="7224"/>
                  <a:pt x="21354" y="7212"/>
                  <a:pt x="21336" y="7176"/>
                </a:cubicBezTo>
                <a:lnTo>
                  <a:pt x="21336" y="7176"/>
                </a:lnTo>
                <a:cubicBezTo>
                  <a:pt x="21344" y="7178"/>
                  <a:pt x="21352" y="7179"/>
                  <a:pt x="21359" y="7179"/>
                </a:cubicBezTo>
                <a:cubicBezTo>
                  <a:pt x="21374" y="7179"/>
                  <a:pt x="21385" y="7172"/>
                  <a:pt x="21372" y="7152"/>
                </a:cubicBezTo>
                <a:lnTo>
                  <a:pt x="21372" y="7152"/>
                </a:lnTo>
                <a:cubicBezTo>
                  <a:pt x="21380" y="7158"/>
                  <a:pt x="21387" y="7160"/>
                  <a:pt x="21394" y="7160"/>
                </a:cubicBezTo>
                <a:cubicBezTo>
                  <a:pt x="21412" y="7160"/>
                  <a:pt x="21421" y="7138"/>
                  <a:pt x="21403" y="7115"/>
                </a:cubicBezTo>
                <a:cubicBezTo>
                  <a:pt x="21445" y="7109"/>
                  <a:pt x="21457" y="7079"/>
                  <a:pt x="21427" y="7055"/>
                </a:cubicBezTo>
                <a:cubicBezTo>
                  <a:pt x="21451" y="7055"/>
                  <a:pt x="21457" y="7030"/>
                  <a:pt x="21451" y="7018"/>
                </a:cubicBezTo>
                <a:cubicBezTo>
                  <a:pt x="21487" y="7012"/>
                  <a:pt x="21493" y="6982"/>
                  <a:pt x="21475" y="6958"/>
                </a:cubicBezTo>
                <a:lnTo>
                  <a:pt x="21475" y="6958"/>
                </a:lnTo>
                <a:cubicBezTo>
                  <a:pt x="21480" y="6959"/>
                  <a:pt x="21484" y="6960"/>
                  <a:pt x="21487" y="6960"/>
                </a:cubicBezTo>
                <a:cubicBezTo>
                  <a:pt x="21510" y="6960"/>
                  <a:pt x="21503" y="6925"/>
                  <a:pt x="21487" y="6909"/>
                </a:cubicBezTo>
                <a:cubicBezTo>
                  <a:pt x="21512" y="6897"/>
                  <a:pt x="21493" y="6867"/>
                  <a:pt x="21481" y="6861"/>
                </a:cubicBezTo>
                <a:cubicBezTo>
                  <a:pt x="21493" y="6861"/>
                  <a:pt x="21506" y="6758"/>
                  <a:pt x="21475" y="6752"/>
                </a:cubicBezTo>
                <a:cubicBezTo>
                  <a:pt x="21475" y="6752"/>
                  <a:pt x="21457" y="6740"/>
                  <a:pt x="21457" y="6728"/>
                </a:cubicBezTo>
                <a:cubicBezTo>
                  <a:pt x="21463" y="6716"/>
                  <a:pt x="21457" y="6710"/>
                  <a:pt x="21445" y="6697"/>
                </a:cubicBezTo>
                <a:cubicBezTo>
                  <a:pt x="21445" y="6687"/>
                  <a:pt x="21431" y="6666"/>
                  <a:pt x="21419" y="6666"/>
                </a:cubicBezTo>
                <a:cubicBezTo>
                  <a:pt x="21417" y="6666"/>
                  <a:pt x="21416" y="6667"/>
                  <a:pt x="21415" y="6667"/>
                </a:cubicBezTo>
                <a:cubicBezTo>
                  <a:pt x="21415" y="6655"/>
                  <a:pt x="21415" y="6649"/>
                  <a:pt x="21397" y="6643"/>
                </a:cubicBezTo>
                <a:cubicBezTo>
                  <a:pt x="21415" y="6613"/>
                  <a:pt x="21403" y="6546"/>
                  <a:pt x="21372" y="6528"/>
                </a:cubicBezTo>
                <a:cubicBezTo>
                  <a:pt x="21391" y="6510"/>
                  <a:pt x="21372" y="6479"/>
                  <a:pt x="21360" y="6479"/>
                </a:cubicBezTo>
                <a:cubicBezTo>
                  <a:pt x="21372" y="6473"/>
                  <a:pt x="21360" y="6395"/>
                  <a:pt x="21336" y="6383"/>
                </a:cubicBezTo>
                <a:cubicBezTo>
                  <a:pt x="21328" y="6370"/>
                  <a:pt x="21313" y="6357"/>
                  <a:pt x="21299" y="6357"/>
                </a:cubicBezTo>
                <a:cubicBezTo>
                  <a:pt x="21293" y="6357"/>
                  <a:pt x="21287" y="6359"/>
                  <a:pt x="21282" y="6364"/>
                </a:cubicBezTo>
                <a:cubicBezTo>
                  <a:pt x="21278" y="6357"/>
                  <a:pt x="21272" y="6352"/>
                  <a:pt x="21265" y="6352"/>
                </a:cubicBezTo>
                <a:cubicBezTo>
                  <a:pt x="21261" y="6352"/>
                  <a:pt x="21256" y="6354"/>
                  <a:pt x="21251" y="6358"/>
                </a:cubicBezTo>
                <a:cubicBezTo>
                  <a:pt x="21247" y="6350"/>
                  <a:pt x="21240" y="6339"/>
                  <a:pt x="21230" y="6339"/>
                </a:cubicBezTo>
                <a:cubicBezTo>
                  <a:pt x="21225" y="6339"/>
                  <a:pt x="21221" y="6341"/>
                  <a:pt x="21215" y="6346"/>
                </a:cubicBezTo>
                <a:cubicBezTo>
                  <a:pt x="21211" y="6332"/>
                  <a:pt x="21201" y="6324"/>
                  <a:pt x="21192" y="6324"/>
                </a:cubicBezTo>
                <a:cubicBezTo>
                  <a:pt x="21186" y="6324"/>
                  <a:pt x="21181" y="6327"/>
                  <a:pt x="21179" y="6334"/>
                </a:cubicBezTo>
                <a:cubicBezTo>
                  <a:pt x="21175" y="6327"/>
                  <a:pt x="21167" y="6324"/>
                  <a:pt x="21160" y="6324"/>
                </a:cubicBezTo>
                <a:cubicBezTo>
                  <a:pt x="21155" y="6324"/>
                  <a:pt x="21151" y="6326"/>
                  <a:pt x="21148" y="6328"/>
                </a:cubicBezTo>
                <a:cubicBezTo>
                  <a:pt x="21136" y="6320"/>
                  <a:pt x="21123" y="6303"/>
                  <a:pt x="21111" y="6303"/>
                </a:cubicBezTo>
                <a:cubicBezTo>
                  <a:pt x="21105" y="6303"/>
                  <a:pt x="21100" y="6306"/>
                  <a:pt x="21094" y="6316"/>
                </a:cubicBezTo>
                <a:cubicBezTo>
                  <a:pt x="21087" y="6306"/>
                  <a:pt x="21075" y="6298"/>
                  <a:pt x="21062" y="6298"/>
                </a:cubicBezTo>
                <a:cubicBezTo>
                  <a:pt x="21052" y="6298"/>
                  <a:pt x="21041" y="6303"/>
                  <a:pt x="21033" y="6316"/>
                </a:cubicBezTo>
                <a:cubicBezTo>
                  <a:pt x="21033" y="6303"/>
                  <a:pt x="21020" y="6270"/>
                  <a:pt x="21006" y="6270"/>
                </a:cubicBezTo>
                <a:cubicBezTo>
                  <a:pt x="21001" y="6270"/>
                  <a:pt x="20996" y="6274"/>
                  <a:pt x="20991" y="6286"/>
                </a:cubicBezTo>
                <a:cubicBezTo>
                  <a:pt x="20979" y="6274"/>
                  <a:pt x="20970" y="6267"/>
                  <a:pt x="20960" y="6267"/>
                </a:cubicBezTo>
                <a:cubicBezTo>
                  <a:pt x="20955" y="6267"/>
                  <a:pt x="20949" y="6269"/>
                  <a:pt x="20943" y="6274"/>
                </a:cubicBezTo>
                <a:cubicBezTo>
                  <a:pt x="20935" y="6263"/>
                  <a:pt x="20921" y="6251"/>
                  <a:pt x="20908" y="6251"/>
                </a:cubicBezTo>
                <a:cubicBezTo>
                  <a:pt x="20900" y="6251"/>
                  <a:pt x="20893" y="6256"/>
                  <a:pt x="20888" y="6268"/>
                </a:cubicBezTo>
                <a:cubicBezTo>
                  <a:pt x="20884" y="6264"/>
                  <a:pt x="20879" y="6262"/>
                  <a:pt x="20875" y="6262"/>
                </a:cubicBezTo>
                <a:cubicBezTo>
                  <a:pt x="20865" y="6262"/>
                  <a:pt x="20856" y="6270"/>
                  <a:pt x="20852" y="6286"/>
                </a:cubicBezTo>
                <a:cubicBezTo>
                  <a:pt x="20870" y="6304"/>
                  <a:pt x="20840" y="6316"/>
                  <a:pt x="20840" y="6334"/>
                </a:cubicBezTo>
                <a:cubicBezTo>
                  <a:pt x="20822" y="6334"/>
                  <a:pt x="20799" y="6319"/>
                  <a:pt x="20778" y="6319"/>
                </a:cubicBezTo>
                <a:cubicBezTo>
                  <a:pt x="20770" y="6319"/>
                  <a:pt x="20762" y="6321"/>
                  <a:pt x="20755" y="6328"/>
                </a:cubicBezTo>
                <a:cubicBezTo>
                  <a:pt x="20744" y="6324"/>
                  <a:pt x="20725" y="6316"/>
                  <a:pt x="20713" y="6316"/>
                </a:cubicBezTo>
                <a:cubicBezTo>
                  <a:pt x="20706" y="6316"/>
                  <a:pt x="20700" y="6319"/>
                  <a:pt x="20700" y="6328"/>
                </a:cubicBezTo>
                <a:cubicBezTo>
                  <a:pt x="20694" y="6322"/>
                  <a:pt x="20687" y="6319"/>
                  <a:pt x="20681" y="6319"/>
                </a:cubicBezTo>
                <a:cubicBezTo>
                  <a:pt x="20675" y="6319"/>
                  <a:pt x="20670" y="6322"/>
                  <a:pt x="20670" y="6328"/>
                </a:cubicBezTo>
                <a:cubicBezTo>
                  <a:pt x="20668" y="6327"/>
                  <a:pt x="20666" y="6327"/>
                  <a:pt x="20663" y="6327"/>
                </a:cubicBezTo>
                <a:cubicBezTo>
                  <a:pt x="20652" y="6327"/>
                  <a:pt x="20640" y="6337"/>
                  <a:pt x="20640" y="6352"/>
                </a:cubicBezTo>
                <a:cubicBezTo>
                  <a:pt x="20636" y="6346"/>
                  <a:pt x="20630" y="6343"/>
                  <a:pt x="20624" y="6343"/>
                </a:cubicBezTo>
                <a:cubicBezTo>
                  <a:pt x="20614" y="6343"/>
                  <a:pt x="20603" y="6353"/>
                  <a:pt x="20603" y="6364"/>
                </a:cubicBezTo>
                <a:cubicBezTo>
                  <a:pt x="20599" y="6362"/>
                  <a:pt x="20595" y="6361"/>
                  <a:pt x="20590" y="6361"/>
                </a:cubicBezTo>
                <a:cubicBezTo>
                  <a:pt x="20570" y="6361"/>
                  <a:pt x="20550" y="6382"/>
                  <a:pt x="20555" y="6407"/>
                </a:cubicBezTo>
                <a:cubicBezTo>
                  <a:pt x="20551" y="6403"/>
                  <a:pt x="20547" y="6401"/>
                  <a:pt x="20543" y="6401"/>
                </a:cubicBezTo>
                <a:cubicBezTo>
                  <a:pt x="20526" y="6401"/>
                  <a:pt x="20509" y="6425"/>
                  <a:pt x="20519" y="6449"/>
                </a:cubicBezTo>
                <a:cubicBezTo>
                  <a:pt x="20512" y="6446"/>
                  <a:pt x="20507" y="6444"/>
                  <a:pt x="20502" y="6444"/>
                </a:cubicBezTo>
                <a:cubicBezTo>
                  <a:pt x="20489" y="6444"/>
                  <a:pt x="20482" y="6456"/>
                  <a:pt x="20482" y="6473"/>
                </a:cubicBezTo>
                <a:cubicBezTo>
                  <a:pt x="20464" y="6473"/>
                  <a:pt x="20452" y="6479"/>
                  <a:pt x="20452" y="6498"/>
                </a:cubicBezTo>
                <a:cubicBezTo>
                  <a:pt x="20448" y="6495"/>
                  <a:pt x="20444" y="6494"/>
                  <a:pt x="20440" y="6494"/>
                </a:cubicBezTo>
                <a:cubicBezTo>
                  <a:pt x="20427" y="6494"/>
                  <a:pt x="20417" y="6507"/>
                  <a:pt x="20422" y="6516"/>
                </a:cubicBezTo>
                <a:cubicBezTo>
                  <a:pt x="20416" y="6514"/>
                  <a:pt x="20410" y="6514"/>
                  <a:pt x="20403" y="6514"/>
                </a:cubicBezTo>
                <a:cubicBezTo>
                  <a:pt x="20381" y="6514"/>
                  <a:pt x="20355" y="6523"/>
                  <a:pt x="20355" y="6546"/>
                </a:cubicBezTo>
                <a:cubicBezTo>
                  <a:pt x="20331" y="6546"/>
                  <a:pt x="20325" y="6570"/>
                  <a:pt x="20331" y="6588"/>
                </a:cubicBezTo>
                <a:cubicBezTo>
                  <a:pt x="20326" y="6586"/>
                  <a:pt x="20321" y="6585"/>
                  <a:pt x="20317" y="6585"/>
                </a:cubicBezTo>
                <a:cubicBezTo>
                  <a:pt x="20299" y="6585"/>
                  <a:pt x="20296" y="6606"/>
                  <a:pt x="20301" y="6631"/>
                </a:cubicBezTo>
                <a:cubicBezTo>
                  <a:pt x="20277" y="6631"/>
                  <a:pt x="20264" y="6649"/>
                  <a:pt x="20264" y="6667"/>
                </a:cubicBezTo>
                <a:cubicBezTo>
                  <a:pt x="20261" y="6666"/>
                  <a:pt x="20258" y="6666"/>
                  <a:pt x="20255" y="6666"/>
                </a:cubicBezTo>
                <a:cubicBezTo>
                  <a:pt x="20236" y="6666"/>
                  <a:pt x="20224" y="6682"/>
                  <a:pt x="20234" y="6697"/>
                </a:cubicBezTo>
                <a:cubicBezTo>
                  <a:pt x="20204" y="6710"/>
                  <a:pt x="20204" y="6728"/>
                  <a:pt x="20192" y="6752"/>
                </a:cubicBezTo>
                <a:cubicBezTo>
                  <a:pt x="20180" y="6770"/>
                  <a:pt x="20143" y="6782"/>
                  <a:pt x="20174" y="6806"/>
                </a:cubicBezTo>
                <a:cubicBezTo>
                  <a:pt x="20155" y="6812"/>
                  <a:pt x="20155" y="6831"/>
                  <a:pt x="20162" y="6843"/>
                </a:cubicBezTo>
                <a:cubicBezTo>
                  <a:pt x="20143" y="6843"/>
                  <a:pt x="20131" y="6867"/>
                  <a:pt x="20143" y="6879"/>
                </a:cubicBezTo>
                <a:lnTo>
                  <a:pt x="20131" y="6879"/>
                </a:lnTo>
                <a:cubicBezTo>
                  <a:pt x="20122" y="6879"/>
                  <a:pt x="20099" y="6869"/>
                  <a:pt x="20081" y="6869"/>
                </a:cubicBezTo>
                <a:cubicBezTo>
                  <a:pt x="20075" y="6869"/>
                  <a:pt x="20069" y="6870"/>
                  <a:pt x="20065" y="6873"/>
                </a:cubicBezTo>
                <a:cubicBezTo>
                  <a:pt x="20060" y="6868"/>
                  <a:pt x="20051" y="6865"/>
                  <a:pt x="20042" y="6865"/>
                </a:cubicBezTo>
                <a:cubicBezTo>
                  <a:pt x="20028" y="6865"/>
                  <a:pt x="20015" y="6873"/>
                  <a:pt x="20022" y="6891"/>
                </a:cubicBezTo>
                <a:cubicBezTo>
                  <a:pt x="20018" y="6888"/>
                  <a:pt x="20014" y="6887"/>
                  <a:pt x="20011" y="6887"/>
                </a:cubicBezTo>
                <a:cubicBezTo>
                  <a:pt x="19998" y="6887"/>
                  <a:pt x="19989" y="6900"/>
                  <a:pt x="19980" y="6909"/>
                </a:cubicBezTo>
                <a:cubicBezTo>
                  <a:pt x="19976" y="6907"/>
                  <a:pt x="19970" y="6906"/>
                  <a:pt x="19964" y="6906"/>
                </a:cubicBezTo>
                <a:cubicBezTo>
                  <a:pt x="19951" y="6906"/>
                  <a:pt x="19938" y="6911"/>
                  <a:pt x="19938" y="6927"/>
                </a:cubicBezTo>
                <a:cubicBezTo>
                  <a:pt x="19919" y="6934"/>
                  <a:pt x="19913" y="6940"/>
                  <a:pt x="19919" y="6958"/>
                </a:cubicBezTo>
                <a:cubicBezTo>
                  <a:pt x="19901" y="6958"/>
                  <a:pt x="19889" y="6970"/>
                  <a:pt x="19907" y="6988"/>
                </a:cubicBezTo>
                <a:cubicBezTo>
                  <a:pt x="19889" y="6988"/>
                  <a:pt x="19883" y="6994"/>
                  <a:pt x="19889" y="7012"/>
                </a:cubicBezTo>
                <a:cubicBezTo>
                  <a:pt x="19884" y="7009"/>
                  <a:pt x="19879" y="7008"/>
                  <a:pt x="19873" y="7008"/>
                </a:cubicBezTo>
                <a:cubicBezTo>
                  <a:pt x="19858" y="7008"/>
                  <a:pt x="19842" y="7020"/>
                  <a:pt x="19847" y="7043"/>
                </a:cubicBezTo>
                <a:cubicBezTo>
                  <a:pt x="19822" y="7043"/>
                  <a:pt x="19798" y="7061"/>
                  <a:pt x="19810" y="7085"/>
                </a:cubicBezTo>
                <a:cubicBezTo>
                  <a:pt x="19780" y="7085"/>
                  <a:pt x="19780" y="7115"/>
                  <a:pt x="19798" y="7133"/>
                </a:cubicBezTo>
                <a:cubicBezTo>
                  <a:pt x="19795" y="7132"/>
                  <a:pt x="19791" y="7131"/>
                  <a:pt x="19788" y="7131"/>
                </a:cubicBezTo>
                <a:cubicBezTo>
                  <a:pt x="19768" y="7131"/>
                  <a:pt x="19770" y="7165"/>
                  <a:pt x="19786" y="7176"/>
                </a:cubicBezTo>
                <a:cubicBezTo>
                  <a:pt x="19750" y="7176"/>
                  <a:pt x="19756" y="7212"/>
                  <a:pt x="19762" y="7236"/>
                </a:cubicBezTo>
                <a:cubicBezTo>
                  <a:pt x="19732" y="7242"/>
                  <a:pt x="19732" y="7285"/>
                  <a:pt x="19738" y="7303"/>
                </a:cubicBezTo>
                <a:cubicBezTo>
                  <a:pt x="19720" y="7315"/>
                  <a:pt x="19701" y="7345"/>
                  <a:pt x="19732" y="7357"/>
                </a:cubicBezTo>
                <a:cubicBezTo>
                  <a:pt x="19726" y="7376"/>
                  <a:pt x="19732" y="7388"/>
                  <a:pt x="19738" y="7394"/>
                </a:cubicBezTo>
                <a:lnTo>
                  <a:pt x="19726" y="7412"/>
                </a:lnTo>
                <a:cubicBezTo>
                  <a:pt x="19707" y="7412"/>
                  <a:pt x="19671" y="7424"/>
                  <a:pt x="19671" y="7442"/>
                </a:cubicBezTo>
                <a:cubicBezTo>
                  <a:pt x="19647" y="7442"/>
                  <a:pt x="19641" y="7448"/>
                  <a:pt x="19635" y="7466"/>
                </a:cubicBezTo>
                <a:lnTo>
                  <a:pt x="19617" y="7515"/>
                </a:lnTo>
                <a:cubicBezTo>
                  <a:pt x="19617" y="7527"/>
                  <a:pt x="19617" y="7533"/>
                  <a:pt x="19628" y="7538"/>
                </a:cubicBezTo>
                <a:lnTo>
                  <a:pt x="19628" y="7538"/>
                </a:lnTo>
                <a:cubicBezTo>
                  <a:pt x="19428" y="7436"/>
                  <a:pt x="19223" y="7345"/>
                  <a:pt x="19072" y="7182"/>
                </a:cubicBezTo>
                <a:cubicBezTo>
                  <a:pt x="18860" y="6964"/>
                  <a:pt x="18666" y="6576"/>
                  <a:pt x="18357" y="6504"/>
                </a:cubicBezTo>
                <a:cubicBezTo>
                  <a:pt x="18345" y="6425"/>
                  <a:pt x="18309" y="6346"/>
                  <a:pt x="18248" y="6268"/>
                </a:cubicBezTo>
                <a:lnTo>
                  <a:pt x="18248" y="6268"/>
                </a:lnTo>
                <a:cubicBezTo>
                  <a:pt x="18297" y="6298"/>
                  <a:pt x="18345" y="6328"/>
                  <a:pt x="18394" y="6358"/>
                </a:cubicBezTo>
                <a:cubicBezTo>
                  <a:pt x="18444" y="6392"/>
                  <a:pt x="18515" y="6457"/>
                  <a:pt x="18583" y="6457"/>
                </a:cubicBezTo>
                <a:cubicBezTo>
                  <a:pt x="18588" y="6457"/>
                  <a:pt x="18594" y="6456"/>
                  <a:pt x="18599" y="6455"/>
                </a:cubicBezTo>
                <a:cubicBezTo>
                  <a:pt x="18460" y="6346"/>
                  <a:pt x="18327" y="6201"/>
                  <a:pt x="18188" y="6080"/>
                </a:cubicBezTo>
                <a:lnTo>
                  <a:pt x="18188" y="6080"/>
                </a:lnTo>
                <a:cubicBezTo>
                  <a:pt x="18218" y="6092"/>
                  <a:pt x="18254" y="6104"/>
                  <a:pt x="18285" y="6122"/>
                </a:cubicBezTo>
                <a:cubicBezTo>
                  <a:pt x="18327" y="6153"/>
                  <a:pt x="18345" y="6201"/>
                  <a:pt x="18388" y="6231"/>
                </a:cubicBezTo>
                <a:cubicBezTo>
                  <a:pt x="18369" y="6122"/>
                  <a:pt x="18273" y="6044"/>
                  <a:pt x="18206" y="5959"/>
                </a:cubicBezTo>
                <a:cubicBezTo>
                  <a:pt x="18345" y="5959"/>
                  <a:pt x="18478" y="6146"/>
                  <a:pt x="18521" y="6262"/>
                </a:cubicBezTo>
                <a:cubicBezTo>
                  <a:pt x="18521" y="6153"/>
                  <a:pt x="18436" y="6044"/>
                  <a:pt x="18406" y="5941"/>
                </a:cubicBezTo>
                <a:lnTo>
                  <a:pt x="18406" y="5941"/>
                </a:lnTo>
                <a:cubicBezTo>
                  <a:pt x="18497" y="6025"/>
                  <a:pt x="18648" y="6122"/>
                  <a:pt x="18678" y="6262"/>
                </a:cubicBezTo>
                <a:cubicBezTo>
                  <a:pt x="18690" y="6146"/>
                  <a:pt x="18575" y="6062"/>
                  <a:pt x="18557" y="5965"/>
                </a:cubicBezTo>
                <a:lnTo>
                  <a:pt x="18557" y="5965"/>
                </a:lnTo>
                <a:cubicBezTo>
                  <a:pt x="18721" y="6062"/>
                  <a:pt x="18811" y="6207"/>
                  <a:pt x="18902" y="6364"/>
                </a:cubicBezTo>
                <a:cubicBezTo>
                  <a:pt x="18932" y="6177"/>
                  <a:pt x="18739" y="6001"/>
                  <a:pt x="18606" y="5904"/>
                </a:cubicBezTo>
                <a:cubicBezTo>
                  <a:pt x="18708" y="5904"/>
                  <a:pt x="18860" y="5922"/>
                  <a:pt x="18945" y="5995"/>
                </a:cubicBezTo>
                <a:cubicBezTo>
                  <a:pt x="18920" y="5910"/>
                  <a:pt x="18739" y="5880"/>
                  <a:pt x="18666" y="5862"/>
                </a:cubicBezTo>
                <a:cubicBezTo>
                  <a:pt x="18575" y="5838"/>
                  <a:pt x="18454" y="5862"/>
                  <a:pt x="18369" y="5832"/>
                </a:cubicBezTo>
                <a:cubicBezTo>
                  <a:pt x="18466" y="5832"/>
                  <a:pt x="18690" y="5783"/>
                  <a:pt x="18763" y="5717"/>
                </a:cubicBezTo>
                <a:cubicBezTo>
                  <a:pt x="18740" y="5712"/>
                  <a:pt x="18716" y="5710"/>
                  <a:pt x="18692" y="5710"/>
                </a:cubicBezTo>
                <a:cubicBezTo>
                  <a:pt x="18610" y="5710"/>
                  <a:pt x="18522" y="5731"/>
                  <a:pt x="18442" y="5731"/>
                </a:cubicBezTo>
                <a:cubicBezTo>
                  <a:pt x="18366" y="5731"/>
                  <a:pt x="18296" y="5712"/>
                  <a:pt x="18242" y="5638"/>
                </a:cubicBezTo>
                <a:lnTo>
                  <a:pt x="18242" y="5638"/>
                </a:lnTo>
                <a:cubicBezTo>
                  <a:pt x="18268" y="5653"/>
                  <a:pt x="18299" y="5659"/>
                  <a:pt x="18332" y="5659"/>
                </a:cubicBezTo>
                <a:cubicBezTo>
                  <a:pt x="18393" y="5659"/>
                  <a:pt x="18457" y="5637"/>
                  <a:pt x="18497" y="5602"/>
                </a:cubicBezTo>
                <a:lnTo>
                  <a:pt x="18497" y="5602"/>
                </a:lnTo>
                <a:cubicBezTo>
                  <a:pt x="18491" y="5602"/>
                  <a:pt x="18486" y="5602"/>
                  <a:pt x="18481" y="5602"/>
                </a:cubicBezTo>
                <a:cubicBezTo>
                  <a:pt x="18397" y="5602"/>
                  <a:pt x="18329" y="5556"/>
                  <a:pt x="18266" y="5505"/>
                </a:cubicBezTo>
                <a:cubicBezTo>
                  <a:pt x="18280" y="5503"/>
                  <a:pt x="18293" y="5503"/>
                  <a:pt x="18305" y="5503"/>
                </a:cubicBezTo>
                <a:cubicBezTo>
                  <a:pt x="18453" y="5503"/>
                  <a:pt x="18587" y="5592"/>
                  <a:pt x="18727" y="5620"/>
                </a:cubicBezTo>
                <a:cubicBezTo>
                  <a:pt x="18618" y="5559"/>
                  <a:pt x="18527" y="5499"/>
                  <a:pt x="18406" y="5468"/>
                </a:cubicBezTo>
                <a:cubicBezTo>
                  <a:pt x="18303" y="5438"/>
                  <a:pt x="18188" y="5420"/>
                  <a:pt x="18091" y="5390"/>
                </a:cubicBezTo>
                <a:cubicBezTo>
                  <a:pt x="18126" y="5386"/>
                  <a:pt x="18159" y="5384"/>
                  <a:pt x="18192" y="5384"/>
                </a:cubicBezTo>
                <a:cubicBezTo>
                  <a:pt x="18270" y="5384"/>
                  <a:pt x="18342" y="5396"/>
                  <a:pt x="18424" y="5426"/>
                </a:cubicBezTo>
                <a:cubicBezTo>
                  <a:pt x="18363" y="5359"/>
                  <a:pt x="18248" y="5287"/>
                  <a:pt x="18164" y="5269"/>
                </a:cubicBezTo>
                <a:cubicBezTo>
                  <a:pt x="18179" y="5264"/>
                  <a:pt x="18196" y="5262"/>
                  <a:pt x="18214" y="5262"/>
                </a:cubicBezTo>
                <a:cubicBezTo>
                  <a:pt x="18290" y="5262"/>
                  <a:pt x="18385" y="5295"/>
                  <a:pt x="18448" y="5305"/>
                </a:cubicBezTo>
                <a:cubicBezTo>
                  <a:pt x="18484" y="5317"/>
                  <a:pt x="18515" y="5329"/>
                  <a:pt x="18545" y="5347"/>
                </a:cubicBezTo>
                <a:cubicBezTo>
                  <a:pt x="18484" y="5299"/>
                  <a:pt x="18430" y="5244"/>
                  <a:pt x="18333" y="5244"/>
                </a:cubicBezTo>
                <a:cubicBezTo>
                  <a:pt x="18406" y="5141"/>
                  <a:pt x="18630" y="5105"/>
                  <a:pt x="18751" y="5093"/>
                </a:cubicBezTo>
                <a:cubicBezTo>
                  <a:pt x="18728" y="5087"/>
                  <a:pt x="18704" y="5084"/>
                  <a:pt x="18678" y="5084"/>
                </a:cubicBezTo>
                <a:cubicBezTo>
                  <a:pt x="18538" y="5084"/>
                  <a:pt x="18372" y="5171"/>
                  <a:pt x="18248" y="5202"/>
                </a:cubicBezTo>
                <a:cubicBezTo>
                  <a:pt x="18303" y="5148"/>
                  <a:pt x="18436" y="5051"/>
                  <a:pt x="18484" y="4966"/>
                </a:cubicBezTo>
                <a:lnTo>
                  <a:pt x="18575" y="4990"/>
                </a:lnTo>
                <a:cubicBezTo>
                  <a:pt x="18551" y="4960"/>
                  <a:pt x="18527" y="4936"/>
                  <a:pt x="18497" y="4911"/>
                </a:cubicBezTo>
                <a:cubicBezTo>
                  <a:pt x="18424" y="4863"/>
                  <a:pt x="18327" y="4833"/>
                  <a:pt x="18242" y="4821"/>
                </a:cubicBezTo>
                <a:cubicBezTo>
                  <a:pt x="18400" y="4748"/>
                  <a:pt x="18587" y="4724"/>
                  <a:pt x="18727" y="4627"/>
                </a:cubicBezTo>
                <a:lnTo>
                  <a:pt x="18727" y="4627"/>
                </a:lnTo>
                <a:cubicBezTo>
                  <a:pt x="18569" y="4657"/>
                  <a:pt x="18394" y="4742"/>
                  <a:pt x="18236" y="4748"/>
                </a:cubicBezTo>
                <a:cubicBezTo>
                  <a:pt x="18297" y="4627"/>
                  <a:pt x="18515" y="4518"/>
                  <a:pt x="18630" y="4488"/>
                </a:cubicBezTo>
                <a:cubicBezTo>
                  <a:pt x="18515" y="4488"/>
                  <a:pt x="18418" y="4542"/>
                  <a:pt x="18303" y="4566"/>
                </a:cubicBezTo>
                <a:cubicBezTo>
                  <a:pt x="18388" y="4469"/>
                  <a:pt x="18527" y="4445"/>
                  <a:pt x="18618" y="4360"/>
                </a:cubicBezTo>
                <a:cubicBezTo>
                  <a:pt x="18612" y="4360"/>
                  <a:pt x="18606" y="4359"/>
                  <a:pt x="18601" y="4359"/>
                </a:cubicBezTo>
                <a:cubicBezTo>
                  <a:pt x="18510" y="4359"/>
                  <a:pt x="18425" y="4446"/>
                  <a:pt x="18339" y="4451"/>
                </a:cubicBezTo>
                <a:cubicBezTo>
                  <a:pt x="18424" y="4360"/>
                  <a:pt x="18497" y="4264"/>
                  <a:pt x="18599" y="4185"/>
                </a:cubicBezTo>
                <a:cubicBezTo>
                  <a:pt x="18672" y="4136"/>
                  <a:pt x="18763" y="4106"/>
                  <a:pt x="18842" y="4052"/>
                </a:cubicBezTo>
                <a:cubicBezTo>
                  <a:pt x="18832" y="4050"/>
                  <a:pt x="18823" y="4050"/>
                  <a:pt x="18814" y="4050"/>
                </a:cubicBezTo>
                <a:cubicBezTo>
                  <a:pt x="18634" y="4050"/>
                  <a:pt x="18502" y="4268"/>
                  <a:pt x="18363" y="4348"/>
                </a:cubicBezTo>
                <a:cubicBezTo>
                  <a:pt x="18357" y="4276"/>
                  <a:pt x="18363" y="4209"/>
                  <a:pt x="18363" y="4142"/>
                </a:cubicBezTo>
                <a:lnTo>
                  <a:pt x="18363" y="4142"/>
                </a:lnTo>
                <a:cubicBezTo>
                  <a:pt x="18309" y="4197"/>
                  <a:pt x="18254" y="4324"/>
                  <a:pt x="18224" y="4391"/>
                </a:cubicBezTo>
                <a:cubicBezTo>
                  <a:pt x="18218" y="4336"/>
                  <a:pt x="18248" y="4270"/>
                  <a:pt x="18224" y="4227"/>
                </a:cubicBezTo>
                <a:lnTo>
                  <a:pt x="18224" y="4227"/>
                </a:lnTo>
                <a:cubicBezTo>
                  <a:pt x="18164" y="4270"/>
                  <a:pt x="18121" y="4421"/>
                  <a:pt x="18073" y="4488"/>
                </a:cubicBezTo>
                <a:cubicBezTo>
                  <a:pt x="18036" y="4548"/>
                  <a:pt x="17982" y="4621"/>
                  <a:pt x="17921" y="4663"/>
                </a:cubicBezTo>
                <a:cubicBezTo>
                  <a:pt x="18030" y="4572"/>
                  <a:pt x="18036" y="4330"/>
                  <a:pt x="18030" y="4203"/>
                </a:cubicBezTo>
                <a:lnTo>
                  <a:pt x="18030" y="4203"/>
                </a:lnTo>
                <a:cubicBezTo>
                  <a:pt x="17952" y="4366"/>
                  <a:pt x="17873" y="4609"/>
                  <a:pt x="17722" y="4730"/>
                </a:cubicBezTo>
                <a:cubicBezTo>
                  <a:pt x="17740" y="4633"/>
                  <a:pt x="17770" y="4530"/>
                  <a:pt x="17800" y="4427"/>
                </a:cubicBezTo>
                <a:lnTo>
                  <a:pt x="17800" y="4427"/>
                </a:lnTo>
                <a:cubicBezTo>
                  <a:pt x="17764" y="4488"/>
                  <a:pt x="17728" y="4548"/>
                  <a:pt x="17679" y="4609"/>
                </a:cubicBezTo>
                <a:cubicBezTo>
                  <a:pt x="17679" y="4548"/>
                  <a:pt x="17703" y="4488"/>
                  <a:pt x="17703" y="4421"/>
                </a:cubicBezTo>
                <a:lnTo>
                  <a:pt x="17703" y="4421"/>
                </a:lnTo>
                <a:cubicBezTo>
                  <a:pt x="17697" y="4488"/>
                  <a:pt x="17631" y="4572"/>
                  <a:pt x="17582" y="4621"/>
                </a:cubicBezTo>
                <a:cubicBezTo>
                  <a:pt x="17576" y="4536"/>
                  <a:pt x="17661" y="4451"/>
                  <a:pt x="17661" y="4360"/>
                </a:cubicBezTo>
                <a:cubicBezTo>
                  <a:pt x="17667" y="4300"/>
                  <a:pt x="17649" y="4239"/>
                  <a:pt x="17631" y="4185"/>
                </a:cubicBezTo>
                <a:cubicBezTo>
                  <a:pt x="17613" y="4391"/>
                  <a:pt x="17552" y="4603"/>
                  <a:pt x="17395" y="4730"/>
                </a:cubicBezTo>
                <a:cubicBezTo>
                  <a:pt x="17419" y="4572"/>
                  <a:pt x="17467" y="4397"/>
                  <a:pt x="17492" y="4239"/>
                </a:cubicBezTo>
                <a:lnTo>
                  <a:pt x="17492" y="4239"/>
                </a:lnTo>
                <a:cubicBezTo>
                  <a:pt x="17407" y="4324"/>
                  <a:pt x="17407" y="4445"/>
                  <a:pt x="17364" y="4530"/>
                </a:cubicBezTo>
                <a:cubicBezTo>
                  <a:pt x="17358" y="4451"/>
                  <a:pt x="17340" y="4360"/>
                  <a:pt x="17304" y="4276"/>
                </a:cubicBezTo>
                <a:cubicBezTo>
                  <a:pt x="17316" y="4233"/>
                  <a:pt x="17334" y="4197"/>
                  <a:pt x="17334" y="4197"/>
                </a:cubicBezTo>
                <a:cubicBezTo>
                  <a:pt x="17286" y="4064"/>
                  <a:pt x="17183" y="4052"/>
                  <a:pt x="17134" y="3967"/>
                </a:cubicBezTo>
                <a:cubicBezTo>
                  <a:pt x="17056" y="3809"/>
                  <a:pt x="16977" y="3368"/>
                  <a:pt x="16844" y="3077"/>
                </a:cubicBezTo>
                <a:cubicBezTo>
                  <a:pt x="16874" y="3077"/>
                  <a:pt x="16916" y="3059"/>
                  <a:pt x="16922" y="3047"/>
                </a:cubicBezTo>
                <a:cubicBezTo>
                  <a:pt x="16935" y="3035"/>
                  <a:pt x="16935" y="3016"/>
                  <a:pt x="16941" y="3016"/>
                </a:cubicBezTo>
                <a:cubicBezTo>
                  <a:pt x="16944" y="3013"/>
                  <a:pt x="16947" y="3012"/>
                  <a:pt x="16952" y="3012"/>
                </a:cubicBezTo>
                <a:cubicBezTo>
                  <a:pt x="16964" y="3012"/>
                  <a:pt x="16981" y="3022"/>
                  <a:pt x="16995" y="3022"/>
                </a:cubicBezTo>
                <a:cubicBezTo>
                  <a:pt x="17007" y="3016"/>
                  <a:pt x="17001" y="2998"/>
                  <a:pt x="17031" y="2998"/>
                </a:cubicBezTo>
                <a:cubicBezTo>
                  <a:pt x="17056" y="2998"/>
                  <a:pt x="17062" y="2998"/>
                  <a:pt x="17074" y="3016"/>
                </a:cubicBezTo>
                <a:cubicBezTo>
                  <a:pt x="17086" y="3022"/>
                  <a:pt x="17068" y="3035"/>
                  <a:pt x="17092" y="3035"/>
                </a:cubicBezTo>
                <a:cubicBezTo>
                  <a:pt x="17104" y="3035"/>
                  <a:pt x="17116" y="3022"/>
                  <a:pt x="17098" y="3016"/>
                </a:cubicBezTo>
                <a:cubicBezTo>
                  <a:pt x="17104" y="3004"/>
                  <a:pt x="17128" y="2992"/>
                  <a:pt x="17116" y="2974"/>
                </a:cubicBezTo>
                <a:cubicBezTo>
                  <a:pt x="17110" y="2971"/>
                  <a:pt x="17104" y="2971"/>
                  <a:pt x="17099" y="2971"/>
                </a:cubicBezTo>
                <a:cubicBezTo>
                  <a:pt x="17093" y="2971"/>
                  <a:pt x="17089" y="2971"/>
                  <a:pt x="17086" y="2968"/>
                </a:cubicBezTo>
                <a:cubicBezTo>
                  <a:pt x="17074" y="2962"/>
                  <a:pt x="17074" y="2956"/>
                  <a:pt x="17068" y="2944"/>
                </a:cubicBezTo>
                <a:cubicBezTo>
                  <a:pt x="17062" y="2938"/>
                  <a:pt x="17056" y="2926"/>
                  <a:pt x="17037" y="2926"/>
                </a:cubicBezTo>
                <a:lnTo>
                  <a:pt x="17013" y="2926"/>
                </a:lnTo>
                <a:cubicBezTo>
                  <a:pt x="17007" y="2926"/>
                  <a:pt x="17007" y="2907"/>
                  <a:pt x="17007" y="2907"/>
                </a:cubicBezTo>
                <a:cubicBezTo>
                  <a:pt x="17001" y="2907"/>
                  <a:pt x="16977" y="2907"/>
                  <a:pt x="16977" y="2901"/>
                </a:cubicBezTo>
                <a:cubicBezTo>
                  <a:pt x="16965" y="2895"/>
                  <a:pt x="16971" y="2877"/>
                  <a:pt x="16953" y="2871"/>
                </a:cubicBezTo>
                <a:cubicBezTo>
                  <a:pt x="16949" y="2869"/>
                  <a:pt x="16940" y="2868"/>
                  <a:pt x="16929" y="2868"/>
                </a:cubicBezTo>
                <a:cubicBezTo>
                  <a:pt x="16908" y="2868"/>
                  <a:pt x="16878" y="2871"/>
                  <a:pt x="16862" y="2871"/>
                </a:cubicBezTo>
                <a:lnTo>
                  <a:pt x="16862" y="2847"/>
                </a:lnTo>
                <a:cubicBezTo>
                  <a:pt x="16856" y="2847"/>
                  <a:pt x="16856" y="2841"/>
                  <a:pt x="16850" y="2841"/>
                </a:cubicBezTo>
                <a:cubicBezTo>
                  <a:pt x="16852" y="2826"/>
                  <a:pt x="16845" y="2822"/>
                  <a:pt x="16834" y="2822"/>
                </a:cubicBezTo>
                <a:cubicBezTo>
                  <a:pt x="16823" y="2822"/>
                  <a:pt x="16810" y="2826"/>
                  <a:pt x="16800" y="2826"/>
                </a:cubicBezTo>
                <a:cubicBezTo>
                  <a:pt x="16795" y="2826"/>
                  <a:pt x="16791" y="2825"/>
                  <a:pt x="16789" y="2823"/>
                </a:cubicBezTo>
                <a:cubicBezTo>
                  <a:pt x="16775" y="2818"/>
                  <a:pt x="16779" y="2783"/>
                  <a:pt x="16761" y="2783"/>
                </a:cubicBezTo>
                <a:cubicBezTo>
                  <a:pt x="16756" y="2783"/>
                  <a:pt x="16750" y="2786"/>
                  <a:pt x="16741" y="2792"/>
                </a:cubicBezTo>
                <a:cubicBezTo>
                  <a:pt x="16729" y="2786"/>
                  <a:pt x="16704" y="2780"/>
                  <a:pt x="16692" y="2780"/>
                </a:cubicBezTo>
                <a:lnTo>
                  <a:pt x="16692" y="2804"/>
                </a:lnTo>
                <a:cubicBezTo>
                  <a:pt x="16668" y="2804"/>
                  <a:pt x="16614" y="2786"/>
                  <a:pt x="16614" y="2774"/>
                </a:cubicBezTo>
                <a:cubicBezTo>
                  <a:pt x="16606" y="2776"/>
                  <a:pt x="16600" y="2777"/>
                  <a:pt x="16596" y="2777"/>
                </a:cubicBezTo>
                <a:cubicBezTo>
                  <a:pt x="16588" y="2777"/>
                  <a:pt x="16585" y="2774"/>
                  <a:pt x="16577" y="2774"/>
                </a:cubicBezTo>
                <a:cubicBezTo>
                  <a:pt x="16571" y="2774"/>
                  <a:pt x="16571" y="2756"/>
                  <a:pt x="16571" y="2756"/>
                </a:cubicBezTo>
                <a:cubicBezTo>
                  <a:pt x="16567" y="2754"/>
                  <a:pt x="16564" y="2753"/>
                  <a:pt x="16561" y="2753"/>
                </a:cubicBezTo>
                <a:cubicBezTo>
                  <a:pt x="16555" y="2753"/>
                  <a:pt x="16551" y="2756"/>
                  <a:pt x="16547" y="2756"/>
                </a:cubicBezTo>
                <a:lnTo>
                  <a:pt x="16541" y="2750"/>
                </a:lnTo>
                <a:cubicBezTo>
                  <a:pt x="16543" y="2747"/>
                  <a:pt x="16546" y="2743"/>
                  <a:pt x="16548" y="2740"/>
                </a:cubicBezTo>
                <a:lnTo>
                  <a:pt x="16548" y="2740"/>
                </a:lnTo>
                <a:cubicBezTo>
                  <a:pt x="16554" y="2744"/>
                  <a:pt x="16563" y="2747"/>
                  <a:pt x="16571" y="2750"/>
                </a:cubicBezTo>
                <a:lnTo>
                  <a:pt x="16595" y="2750"/>
                </a:lnTo>
                <a:cubicBezTo>
                  <a:pt x="16602" y="2738"/>
                  <a:pt x="16614" y="2720"/>
                  <a:pt x="16632" y="2708"/>
                </a:cubicBezTo>
                <a:cubicBezTo>
                  <a:pt x="16637" y="2693"/>
                  <a:pt x="16649" y="2686"/>
                  <a:pt x="16657" y="2675"/>
                </a:cubicBezTo>
                <a:lnTo>
                  <a:pt x="16657" y="2675"/>
                </a:lnTo>
                <a:cubicBezTo>
                  <a:pt x="16626" y="2685"/>
                  <a:pt x="16600" y="2689"/>
                  <a:pt x="16589" y="2689"/>
                </a:cubicBezTo>
                <a:lnTo>
                  <a:pt x="16577" y="2702"/>
                </a:lnTo>
                <a:cubicBezTo>
                  <a:pt x="16572" y="2716"/>
                  <a:pt x="16559" y="2727"/>
                  <a:pt x="16548" y="2740"/>
                </a:cubicBezTo>
                <a:lnTo>
                  <a:pt x="16548" y="2740"/>
                </a:lnTo>
                <a:cubicBezTo>
                  <a:pt x="16541" y="2736"/>
                  <a:pt x="16538" y="2729"/>
                  <a:pt x="16541" y="2720"/>
                </a:cubicBezTo>
                <a:cubicBezTo>
                  <a:pt x="16553" y="2714"/>
                  <a:pt x="16541" y="2708"/>
                  <a:pt x="16547" y="2695"/>
                </a:cubicBezTo>
                <a:cubicBezTo>
                  <a:pt x="16547" y="2683"/>
                  <a:pt x="16553" y="2683"/>
                  <a:pt x="16565" y="2683"/>
                </a:cubicBezTo>
                <a:cubicBezTo>
                  <a:pt x="16577" y="2665"/>
                  <a:pt x="16602" y="2683"/>
                  <a:pt x="16577" y="2647"/>
                </a:cubicBezTo>
                <a:cubicBezTo>
                  <a:pt x="16582" y="2644"/>
                  <a:pt x="16586" y="2643"/>
                  <a:pt x="16590" y="2643"/>
                </a:cubicBezTo>
                <a:cubicBezTo>
                  <a:pt x="16602" y="2643"/>
                  <a:pt x="16612" y="2653"/>
                  <a:pt x="16626" y="2653"/>
                </a:cubicBezTo>
                <a:cubicBezTo>
                  <a:pt x="16644" y="2653"/>
                  <a:pt x="16644" y="2635"/>
                  <a:pt x="16662" y="2629"/>
                </a:cubicBezTo>
                <a:lnTo>
                  <a:pt x="16662" y="2665"/>
                </a:lnTo>
                <a:cubicBezTo>
                  <a:pt x="16661" y="2669"/>
                  <a:pt x="16659" y="2672"/>
                  <a:pt x="16657" y="2675"/>
                </a:cubicBezTo>
                <a:lnTo>
                  <a:pt x="16657" y="2675"/>
                </a:lnTo>
                <a:cubicBezTo>
                  <a:pt x="16661" y="2674"/>
                  <a:pt x="16664" y="2672"/>
                  <a:pt x="16668" y="2671"/>
                </a:cubicBezTo>
                <a:cubicBezTo>
                  <a:pt x="16671" y="2671"/>
                  <a:pt x="16673" y="2675"/>
                  <a:pt x="16674" y="2679"/>
                </a:cubicBezTo>
                <a:lnTo>
                  <a:pt x="16674" y="2679"/>
                </a:lnTo>
                <a:cubicBezTo>
                  <a:pt x="16670" y="2677"/>
                  <a:pt x="16668" y="2677"/>
                  <a:pt x="16668" y="2677"/>
                </a:cubicBezTo>
                <a:cubicBezTo>
                  <a:pt x="16662" y="2677"/>
                  <a:pt x="16662" y="2683"/>
                  <a:pt x="16668" y="2683"/>
                </a:cubicBezTo>
                <a:lnTo>
                  <a:pt x="16676" y="2683"/>
                </a:lnTo>
                <a:cubicBezTo>
                  <a:pt x="16676" y="2682"/>
                  <a:pt x="16675" y="2680"/>
                  <a:pt x="16674" y="2679"/>
                </a:cubicBezTo>
                <a:lnTo>
                  <a:pt x="16674" y="2679"/>
                </a:lnTo>
                <a:cubicBezTo>
                  <a:pt x="16677" y="2679"/>
                  <a:pt x="16681" y="2681"/>
                  <a:pt x="16686" y="2683"/>
                </a:cubicBezTo>
                <a:lnTo>
                  <a:pt x="16676" y="2683"/>
                </a:lnTo>
                <a:cubicBezTo>
                  <a:pt x="16677" y="2686"/>
                  <a:pt x="16679" y="2688"/>
                  <a:pt x="16680" y="2689"/>
                </a:cubicBezTo>
                <a:cubicBezTo>
                  <a:pt x="16692" y="2689"/>
                  <a:pt x="16680" y="2695"/>
                  <a:pt x="16698" y="2702"/>
                </a:cubicBezTo>
                <a:cubicBezTo>
                  <a:pt x="16704" y="2702"/>
                  <a:pt x="16704" y="2695"/>
                  <a:pt x="16711" y="2695"/>
                </a:cubicBezTo>
                <a:lnTo>
                  <a:pt x="16741" y="2695"/>
                </a:lnTo>
                <a:cubicBezTo>
                  <a:pt x="16771" y="2689"/>
                  <a:pt x="16771" y="2689"/>
                  <a:pt x="16771" y="2665"/>
                </a:cubicBezTo>
                <a:cubicBezTo>
                  <a:pt x="16787" y="2667"/>
                  <a:pt x="16804" y="2668"/>
                  <a:pt x="16819" y="2668"/>
                </a:cubicBezTo>
                <a:cubicBezTo>
                  <a:pt x="16850" y="2668"/>
                  <a:pt x="16874" y="2665"/>
                  <a:pt x="16874" y="2665"/>
                </a:cubicBezTo>
                <a:lnTo>
                  <a:pt x="16874" y="2659"/>
                </a:lnTo>
                <a:cubicBezTo>
                  <a:pt x="16874" y="2659"/>
                  <a:pt x="16852" y="2662"/>
                  <a:pt x="16822" y="2662"/>
                </a:cubicBezTo>
                <a:cubicBezTo>
                  <a:pt x="16807" y="2662"/>
                  <a:pt x="16789" y="2661"/>
                  <a:pt x="16771" y="2659"/>
                </a:cubicBezTo>
                <a:lnTo>
                  <a:pt x="16771" y="2653"/>
                </a:lnTo>
                <a:cubicBezTo>
                  <a:pt x="16781" y="2656"/>
                  <a:pt x="16792" y="2658"/>
                  <a:pt x="16801" y="2658"/>
                </a:cubicBezTo>
                <a:cubicBezTo>
                  <a:pt x="16814" y="2658"/>
                  <a:pt x="16823" y="2653"/>
                  <a:pt x="16819" y="2635"/>
                </a:cubicBezTo>
                <a:cubicBezTo>
                  <a:pt x="16836" y="2635"/>
                  <a:pt x="16860" y="2621"/>
                  <a:pt x="16876" y="2621"/>
                </a:cubicBezTo>
                <a:cubicBezTo>
                  <a:pt x="16884" y="2621"/>
                  <a:pt x="16890" y="2625"/>
                  <a:pt x="16892" y="2635"/>
                </a:cubicBezTo>
                <a:cubicBezTo>
                  <a:pt x="16910" y="2635"/>
                  <a:pt x="16916" y="2635"/>
                  <a:pt x="16922" y="2653"/>
                </a:cubicBezTo>
                <a:cubicBezTo>
                  <a:pt x="16928" y="2647"/>
                  <a:pt x="16931" y="2647"/>
                  <a:pt x="16934" y="2647"/>
                </a:cubicBezTo>
                <a:cubicBezTo>
                  <a:pt x="16936" y="2647"/>
                  <a:pt x="16938" y="2647"/>
                  <a:pt x="16941" y="2641"/>
                </a:cubicBezTo>
                <a:cubicBezTo>
                  <a:pt x="16944" y="2653"/>
                  <a:pt x="16951" y="2656"/>
                  <a:pt x="16959" y="2656"/>
                </a:cubicBezTo>
                <a:cubicBezTo>
                  <a:pt x="16966" y="2656"/>
                  <a:pt x="16974" y="2653"/>
                  <a:pt x="16977" y="2653"/>
                </a:cubicBezTo>
                <a:cubicBezTo>
                  <a:pt x="16995" y="2653"/>
                  <a:pt x="17001" y="2659"/>
                  <a:pt x="17013" y="2659"/>
                </a:cubicBezTo>
                <a:cubicBezTo>
                  <a:pt x="17019" y="2650"/>
                  <a:pt x="17025" y="2646"/>
                  <a:pt x="17031" y="2646"/>
                </a:cubicBezTo>
                <a:cubicBezTo>
                  <a:pt x="17036" y="2646"/>
                  <a:pt x="17040" y="2650"/>
                  <a:pt x="17043" y="2659"/>
                </a:cubicBezTo>
                <a:cubicBezTo>
                  <a:pt x="17062" y="2659"/>
                  <a:pt x="17062" y="2659"/>
                  <a:pt x="17068" y="2653"/>
                </a:cubicBezTo>
                <a:cubicBezTo>
                  <a:pt x="17056" y="2635"/>
                  <a:pt x="17031" y="2635"/>
                  <a:pt x="17025" y="2623"/>
                </a:cubicBezTo>
                <a:cubicBezTo>
                  <a:pt x="17025" y="2611"/>
                  <a:pt x="17031" y="2599"/>
                  <a:pt x="17031" y="2580"/>
                </a:cubicBezTo>
                <a:cubicBezTo>
                  <a:pt x="17056" y="2580"/>
                  <a:pt x="17074" y="2580"/>
                  <a:pt x="17092" y="2599"/>
                </a:cubicBezTo>
                <a:cubicBezTo>
                  <a:pt x="17092" y="2586"/>
                  <a:pt x="17098" y="2582"/>
                  <a:pt x="17105" y="2582"/>
                </a:cubicBezTo>
                <a:cubicBezTo>
                  <a:pt x="17112" y="2582"/>
                  <a:pt x="17119" y="2586"/>
                  <a:pt x="17122" y="2593"/>
                </a:cubicBezTo>
                <a:cubicBezTo>
                  <a:pt x="17134" y="2599"/>
                  <a:pt x="17116" y="2605"/>
                  <a:pt x="17146" y="2611"/>
                </a:cubicBezTo>
                <a:cubicBezTo>
                  <a:pt x="17154" y="2614"/>
                  <a:pt x="17162" y="2615"/>
                  <a:pt x="17170" y="2615"/>
                </a:cubicBezTo>
                <a:cubicBezTo>
                  <a:pt x="17192" y="2615"/>
                  <a:pt x="17208" y="2603"/>
                  <a:pt x="17195" y="2580"/>
                </a:cubicBezTo>
                <a:cubicBezTo>
                  <a:pt x="17183" y="2580"/>
                  <a:pt x="17165" y="2580"/>
                  <a:pt x="17152" y="2574"/>
                </a:cubicBezTo>
                <a:cubicBezTo>
                  <a:pt x="17165" y="2562"/>
                  <a:pt x="17177" y="2568"/>
                  <a:pt x="17195" y="2562"/>
                </a:cubicBezTo>
                <a:cubicBezTo>
                  <a:pt x="17213" y="2550"/>
                  <a:pt x="17225" y="2538"/>
                  <a:pt x="17237" y="2532"/>
                </a:cubicBezTo>
                <a:cubicBezTo>
                  <a:pt x="17243" y="2520"/>
                  <a:pt x="17237" y="2514"/>
                  <a:pt x="17237" y="2508"/>
                </a:cubicBezTo>
                <a:cubicBezTo>
                  <a:pt x="17237" y="2502"/>
                  <a:pt x="17255" y="2502"/>
                  <a:pt x="17255" y="2490"/>
                </a:cubicBezTo>
                <a:cubicBezTo>
                  <a:pt x="17274" y="2471"/>
                  <a:pt x="17243" y="2459"/>
                  <a:pt x="17243" y="2447"/>
                </a:cubicBezTo>
                <a:lnTo>
                  <a:pt x="17213" y="2447"/>
                </a:lnTo>
                <a:cubicBezTo>
                  <a:pt x="17213" y="2429"/>
                  <a:pt x="17219" y="2429"/>
                  <a:pt x="17237" y="2429"/>
                </a:cubicBezTo>
                <a:cubicBezTo>
                  <a:pt x="17216" y="2426"/>
                  <a:pt x="17198" y="2426"/>
                  <a:pt x="17180" y="2426"/>
                </a:cubicBezTo>
                <a:cubicBezTo>
                  <a:pt x="17163" y="2426"/>
                  <a:pt x="17146" y="2426"/>
                  <a:pt x="17128" y="2423"/>
                </a:cubicBezTo>
                <a:cubicBezTo>
                  <a:pt x="17152" y="2399"/>
                  <a:pt x="17237" y="2393"/>
                  <a:pt x="17219" y="2356"/>
                </a:cubicBezTo>
                <a:cubicBezTo>
                  <a:pt x="17207" y="2356"/>
                  <a:pt x="17183" y="2362"/>
                  <a:pt x="17165" y="2362"/>
                </a:cubicBezTo>
                <a:lnTo>
                  <a:pt x="17165" y="2350"/>
                </a:lnTo>
                <a:cubicBezTo>
                  <a:pt x="17161" y="2348"/>
                  <a:pt x="17158" y="2347"/>
                  <a:pt x="17155" y="2347"/>
                </a:cubicBezTo>
                <a:cubicBezTo>
                  <a:pt x="17142" y="2347"/>
                  <a:pt x="17132" y="2364"/>
                  <a:pt x="17122" y="2369"/>
                </a:cubicBezTo>
                <a:lnTo>
                  <a:pt x="17122" y="2356"/>
                </a:lnTo>
                <a:cubicBezTo>
                  <a:pt x="17117" y="2355"/>
                  <a:pt x="17111" y="2355"/>
                  <a:pt x="17106" y="2355"/>
                </a:cubicBezTo>
                <a:cubicBezTo>
                  <a:pt x="17096" y="2355"/>
                  <a:pt x="17087" y="2356"/>
                  <a:pt x="17079" y="2356"/>
                </a:cubicBezTo>
                <a:cubicBezTo>
                  <a:pt x="17072" y="2356"/>
                  <a:pt x="17066" y="2355"/>
                  <a:pt x="17062" y="2350"/>
                </a:cubicBezTo>
                <a:cubicBezTo>
                  <a:pt x="17074" y="2332"/>
                  <a:pt x="17092" y="2332"/>
                  <a:pt x="17104" y="2320"/>
                </a:cubicBezTo>
                <a:lnTo>
                  <a:pt x="17068" y="2320"/>
                </a:lnTo>
                <a:cubicBezTo>
                  <a:pt x="17092" y="2308"/>
                  <a:pt x="17092" y="2290"/>
                  <a:pt x="17098" y="2266"/>
                </a:cubicBezTo>
                <a:lnTo>
                  <a:pt x="17098" y="2266"/>
                </a:lnTo>
                <a:cubicBezTo>
                  <a:pt x="17074" y="2278"/>
                  <a:pt x="17062" y="2290"/>
                  <a:pt x="17031" y="2290"/>
                </a:cubicBezTo>
                <a:cubicBezTo>
                  <a:pt x="17037" y="2278"/>
                  <a:pt x="17037" y="2272"/>
                  <a:pt x="17043" y="2266"/>
                </a:cubicBezTo>
                <a:lnTo>
                  <a:pt x="17043" y="2266"/>
                </a:lnTo>
                <a:cubicBezTo>
                  <a:pt x="17034" y="2270"/>
                  <a:pt x="17022" y="2282"/>
                  <a:pt x="17011" y="2282"/>
                </a:cubicBezTo>
                <a:cubicBezTo>
                  <a:pt x="17007" y="2282"/>
                  <a:pt x="17004" y="2281"/>
                  <a:pt x="17001" y="2278"/>
                </a:cubicBezTo>
                <a:cubicBezTo>
                  <a:pt x="17001" y="2269"/>
                  <a:pt x="16991" y="2263"/>
                  <a:pt x="16981" y="2263"/>
                </a:cubicBezTo>
                <a:cubicBezTo>
                  <a:pt x="16978" y="2263"/>
                  <a:pt x="16974" y="2264"/>
                  <a:pt x="16971" y="2266"/>
                </a:cubicBezTo>
                <a:cubicBezTo>
                  <a:pt x="16964" y="2277"/>
                  <a:pt x="16952" y="2281"/>
                  <a:pt x="16940" y="2281"/>
                </a:cubicBezTo>
                <a:cubicBezTo>
                  <a:pt x="16918" y="2281"/>
                  <a:pt x="16897" y="2267"/>
                  <a:pt x="16904" y="2247"/>
                </a:cubicBezTo>
                <a:cubicBezTo>
                  <a:pt x="16874" y="2247"/>
                  <a:pt x="16862" y="2247"/>
                  <a:pt x="16856" y="2229"/>
                </a:cubicBezTo>
                <a:cubicBezTo>
                  <a:pt x="16848" y="2229"/>
                  <a:pt x="16837" y="2232"/>
                  <a:pt x="16827" y="2232"/>
                </a:cubicBezTo>
                <a:cubicBezTo>
                  <a:pt x="16822" y="2232"/>
                  <a:pt x="16817" y="2231"/>
                  <a:pt x="16813" y="2229"/>
                </a:cubicBezTo>
                <a:cubicBezTo>
                  <a:pt x="16795" y="2229"/>
                  <a:pt x="16789" y="2211"/>
                  <a:pt x="16771" y="2211"/>
                </a:cubicBezTo>
                <a:cubicBezTo>
                  <a:pt x="16753" y="2211"/>
                  <a:pt x="16735" y="2229"/>
                  <a:pt x="16711" y="2229"/>
                </a:cubicBezTo>
                <a:lnTo>
                  <a:pt x="16668" y="2266"/>
                </a:lnTo>
                <a:cubicBezTo>
                  <a:pt x="16644" y="2272"/>
                  <a:pt x="16632" y="2290"/>
                  <a:pt x="16632" y="2308"/>
                </a:cubicBezTo>
                <a:cubicBezTo>
                  <a:pt x="16638" y="2338"/>
                  <a:pt x="16668" y="2338"/>
                  <a:pt x="16662" y="2369"/>
                </a:cubicBezTo>
                <a:cubicBezTo>
                  <a:pt x="16674" y="2369"/>
                  <a:pt x="16680" y="2381"/>
                  <a:pt x="16674" y="2393"/>
                </a:cubicBezTo>
                <a:cubicBezTo>
                  <a:pt x="16650" y="2393"/>
                  <a:pt x="16650" y="2411"/>
                  <a:pt x="16650" y="2423"/>
                </a:cubicBezTo>
                <a:cubicBezTo>
                  <a:pt x="16632" y="2423"/>
                  <a:pt x="16614" y="2429"/>
                  <a:pt x="16614" y="2447"/>
                </a:cubicBezTo>
                <a:cubicBezTo>
                  <a:pt x="16608" y="2444"/>
                  <a:pt x="16598" y="2444"/>
                  <a:pt x="16589" y="2444"/>
                </a:cubicBezTo>
                <a:cubicBezTo>
                  <a:pt x="16579" y="2444"/>
                  <a:pt x="16568" y="2444"/>
                  <a:pt x="16559" y="2441"/>
                </a:cubicBezTo>
                <a:cubicBezTo>
                  <a:pt x="16549" y="2431"/>
                  <a:pt x="16551" y="2421"/>
                  <a:pt x="16536" y="2421"/>
                </a:cubicBezTo>
                <a:cubicBezTo>
                  <a:pt x="16533" y="2421"/>
                  <a:pt x="16528" y="2422"/>
                  <a:pt x="16523" y="2423"/>
                </a:cubicBezTo>
                <a:cubicBezTo>
                  <a:pt x="16523" y="2405"/>
                  <a:pt x="16519" y="2374"/>
                  <a:pt x="16503" y="2374"/>
                </a:cubicBezTo>
                <a:cubicBezTo>
                  <a:pt x="16497" y="2374"/>
                  <a:pt x="16490" y="2377"/>
                  <a:pt x="16480" y="2387"/>
                </a:cubicBezTo>
                <a:cubicBezTo>
                  <a:pt x="16484" y="2361"/>
                  <a:pt x="16478" y="2354"/>
                  <a:pt x="16468" y="2354"/>
                </a:cubicBezTo>
                <a:cubicBezTo>
                  <a:pt x="16459" y="2354"/>
                  <a:pt x="16446" y="2360"/>
                  <a:pt x="16432" y="2362"/>
                </a:cubicBezTo>
                <a:lnTo>
                  <a:pt x="16432" y="2381"/>
                </a:lnTo>
                <a:cubicBezTo>
                  <a:pt x="16390" y="2381"/>
                  <a:pt x="16378" y="2393"/>
                  <a:pt x="16402" y="2423"/>
                </a:cubicBezTo>
                <a:cubicBezTo>
                  <a:pt x="16390" y="2423"/>
                  <a:pt x="16371" y="2423"/>
                  <a:pt x="16359" y="2429"/>
                </a:cubicBezTo>
                <a:lnTo>
                  <a:pt x="16359" y="2447"/>
                </a:lnTo>
                <a:lnTo>
                  <a:pt x="16335" y="2447"/>
                </a:lnTo>
                <a:lnTo>
                  <a:pt x="16335" y="2417"/>
                </a:lnTo>
                <a:lnTo>
                  <a:pt x="16335" y="2145"/>
                </a:lnTo>
                <a:cubicBezTo>
                  <a:pt x="16337" y="2144"/>
                  <a:pt x="16339" y="2143"/>
                  <a:pt x="16341" y="2141"/>
                </a:cubicBezTo>
                <a:lnTo>
                  <a:pt x="16341" y="2141"/>
                </a:lnTo>
                <a:lnTo>
                  <a:pt x="16341" y="2145"/>
                </a:lnTo>
                <a:cubicBezTo>
                  <a:pt x="16359" y="2145"/>
                  <a:pt x="16371" y="2126"/>
                  <a:pt x="16390" y="2120"/>
                </a:cubicBezTo>
                <a:cubicBezTo>
                  <a:pt x="16402" y="2114"/>
                  <a:pt x="16420" y="2096"/>
                  <a:pt x="16432" y="2090"/>
                </a:cubicBezTo>
                <a:cubicBezTo>
                  <a:pt x="16432" y="2089"/>
                  <a:pt x="16433" y="2087"/>
                  <a:pt x="16434" y="2084"/>
                </a:cubicBezTo>
                <a:lnTo>
                  <a:pt x="16434" y="2084"/>
                </a:lnTo>
                <a:cubicBezTo>
                  <a:pt x="16418" y="2095"/>
                  <a:pt x="16403" y="2106"/>
                  <a:pt x="16390" y="2114"/>
                </a:cubicBezTo>
                <a:cubicBezTo>
                  <a:pt x="16369" y="2124"/>
                  <a:pt x="16353" y="2135"/>
                  <a:pt x="16341" y="2141"/>
                </a:cubicBezTo>
                <a:lnTo>
                  <a:pt x="16341" y="2141"/>
                </a:lnTo>
                <a:lnTo>
                  <a:pt x="16341" y="2084"/>
                </a:lnTo>
                <a:lnTo>
                  <a:pt x="16341" y="1969"/>
                </a:lnTo>
                <a:cubicBezTo>
                  <a:pt x="16347" y="1927"/>
                  <a:pt x="16371" y="1854"/>
                  <a:pt x="16390" y="1848"/>
                </a:cubicBezTo>
                <a:cubicBezTo>
                  <a:pt x="16420" y="1836"/>
                  <a:pt x="16450" y="1818"/>
                  <a:pt x="16468" y="1805"/>
                </a:cubicBezTo>
                <a:cubicBezTo>
                  <a:pt x="16493" y="1787"/>
                  <a:pt x="16493" y="1763"/>
                  <a:pt x="16511" y="1745"/>
                </a:cubicBezTo>
                <a:cubicBezTo>
                  <a:pt x="16523" y="1727"/>
                  <a:pt x="16547" y="1721"/>
                  <a:pt x="16559" y="1703"/>
                </a:cubicBezTo>
                <a:cubicBezTo>
                  <a:pt x="16583" y="1690"/>
                  <a:pt x="16589" y="1666"/>
                  <a:pt x="16632" y="1666"/>
                </a:cubicBezTo>
                <a:cubicBezTo>
                  <a:pt x="16662" y="1666"/>
                  <a:pt x="16680" y="1684"/>
                  <a:pt x="16711" y="1684"/>
                </a:cubicBezTo>
                <a:cubicBezTo>
                  <a:pt x="16771" y="1684"/>
                  <a:pt x="16826" y="1666"/>
                  <a:pt x="16880" y="1642"/>
                </a:cubicBezTo>
                <a:cubicBezTo>
                  <a:pt x="16891" y="1638"/>
                  <a:pt x="16903" y="1637"/>
                  <a:pt x="16916" y="1637"/>
                </a:cubicBezTo>
                <a:cubicBezTo>
                  <a:pt x="16947" y="1637"/>
                  <a:pt x="16983" y="1646"/>
                  <a:pt x="17013" y="1654"/>
                </a:cubicBezTo>
                <a:cubicBezTo>
                  <a:pt x="17062" y="1660"/>
                  <a:pt x="17116" y="1660"/>
                  <a:pt x="17165" y="1660"/>
                </a:cubicBezTo>
                <a:cubicBezTo>
                  <a:pt x="17213" y="1660"/>
                  <a:pt x="17255" y="1660"/>
                  <a:pt x="17304" y="1654"/>
                </a:cubicBezTo>
                <a:cubicBezTo>
                  <a:pt x="17304" y="1654"/>
                  <a:pt x="17310" y="1660"/>
                  <a:pt x="17310" y="1666"/>
                </a:cubicBezTo>
                <a:cubicBezTo>
                  <a:pt x="17310" y="1666"/>
                  <a:pt x="17316" y="1660"/>
                  <a:pt x="17328" y="1660"/>
                </a:cubicBezTo>
                <a:cubicBezTo>
                  <a:pt x="17328" y="1666"/>
                  <a:pt x="17328" y="1672"/>
                  <a:pt x="17334" y="1672"/>
                </a:cubicBezTo>
                <a:lnTo>
                  <a:pt x="17334" y="1684"/>
                </a:lnTo>
                <a:lnTo>
                  <a:pt x="17340" y="1684"/>
                </a:lnTo>
                <a:cubicBezTo>
                  <a:pt x="17340" y="1697"/>
                  <a:pt x="17358" y="1715"/>
                  <a:pt x="17370" y="1715"/>
                </a:cubicBezTo>
                <a:lnTo>
                  <a:pt x="17401" y="1642"/>
                </a:lnTo>
                <a:cubicBezTo>
                  <a:pt x="17395" y="1642"/>
                  <a:pt x="17389" y="1624"/>
                  <a:pt x="17376" y="1612"/>
                </a:cubicBezTo>
                <a:cubicBezTo>
                  <a:pt x="17370" y="1606"/>
                  <a:pt x="17364" y="1606"/>
                  <a:pt x="17364" y="1600"/>
                </a:cubicBezTo>
                <a:cubicBezTo>
                  <a:pt x="17360" y="1586"/>
                  <a:pt x="17359" y="1579"/>
                  <a:pt x="17366" y="1579"/>
                </a:cubicBezTo>
                <a:cubicBezTo>
                  <a:pt x="17369" y="1579"/>
                  <a:pt x="17372" y="1580"/>
                  <a:pt x="17376" y="1581"/>
                </a:cubicBezTo>
                <a:cubicBezTo>
                  <a:pt x="17390" y="1590"/>
                  <a:pt x="17390" y="1596"/>
                  <a:pt x="17394" y="1596"/>
                </a:cubicBezTo>
                <a:cubicBezTo>
                  <a:pt x="17396" y="1596"/>
                  <a:pt x="17397" y="1595"/>
                  <a:pt x="17401" y="1594"/>
                </a:cubicBezTo>
                <a:cubicBezTo>
                  <a:pt x="17401" y="1581"/>
                  <a:pt x="17401" y="1569"/>
                  <a:pt x="17395" y="1563"/>
                </a:cubicBezTo>
                <a:cubicBezTo>
                  <a:pt x="17392" y="1557"/>
                  <a:pt x="17384" y="1554"/>
                  <a:pt x="17375" y="1554"/>
                </a:cubicBezTo>
                <a:cubicBezTo>
                  <a:pt x="17366" y="1554"/>
                  <a:pt x="17355" y="1557"/>
                  <a:pt x="17346" y="1563"/>
                </a:cubicBezTo>
                <a:cubicBezTo>
                  <a:pt x="17352" y="1550"/>
                  <a:pt x="17350" y="1546"/>
                  <a:pt x="17344" y="1546"/>
                </a:cubicBezTo>
                <a:cubicBezTo>
                  <a:pt x="17338" y="1546"/>
                  <a:pt x="17326" y="1551"/>
                  <a:pt x="17316" y="1551"/>
                </a:cubicBezTo>
                <a:cubicBezTo>
                  <a:pt x="17316" y="1540"/>
                  <a:pt x="17311" y="1508"/>
                  <a:pt x="17286" y="1508"/>
                </a:cubicBezTo>
                <a:cubicBezTo>
                  <a:pt x="17284" y="1508"/>
                  <a:pt x="17282" y="1508"/>
                  <a:pt x="17280" y="1509"/>
                </a:cubicBezTo>
                <a:cubicBezTo>
                  <a:pt x="17268" y="1491"/>
                  <a:pt x="17268" y="1485"/>
                  <a:pt x="17255" y="1472"/>
                </a:cubicBezTo>
                <a:lnTo>
                  <a:pt x="17243" y="1479"/>
                </a:lnTo>
                <a:cubicBezTo>
                  <a:pt x="17237" y="1479"/>
                  <a:pt x="17225" y="1472"/>
                  <a:pt x="17225" y="1472"/>
                </a:cubicBezTo>
                <a:cubicBezTo>
                  <a:pt x="17213" y="1472"/>
                  <a:pt x="17219" y="1472"/>
                  <a:pt x="17207" y="1485"/>
                </a:cubicBezTo>
                <a:cubicBezTo>
                  <a:pt x="17183" y="1479"/>
                  <a:pt x="17177" y="1460"/>
                  <a:pt x="17152" y="1454"/>
                </a:cubicBezTo>
                <a:cubicBezTo>
                  <a:pt x="17152" y="1448"/>
                  <a:pt x="17159" y="1442"/>
                  <a:pt x="17165" y="1442"/>
                </a:cubicBezTo>
                <a:cubicBezTo>
                  <a:pt x="17173" y="1442"/>
                  <a:pt x="17183" y="1448"/>
                  <a:pt x="17193" y="1448"/>
                </a:cubicBezTo>
                <a:cubicBezTo>
                  <a:pt x="17198" y="1448"/>
                  <a:pt x="17203" y="1446"/>
                  <a:pt x="17207" y="1442"/>
                </a:cubicBezTo>
                <a:cubicBezTo>
                  <a:pt x="17207" y="1430"/>
                  <a:pt x="17195" y="1430"/>
                  <a:pt x="17195" y="1424"/>
                </a:cubicBezTo>
                <a:lnTo>
                  <a:pt x="17195" y="1412"/>
                </a:lnTo>
                <a:cubicBezTo>
                  <a:pt x="17195" y="1394"/>
                  <a:pt x="17195" y="1388"/>
                  <a:pt x="17177" y="1388"/>
                </a:cubicBezTo>
                <a:cubicBezTo>
                  <a:pt x="17183" y="1382"/>
                  <a:pt x="17152" y="1370"/>
                  <a:pt x="17146" y="1370"/>
                </a:cubicBezTo>
                <a:cubicBezTo>
                  <a:pt x="17128" y="1370"/>
                  <a:pt x="17116" y="1364"/>
                  <a:pt x="17104" y="1364"/>
                </a:cubicBezTo>
                <a:cubicBezTo>
                  <a:pt x="17092" y="1364"/>
                  <a:pt x="17086" y="1370"/>
                  <a:pt x="17068" y="1370"/>
                </a:cubicBezTo>
                <a:lnTo>
                  <a:pt x="17037" y="1370"/>
                </a:lnTo>
                <a:cubicBezTo>
                  <a:pt x="17037" y="1370"/>
                  <a:pt x="17037" y="1364"/>
                  <a:pt x="17043" y="1364"/>
                </a:cubicBezTo>
                <a:cubicBezTo>
                  <a:pt x="17048" y="1361"/>
                  <a:pt x="17051" y="1361"/>
                  <a:pt x="17054" y="1361"/>
                </a:cubicBezTo>
                <a:cubicBezTo>
                  <a:pt x="17059" y="1361"/>
                  <a:pt x="17062" y="1364"/>
                  <a:pt x="17062" y="1364"/>
                </a:cubicBezTo>
                <a:cubicBezTo>
                  <a:pt x="17068" y="1357"/>
                  <a:pt x="17062" y="1357"/>
                  <a:pt x="17068" y="1351"/>
                </a:cubicBezTo>
                <a:cubicBezTo>
                  <a:pt x="17071" y="1345"/>
                  <a:pt x="17072" y="1345"/>
                  <a:pt x="17075" y="1345"/>
                </a:cubicBezTo>
                <a:cubicBezTo>
                  <a:pt x="17077" y="1345"/>
                  <a:pt x="17080" y="1345"/>
                  <a:pt x="17086" y="1339"/>
                </a:cubicBezTo>
                <a:cubicBezTo>
                  <a:pt x="17094" y="1335"/>
                  <a:pt x="17106" y="1331"/>
                  <a:pt x="17119" y="1331"/>
                </a:cubicBezTo>
                <a:cubicBezTo>
                  <a:pt x="17124" y="1331"/>
                  <a:pt x="17129" y="1331"/>
                  <a:pt x="17134" y="1333"/>
                </a:cubicBezTo>
                <a:cubicBezTo>
                  <a:pt x="17146" y="1333"/>
                  <a:pt x="17152" y="1339"/>
                  <a:pt x="17159" y="1339"/>
                </a:cubicBezTo>
                <a:cubicBezTo>
                  <a:pt x="17165" y="1351"/>
                  <a:pt x="17165" y="1357"/>
                  <a:pt x="17177" y="1357"/>
                </a:cubicBezTo>
                <a:cubicBezTo>
                  <a:pt x="17183" y="1364"/>
                  <a:pt x="17219" y="1364"/>
                  <a:pt x="17225" y="1364"/>
                </a:cubicBezTo>
                <a:cubicBezTo>
                  <a:pt x="17225" y="1357"/>
                  <a:pt x="17225" y="1339"/>
                  <a:pt x="17219" y="1339"/>
                </a:cubicBezTo>
                <a:cubicBezTo>
                  <a:pt x="17213" y="1327"/>
                  <a:pt x="17207" y="1327"/>
                  <a:pt x="17219" y="1321"/>
                </a:cubicBezTo>
                <a:cubicBezTo>
                  <a:pt x="17227" y="1316"/>
                  <a:pt x="17234" y="1313"/>
                  <a:pt x="17241" y="1313"/>
                </a:cubicBezTo>
                <a:cubicBezTo>
                  <a:pt x="17249" y="1313"/>
                  <a:pt x="17258" y="1317"/>
                  <a:pt x="17268" y="1327"/>
                </a:cubicBezTo>
                <a:cubicBezTo>
                  <a:pt x="17274" y="1333"/>
                  <a:pt x="17274" y="1351"/>
                  <a:pt x="17286" y="1351"/>
                </a:cubicBezTo>
                <a:cubicBezTo>
                  <a:pt x="17280" y="1339"/>
                  <a:pt x="17280" y="1333"/>
                  <a:pt x="17280" y="1321"/>
                </a:cubicBezTo>
                <a:cubicBezTo>
                  <a:pt x="17280" y="1309"/>
                  <a:pt x="17274" y="1297"/>
                  <a:pt x="17274" y="1291"/>
                </a:cubicBezTo>
                <a:cubicBezTo>
                  <a:pt x="17274" y="1273"/>
                  <a:pt x="17268" y="1267"/>
                  <a:pt x="17255" y="1261"/>
                </a:cubicBezTo>
                <a:lnTo>
                  <a:pt x="17255" y="1230"/>
                </a:lnTo>
                <a:lnTo>
                  <a:pt x="17243" y="1230"/>
                </a:lnTo>
                <a:cubicBezTo>
                  <a:pt x="17237" y="1230"/>
                  <a:pt x="17237" y="1218"/>
                  <a:pt x="17225" y="1218"/>
                </a:cubicBezTo>
                <a:cubicBezTo>
                  <a:pt x="17213" y="1218"/>
                  <a:pt x="17195" y="1230"/>
                  <a:pt x="17183" y="1230"/>
                </a:cubicBezTo>
                <a:cubicBezTo>
                  <a:pt x="17179" y="1219"/>
                  <a:pt x="17168" y="1215"/>
                  <a:pt x="17156" y="1215"/>
                </a:cubicBezTo>
                <a:cubicBezTo>
                  <a:pt x="17148" y="1215"/>
                  <a:pt x="17141" y="1216"/>
                  <a:pt x="17134" y="1218"/>
                </a:cubicBezTo>
                <a:cubicBezTo>
                  <a:pt x="17122" y="1230"/>
                  <a:pt x="17122" y="1242"/>
                  <a:pt x="17116" y="1248"/>
                </a:cubicBezTo>
                <a:cubicBezTo>
                  <a:pt x="17105" y="1260"/>
                  <a:pt x="17096" y="1264"/>
                  <a:pt x="17086" y="1264"/>
                </a:cubicBezTo>
                <a:cubicBezTo>
                  <a:pt x="17080" y="1264"/>
                  <a:pt x="17074" y="1263"/>
                  <a:pt x="17068" y="1261"/>
                </a:cubicBezTo>
                <a:cubicBezTo>
                  <a:pt x="17062" y="1261"/>
                  <a:pt x="17068" y="1248"/>
                  <a:pt x="17068" y="1248"/>
                </a:cubicBezTo>
                <a:lnTo>
                  <a:pt x="17056" y="1248"/>
                </a:lnTo>
                <a:cubicBezTo>
                  <a:pt x="17043" y="1248"/>
                  <a:pt x="17037" y="1242"/>
                  <a:pt x="17031" y="1236"/>
                </a:cubicBezTo>
                <a:lnTo>
                  <a:pt x="17007" y="1236"/>
                </a:lnTo>
                <a:cubicBezTo>
                  <a:pt x="17001" y="1236"/>
                  <a:pt x="17001" y="1230"/>
                  <a:pt x="16983" y="1230"/>
                </a:cubicBezTo>
                <a:cubicBezTo>
                  <a:pt x="16977" y="1230"/>
                  <a:pt x="16971" y="1236"/>
                  <a:pt x="16965" y="1236"/>
                </a:cubicBezTo>
                <a:cubicBezTo>
                  <a:pt x="16947" y="1242"/>
                  <a:pt x="16941" y="1242"/>
                  <a:pt x="16922" y="1242"/>
                </a:cubicBezTo>
                <a:cubicBezTo>
                  <a:pt x="16910" y="1242"/>
                  <a:pt x="16916" y="1242"/>
                  <a:pt x="16910" y="1261"/>
                </a:cubicBezTo>
                <a:lnTo>
                  <a:pt x="16904" y="1267"/>
                </a:lnTo>
                <a:lnTo>
                  <a:pt x="16892" y="1267"/>
                </a:lnTo>
                <a:cubicBezTo>
                  <a:pt x="16886" y="1273"/>
                  <a:pt x="16892" y="1273"/>
                  <a:pt x="16880" y="1279"/>
                </a:cubicBezTo>
                <a:cubicBezTo>
                  <a:pt x="16877" y="1285"/>
                  <a:pt x="16871" y="1285"/>
                  <a:pt x="16864" y="1285"/>
                </a:cubicBezTo>
                <a:cubicBezTo>
                  <a:pt x="16857" y="1285"/>
                  <a:pt x="16850" y="1285"/>
                  <a:pt x="16844" y="1291"/>
                </a:cubicBezTo>
                <a:cubicBezTo>
                  <a:pt x="16832" y="1291"/>
                  <a:pt x="16844" y="1297"/>
                  <a:pt x="16832" y="1297"/>
                </a:cubicBezTo>
                <a:cubicBezTo>
                  <a:pt x="16832" y="1297"/>
                  <a:pt x="16828" y="1297"/>
                  <a:pt x="16823" y="1300"/>
                </a:cubicBezTo>
                <a:lnTo>
                  <a:pt x="16823" y="1300"/>
                </a:lnTo>
                <a:cubicBezTo>
                  <a:pt x="16822" y="1299"/>
                  <a:pt x="16821" y="1298"/>
                  <a:pt x="16819" y="1297"/>
                </a:cubicBezTo>
                <a:cubicBezTo>
                  <a:pt x="16826" y="1291"/>
                  <a:pt x="16850" y="1273"/>
                  <a:pt x="16832" y="1261"/>
                </a:cubicBezTo>
                <a:cubicBezTo>
                  <a:pt x="16829" y="1255"/>
                  <a:pt x="16824" y="1255"/>
                  <a:pt x="16819" y="1255"/>
                </a:cubicBezTo>
                <a:cubicBezTo>
                  <a:pt x="16813" y="1255"/>
                  <a:pt x="16807" y="1255"/>
                  <a:pt x="16801" y="1248"/>
                </a:cubicBezTo>
                <a:cubicBezTo>
                  <a:pt x="16795" y="1242"/>
                  <a:pt x="16795" y="1236"/>
                  <a:pt x="16789" y="1230"/>
                </a:cubicBezTo>
                <a:cubicBezTo>
                  <a:pt x="16783" y="1218"/>
                  <a:pt x="16771" y="1206"/>
                  <a:pt x="16759" y="1206"/>
                </a:cubicBezTo>
                <a:lnTo>
                  <a:pt x="16735" y="1206"/>
                </a:lnTo>
                <a:cubicBezTo>
                  <a:pt x="16729" y="1206"/>
                  <a:pt x="16729" y="1188"/>
                  <a:pt x="16729" y="1188"/>
                </a:cubicBezTo>
                <a:cubicBezTo>
                  <a:pt x="16723" y="1188"/>
                  <a:pt x="16698" y="1188"/>
                  <a:pt x="16698" y="1182"/>
                </a:cubicBezTo>
                <a:cubicBezTo>
                  <a:pt x="16680" y="1176"/>
                  <a:pt x="16692" y="1158"/>
                  <a:pt x="16674" y="1152"/>
                </a:cubicBezTo>
                <a:cubicBezTo>
                  <a:pt x="16670" y="1150"/>
                  <a:pt x="16661" y="1149"/>
                  <a:pt x="16651" y="1149"/>
                </a:cubicBezTo>
                <a:cubicBezTo>
                  <a:pt x="16629" y="1149"/>
                  <a:pt x="16600" y="1152"/>
                  <a:pt x="16583" y="1152"/>
                </a:cubicBezTo>
                <a:lnTo>
                  <a:pt x="16583" y="1127"/>
                </a:lnTo>
                <a:cubicBezTo>
                  <a:pt x="16577" y="1127"/>
                  <a:pt x="16577" y="1121"/>
                  <a:pt x="16571" y="1121"/>
                </a:cubicBezTo>
                <a:cubicBezTo>
                  <a:pt x="16574" y="1107"/>
                  <a:pt x="16567" y="1103"/>
                  <a:pt x="16557" y="1103"/>
                </a:cubicBezTo>
                <a:cubicBezTo>
                  <a:pt x="16544" y="1103"/>
                  <a:pt x="16525" y="1110"/>
                  <a:pt x="16515" y="1110"/>
                </a:cubicBezTo>
                <a:cubicBezTo>
                  <a:pt x="16513" y="1110"/>
                  <a:pt x="16512" y="1110"/>
                  <a:pt x="16511" y="1109"/>
                </a:cubicBezTo>
                <a:cubicBezTo>
                  <a:pt x="16497" y="1100"/>
                  <a:pt x="16497" y="1069"/>
                  <a:pt x="16482" y="1069"/>
                </a:cubicBezTo>
                <a:cubicBezTo>
                  <a:pt x="16477" y="1069"/>
                  <a:pt x="16471" y="1072"/>
                  <a:pt x="16462" y="1079"/>
                </a:cubicBezTo>
                <a:cubicBezTo>
                  <a:pt x="16450" y="1067"/>
                  <a:pt x="16426" y="1061"/>
                  <a:pt x="16408" y="1061"/>
                </a:cubicBezTo>
                <a:lnTo>
                  <a:pt x="16408" y="1085"/>
                </a:lnTo>
                <a:cubicBezTo>
                  <a:pt x="16390" y="1085"/>
                  <a:pt x="16335" y="1067"/>
                  <a:pt x="16335" y="1055"/>
                </a:cubicBezTo>
                <a:cubicBezTo>
                  <a:pt x="16327" y="1057"/>
                  <a:pt x="16322" y="1057"/>
                  <a:pt x="16318" y="1057"/>
                </a:cubicBezTo>
                <a:cubicBezTo>
                  <a:pt x="16310" y="1057"/>
                  <a:pt x="16307" y="1055"/>
                  <a:pt x="16299" y="1055"/>
                </a:cubicBezTo>
                <a:cubicBezTo>
                  <a:pt x="16287" y="1055"/>
                  <a:pt x="16287" y="1037"/>
                  <a:pt x="16287" y="1037"/>
                </a:cubicBezTo>
                <a:cubicBezTo>
                  <a:pt x="16285" y="1035"/>
                  <a:pt x="16283" y="1034"/>
                  <a:pt x="16281" y="1034"/>
                </a:cubicBezTo>
                <a:cubicBezTo>
                  <a:pt x="16277" y="1034"/>
                  <a:pt x="16273" y="1037"/>
                  <a:pt x="16269" y="1037"/>
                </a:cubicBezTo>
                <a:cubicBezTo>
                  <a:pt x="16256" y="1037"/>
                  <a:pt x="16256" y="1024"/>
                  <a:pt x="16250" y="1024"/>
                </a:cubicBezTo>
                <a:lnTo>
                  <a:pt x="16220" y="1024"/>
                </a:lnTo>
                <a:cubicBezTo>
                  <a:pt x="16208" y="1018"/>
                  <a:pt x="16184" y="1006"/>
                  <a:pt x="16190" y="994"/>
                </a:cubicBezTo>
                <a:cubicBezTo>
                  <a:pt x="16208" y="988"/>
                  <a:pt x="16190" y="976"/>
                  <a:pt x="16196" y="970"/>
                </a:cubicBezTo>
                <a:cubicBezTo>
                  <a:pt x="16208" y="964"/>
                  <a:pt x="16214" y="964"/>
                  <a:pt x="16220" y="964"/>
                </a:cubicBezTo>
                <a:cubicBezTo>
                  <a:pt x="16238" y="946"/>
                  <a:pt x="16256" y="964"/>
                  <a:pt x="16238" y="928"/>
                </a:cubicBezTo>
                <a:cubicBezTo>
                  <a:pt x="16241" y="925"/>
                  <a:pt x="16245" y="923"/>
                  <a:pt x="16248" y="923"/>
                </a:cubicBezTo>
                <a:cubicBezTo>
                  <a:pt x="16259" y="923"/>
                  <a:pt x="16272" y="934"/>
                  <a:pt x="16281" y="934"/>
                </a:cubicBezTo>
                <a:cubicBezTo>
                  <a:pt x="16305" y="934"/>
                  <a:pt x="16305" y="915"/>
                  <a:pt x="16317" y="909"/>
                </a:cubicBezTo>
                <a:lnTo>
                  <a:pt x="16317" y="909"/>
                </a:lnTo>
                <a:cubicBezTo>
                  <a:pt x="16317" y="934"/>
                  <a:pt x="16311" y="958"/>
                  <a:pt x="16347" y="964"/>
                </a:cubicBezTo>
                <a:cubicBezTo>
                  <a:pt x="16365" y="964"/>
                  <a:pt x="16378" y="958"/>
                  <a:pt x="16378" y="958"/>
                </a:cubicBezTo>
                <a:cubicBezTo>
                  <a:pt x="16402" y="958"/>
                  <a:pt x="16396" y="964"/>
                  <a:pt x="16408" y="970"/>
                </a:cubicBezTo>
                <a:cubicBezTo>
                  <a:pt x="16420" y="970"/>
                  <a:pt x="16408" y="976"/>
                  <a:pt x="16426" y="988"/>
                </a:cubicBezTo>
                <a:cubicBezTo>
                  <a:pt x="16432" y="988"/>
                  <a:pt x="16432" y="976"/>
                  <a:pt x="16438" y="976"/>
                </a:cubicBezTo>
                <a:lnTo>
                  <a:pt x="16468" y="976"/>
                </a:lnTo>
                <a:cubicBezTo>
                  <a:pt x="16511" y="970"/>
                  <a:pt x="16499" y="970"/>
                  <a:pt x="16499" y="934"/>
                </a:cubicBezTo>
                <a:lnTo>
                  <a:pt x="16499" y="934"/>
                </a:lnTo>
                <a:cubicBezTo>
                  <a:pt x="16508" y="936"/>
                  <a:pt x="16519" y="939"/>
                  <a:pt x="16528" y="939"/>
                </a:cubicBezTo>
                <a:cubicBezTo>
                  <a:pt x="16541" y="939"/>
                  <a:pt x="16551" y="933"/>
                  <a:pt x="16547" y="915"/>
                </a:cubicBezTo>
                <a:cubicBezTo>
                  <a:pt x="16563" y="915"/>
                  <a:pt x="16587" y="902"/>
                  <a:pt x="16604" y="902"/>
                </a:cubicBezTo>
                <a:cubicBezTo>
                  <a:pt x="16612" y="902"/>
                  <a:pt x="16618" y="905"/>
                  <a:pt x="16620" y="915"/>
                </a:cubicBezTo>
                <a:cubicBezTo>
                  <a:pt x="16638" y="915"/>
                  <a:pt x="16644" y="915"/>
                  <a:pt x="16650" y="934"/>
                </a:cubicBezTo>
                <a:cubicBezTo>
                  <a:pt x="16656" y="931"/>
                  <a:pt x="16659" y="931"/>
                  <a:pt x="16661" y="931"/>
                </a:cubicBezTo>
                <a:cubicBezTo>
                  <a:pt x="16664" y="931"/>
                  <a:pt x="16665" y="931"/>
                  <a:pt x="16668" y="928"/>
                </a:cubicBezTo>
                <a:cubicBezTo>
                  <a:pt x="16671" y="935"/>
                  <a:pt x="16677" y="938"/>
                  <a:pt x="16683" y="938"/>
                </a:cubicBezTo>
                <a:cubicBezTo>
                  <a:pt x="16692" y="938"/>
                  <a:pt x="16701" y="934"/>
                  <a:pt x="16704" y="934"/>
                </a:cubicBezTo>
                <a:cubicBezTo>
                  <a:pt x="16723" y="934"/>
                  <a:pt x="16729" y="940"/>
                  <a:pt x="16741" y="940"/>
                </a:cubicBezTo>
                <a:cubicBezTo>
                  <a:pt x="16747" y="934"/>
                  <a:pt x="16753" y="931"/>
                  <a:pt x="16758" y="931"/>
                </a:cubicBezTo>
                <a:cubicBezTo>
                  <a:pt x="16763" y="931"/>
                  <a:pt x="16768" y="934"/>
                  <a:pt x="16771" y="940"/>
                </a:cubicBezTo>
                <a:cubicBezTo>
                  <a:pt x="16789" y="940"/>
                  <a:pt x="16789" y="940"/>
                  <a:pt x="16795" y="934"/>
                </a:cubicBezTo>
                <a:cubicBezTo>
                  <a:pt x="16783" y="915"/>
                  <a:pt x="16759" y="915"/>
                  <a:pt x="16753" y="903"/>
                </a:cubicBezTo>
                <a:cubicBezTo>
                  <a:pt x="16753" y="897"/>
                  <a:pt x="16759" y="879"/>
                  <a:pt x="16759" y="867"/>
                </a:cubicBezTo>
                <a:cubicBezTo>
                  <a:pt x="16783" y="867"/>
                  <a:pt x="16801" y="867"/>
                  <a:pt x="16819" y="879"/>
                </a:cubicBezTo>
                <a:cubicBezTo>
                  <a:pt x="16819" y="868"/>
                  <a:pt x="16824" y="865"/>
                  <a:pt x="16830" y="865"/>
                </a:cubicBezTo>
                <a:cubicBezTo>
                  <a:pt x="16838" y="865"/>
                  <a:pt x="16846" y="870"/>
                  <a:pt x="16850" y="873"/>
                </a:cubicBezTo>
                <a:cubicBezTo>
                  <a:pt x="16862" y="879"/>
                  <a:pt x="16844" y="885"/>
                  <a:pt x="16874" y="897"/>
                </a:cubicBezTo>
                <a:cubicBezTo>
                  <a:pt x="16881" y="899"/>
                  <a:pt x="16888" y="899"/>
                  <a:pt x="16895" y="899"/>
                </a:cubicBezTo>
                <a:cubicBezTo>
                  <a:pt x="16918" y="899"/>
                  <a:pt x="16936" y="891"/>
                  <a:pt x="16922" y="867"/>
                </a:cubicBezTo>
                <a:cubicBezTo>
                  <a:pt x="16910" y="867"/>
                  <a:pt x="16892" y="867"/>
                  <a:pt x="16880" y="855"/>
                </a:cubicBezTo>
                <a:cubicBezTo>
                  <a:pt x="16892" y="843"/>
                  <a:pt x="16904" y="849"/>
                  <a:pt x="16922" y="843"/>
                </a:cubicBezTo>
                <a:cubicBezTo>
                  <a:pt x="16941" y="837"/>
                  <a:pt x="16953" y="819"/>
                  <a:pt x="16965" y="813"/>
                </a:cubicBezTo>
                <a:cubicBezTo>
                  <a:pt x="16971" y="807"/>
                  <a:pt x="16965" y="794"/>
                  <a:pt x="16965" y="788"/>
                </a:cubicBezTo>
                <a:cubicBezTo>
                  <a:pt x="16965" y="782"/>
                  <a:pt x="16983" y="782"/>
                  <a:pt x="16983" y="776"/>
                </a:cubicBezTo>
                <a:cubicBezTo>
                  <a:pt x="17001" y="752"/>
                  <a:pt x="16971" y="746"/>
                  <a:pt x="16971" y="728"/>
                </a:cubicBezTo>
                <a:lnTo>
                  <a:pt x="16941" y="728"/>
                </a:lnTo>
                <a:cubicBezTo>
                  <a:pt x="16941" y="716"/>
                  <a:pt x="16947" y="716"/>
                  <a:pt x="16965" y="716"/>
                </a:cubicBezTo>
                <a:cubicBezTo>
                  <a:pt x="16944" y="710"/>
                  <a:pt x="16925" y="710"/>
                  <a:pt x="16908" y="710"/>
                </a:cubicBezTo>
                <a:cubicBezTo>
                  <a:pt x="16891" y="710"/>
                  <a:pt x="16874" y="710"/>
                  <a:pt x="16856" y="704"/>
                </a:cubicBezTo>
                <a:cubicBezTo>
                  <a:pt x="16880" y="685"/>
                  <a:pt x="16965" y="673"/>
                  <a:pt x="16947" y="637"/>
                </a:cubicBezTo>
                <a:cubicBezTo>
                  <a:pt x="16935" y="637"/>
                  <a:pt x="16910" y="643"/>
                  <a:pt x="16892" y="643"/>
                </a:cubicBezTo>
                <a:lnTo>
                  <a:pt x="16892" y="631"/>
                </a:lnTo>
                <a:cubicBezTo>
                  <a:pt x="16890" y="630"/>
                  <a:pt x="16887" y="630"/>
                  <a:pt x="16885" y="630"/>
                </a:cubicBezTo>
                <a:cubicBezTo>
                  <a:pt x="16871" y="630"/>
                  <a:pt x="16860" y="645"/>
                  <a:pt x="16850" y="655"/>
                </a:cubicBezTo>
                <a:lnTo>
                  <a:pt x="16850" y="637"/>
                </a:lnTo>
                <a:cubicBezTo>
                  <a:pt x="16844" y="636"/>
                  <a:pt x="16839" y="635"/>
                  <a:pt x="16833" y="635"/>
                </a:cubicBezTo>
                <a:cubicBezTo>
                  <a:pt x="16824" y="635"/>
                  <a:pt x="16815" y="637"/>
                  <a:pt x="16807" y="637"/>
                </a:cubicBezTo>
                <a:cubicBezTo>
                  <a:pt x="16800" y="637"/>
                  <a:pt x="16794" y="635"/>
                  <a:pt x="16789" y="631"/>
                </a:cubicBezTo>
                <a:cubicBezTo>
                  <a:pt x="16801" y="613"/>
                  <a:pt x="16819" y="613"/>
                  <a:pt x="16832" y="601"/>
                </a:cubicBezTo>
                <a:lnTo>
                  <a:pt x="16795" y="601"/>
                </a:lnTo>
                <a:cubicBezTo>
                  <a:pt x="16819" y="595"/>
                  <a:pt x="16819" y="570"/>
                  <a:pt x="16826" y="546"/>
                </a:cubicBezTo>
                <a:lnTo>
                  <a:pt x="16826" y="546"/>
                </a:lnTo>
                <a:cubicBezTo>
                  <a:pt x="16801" y="564"/>
                  <a:pt x="16789" y="570"/>
                  <a:pt x="16759" y="570"/>
                </a:cubicBezTo>
                <a:cubicBezTo>
                  <a:pt x="16765" y="564"/>
                  <a:pt x="16765" y="552"/>
                  <a:pt x="16771" y="546"/>
                </a:cubicBezTo>
                <a:lnTo>
                  <a:pt x="16771" y="546"/>
                </a:lnTo>
                <a:cubicBezTo>
                  <a:pt x="16761" y="551"/>
                  <a:pt x="16746" y="566"/>
                  <a:pt x="16734" y="566"/>
                </a:cubicBezTo>
                <a:cubicBezTo>
                  <a:pt x="16732" y="566"/>
                  <a:pt x="16730" y="565"/>
                  <a:pt x="16729" y="564"/>
                </a:cubicBezTo>
                <a:cubicBezTo>
                  <a:pt x="16729" y="551"/>
                  <a:pt x="16718" y="544"/>
                  <a:pt x="16708" y="544"/>
                </a:cubicBezTo>
                <a:cubicBezTo>
                  <a:pt x="16705" y="544"/>
                  <a:pt x="16701" y="545"/>
                  <a:pt x="16698" y="546"/>
                </a:cubicBezTo>
                <a:cubicBezTo>
                  <a:pt x="16691" y="558"/>
                  <a:pt x="16677" y="564"/>
                  <a:pt x="16663" y="564"/>
                </a:cubicBezTo>
                <a:cubicBezTo>
                  <a:pt x="16643" y="564"/>
                  <a:pt x="16625" y="552"/>
                  <a:pt x="16632" y="534"/>
                </a:cubicBezTo>
                <a:cubicBezTo>
                  <a:pt x="16602" y="534"/>
                  <a:pt x="16589" y="534"/>
                  <a:pt x="16583" y="510"/>
                </a:cubicBezTo>
                <a:cubicBezTo>
                  <a:pt x="16575" y="510"/>
                  <a:pt x="16565" y="513"/>
                  <a:pt x="16555" y="513"/>
                </a:cubicBezTo>
                <a:cubicBezTo>
                  <a:pt x="16550" y="513"/>
                  <a:pt x="16545" y="512"/>
                  <a:pt x="16541" y="510"/>
                </a:cubicBezTo>
                <a:cubicBezTo>
                  <a:pt x="16523" y="510"/>
                  <a:pt x="16517" y="492"/>
                  <a:pt x="16499" y="492"/>
                </a:cubicBezTo>
                <a:cubicBezTo>
                  <a:pt x="16480" y="492"/>
                  <a:pt x="16462" y="510"/>
                  <a:pt x="16438" y="510"/>
                </a:cubicBezTo>
                <a:lnTo>
                  <a:pt x="16396" y="546"/>
                </a:lnTo>
                <a:cubicBezTo>
                  <a:pt x="16371" y="552"/>
                  <a:pt x="16359" y="570"/>
                  <a:pt x="16359" y="595"/>
                </a:cubicBezTo>
                <a:cubicBezTo>
                  <a:pt x="16365" y="625"/>
                  <a:pt x="16396" y="625"/>
                  <a:pt x="16390" y="655"/>
                </a:cubicBezTo>
                <a:cubicBezTo>
                  <a:pt x="16402" y="655"/>
                  <a:pt x="16408" y="661"/>
                  <a:pt x="16402" y="673"/>
                </a:cubicBezTo>
                <a:cubicBezTo>
                  <a:pt x="16378" y="673"/>
                  <a:pt x="16378" y="691"/>
                  <a:pt x="16378" y="704"/>
                </a:cubicBezTo>
                <a:cubicBezTo>
                  <a:pt x="16359" y="704"/>
                  <a:pt x="16341" y="716"/>
                  <a:pt x="16341" y="728"/>
                </a:cubicBezTo>
                <a:cubicBezTo>
                  <a:pt x="16335" y="725"/>
                  <a:pt x="16326" y="725"/>
                  <a:pt x="16316" y="725"/>
                </a:cubicBezTo>
                <a:cubicBezTo>
                  <a:pt x="16306" y="725"/>
                  <a:pt x="16296" y="725"/>
                  <a:pt x="16287" y="722"/>
                </a:cubicBezTo>
                <a:cubicBezTo>
                  <a:pt x="16276" y="717"/>
                  <a:pt x="16279" y="702"/>
                  <a:pt x="16261" y="702"/>
                </a:cubicBezTo>
                <a:cubicBezTo>
                  <a:pt x="16258" y="702"/>
                  <a:pt x="16255" y="703"/>
                  <a:pt x="16250" y="704"/>
                </a:cubicBezTo>
                <a:cubicBezTo>
                  <a:pt x="16250" y="690"/>
                  <a:pt x="16247" y="655"/>
                  <a:pt x="16229" y="655"/>
                </a:cubicBezTo>
                <a:cubicBezTo>
                  <a:pt x="16224" y="655"/>
                  <a:pt x="16217" y="659"/>
                  <a:pt x="16208" y="667"/>
                </a:cubicBezTo>
                <a:cubicBezTo>
                  <a:pt x="16211" y="643"/>
                  <a:pt x="16205" y="637"/>
                  <a:pt x="16193" y="637"/>
                </a:cubicBezTo>
                <a:cubicBezTo>
                  <a:pt x="16185" y="637"/>
                  <a:pt x="16173" y="640"/>
                  <a:pt x="16160" y="643"/>
                </a:cubicBezTo>
                <a:lnTo>
                  <a:pt x="16160" y="661"/>
                </a:lnTo>
                <a:cubicBezTo>
                  <a:pt x="16117" y="661"/>
                  <a:pt x="16105" y="673"/>
                  <a:pt x="16129" y="704"/>
                </a:cubicBezTo>
                <a:cubicBezTo>
                  <a:pt x="16117" y="704"/>
                  <a:pt x="16099" y="704"/>
                  <a:pt x="16087" y="716"/>
                </a:cubicBezTo>
                <a:lnTo>
                  <a:pt x="16087" y="728"/>
                </a:lnTo>
                <a:cubicBezTo>
                  <a:pt x="16081" y="729"/>
                  <a:pt x="16077" y="729"/>
                  <a:pt x="16073" y="729"/>
                </a:cubicBezTo>
                <a:cubicBezTo>
                  <a:pt x="16050" y="729"/>
                  <a:pt x="16067" y="714"/>
                  <a:pt x="16057" y="704"/>
                </a:cubicBezTo>
                <a:cubicBezTo>
                  <a:pt x="16054" y="703"/>
                  <a:pt x="16051" y="703"/>
                  <a:pt x="16049" y="703"/>
                </a:cubicBezTo>
                <a:cubicBezTo>
                  <a:pt x="16024" y="703"/>
                  <a:pt x="16016" y="728"/>
                  <a:pt x="16038" y="734"/>
                </a:cubicBezTo>
                <a:cubicBezTo>
                  <a:pt x="16008" y="734"/>
                  <a:pt x="16026" y="813"/>
                  <a:pt x="16038" y="825"/>
                </a:cubicBezTo>
                <a:cubicBezTo>
                  <a:pt x="16032" y="825"/>
                  <a:pt x="16026" y="825"/>
                  <a:pt x="16014" y="819"/>
                </a:cubicBezTo>
                <a:cubicBezTo>
                  <a:pt x="16008" y="837"/>
                  <a:pt x="15996" y="837"/>
                  <a:pt x="15984" y="849"/>
                </a:cubicBezTo>
                <a:cubicBezTo>
                  <a:pt x="15984" y="849"/>
                  <a:pt x="15996" y="873"/>
                  <a:pt x="15996" y="879"/>
                </a:cubicBezTo>
                <a:cubicBezTo>
                  <a:pt x="15972" y="879"/>
                  <a:pt x="15948" y="897"/>
                  <a:pt x="15966" y="909"/>
                </a:cubicBezTo>
                <a:cubicBezTo>
                  <a:pt x="15923" y="909"/>
                  <a:pt x="15917" y="915"/>
                  <a:pt x="15917" y="946"/>
                </a:cubicBezTo>
                <a:cubicBezTo>
                  <a:pt x="15893" y="946"/>
                  <a:pt x="15887" y="964"/>
                  <a:pt x="15887" y="976"/>
                </a:cubicBezTo>
                <a:lnTo>
                  <a:pt x="15857" y="976"/>
                </a:lnTo>
                <a:cubicBezTo>
                  <a:pt x="15857" y="996"/>
                  <a:pt x="15851" y="1003"/>
                  <a:pt x="15842" y="1003"/>
                </a:cubicBezTo>
                <a:cubicBezTo>
                  <a:pt x="15819" y="1003"/>
                  <a:pt x="15778" y="963"/>
                  <a:pt x="15751" y="963"/>
                </a:cubicBezTo>
                <a:cubicBezTo>
                  <a:pt x="15745" y="963"/>
                  <a:pt x="15740" y="965"/>
                  <a:pt x="15736" y="970"/>
                </a:cubicBezTo>
                <a:cubicBezTo>
                  <a:pt x="15731" y="970"/>
                  <a:pt x="15718" y="903"/>
                  <a:pt x="15694" y="903"/>
                </a:cubicBezTo>
                <a:cubicBezTo>
                  <a:pt x="15688" y="903"/>
                  <a:pt x="15682" y="906"/>
                  <a:pt x="15675" y="915"/>
                </a:cubicBezTo>
                <a:cubicBezTo>
                  <a:pt x="15669" y="909"/>
                  <a:pt x="15669" y="885"/>
                  <a:pt x="15645" y="885"/>
                </a:cubicBezTo>
                <a:lnTo>
                  <a:pt x="15645" y="909"/>
                </a:lnTo>
                <a:cubicBezTo>
                  <a:pt x="15641" y="911"/>
                  <a:pt x="15636" y="912"/>
                  <a:pt x="15629" y="912"/>
                </a:cubicBezTo>
                <a:cubicBezTo>
                  <a:pt x="15617" y="912"/>
                  <a:pt x="15603" y="909"/>
                  <a:pt x="15590" y="909"/>
                </a:cubicBezTo>
                <a:cubicBezTo>
                  <a:pt x="15590" y="915"/>
                  <a:pt x="15590" y="928"/>
                  <a:pt x="15603" y="934"/>
                </a:cubicBezTo>
                <a:lnTo>
                  <a:pt x="15554" y="934"/>
                </a:lnTo>
                <a:lnTo>
                  <a:pt x="15554" y="958"/>
                </a:lnTo>
                <a:cubicBezTo>
                  <a:pt x="15494" y="958"/>
                  <a:pt x="15530" y="970"/>
                  <a:pt x="15512" y="994"/>
                </a:cubicBezTo>
                <a:cubicBezTo>
                  <a:pt x="15494" y="1018"/>
                  <a:pt x="15451" y="994"/>
                  <a:pt x="15463" y="1031"/>
                </a:cubicBezTo>
                <a:lnTo>
                  <a:pt x="15421" y="1031"/>
                </a:lnTo>
                <a:cubicBezTo>
                  <a:pt x="15403" y="1049"/>
                  <a:pt x="15421" y="1061"/>
                  <a:pt x="15421" y="1079"/>
                </a:cubicBezTo>
                <a:cubicBezTo>
                  <a:pt x="15457" y="1085"/>
                  <a:pt x="15494" y="1079"/>
                  <a:pt x="15494" y="1121"/>
                </a:cubicBezTo>
                <a:cubicBezTo>
                  <a:pt x="15463" y="1121"/>
                  <a:pt x="15469" y="1152"/>
                  <a:pt x="15481" y="1170"/>
                </a:cubicBezTo>
                <a:cubicBezTo>
                  <a:pt x="15457" y="1170"/>
                  <a:pt x="15439" y="1176"/>
                  <a:pt x="15421" y="1176"/>
                </a:cubicBezTo>
                <a:cubicBezTo>
                  <a:pt x="15403" y="1176"/>
                  <a:pt x="15379" y="1182"/>
                  <a:pt x="15366" y="1188"/>
                </a:cubicBezTo>
                <a:cubicBezTo>
                  <a:pt x="15372" y="1206"/>
                  <a:pt x="15391" y="1212"/>
                  <a:pt x="15366" y="1230"/>
                </a:cubicBezTo>
                <a:cubicBezTo>
                  <a:pt x="15372" y="1236"/>
                  <a:pt x="15391" y="1242"/>
                  <a:pt x="15379" y="1261"/>
                </a:cubicBezTo>
                <a:cubicBezTo>
                  <a:pt x="15366" y="1267"/>
                  <a:pt x="15366" y="1267"/>
                  <a:pt x="15372" y="1279"/>
                </a:cubicBezTo>
                <a:lnTo>
                  <a:pt x="15409" y="1279"/>
                </a:lnTo>
                <a:cubicBezTo>
                  <a:pt x="15415" y="1291"/>
                  <a:pt x="15425" y="1294"/>
                  <a:pt x="15437" y="1294"/>
                </a:cubicBezTo>
                <a:cubicBezTo>
                  <a:pt x="15448" y="1294"/>
                  <a:pt x="15460" y="1291"/>
                  <a:pt x="15469" y="1291"/>
                </a:cubicBezTo>
                <a:cubicBezTo>
                  <a:pt x="15497" y="1296"/>
                  <a:pt x="15494" y="1322"/>
                  <a:pt x="15516" y="1322"/>
                </a:cubicBezTo>
                <a:cubicBezTo>
                  <a:pt x="15519" y="1322"/>
                  <a:pt x="15521" y="1322"/>
                  <a:pt x="15524" y="1321"/>
                </a:cubicBezTo>
                <a:lnTo>
                  <a:pt x="15524" y="1321"/>
                </a:lnTo>
                <a:cubicBezTo>
                  <a:pt x="15530" y="1351"/>
                  <a:pt x="15500" y="1357"/>
                  <a:pt x="15500" y="1388"/>
                </a:cubicBezTo>
                <a:cubicBezTo>
                  <a:pt x="15500" y="1418"/>
                  <a:pt x="15512" y="1400"/>
                  <a:pt x="15530" y="1418"/>
                </a:cubicBezTo>
                <a:cubicBezTo>
                  <a:pt x="15542" y="1424"/>
                  <a:pt x="15548" y="1442"/>
                  <a:pt x="15560" y="1448"/>
                </a:cubicBezTo>
                <a:cubicBezTo>
                  <a:pt x="15560" y="1443"/>
                  <a:pt x="15569" y="1429"/>
                  <a:pt x="15579" y="1429"/>
                </a:cubicBezTo>
                <a:cubicBezTo>
                  <a:pt x="15581" y="1429"/>
                  <a:pt x="15583" y="1429"/>
                  <a:pt x="15584" y="1430"/>
                </a:cubicBezTo>
                <a:cubicBezTo>
                  <a:pt x="15590" y="1430"/>
                  <a:pt x="15584" y="1448"/>
                  <a:pt x="15590" y="1454"/>
                </a:cubicBezTo>
                <a:cubicBezTo>
                  <a:pt x="15603" y="1470"/>
                  <a:pt x="15612" y="1473"/>
                  <a:pt x="15626" y="1473"/>
                </a:cubicBezTo>
                <a:cubicBezTo>
                  <a:pt x="15633" y="1473"/>
                  <a:pt x="15641" y="1472"/>
                  <a:pt x="15651" y="1472"/>
                </a:cubicBezTo>
                <a:cubicBezTo>
                  <a:pt x="15651" y="1460"/>
                  <a:pt x="15663" y="1454"/>
                  <a:pt x="15663" y="1448"/>
                </a:cubicBezTo>
                <a:lnTo>
                  <a:pt x="15693" y="1448"/>
                </a:lnTo>
                <a:cubicBezTo>
                  <a:pt x="15698" y="1434"/>
                  <a:pt x="15699" y="1381"/>
                  <a:pt x="15714" y="1381"/>
                </a:cubicBezTo>
                <a:cubicBezTo>
                  <a:pt x="15718" y="1381"/>
                  <a:pt x="15723" y="1385"/>
                  <a:pt x="15730" y="1394"/>
                </a:cubicBezTo>
                <a:lnTo>
                  <a:pt x="15730" y="1370"/>
                </a:lnTo>
                <a:cubicBezTo>
                  <a:pt x="15742" y="1370"/>
                  <a:pt x="15766" y="1382"/>
                  <a:pt x="15784" y="1382"/>
                </a:cubicBezTo>
                <a:cubicBezTo>
                  <a:pt x="15814" y="1382"/>
                  <a:pt x="15857" y="1382"/>
                  <a:pt x="15881" y="1394"/>
                </a:cubicBezTo>
                <a:cubicBezTo>
                  <a:pt x="15917" y="1418"/>
                  <a:pt x="15948" y="1442"/>
                  <a:pt x="15996" y="1448"/>
                </a:cubicBezTo>
                <a:cubicBezTo>
                  <a:pt x="16002" y="1450"/>
                  <a:pt x="16009" y="1451"/>
                  <a:pt x="16016" y="1451"/>
                </a:cubicBezTo>
                <a:cubicBezTo>
                  <a:pt x="16030" y="1451"/>
                  <a:pt x="16045" y="1448"/>
                  <a:pt x="16057" y="1448"/>
                </a:cubicBezTo>
                <a:cubicBezTo>
                  <a:pt x="16075" y="1454"/>
                  <a:pt x="16087" y="1472"/>
                  <a:pt x="16093" y="1485"/>
                </a:cubicBezTo>
                <a:cubicBezTo>
                  <a:pt x="16099" y="1503"/>
                  <a:pt x="16117" y="1509"/>
                  <a:pt x="16123" y="1521"/>
                </a:cubicBezTo>
                <a:cubicBezTo>
                  <a:pt x="16129" y="1539"/>
                  <a:pt x="16123" y="1551"/>
                  <a:pt x="16135" y="1569"/>
                </a:cubicBezTo>
                <a:cubicBezTo>
                  <a:pt x="16153" y="1581"/>
                  <a:pt x="16166" y="1600"/>
                  <a:pt x="16190" y="1612"/>
                </a:cubicBezTo>
                <a:cubicBezTo>
                  <a:pt x="16196" y="1624"/>
                  <a:pt x="16244" y="1684"/>
                  <a:pt x="16256" y="1727"/>
                </a:cubicBezTo>
                <a:lnTo>
                  <a:pt x="16256" y="1733"/>
                </a:lnTo>
                <a:cubicBezTo>
                  <a:pt x="16285" y="1802"/>
                  <a:pt x="16298" y="1860"/>
                  <a:pt x="16299" y="1924"/>
                </a:cubicBezTo>
                <a:lnTo>
                  <a:pt x="16299" y="1924"/>
                </a:lnTo>
                <a:lnTo>
                  <a:pt x="16256" y="1902"/>
                </a:lnTo>
                <a:cubicBezTo>
                  <a:pt x="16243" y="1892"/>
                  <a:pt x="16227" y="1883"/>
                  <a:pt x="16212" y="1872"/>
                </a:cubicBezTo>
                <a:lnTo>
                  <a:pt x="16212" y="1872"/>
                </a:lnTo>
                <a:cubicBezTo>
                  <a:pt x="16213" y="1875"/>
                  <a:pt x="16214" y="1877"/>
                  <a:pt x="16214" y="1878"/>
                </a:cubicBezTo>
                <a:cubicBezTo>
                  <a:pt x="16226" y="1896"/>
                  <a:pt x="16244" y="1902"/>
                  <a:pt x="16256" y="1908"/>
                </a:cubicBezTo>
                <a:cubicBezTo>
                  <a:pt x="16275" y="1914"/>
                  <a:pt x="16287" y="1927"/>
                  <a:pt x="16299" y="1933"/>
                </a:cubicBezTo>
                <a:cubicBezTo>
                  <a:pt x="16299" y="1930"/>
                  <a:pt x="16299" y="1927"/>
                  <a:pt x="16299" y="1924"/>
                </a:cubicBezTo>
                <a:lnTo>
                  <a:pt x="16299" y="1924"/>
                </a:lnTo>
                <a:lnTo>
                  <a:pt x="16305" y="1927"/>
                </a:lnTo>
                <a:cubicBezTo>
                  <a:pt x="16305" y="1969"/>
                  <a:pt x="16305" y="2017"/>
                  <a:pt x="16299" y="2060"/>
                </a:cubicBezTo>
                <a:cubicBezTo>
                  <a:pt x="16281" y="2187"/>
                  <a:pt x="16275" y="2266"/>
                  <a:pt x="16269" y="2453"/>
                </a:cubicBezTo>
                <a:cubicBezTo>
                  <a:pt x="16244" y="2441"/>
                  <a:pt x="16220" y="2417"/>
                  <a:pt x="16208" y="2393"/>
                </a:cubicBezTo>
                <a:cubicBezTo>
                  <a:pt x="16184" y="2356"/>
                  <a:pt x="16166" y="2326"/>
                  <a:pt x="16135" y="2296"/>
                </a:cubicBezTo>
                <a:cubicBezTo>
                  <a:pt x="16105" y="2266"/>
                  <a:pt x="16092" y="2244"/>
                  <a:pt x="16058" y="2244"/>
                </a:cubicBezTo>
                <a:cubicBezTo>
                  <a:pt x="16050" y="2244"/>
                  <a:pt x="16042" y="2245"/>
                  <a:pt x="16032" y="2247"/>
                </a:cubicBezTo>
                <a:cubicBezTo>
                  <a:pt x="16024" y="2250"/>
                  <a:pt x="16016" y="2251"/>
                  <a:pt x="16008" y="2251"/>
                </a:cubicBezTo>
                <a:cubicBezTo>
                  <a:pt x="15973" y="2251"/>
                  <a:pt x="15950" y="2230"/>
                  <a:pt x="15936" y="2205"/>
                </a:cubicBezTo>
                <a:cubicBezTo>
                  <a:pt x="15926" y="2194"/>
                  <a:pt x="15917" y="2181"/>
                  <a:pt x="15909" y="2168"/>
                </a:cubicBezTo>
                <a:lnTo>
                  <a:pt x="15909" y="2168"/>
                </a:lnTo>
                <a:cubicBezTo>
                  <a:pt x="15920" y="2173"/>
                  <a:pt x="15931" y="2177"/>
                  <a:pt x="15942" y="2181"/>
                </a:cubicBezTo>
                <a:cubicBezTo>
                  <a:pt x="15927" y="2156"/>
                  <a:pt x="15913" y="2127"/>
                  <a:pt x="15901" y="2099"/>
                </a:cubicBezTo>
                <a:lnTo>
                  <a:pt x="15901" y="2099"/>
                </a:lnTo>
                <a:cubicBezTo>
                  <a:pt x="15891" y="2125"/>
                  <a:pt x="15897" y="2148"/>
                  <a:pt x="15909" y="2168"/>
                </a:cubicBezTo>
                <a:lnTo>
                  <a:pt x="15909" y="2168"/>
                </a:lnTo>
                <a:cubicBezTo>
                  <a:pt x="15820" y="2130"/>
                  <a:pt x="15746" y="2068"/>
                  <a:pt x="15730" y="1987"/>
                </a:cubicBezTo>
                <a:cubicBezTo>
                  <a:pt x="15736" y="1987"/>
                  <a:pt x="15748" y="1987"/>
                  <a:pt x="15748" y="1969"/>
                </a:cubicBezTo>
                <a:cubicBezTo>
                  <a:pt x="15754" y="1969"/>
                  <a:pt x="15766" y="1969"/>
                  <a:pt x="15766" y="1981"/>
                </a:cubicBezTo>
                <a:cubicBezTo>
                  <a:pt x="15778" y="1981"/>
                  <a:pt x="15778" y="1969"/>
                  <a:pt x="15784" y="1963"/>
                </a:cubicBezTo>
                <a:cubicBezTo>
                  <a:pt x="15790" y="1969"/>
                  <a:pt x="15790" y="1969"/>
                  <a:pt x="15784" y="1981"/>
                </a:cubicBezTo>
                <a:cubicBezTo>
                  <a:pt x="15790" y="1984"/>
                  <a:pt x="15796" y="1986"/>
                  <a:pt x="15802" y="1986"/>
                </a:cubicBezTo>
                <a:cubicBezTo>
                  <a:pt x="15807" y="1986"/>
                  <a:pt x="15811" y="1984"/>
                  <a:pt x="15814" y="1981"/>
                </a:cubicBezTo>
                <a:cubicBezTo>
                  <a:pt x="15821" y="1969"/>
                  <a:pt x="15814" y="1969"/>
                  <a:pt x="15827" y="1969"/>
                </a:cubicBezTo>
                <a:lnTo>
                  <a:pt x="15845" y="1969"/>
                </a:lnTo>
                <a:cubicBezTo>
                  <a:pt x="15845" y="1969"/>
                  <a:pt x="15845" y="1963"/>
                  <a:pt x="15851" y="1963"/>
                </a:cubicBezTo>
                <a:lnTo>
                  <a:pt x="15881" y="1963"/>
                </a:lnTo>
                <a:cubicBezTo>
                  <a:pt x="15875" y="1987"/>
                  <a:pt x="15875" y="2017"/>
                  <a:pt x="15881" y="2042"/>
                </a:cubicBezTo>
                <a:cubicBezTo>
                  <a:pt x="15886" y="2059"/>
                  <a:pt x="15893" y="2079"/>
                  <a:pt x="15901" y="2099"/>
                </a:cubicBezTo>
                <a:lnTo>
                  <a:pt x="15901" y="2099"/>
                </a:lnTo>
                <a:cubicBezTo>
                  <a:pt x="15903" y="2096"/>
                  <a:pt x="15904" y="2093"/>
                  <a:pt x="15905" y="2090"/>
                </a:cubicBezTo>
                <a:cubicBezTo>
                  <a:pt x="15911" y="2078"/>
                  <a:pt x="15917" y="2066"/>
                  <a:pt x="15923" y="2054"/>
                </a:cubicBezTo>
                <a:lnTo>
                  <a:pt x="15923" y="2060"/>
                </a:lnTo>
                <a:cubicBezTo>
                  <a:pt x="15923" y="2078"/>
                  <a:pt x="15923" y="2066"/>
                  <a:pt x="15936" y="2084"/>
                </a:cubicBezTo>
                <a:cubicBezTo>
                  <a:pt x="15936" y="2084"/>
                  <a:pt x="15942" y="2084"/>
                  <a:pt x="15942" y="2090"/>
                </a:cubicBezTo>
                <a:cubicBezTo>
                  <a:pt x="15942" y="2090"/>
                  <a:pt x="15942" y="2096"/>
                  <a:pt x="15948" y="2108"/>
                </a:cubicBezTo>
                <a:cubicBezTo>
                  <a:pt x="15954" y="2120"/>
                  <a:pt x="15972" y="2120"/>
                  <a:pt x="15996" y="2120"/>
                </a:cubicBezTo>
                <a:cubicBezTo>
                  <a:pt x="16002" y="2114"/>
                  <a:pt x="15996" y="2096"/>
                  <a:pt x="15996" y="2090"/>
                </a:cubicBezTo>
                <a:cubicBezTo>
                  <a:pt x="16002" y="2090"/>
                  <a:pt x="16002" y="2078"/>
                  <a:pt x="16002" y="2066"/>
                </a:cubicBezTo>
                <a:cubicBezTo>
                  <a:pt x="16002" y="2063"/>
                  <a:pt x="16004" y="2063"/>
                  <a:pt x="16005" y="2063"/>
                </a:cubicBezTo>
                <a:cubicBezTo>
                  <a:pt x="16007" y="2063"/>
                  <a:pt x="16008" y="2063"/>
                  <a:pt x="16008" y="2060"/>
                </a:cubicBezTo>
                <a:cubicBezTo>
                  <a:pt x="16008" y="2054"/>
                  <a:pt x="16002" y="2054"/>
                  <a:pt x="16002" y="2048"/>
                </a:cubicBezTo>
                <a:cubicBezTo>
                  <a:pt x="16008" y="2048"/>
                  <a:pt x="16026" y="2048"/>
                  <a:pt x="16026" y="2036"/>
                </a:cubicBezTo>
                <a:cubicBezTo>
                  <a:pt x="16014" y="2036"/>
                  <a:pt x="16014" y="2029"/>
                  <a:pt x="16014" y="2023"/>
                </a:cubicBezTo>
                <a:cubicBezTo>
                  <a:pt x="16017" y="2022"/>
                  <a:pt x="16019" y="2022"/>
                  <a:pt x="16022" y="2022"/>
                </a:cubicBezTo>
                <a:cubicBezTo>
                  <a:pt x="16033" y="2022"/>
                  <a:pt x="16045" y="2029"/>
                  <a:pt x="16045" y="2029"/>
                </a:cubicBezTo>
                <a:lnTo>
                  <a:pt x="16063" y="2036"/>
                </a:lnTo>
                <a:cubicBezTo>
                  <a:pt x="16069" y="2036"/>
                  <a:pt x="16069" y="2036"/>
                  <a:pt x="16069" y="2029"/>
                </a:cubicBezTo>
                <a:cubicBezTo>
                  <a:pt x="16069" y="2029"/>
                  <a:pt x="16069" y="2023"/>
                  <a:pt x="16075" y="2023"/>
                </a:cubicBezTo>
                <a:cubicBezTo>
                  <a:pt x="16083" y="2023"/>
                  <a:pt x="16086" y="2026"/>
                  <a:pt x="16088" y="2026"/>
                </a:cubicBezTo>
                <a:cubicBezTo>
                  <a:pt x="16090" y="2026"/>
                  <a:pt x="16091" y="2025"/>
                  <a:pt x="16093" y="2023"/>
                </a:cubicBezTo>
                <a:cubicBezTo>
                  <a:pt x="16123" y="2017"/>
                  <a:pt x="16087" y="1999"/>
                  <a:pt x="16075" y="1993"/>
                </a:cubicBezTo>
                <a:lnTo>
                  <a:pt x="16069" y="1993"/>
                </a:lnTo>
                <a:lnTo>
                  <a:pt x="16069" y="1987"/>
                </a:lnTo>
                <a:cubicBezTo>
                  <a:pt x="16063" y="1975"/>
                  <a:pt x="16063" y="1987"/>
                  <a:pt x="16057" y="1969"/>
                </a:cubicBezTo>
                <a:cubicBezTo>
                  <a:pt x="16045" y="1945"/>
                  <a:pt x="16045" y="1945"/>
                  <a:pt x="16026" y="1945"/>
                </a:cubicBezTo>
                <a:cubicBezTo>
                  <a:pt x="16008" y="1945"/>
                  <a:pt x="15996" y="1945"/>
                  <a:pt x="15978" y="1939"/>
                </a:cubicBezTo>
                <a:cubicBezTo>
                  <a:pt x="15954" y="1939"/>
                  <a:pt x="15954" y="1933"/>
                  <a:pt x="15954" y="1914"/>
                </a:cubicBezTo>
                <a:cubicBezTo>
                  <a:pt x="15954" y="1908"/>
                  <a:pt x="15966" y="1908"/>
                  <a:pt x="15954" y="1902"/>
                </a:cubicBezTo>
                <a:lnTo>
                  <a:pt x="15948" y="1896"/>
                </a:lnTo>
                <a:cubicBezTo>
                  <a:pt x="15948" y="1896"/>
                  <a:pt x="15948" y="1884"/>
                  <a:pt x="15942" y="1884"/>
                </a:cubicBezTo>
                <a:cubicBezTo>
                  <a:pt x="15936" y="1878"/>
                  <a:pt x="15917" y="1878"/>
                  <a:pt x="15911" y="1872"/>
                </a:cubicBezTo>
                <a:cubicBezTo>
                  <a:pt x="15905" y="1866"/>
                  <a:pt x="15905" y="1866"/>
                  <a:pt x="15905" y="1854"/>
                </a:cubicBezTo>
                <a:lnTo>
                  <a:pt x="15893" y="1854"/>
                </a:lnTo>
                <a:cubicBezTo>
                  <a:pt x="15893" y="1854"/>
                  <a:pt x="15893" y="1848"/>
                  <a:pt x="15887" y="1848"/>
                </a:cubicBezTo>
                <a:cubicBezTo>
                  <a:pt x="15881" y="1836"/>
                  <a:pt x="15887" y="1842"/>
                  <a:pt x="15875" y="1836"/>
                </a:cubicBezTo>
                <a:cubicBezTo>
                  <a:pt x="15857" y="1824"/>
                  <a:pt x="15851" y="1824"/>
                  <a:pt x="15845" y="1818"/>
                </a:cubicBezTo>
                <a:cubicBezTo>
                  <a:pt x="15833" y="1812"/>
                  <a:pt x="15827" y="1812"/>
                  <a:pt x="15821" y="1805"/>
                </a:cubicBezTo>
                <a:lnTo>
                  <a:pt x="15772" y="1805"/>
                </a:lnTo>
                <a:cubicBezTo>
                  <a:pt x="15766" y="1805"/>
                  <a:pt x="15760" y="1812"/>
                  <a:pt x="15754" y="1812"/>
                </a:cubicBezTo>
                <a:lnTo>
                  <a:pt x="15736" y="1812"/>
                </a:lnTo>
                <a:cubicBezTo>
                  <a:pt x="15730" y="1812"/>
                  <a:pt x="15736" y="1818"/>
                  <a:pt x="15730" y="1818"/>
                </a:cubicBezTo>
                <a:cubicBezTo>
                  <a:pt x="15723" y="1819"/>
                  <a:pt x="15718" y="1820"/>
                  <a:pt x="15713" y="1820"/>
                </a:cubicBezTo>
                <a:cubicBezTo>
                  <a:pt x="15699" y="1820"/>
                  <a:pt x="15690" y="1814"/>
                  <a:pt x="15681" y="1805"/>
                </a:cubicBezTo>
                <a:cubicBezTo>
                  <a:pt x="15675" y="1787"/>
                  <a:pt x="15681" y="1781"/>
                  <a:pt x="15669" y="1763"/>
                </a:cubicBezTo>
                <a:cubicBezTo>
                  <a:pt x="15666" y="1760"/>
                  <a:pt x="15654" y="1756"/>
                  <a:pt x="15643" y="1756"/>
                </a:cubicBezTo>
                <a:cubicBezTo>
                  <a:pt x="15634" y="1756"/>
                  <a:pt x="15626" y="1758"/>
                  <a:pt x="15621" y="1763"/>
                </a:cubicBezTo>
                <a:cubicBezTo>
                  <a:pt x="15609" y="1763"/>
                  <a:pt x="15590" y="1751"/>
                  <a:pt x="15578" y="1751"/>
                </a:cubicBezTo>
                <a:lnTo>
                  <a:pt x="15560" y="1751"/>
                </a:lnTo>
                <a:cubicBezTo>
                  <a:pt x="15560" y="1751"/>
                  <a:pt x="15554" y="1751"/>
                  <a:pt x="15548" y="1745"/>
                </a:cubicBezTo>
                <a:cubicBezTo>
                  <a:pt x="15548" y="1751"/>
                  <a:pt x="15542" y="1763"/>
                  <a:pt x="15542" y="1775"/>
                </a:cubicBezTo>
                <a:cubicBezTo>
                  <a:pt x="15530" y="1781"/>
                  <a:pt x="15524" y="1787"/>
                  <a:pt x="15518" y="1805"/>
                </a:cubicBezTo>
                <a:cubicBezTo>
                  <a:pt x="15512" y="1812"/>
                  <a:pt x="15512" y="1824"/>
                  <a:pt x="15500" y="1836"/>
                </a:cubicBezTo>
                <a:cubicBezTo>
                  <a:pt x="15500" y="1842"/>
                  <a:pt x="15500" y="1854"/>
                  <a:pt x="15488" y="1854"/>
                </a:cubicBezTo>
                <a:cubicBezTo>
                  <a:pt x="15500" y="1854"/>
                  <a:pt x="15512" y="1842"/>
                  <a:pt x="15518" y="1836"/>
                </a:cubicBezTo>
                <a:cubicBezTo>
                  <a:pt x="15523" y="1828"/>
                  <a:pt x="15530" y="1824"/>
                  <a:pt x="15537" y="1824"/>
                </a:cubicBezTo>
                <a:cubicBezTo>
                  <a:pt x="15545" y="1824"/>
                  <a:pt x="15554" y="1829"/>
                  <a:pt x="15560" y="1836"/>
                </a:cubicBezTo>
                <a:cubicBezTo>
                  <a:pt x="15578" y="1842"/>
                  <a:pt x="15572" y="1842"/>
                  <a:pt x="15560" y="1854"/>
                </a:cubicBezTo>
                <a:cubicBezTo>
                  <a:pt x="15554" y="1866"/>
                  <a:pt x="15548" y="1872"/>
                  <a:pt x="15548" y="1878"/>
                </a:cubicBezTo>
                <a:cubicBezTo>
                  <a:pt x="15554" y="1878"/>
                  <a:pt x="15590" y="1884"/>
                  <a:pt x="15603" y="1884"/>
                </a:cubicBezTo>
                <a:cubicBezTo>
                  <a:pt x="15609" y="1884"/>
                  <a:pt x="15615" y="1878"/>
                  <a:pt x="15621" y="1872"/>
                </a:cubicBezTo>
                <a:cubicBezTo>
                  <a:pt x="15633" y="1872"/>
                  <a:pt x="15639" y="1866"/>
                  <a:pt x="15645" y="1866"/>
                </a:cubicBezTo>
                <a:cubicBezTo>
                  <a:pt x="15669" y="1866"/>
                  <a:pt x="15681" y="1872"/>
                  <a:pt x="15699" y="1878"/>
                </a:cubicBezTo>
                <a:cubicBezTo>
                  <a:pt x="15702" y="1881"/>
                  <a:pt x="15704" y="1881"/>
                  <a:pt x="15705" y="1881"/>
                </a:cubicBezTo>
                <a:cubicBezTo>
                  <a:pt x="15707" y="1881"/>
                  <a:pt x="15708" y="1881"/>
                  <a:pt x="15712" y="1884"/>
                </a:cubicBezTo>
                <a:cubicBezTo>
                  <a:pt x="15724" y="1896"/>
                  <a:pt x="15712" y="1896"/>
                  <a:pt x="15724" y="1902"/>
                </a:cubicBezTo>
                <a:cubicBezTo>
                  <a:pt x="15724" y="1902"/>
                  <a:pt x="15730" y="1902"/>
                  <a:pt x="15736" y="1908"/>
                </a:cubicBezTo>
                <a:cubicBezTo>
                  <a:pt x="15736" y="1908"/>
                  <a:pt x="15736" y="1914"/>
                  <a:pt x="15742" y="1914"/>
                </a:cubicBezTo>
                <a:cubicBezTo>
                  <a:pt x="15736" y="1914"/>
                  <a:pt x="15724" y="1908"/>
                  <a:pt x="15712" y="1908"/>
                </a:cubicBezTo>
                <a:cubicBezTo>
                  <a:pt x="15699" y="1902"/>
                  <a:pt x="15693" y="1896"/>
                  <a:pt x="15675" y="1896"/>
                </a:cubicBezTo>
                <a:lnTo>
                  <a:pt x="15633" y="1896"/>
                </a:lnTo>
                <a:cubicBezTo>
                  <a:pt x="15621" y="1896"/>
                  <a:pt x="15590" y="1896"/>
                  <a:pt x="15590" y="1908"/>
                </a:cubicBezTo>
                <a:cubicBezTo>
                  <a:pt x="15578" y="1908"/>
                  <a:pt x="15572" y="1914"/>
                  <a:pt x="15572" y="1927"/>
                </a:cubicBezTo>
                <a:lnTo>
                  <a:pt x="15572" y="1939"/>
                </a:lnTo>
                <a:cubicBezTo>
                  <a:pt x="15572" y="1945"/>
                  <a:pt x="15554" y="1945"/>
                  <a:pt x="15560" y="1957"/>
                </a:cubicBezTo>
                <a:cubicBezTo>
                  <a:pt x="15560" y="1963"/>
                  <a:pt x="15568" y="1964"/>
                  <a:pt x="15577" y="1964"/>
                </a:cubicBezTo>
                <a:cubicBezTo>
                  <a:pt x="15586" y="1964"/>
                  <a:pt x="15596" y="1963"/>
                  <a:pt x="15603" y="1963"/>
                </a:cubicBezTo>
                <a:cubicBezTo>
                  <a:pt x="15615" y="1963"/>
                  <a:pt x="15609" y="1975"/>
                  <a:pt x="15615" y="1987"/>
                </a:cubicBezTo>
                <a:cubicBezTo>
                  <a:pt x="15590" y="1987"/>
                  <a:pt x="15578" y="1999"/>
                  <a:pt x="15554" y="2005"/>
                </a:cubicBezTo>
                <a:cubicBezTo>
                  <a:pt x="15548" y="1993"/>
                  <a:pt x="15554" y="1993"/>
                  <a:pt x="15542" y="1993"/>
                </a:cubicBezTo>
                <a:lnTo>
                  <a:pt x="15518" y="1993"/>
                </a:lnTo>
                <a:cubicBezTo>
                  <a:pt x="15518" y="1993"/>
                  <a:pt x="15512" y="1987"/>
                  <a:pt x="15500" y="1987"/>
                </a:cubicBezTo>
                <a:cubicBezTo>
                  <a:pt x="15488" y="1999"/>
                  <a:pt x="15488" y="2017"/>
                  <a:pt x="15469" y="2023"/>
                </a:cubicBezTo>
                <a:cubicBezTo>
                  <a:pt x="15466" y="2020"/>
                  <a:pt x="15463" y="2019"/>
                  <a:pt x="15460" y="2019"/>
                </a:cubicBezTo>
                <a:cubicBezTo>
                  <a:pt x="15444" y="2019"/>
                  <a:pt x="15427" y="2050"/>
                  <a:pt x="15427" y="2060"/>
                </a:cubicBezTo>
                <a:cubicBezTo>
                  <a:pt x="15423" y="2060"/>
                  <a:pt x="15411" y="2046"/>
                  <a:pt x="15403" y="2046"/>
                </a:cubicBezTo>
                <a:cubicBezTo>
                  <a:pt x="15399" y="2046"/>
                  <a:pt x="15397" y="2050"/>
                  <a:pt x="15397" y="2060"/>
                </a:cubicBezTo>
                <a:cubicBezTo>
                  <a:pt x="15392" y="2060"/>
                  <a:pt x="15375" y="2052"/>
                  <a:pt x="15360" y="2052"/>
                </a:cubicBezTo>
                <a:cubicBezTo>
                  <a:pt x="15356" y="2052"/>
                  <a:pt x="15352" y="2052"/>
                  <a:pt x="15348" y="2054"/>
                </a:cubicBezTo>
                <a:cubicBezTo>
                  <a:pt x="15342" y="2060"/>
                  <a:pt x="15342" y="2078"/>
                  <a:pt x="15336" y="2078"/>
                </a:cubicBezTo>
                <a:cubicBezTo>
                  <a:pt x="15339" y="2080"/>
                  <a:pt x="15342" y="2080"/>
                  <a:pt x="15344" y="2080"/>
                </a:cubicBezTo>
                <a:cubicBezTo>
                  <a:pt x="15350" y="2080"/>
                  <a:pt x="15353" y="2075"/>
                  <a:pt x="15366" y="2066"/>
                </a:cubicBezTo>
                <a:cubicBezTo>
                  <a:pt x="15370" y="2065"/>
                  <a:pt x="15372" y="2065"/>
                  <a:pt x="15375" y="2065"/>
                </a:cubicBezTo>
                <a:cubicBezTo>
                  <a:pt x="15387" y="2065"/>
                  <a:pt x="15378" y="2079"/>
                  <a:pt x="15372" y="2084"/>
                </a:cubicBezTo>
                <a:cubicBezTo>
                  <a:pt x="15366" y="2090"/>
                  <a:pt x="15360" y="2090"/>
                  <a:pt x="15348" y="2096"/>
                </a:cubicBezTo>
                <a:cubicBezTo>
                  <a:pt x="15342" y="2108"/>
                  <a:pt x="15336" y="2120"/>
                  <a:pt x="15318" y="2120"/>
                </a:cubicBezTo>
                <a:lnTo>
                  <a:pt x="15336" y="2187"/>
                </a:lnTo>
                <a:cubicBezTo>
                  <a:pt x="15348" y="2187"/>
                  <a:pt x="15372" y="2181"/>
                  <a:pt x="15372" y="2169"/>
                </a:cubicBezTo>
                <a:lnTo>
                  <a:pt x="15379" y="2169"/>
                </a:lnTo>
                <a:lnTo>
                  <a:pt x="15379" y="2157"/>
                </a:lnTo>
                <a:cubicBezTo>
                  <a:pt x="15391" y="2157"/>
                  <a:pt x="15391" y="2151"/>
                  <a:pt x="15397" y="2145"/>
                </a:cubicBezTo>
                <a:lnTo>
                  <a:pt x="15403" y="2151"/>
                </a:lnTo>
                <a:cubicBezTo>
                  <a:pt x="15403" y="2145"/>
                  <a:pt x="15403" y="2145"/>
                  <a:pt x="15409" y="2145"/>
                </a:cubicBezTo>
                <a:cubicBezTo>
                  <a:pt x="15451" y="2157"/>
                  <a:pt x="15494" y="2169"/>
                  <a:pt x="15542" y="2175"/>
                </a:cubicBezTo>
                <a:cubicBezTo>
                  <a:pt x="15584" y="2181"/>
                  <a:pt x="15639" y="2187"/>
                  <a:pt x="15681" y="2187"/>
                </a:cubicBezTo>
                <a:cubicBezTo>
                  <a:pt x="15697" y="2187"/>
                  <a:pt x="15714" y="2186"/>
                  <a:pt x="15731" y="2186"/>
                </a:cubicBezTo>
                <a:cubicBezTo>
                  <a:pt x="15763" y="2186"/>
                  <a:pt x="15794" y="2189"/>
                  <a:pt x="15814" y="2205"/>
                </a:cubicBezTo>
                <a:cubicBezTo>
                  <a:pt x="15857" y="2235"/>
                  <a:pt x="15905" y="2266"/>
                  <a:pt x="15966" y="2272"/>
                </a:cubicBezTo>
                <a:cubicBezTo>
                  <a:pt x="15972" y="2273"/>
                  <a:pt x="15979" y="2273"/>
                  <a:pt x="15985" y="2273"/>
                </a:cubicBezTo>
                <a:cubicBezTo>
                  <a:pt x="16002" y="2273"/>
                  <a:pt x="16018" y="2270"/>
                  <a:pt x="16031" y="2270"/>
                </a:cubicBezTo>
                <a:cubicBezTo>
                  <a:pt x="16036" y="2270"/>
                  <a:pt x="16041" y="2270"/>
                  <a:pt x="16045" y="2272"/>
                </a:cubicBezTo>
                <a:cubicBezTo>
                  <a:pt x="16075" y="2278"/>
                  <a:pt x="16087" y="2302"/>
                  <a:pt x="16099" y="2320"/>
                </a:cubicBezTo>
                <a:lnTo>
                  <a:pt x="16147" y="2362"/>
                </a:lnTo>
                <a:cubicBezTo>
                  <a:pt x="16153" y="2387"/>
                  <a:pt x="16147" y="2399"/>
                  <a:pt x="16160" y="2423"/>
                </a:cubicBezTo>
                <a:cubicBezTo>
                  <a:pt x="16178" y="2447"/>
                  <a:pt x="16208" y="2471"/>
                  <a:pt x="16226" y="2484"/>
                </a:cubicBezTo>
                <a:cubicBezTo>
                  <a:pt x="16238" y="2490"/>
                  <a:pt x="16244" y="2520"/>
                  <a:pt x="16244" y="2550"/>
                </a:cubicBezTo>
                <a:cubicBezTo>
                  <a:pt x="16244" y="2580"/>
                  <a:pt x="16238" y="2611"/>
                  <a:pt x="16238" y="2641"/>
                </a:cubicBezTo>
                <a:cubicBezTo>
                  <a:pt x="16214" y="2641"/>
                  <a:pt x="16196" y="2653"/>
                  <a:pt x="16208" y="2683"/>
                </a:cubicBezTo>
                <a:cubicBezTo>
                  <a:pt x="16196" y="2683"/>
                  <a:pt x="16190" y="2683"/>
                  <a:pt x="16184" y="2689"/>
                </a:cubicBezTo>
                <a:cubicBezTo>
                  <a:pt x="16166" y="2683"/>
                  <a:pt x="16153" y="2671"/>
                  <a:pt x="16135" y="2659"/>
                </a:cubicBezTo>
                <a:cubicBezTo>
                  <a:pt x="16135" y="2653"/>
                  <a:pt x="16117" y="2611"/>
                  <a:pt x="16093" y="2574"/>
                </a:cubicBezTo>
                <a:cubicBezTo>
                  <a:pt x="16099" y="2568"/>
                  <a:pt x="16105" y="2520"/>
                  <a:pt x="16099" y="2490"/>
                </a:cubicBezTo>
                <a:lnTo>
                  <a:pt x="16093" y="2490"/>
                </a:lnTo>
                <a:cubicBezTo>
                  <a:pt x="16099" y="2520"/>
                  <a:pt x="16093" y="2562"/>
                  <a:pt x="16087" y="2574"/>
                </a:cubicBezTo>
                <a:cubicBezTo>
                  <a:pt x="16069" y="2550"/>
                  <a:pt x="16057" y="2532"/>
                  <a:pt x="16045" y="2520"/>
                </a:cubicBezTo>
                <a:lnTo>
                  <a:pt x="16038" y="2532"/>
                </a:lnTo>
                <a:cubicBezTo>
                  <a:pt x="16061" y="2549"/>
                  <a:pt x="16100" y="2619"/>
                  <a:pt x="16119" y="2653"/>
                </a:cubicBezTo>
                <a:lnTo>
                  <a:pt x="16119" y="2653"/>
                </a:lnTo>
                <a:cubicBezTo>
                  <a:pt x="16140" y="2666"/>
                  <a:pt x="16160" y="2678"/>
                  <a:pt x="16178" y="2689"/>
                </a:cubicBezTo>
                <a:lnTo>
                  <a:pt x="16178" y="2702"/>
                </a:lnTo>
                <a:lnTo>
                  <a:pt x="16147" y="2702"/>
                </a:lnTo>
                <a:cubicBezTo>
                  <a:pt x="16147" y="2722"/>
                  <a:pt x="16142" y="2729"/>
                  <a:pt x="16132" y="2729"/>
                </a:cubicBezTo>
                <a:cubicBezTo>
                  <a:pt x="16110" y="2729"/>
                  <a:pt x="16069" y="2688"/>
                  <a:pt x="16042" y="2688"/>
                </a:cubicBezTo>
                <a:cubicBezTo>
                  <a:pt x="16036" y="2688"/>
                  <a:pt x="16030" y="2691"/>
                  <a:pt x="16026" y="2695"/>
                </a:cubicBezTo>
                <a:cubicBezTo>
                  <a:pt x="16017" y="2695"/>
                  <a:pt x="16007" y="2628"/>
                  <a:pt x="15984" y="2628"/>
                </a:cubicBezTo>
                <a:cubicBezTo>
                  <a:pt x="15979" y="2628"/>
                  <a:pt x="15973" y="2632"/>
                  <a:pt x="15966" y="2641"/>
                </a:cubicBezTo>
                <a:cubicBezTo>
                  <a:pt x="15954" y="2635"/>
                  <a:pt x="15954" y="2611"/>
                  <a:pt x="15936" y="2611"/>
                </a:cubicBezTo>
                <a:lnTo>
                  <a:pt x="15936" y="2635"/>
                </a:lnTo>
                <a:cubicBezTo>
                  <a:pt x="15929" y="2637"/>
                  <a:pt x="15923" y="2638"/>
                  <a:pt x="15916" y="2638"/>
                </a:cubicBezTo>
                <a:cubicBezTo>
                  <a:pt x="15903" y="2638"/>
                  <a:pt x="15889" y="2635"/>
                  <a:pt x="15881" y="2635"/>
                </a:cubicBezTo>
                <a:cubicBezTo>
                  <a:pt x="15881" y="2641"/>
                  <a:pt x="15881" y="2653"/>
                  <a:pt x="15887" y="2659"/>
                </a:cubicBezTo>
                <a:lnTo>
                  <a:pt x="15845" y="2659"/>
                </a:lnTo>
                <a:lnTo>
                  <a:pt x="15845" y="2683"/>
                </a:lnTo>
                <a:cubicBezTo>
                  <a:pt x="15784" y="2683"/>
                  <a:pt x="15821" y="2695"/>
                  <a:pt x="15796" y="2720"/>
                </a:cubicBezTo>
                <a:cubicBezTo>
                  <a:pt x="15784" y="2744"/>
                  <a:pt x="15736" y="2720"/>
                  <a:pt x="15754" y="2756"/>
                </a:cubicBezTo>
                <a:lnTo>
                  <a:pt x="15705" y="2756"/>
                </a:lnTo>
                <a:cubicBezTo>
                  <a:pt x="15693" y="2774"/>
                  <a:pt x="15705" y="2786"/>
                  <a:pt x="15705" y="2804"/>
                </a:cubicBezTo>
                <a:cubicBezTo>
                  <a:pt x="15742" y="2811"/>
                  <a:pt x="15784" y="2804"/>
                  <a:pt x="15784" y="2847"/>
                </a:cubicBezTo>
                <a:cubicBezTo>
                  <a:pt x="15754" y="2847"/>
                  <a:pt x="15760" y="2877"/>
                  <a:pt x="15766" y="2895"/>
                </a:cubicBezTo>
                <a:cubicBezTo>
                  <a:pt x="15742" y="2895"/>
                  <a:pt x="15730" y="2901"/>
                  <a:pt x="15705" y="2901"/>
                </a:cubicBezTo>
                <a:cubicBezTo>
                  <a:pt x="15693" y="2901"/>
                  <a:pt x="15669" y="2907"/>
                  <a:pt x="15651" y="2913"/>
                </a:cubicBezTo>
                <a:cubicBezTo>
                  <a:pt x="15651" y="2926"/>
                  <a:pt x="15663" y="2932"/>
                  <a:pt x="15663" y="2938"/>
                </a:cubicBezTo>
                <a:cubicBezTo>
                  <a:pt x="15645" y="2944"/>
                  <a:pt x="15633" y="2956"/>
                  <a:pt x="15609" y="2956"/>
                </a:cubicBezTo>
                <a:lnTo>
                  <a:pt x="15560" y="2992"/>
                </a:lnTo>
                <a:cubicBezTo>
                  <a:pt x="15542" y="2998"/>
                  <a:pt x="15524" y="3016"/>
                  <a:pt x="15524" y="3035"/>
                </a:cubicBezTo>
                <a:cubicBezTo>
                  <a:pt x="15530" y="3065"/>
                  <a:pt x="15560" y="3065"/>
                  <a:pt x="15554" y="3095"/>
                </a:cubicBezTo>
                <a:cubicBezTo>
                  <a:pt x="15572" y="3095"/>
                  <a:pt x="15578" y="3107"/>
                  <a:pt x="15572" y="3119"/>
                </a:cubicBezTo>
                <a:cubicBezTo>
                  <a:pt x="15548" y="3119"/>
                  <a:pt x="15548" y="3137"/>
                  <a:pt x="15548" y="3150"/>
                </a:cubicBezTo>
                <a:cubicBezTo>
                  <a:pt x="15524" y="3150"/>
                  <a:pt x="15512" y="3156"/>
                  <a:pt x="15512" y="3174"/>
                </a:cubicBezTo>
                <a:cubicBezTo>
                  <a:pt x="15503" y="3171"/>
                  <a:pt x="15492" y="3171"/>
                  <a:pt x="15482" y="3171"/>
                </a:cubicBezTo>
                <a:cubicBezTo>
                  <a:pt x="15472" y="3171"/>
                  <a:pt x="15463" y="3171"/>
                  <a:pt x="15457" y="3168"/>
                </a:cubicBezTo>
                <a:cubicBezTo>
                  <a:pt x="15442" y="3158"/>
                  <a:pt x="15448" y="3148"/>
                  <a:pt x="15434" y="3148"/>
                </a:cubicBezTo>
                <a:cubicBezTo>
                  <a:pt x="15431" y="3148"/>
                  <a:pt x="15426" y="3148"/>
                  <a:pt x="15421" y="3150"/>
                </a:cubicBezTo>
                <a:cubicBezTo>
                  <a:pt x="15421" y="3132"/>
                  <a:pt x="15414" y="3100"/>
                  <a:pt x="15396" y="3100"/>
                </a:cubicBezTo>
                <a:cubicBezTo>
                  <a:pt x="15390" y="3100"/>
                  <a:pt x="15382" y="3104"/>
                  <a:pt x="15372" y="3113"/>
                </a:cubicBezTo>
                <a:cubicBezTo>
                  <a:pt x="15376" y="3088"/>
                  <a:pt x="15372" y="3081"/>
                  <a:pt x="15364" y="3081"/>
                </a:cubicBezTo>
                <a:cubicBezTo>
                  <a:pt x="15356" y="3081"/>
                  <a:pt x="15344" y="3086"/>
                  <a:pt x="15330" y="3089"/>
                </a:cubicBezTo>
                <a:lnTo>
                  <a:pt x="15330" y="3107"/>
                </a:lnTo>
                <a:cubicBezTo>
                  <a:pt x="15300" y="3107"/>
                  <a:pt x="15282" y="3113"/>
                  <a:pt x="15282" y="3125"/>
                </a:cubicBezTo>
                <a:lnTo>
                  <a:pt x="15251" y="3125"/>
                </a:lnTo>
                <a:cubicBezTo>
                  <a:pt x="15251" y="3113"/>
                  <a:pt x="15257" y="3113"/>
                  <a:pt x="15276" y="3113"/>
                </a:cubicBezTo>
                <a:cubicBezTo>
                  <a:pt x="15257" y="3110"/>
                  <a:pt x="15241" y="3110"/>
                  <a:pt x="15223" y="3110"/>
                </a:cubicBezTo>
                <a:cubicBezTo>
                  <a:pt x="15206" y="3110"/>
                  <a:pt x="15188" y="3110"/>
                  <a:pt x="15167" y="3107"/>
                </a:cubicBezTo>
                <a:cubicBezTo>
                  <a:pt x="15191" y="3083"/>
                  <a:pt x="15276" y="3077"/>
                  <a:pt x="15257" y="3035"/>
                </a:cubicBezTo>
                <a:cubicBezTo>
                  <a:pt x="15245" y="3035"/>
                  <a:pt x="15221" y="3047"/>
                  <a:pt x="15209" y="3047"/>
                </a:cubicBezTo>
                <a:lnTo>
                  <a:pt x="15209" y="3028"/>
                </a:lnTo>
                <a:cubicBezTo>
                  <a:pt x="15206" y="3028"/>
                  <a:pt x="15204" y="3028"/>
                  <a:pt x="15202" y="3028"/>
                </a:cubicBezTo>
                <a:cubicBezTo>
                  <a:pt x="15183" y="3028"/>
                  <a:pt x="15177" y="3047"/>
                  <a:pt x="15161" y="3053"/>
                </a:cubicBezTo>
                <a:lnTo>
                  <a:pt x="15161" y="3035"/>
                </a:lnTo>
                <a:cubicBezTo>
                  <a:pt x="15157" y="3034"/>
                  <a:pt x="15153" y="3033"/>
                  <a:pt x="15150" y="3033"/>
                </a:cubicBezTo>
                <a:cubicBezTo>
                  <a:pt x="15139" y="3033"/>
                  <a:pt x="15129" y="3037"/>
                  <a:pt x="15120" y="3037"/>
                </a:cubicBezTo>
                <a:cubicBezTo>
                  <a:pt x="15113" y="3037"/>
                  <a:pt x="15106" y="3035"/>
                  <a:pt x="15100" y="3028"/>
                </a:cubicBezTo>
                <a:cubicBezTo>
                  <a:pt x="15118" y="3016"/>
                  <a:pt x="15130" y="3016"/>
                  <a:pt x="15148" y="2998"/>
                </a:cubicBezTo>
                <a:lnTo>
                  <a:pt x="15106" y="2998"/>
                </a:lnTo>
                <a:cubicBezTo>
                  <a:pt x="15130" y="2992"/>
                  <a:pt x="15130" y="2968"/>
                  <a:pt x="15136" y="2944"/>
                </a:cubicBezTo>
                <a:lnTo>
                  <a:pt x="15136" y="2944"/>
                </a:lnTo>
                <a:cubicBezTo>
                  <a:pt x="15118" y="2962"/>
                  <a:pt x="15100" y="2968"/>
                  <a:pt x="15070" y="2968"/>
                </a:cubicBezTo>
                <a:cubicBezTo>
                  <a:pt x="15076" y="2962"/>
                  <a:pt x="15076" y="2956"/>
                  <a:pt x="15088" y="2944"/>
                </a:cubicBezTo>
                <a:lnTo>
                  <a:pt x="15088" y="2944"/>
                </a:lnTo>
                <a:cubicBezTo>
                  <a:pt x="15073" y="2954"/>
                  <a:pt x="15062" y="2963"/>
                  <a:pt x="15049" y="2963"/>
                </a:cubicBezTo>
                <a:cubicBezTo>
                  <a:pt x="15046" y="2963"/>
                  <a:pt x="15043" y="2963"/>
                  <a:pt x="15039" y="2962"/>
                </a:cubicBezTo>
                <a:cubicBezTo>
                  <a:pt x="15039" y="2948"/>
                  <a:pt x="15033" y="2941"/>
                  <a:pt x="15022" y="2941"/>
                </a:cubicBezTo>
                <a:cubicBezTo>
                  <a:pt x="15018" y="2941"/>
                  <a:pt x="15014" y="2942"/>
                  <a:pt x="15009" y="2944"/>
                </a:cubicBezTo>
                <a:cubicBezTo>
                  <a:pt x="15004" y="2956"/>
                  <a:pt x="14992" y="2961"/>
                  <a:pt x="14978" y="2961"/>
                </a:cubicBezTo>
                <a:cubicBezTo>
                  <a:pt x="14959" y="2961"/>
                  <a:pt x="14939" y="2950"/>
                  <a:pt x="14943" y="2932"/>
                </a:cubicBezTo>
                <a:cubicBezTo>
                  <a:pt x="14912" y="2932"/>
                  <a:pt x="14906" y="2932"/>
                  <a:pt x="14894" y="2907"/>
                </a:cubicBezTo>
                <a:lnTo>
                  <a:pt x="14876" y="2907"/>
                </a:lnTo>
                <a:cubicBezTo>
                  <a:pt x="14894" y="2574"/>
                  <a:pt x="14906" y="2205"/>
                  <a:pt x="14834" y="1945"/>
                </a:cubicBezTo>
                <a:cubicBezTo>
                  <a:pt x="14773" y="2096"/>
                  <a:pt x="14737" y="2247"/>
                  <a:pt x="14725" y="2399"/>
                </a:cubicBezTo>
                <a:lnTo>
                  <a:pt x="14682" y="2399"/>
                </a:lnTo>
                <a:cubicBezTo>
                  <a:pt x="14682" y="2393"/>
                  <a:pt x="14682" y="2387"/>
                  <a:pt x="14676" y="2381"/>
                </a:cubicBezTo>
                <a:cubicBezTo>
                  <a:pt x="14679" y="2375"/>
                  <a:pt x="14685" y="2370"/>
                  <a:pt x="14692" y="2368"/>
                </a:cubicBezTo>
                <a:lnTo>
                  <a:pt x="14692" y="2368"/>
                </a:lnTo>
                <a:cubicBezTo>
                  <a:pt x="14699" y="2369"/>
                  <a:pt x="14707" y="2369"/>
                  <a:pt x="14713" y="2369"/>
                </a:cubicBezTo>
                <a:cubicBezTo>
                  <a:pt x="14709" y="2367"/>
                  <a:pt x="14706" y="2366"/>
                  <a:pt x="14702" y="2366"/>
                </a:cubicBezTo>
                <a:cubicBezTo>
                  <a:pt x="14699" y="2366"/>
                  <a:pt x="14695" y="2367"/>
                  <a:pt x="14692" y="2368"/>
                </a:cubicBezTo>
                <a:lnTo>
                  <a:pt x="14692" y="2368"/>
                </a:lnTo>
                <a:cubicBezTo>
                  <a:pt x="14684" y="2367"/>
                  <a:pt x="14676" y="2366"/>
                  <a:pt x="14670" y="2362"/>
                </a:cubicBezTo>
                <a:cubicBezTo>
                  <a:pt x="14664" y="2338"/>
                  <a:pt x="14652" y="2308"/>
                  <a:pt x="14652" y="2290"/>
                </a:cubicBezTo>
                <a:cubicBezTo>
                  <a:pt x="14682" y="2272"/>
                  <a:pt x="14700" y="2247"/>
                  <a:pt x="14694" y="2217"/>
                </a:cubicBezTo>
                <a:cubicBezTo>
                  <a:pt x="14676" y="2217"/>
                  <a:pt x="14664" y="2229"/>
                  <a:pt x="14640" y="2229"/>
                </a:cubicBezTo>
                <a:cubicBezTo>
                  <a:pt x="14585" y="2036"/>
                  <a:pt x="14525" y="1866"/>
                  <a:pt x="14452" y="1727"/>
                </a:cubicBezTo>
                <a:cubicBezTo>
                  <a:pt x="14434" y="1872"/>
                  <a:pt x="14434" y="2005"/>
                  <a:pt x="14452" y="2145"/>
                </a:cubicBezTo>
                <a:lnTo>
                  <a:pt x="14392" y="2145"/>
                </a:lnTo>
                <a:cubicBezTo>
                  <a:pt x="14434" y="2126"/>
                  <a:pt x="14440" y="2090"/>
                  <a:pt x="14440" y="2048"/>
                </a:cubicBezTo>
                <a:lnTo>
                  <a:pt x="14440" y="2048"/>
                </a:lnTo>
                <a:cubicBezTo>
                  <a:pt x="14401" y="2064"/>
                  <a:pt x="14378" y="2091"/>
                  <a:pt x="14324" y="2091"/>
                </a:cubicBezTo>
                <a:cubicBezTo>
                  <a:pt x="14318" y="2091"/>
                  <a:pt x="14313" y="2091"/>
                  <a:pt x="14307" y="2090"/>
                </a:cubicBezTo>
                <a:cubicBezTo>
                  <a:pt x="14313" y="2084"/>
                  <a:pt x="14319" y="2060"/>
                  <a:pt x="14331" y="2054"/>
                </a:cubicBezTo>
                <a:lnTo>
                  <a:pt x="14331" y="2054"/>
                </a:lnTo>
                <a:cubicBezTo>
                  <a:pt x="14304" y="2059"/>
                  <a:pt x="14281" y="2085"/>
                  <a:pt x="14241" y="2085"/>
                </a:cubicBezTo>
                <a:cubicBezTo>
                  <a:pt x="14237" y="2085"/>
                  <a:pt x="14233" y="2085"/>
                  <a:pt x="14228" y="2084"/>
                </a:cubicBezTo>
                <a:cubicBezTo>
                  <a:pt x="14238" y="2061"/>
                  <a:pt x="14214" y="2052"/>
                  <a:pt x="14189" y="2052"/>
                </a:cubicBezTo>
                <a:cubicBezTo>
                  <a:pt x="14182" y="2052"/>
                  <a:pt x="14174" y="2052"/>
                  <a:pt x="14168" y="2054"/>
                </a:cubicBezTo>
                <a:cubicBezTo>
                  <a:pt x="14156" y="2076"/>
                  <a:pt x="14132" y="2086"/>
                  <a:pt x="14107" y="2086"/>
                </a:cubicBezTo>
                <a:cubicBezTo>
                  <a:pt x="14066" y="2086"/>
                  <a:pt x="14023" y="2059"/>
                  <a:pt x="14034" y="2017"/>
                </a:cubicBezTo>
                <a:lnTo>
                  <a:pt x="13986" y="2017"/>
                </a:lnTo>
                <a:cubicBezTo>
                  <a:pt x="13986" y="1999"/>
                  <a:pt x="13986" y="1975"/>
                  <a:pt x="14004" y="1963"/>
                </a:cubicBezTo>
                <a:cubicBezTo>
                  <a:pt x="14010" y="1957"/>
                  <a:pt x="14034" y="1957"/>
                  <a:pt x="14041" y="1939"/>
                </a:cubicBezTo>
                <a:cubicBezTo>
                  <a:pt x="14059" y="1927"/>
                  <a:pt x="14047" y="1908"/>
                  <a:pt x="14047" y="1896"/>
                </a:cubicBezTo>
                <a:cubicBezTo>
                  <a:pt x="14059" y="1866"/>
                  <a:pt x="14077" y="1836"/>
                  <a:pt x="14029" y="1824"/>
                </a:cubicBezTo>
                <a:lnTo>
                  <a:pt x="14029" y="1824"/>
                </a:lnTo>
                <a:cubicBezTo>
                  <a:pt x="14030" y="1825"/>
                  <a:pt x="13987" y="1842"/>
                  <a:pt x="13998" y="1842"/>
                </a:cubicBezTo>
                <a:cubicBezTo>
                  <a:pt x="13980" y="1848"/>
                  <a:pt x="13956" y="1836"/>
                  <a:pt x="13968" y="1866"/>
                </a:cubicBezTo>
                <a:cubicBezTo>
                  <a:pt x="13938" y="1854"/>
                  <a:pt x="13889" y="1854"/>
                  <a:pt x="13877" y="1824"/>
                </a:cubicBezTo>
                <a:cubicBezTo>
                  <a:pt x="13892" y="1824"/>
                  <a:pt x="13911" y="1825"/>
                  <a:pt x="13930" y="1825"/>
                </a:cubicBezTo>
                <a:cubicBezTo>
                  <a:pt x="13969" y="1825"/>
                  <a:pt x="14006" y="1817"/>
                  <a:pt x="13998" y="1763"/>
                </a:cubicBezTo>
                <a:cubicBezTo>
                  <a:pt x="13972" y="1763"/>
                  <a:pt x="13951" y="1776"/>
                  <a:pt x="13926" y="1776"/>
                </a:cubicBezTo>
                <a:cubicBezTo>
                  <a:pt x="13922" y="1776"/>
                  <a:pt x="13918" y="1776"/>
                  <a:pt x="13913" y="1775"/>
                </a:cubicBezTo>
                <a:cubicBezTo>
                  <a:pt x="13913" y="1763"/>
                  <a:pt x="13913" y="1751"/>
                  <a:pt x="13907" y="1745"/>
                </a:cubicBezTo>
                <a:lnTo>
                  <a:pt x="13907" y="1745"/>
                </a:lnTo>
                <a:cubicBezTo>
                  <a:pt x="13920" y="1747"/>
                  <a:pt x="13933" y="1750"/>
                  <a:pt x="13945" y="1750"/>
                </a:cubicBezTo>
                <a:cubicBezTo>
                  <a:pt x="13962" y="1750"/>
                  <a:pt x="13976" y="1745"/>
                  <a:pt x="13980" y="1727"/>
                </a:cubicBezTo>
                <a:cubicBezTo>
                  <a:pt x="13986" y="1721"/>
                  <a:pt x="13986" y="1721"/>
                  <a:pt x="13986" y="1703"/>
                </a:cubicBezTo>
                <a:lnTo>
                  <a:pt x="14016" y="1703"/>
                </a:lnTo>
                <a:cubicBezTo>
                  <a:pt x="14022" y="1705"/>
                  <a:pt x="14033" y="1706"/>
                  <a:pt x="14047" y="1706"/>
                </a:cubicBezTo>
                <a:cubicBezTo>
                  <a:pt x="14067" y="1706"/>
                  <a:pt x="14093" y="1704"/>
                  <a:pt x="14118" y="1704"/>
                </a:cubicBezTo>
                <a:cubicBezTo>
                  <a:pt x="14160" y="1704"/>
                  <a:pt x="14198" y="1709"/>
                  <a:pt x="14198" y="1733"/>
                </a:cubicBezTo>
                <a:cubicBezTo>
                  <a:pt x="14156" y="1743"/>
                  <a:pt x="14186" y="1758"/>
                  <a:pt x="14215" y="1758"/>
                </a:cubicBezTo>
                <a:cubicBezTo>
                  <a:pt x="14220" y="1758"/>
                  <a:pt x="14224" y="1758"/>
                  <a:pt x="14228" y="1757"/>
                </a:cubicBezTo>
                <a:lnTo>
                  <a:pt x="14228" y="1757"/>
                </a:lnTo>
                <a:cubicBezTo>
                  <a:pt x="14225" y="1776"/>
                  <a:pt x="14246" y="1789"/>
                  <a:pt x="14263" y="1789"/>
                </a:cubicBezTo>
                <a:cubicBezTo>
                  <a:pt x="14277" y="1789"/>
                  <a:pt x="14288" y="1780"/>
                  <a:pt x="14277" y="1757"/>
                </a:cubicBezTo>
                <a:lnTo>
                  <a:pt x="14343" y="1757"/>
                </a:lnTo>
                <a:cubicBezTo>
                  <a:pt x="14361" y="1721"/>
                  <a:pt x="14307" y="1715"/>
                  <a:pt x="14301" y="1690"/>
                </a:cubicBezTo>
                <a:lnTo>
                  <a:pt x="14307" y="1636"/>
                </a:lnTo>
                <a:cubicBezTo>
                  <a:pt x="14313" y="1624"/>
                  <a:pt x="14331" y="1612"/>
                  <a:pt x="14349" y="1606"/>
                </a:cubicBezTo>
                <a:cubicBezTo>
                  <a:pt x="14359" y="1585"/>
                  <a:pt x="14327" y="1540"/>
                  <a:pt x="14352" y="1540"/>
                </a:cubicBezTo>
                <a:cubicBezTo>
                  <a:pt x="14357" y="1540"/>
                  <a:pt x="14364" y="1541"/>
                  <a:pt x="14373" y="1545"/>
                </a:cubicBezTo>
                <a:cubicBezTo>
                  <a:pt x="14367" y="1569"/>
                  <a:pt x="14380" y="1594"/>
                  <a:pt x="14422" y="1594"/>
                </a:cubicBezTo>
                <a:cubicBezTo>
                  <a:pt x="14422" y="1575"/>
                  <a:pt x="14428" y="1563"/>
                  <a:pt x="14428" y="1545"/>
                </a:cubicBezTo>
                <a:cubicBezTo>
                  <a:pt x="14428" y="1533"/>
                  <a:pt x="14404" y="1515"/>
                  <a:pt x="14422" y="1491"/>
                </a:cubicBezTo>
                <a:cubicBezTo>
                  <a:pt x="14428" y="1472"/>
                  <a:pt x="14452" y="1472"/>
                  <a:pt x="14452" y="1448"/>
                </a:cubicBezTo>
                <a:cubicBezTo>
                  <a:pt x="14452" y="1431"/>
                  <a:pt x="14446" y="1411"/>
                  <a:pt x="14432" y="1411"/>
                </a:cubicBezTo>
                <a:cubicBezTo>
                  <a:pt x="14426" y="1411"/>
                  <a:pt x="14419" y="1415"/>
                  <a:pt x="14410" y="1424"/>
                </a:cubicBezTo>
                <a:cubicBezTo>
                  <a:pt x="14382" y="1424"/>
                  <a:pt x="14345" y="1421"/>
                  <a:pt x="14313" y="1421"/>
                </a:cubicBezTo>
                <a:cubicBezTo>
                  <a:pt x="14297" y="1421"/>
                  <a:pt x="14283" y="1422"/>
                  <a:pt x="14271" y="1424"/>
                </a:cubicBezTo>
                <a:cubicBezTo>
                  <a:pt x="14252" y="1430"/>
                  <a:pt x="14228" y="1430"/>
                  <a:pt x="14222" y="1454"/>
                </a:cubicBezTo>
                <a:cubicBezTo>
                  <a:pt x="14216" y="1479"/>
                  <a:pt x="14240" y="1479"/>
                  <a:pt x="14240" y="1503"/>
                </a:cubicBezTo>
                <a:cubicBezTo>
                  <a:pt x="14236" y="1503"/>
                  <a:pt x="14232" y="1504"/>
                  <a:pt x="14229" y="1504"/>
                </a:cubicBezTo>
                <a:cubicBezTo>
                  <a:pt x="14193" y="1504"/>
                  <a:pt x="14197" y="1476"/>
                  <a:pt x="14192" y="1454"/>
                </a:cubicBezTo>
                <a:lnTo>
                  <a:pt x="14192" y="1412"/>
                </a:lnTo>
                <a:cubicBezTo>
                  <a:pt x="14186" y="1370"/>
                  <a:pt x="14198" y="1382"/>
                  <a:pt x="14216" y="1351"/>
                </a:cubicBezTo>
                <a:cubicBezTo>
                  <a:pt x="14228" y="1351"/>
                  <a:pt x="14240" y="1351"/>
                  <a:pt x="14252" y="1357"/>
                </a:cubicBezTo>
                <a:cubicBezTo>
                  <a:pt x="14252" y="1351"/>
                  <a:pt x="14258" y="1339"/>
                  <a:pt x="14258" y="1333"/>
                </a:cubicBezTo>
                <a:cubicBezTo>
                  <a:pt x="14267" y="1345"/>
                  <a:pt x="14278" y="1351"/>
                  <a:pt x="14288" y="1351"/>
                </a:cubicBezTo>
                <a:cubicBezTo>
                  <a:pt x="14300" y="1351"/>
                  <a:pt x="14310" y="1343"/>
                  <a:pt x="14313" y="1327"/>
                </a:cubicBezTo>
                <a:cubicBezTo>
                  <a:pt x="14337" y="1327"/>
                  <a:pt x="14398" y="1333"/>
                  <a:pt x="14398" y="1357"/>
                </a:cubicBezTo>
                <a:cubicBezTo>
                  <a:pt x="14404" y="1351"/>
                  <a:pt x="14410" y="1357"/>
                  <a:pt x="14422" y="1333"/>
                </a:cubicBezTo>
                <a:cubicBezTo>
                  <a:pt x="14428" y="1339"/>
                  <a:pt x="14434" y="1357"/>
                  <a:pt x="14440" y="1364"/>
                </a:cubicBezTo>
                <a:cubicBezTo>
                  <a:pt x="14448" y="1358"/>
                  <a:pt x="14458" y="1357"/>
                  <a:pt x="14468" y="1357"/>
                </a:cubicBezTo>
                <a:cubicBezTo>
                  <a:pt x="14483" y="1357"/>
                  <a:pt x="14499" y="1360"/>
                  <a:pt x="14513" y="1364"/>
                </a:cubicBezTo>
                <a:cubicBezTo>
                  <a:pt x="14495" y="1339"/>
                  <a:pt x="14482" y="1327"/>
                  <a:pt x="14501" y="1303"/>
                </a:cubicBezTo>
                <a:cubicBezTo>
                  <a:pt x="14489" y="1291"/>
                  <a:pt x="14470" y="1273"/>
                  <a:pt x="14458" y="1267"/>
                </a:cubicBezTo>
                <a:cubicBezTo>
                  <a:pt x="14464" y="1267"/>
                  <a:pt x="14470" y="1248"/>
                  <a:pt x="14470" y="1248"/>
                </a:cubicBezTo>
                <a:cubicBezTo>
                  <a:pt x="14458" y="1242"/>
                  <a:pt x="14452" y="1236"/>
                  <a:pt x="14434" y="1236"/>
                </a:cubicBezTo>
                <a:cubicBezTo>
                  <a:pt x="14428" y="1206"/>
                  <a:pt x="14470" y="1212"/>
                  <a:pt x="14470" y="1188"/>
                </a:cubicBezTo>
                <a:cubicBezTo>
                  <a:pt x="14470" y="1176"/>
                  <a:pt x="14440" y="1158"/>
                  <a:pt x="14440" y="1139"/>
                </a:cubicBezTo>
                <a:cubicBezTo>
                  <a:pt x="14464" y="1139"/>
                  <a:pt x="14489" y="1139"/>
                  <a:pt x="14495" y="1152"/>
                </a:cubicBezTo>
                <a:lnTo>
                  <a:pt x="14543" y="1152"/>
                </a:lnTo>
                <a:lnTo>
                  <a:pt x="14543" y="1146"/>
                </a:lnTo>
                <a:cubicBezTo>
                  <a:pt x="14546" y="1146"/>
                  <a:pt x="14549" y="1146"/>
                  <a:pt x="14552" y="1146"/>
                </a:cubicBezTo>
                <a:cubicBezTo>
                  <a:pt x="14578" y="1146"/>
                  <a:pt x="14572" y="1120"/>
                  <a:pt x="14561" y="1109"/>
                </a:cubicBezTo>
                <a:cubicBezTo>
                  <a:pt x="14561" y="1109"/>
                  <a:pt x="14531" y="1097"/>
                  <a:pt x="14531" y="1091"/>
                </a:cubicBezTo>
                <a:lnTo>
                  <a:pt x="14531" y="1061"/>
                </a:lnTo>
                <a:cubicBezTo>
                  <a:pt x="14513" y="1061"/>
                  <a:pt x="14489" y="1061"/>
                  <a:pt x="14489" y="1037"/>
                </a:cubicBezTo>
                <a:cubicBezTo>
                  <a:pt x="14458" y="1031"/>
                  <a:pt x="14470" y="1000"/>
                  <a:pt x="14470" y="976"/>
                </a:cubicBezTo>
                <a:cubicBezTo>
                  <a:pt x="14466" y="976"/>
                  <a:pt x="14460" y="973"/>
                  <a:pt x="14450" y="973"/>
                </a:cubicBezTo>
                <a:cubicBezTo>
                  <a:pt x="14445" y="973"/>
                  <a:pt x="14440" y="974"/>
                  <a:pt x="14434" y="976"/>
                </a:cubicBezTo>
                <a:lnTo>
                  <a:pt x="14434" y="928"/>
                </a:lnTo>
                <a:cubicBezTo>
                  <a:pt x="14425" y="924"/>
                  <a:pt x="14416" y="923"/>
                  <a:pt x="14409" y="923"/>
                </a:cubicBezTo>
                <a:cubicBezTo>
                  <a:pt x="14387" y="923"/>
                  <a:pt x="14373" y="935"/>
                  <a:pt x="14373" y="958"/>
                </a:cubicBezTo>
                <a:cubicBezTo>
                  <a:pt x="14361" y="934"/>
                  <a:pt x="14349" y="915"/>
                  <a:pt x="14361" y="897"/>
                </a:cubicBezTo>
                <a:lnTo>
                  <a:pt x="14343" y="897"/>
                </a:lnTo>
                <a:cubicBezTo>
                  <a:pt x="14343" y="903"/>
                  <a:pt x="14337" y="909"/>
                  <a:pt x="14343" y="915"/>
                </a:cubicBezTo>
                <a:cubicBezTo>
                  <a:pt x="14319" y="903"/>
                  <a:pt x="14331" y="873"/>
                  <a:pt x="14301" y="873"/>
                </a:cubicBezTo>
                <a:cubicBezTo>
                  <a:pt x="14289" y="901"/>
                  <a:pt x="14261" y="935"/>
                  <a:pt x="14233" y="935"/>
                </a:cubicBezTo>
                <a:cubicBezTo>
                  <a:pt x="14218" y="935"/>
                  <a:pt x="14204" y="926"/>
                  <a:pt x="14192" y="903"/>
                </a:cubicBezTo>
                <a:cubicBezTo>
                  <a:pt x="14192" y="903"/>
                  <a:pt x="14186" y="909"/>
                  <a:pt x="14186" y="915"/>
                </a:cubicBezTo>
                <a:lnTo>
                  <a:pt x="14156" y="915"/>
                </a:lnTo>
                <a:cubicBezTo>
                  <a:pt x="14149" y="897"/>
                  <a:pt x="14162" y="879"/>
                  <a:pt x="14131" y="867"/>
                </a:cubicBezTo>
                <a:cubicBezTo>
                  <a:pt x="14124" y="864"/>
                  <a:pt x="14118" y="862"/>
                  <a:pt x="14112" y="862"/>
                </a:cubicBezTo>
                <a:cubicBezTo>
                  <a:pt x="14098" y="862"/>
                  <a:pt x="14089" y="871"/>
                  <a:pt x="14089" y="879"/>
                </a:cubicBezTo>
                <a:cubicBezTo>
                  <a:pt x="14086" y="879"/>
                  <a:pt x="14083" y="878"/>
                  <a:pt x="14080" y="878"/>
                </a:cubicBezTo>
                <a:cubicBezTo>
                  <a:pt x="14055" y="878"/>
                  <a:pt x="14041" y="899"/>
                  <a:pt x="14041" y="915"/>
                </a:cubicBezTo>
                <a:cubicBezTo>
                  <a:pt x="14010" y="915"/>
                  <a:pt x="13980" y="928"/>
                  <a:pt x="13950" y="928"/>
                </a:cubicBezTo>
                <a:cubicBezTo>
                  <a:pt x="13944" y="946"/>
                  <a:pt x="14010" y="970"/>
                  <a:pt x="14034" y="988"/>
                </a:cubicBezTo>
                <a:lnTo>
                  <a:pt x="14034" y="994"/>
                </a:lnTo>
                <a:cubicBezTo>
                  <a:pt x="14014" y="994"/>
                  <a:pt x="13994" y="997"/>
                  <a:pt x="13976" y="997"/>
                </a:cubicBezTo>
                <a:cubicBezTo>
                  <a:pt x="13967" y="997"/>
                  <a:pt x="13958" y="996"/>
                  <a:pt x="13950" y="994"/>
                </a:cubicBezTo>
                <a:lnTo>
                  <a:pt x="13950" y="1018"/>
                </a:lnTo>
                <a:cubicBezTo>
                  <a:pt x="13925" y="1006"/>
                  <a:pt x="13907" y="1000"/>
                  <a:pt x="13877" y="1000"/>
                </a:cubicBezTo>
                <a:cubicBezTo>
                  <a:pt x="13863" y="1036"/>
                  <a:pt x="13891" y="1040"/>
                  <a:pt x="13923" y="1040"/>
                </a:cubicBezTo>
                <a:cubicBezTo>
                  <a:pt x="13934" y="1040"/>
                  <a:pt x="13946" y="1040"/>
                  <a:pt x="13957" y="1040"/>
                </a:cubicBezTo>
                <a:cubicBezTo>
                  <a:pt x="13984" y="1040"/>
                  <a:pt x="14005" y="1043"/>
                  <a:pt x="13998" y="1067"/>
                </a:cubicBezTo>
                <a:cubicBezTo>
                  <a:pt x="13974" y="1067"/>
                  <a:pt x="13938" y="1067"/>
                  <a:pt x="13938" y="1091"/>
                </a:cubicBezTo>
                <a:cubicBezTo>
                  <a:pt x="13925" y="1091"/>
                  <a:pt x="13913" y="1091"/>
                  <a:pt x="13907" y="1085"/>
                </a:cubicBezTo>
                <a:lnTo>
                  <a:pt x="13907" y="1127"/>
                </a:lnTo>
                <a:cubicBezTo>
                  <a:pt x="13877" y="1121"/>
                  <a:pt x="13895" y="1091"/>
                  <a:pt x="13883" y="1079"/>
                </a:cubicBezTo>
                <a:cubicBezTo>
                  <a:pt x="13867" y="1063"/>
                  <a:pt x="13845" y="1060"/>
                  <a:pt x="13822" y="1060"/>
                </a:cubicBezTo>
                <a:cubicBezTo>
                  <a:pt x="13810" y="1060"/>
                  <a:pt x="13798" y="1061"/>
                  <a:pt x="13786" y="1061"/>
                </a:cubicBezTo>
                <a:cubicBezTo>
                  <a:pt x="13790" y="1040"/>
                  <a:pt x="13778" y="1023"/>
                  <a:pt x="13764" y="1023"/>
                </a:cubicBezTo>
                <a:cubicBezTo>
                  <a:pt x="13757" y="1023"/>
                  <a:pt x="13750" y="1027"/>
                  <a:pt x="13744" y="1037"/>
                </a:cubicBezTo>
                <a:cubicBezTo>
                  <a:pt x="13739" y="1010"/>
                  <a:pt x="13738" y="993"/>
                  <a:pt x="13702" y="993"/>
                </a:cubicBezTo>
                <a:cubicBezTo>
                  <a:pt x="13696" y="993"/>
                  <a:pt x="13690" y="993"/>
                  <a:pt x="13683" y="994"/>
                </a:cubicBezTo>
                <a:cubicBezTo>
                  <a:pt x="13677" y="1000"/>
                  <a:pt x="13665" y="1006"/>
                  <a:pt x="13665" y="1018"/>
                </a:cubicBezTo>
                <a:cubicBezTo>
                  <a:pt x="13653" y="964"/>
                  <a:pt x="13641" y="988"/>
                  <a:pt x="13586" y="976"/>
                </a:cubicBezTo>
                <a:cubicBezTo>
                  <a:pt x="13592" y="934"/>
                  <a:pt x="13514" y="934"/>
                  <a:pt x="13465" y="928"/>
                </a:cubicBezTo>
                <a:cubicBezTo>
                  <a:pt x="13460" y="933"/>
                  <a:pt x="13450" y="935"/>
                  <a:pt x="13437" y="935"/>
                </a:cubicBezTo>
                <a:cubicBezTo>
                  <a:pt x="13406" y="935"/>
                  <a:pt x="13357" y="923"/>
                  <a:pt x="13322" y="923"/>
                </a:cubicBezTo>
                <a:cubicBezTo>
                  <a:pt x="13292" y="923"/>
                  <a:pt x="13271" y="932"/>
                  <a:pt x="13278" y="964"/>
                </a:cubicBezTo>
                <a:cubicBezTo>
                  <a:pt x="13278" y="976"/>
                  <a:pt x="13314" y="994"/>
                  <a:pt x="13320" y="1018"/>
                </a:cubicBezTo>
                <a:cubicBezTo>
                  <a:pt x="13338" y="1037"/>
                  <a:pt x="13344" y="1067"/>
                  <a:pt x="13338" y="1097"/>
                </a:cubicBezTo>
                <a:lnTo>
                  <a:pt x="13278" y="1097"/>
                </a:lnTo>
                <a:cubicBezTo>
                  <a:pt x="13302" y="1109"/>
                  <a:pt x="13338" y="1121"/>
                  <a:pt x="13344" y="1146"/>
                </a:cubicBezTo>
                <a:cubicBezTo>
                  <a:pt x="13332" y="1152"/>
                  <a:pt x="13320" y="1152"/>
                  <a:pt x="13320" y="1170"/>
                </a:cubicBezTo>
                <a:cubicBezTo>
                  <a:pt x="13308" y="1158"/>
                  <a:pt x="13290" y="1139"/>
                  <a:pt x="13278" y="1127"/>
                </a:cubicBezTo>
                <a:cubicBezTo>
                  <a:pt x="13253" y="1121"/>
                  <a:pt x="13229" y="1121"/>
                  <a:pt x="13211" y="1121"/>
                </a:cubicBezTo>
                <a:cubicBezTo>
                  <a:pt x="13259" y="1139"/>
                  <a:pt x="13284" y="1158"/>
                  <a:pt x="13259" y="1206"/>
                </a:cubicBezTo>
                <a:cubicBezTo>
                  <a:pt x="13241" y="1188"/>
                  <a:pt x="13217" y="1200"/>
                  <a:pt x="13199" y="1182"/>
                </a:cubicBezTo>
                <a:lnTo>
                  <a:pt x="13199" y="1182"/>
                </a:lnTo>
                <a:cubicBezTo>
                  <a:pt x="13193" y="1200"/>
                  <a:pt x="13193" y="1212"/>
                  <a:pt x="13211" y="1218"/>
                </a:cubicBezTo>
                <a:cubicBezTo>
                  <a:pt x="13211" y="1236"/>
                  <a:pt x="13199" y="1248"/>
                  <a:pt x="13199" y="1267"/>
                </a:cubicBezTo>
                <a:cubicBezTo>
                  <a:pt x="13181" y="1267"/>
                  <a:pt x="13163" y="1248"/>
                  <a:pt x="13151" y="1248"/>
                </a:cubicBezTo>
                <a:cubicBezTo>
                  <a:pt x="13129" y="1248"/>
                  <a:pt x="13127" y="1268"/>
                  <a:pt x="13105" y="1268"/>
                </a:cubicBezTo>
                <a:cubicBezTo>
                  <a:pt x="13102" y="1268"/>
                  <a:pt x="13099" y="1267"/>
                  <a:pt x="13096" y="1267"/>
                </a:cubicBezTo>
                <a:cubicBezTo>
                  <a:pt x="13098" y="1243"/>
                  <a:pt x="13089" y="1235"/>
                  <a:pt x="13076" y="1235"/>
                </a:cubicBezTo>
                <a:cubicBezTo>
                  <a:pt x="13056" y="1235"/>
                  <a:pt x="13026" y="1253"/>
                  <a:pt x="13011" y="1261"/>
                </a:cubicBezTo>
                <a:cubicBezTo>
                  <a:pt x="13011" y="1248"/>
                  <a:pt x="13005" y="1236"/>
                  <a:pt x="12987" y="1230"/>
                </a:cubicBezTo>
                <a:cubicBezTo>
                  <a:pt x="12961" y="1236"/>
                  <a:pt x="12953" y="1263"/>
                  <a:pt x="12928" y="1263"/>
                </a:cubicBezTo>
                <a:cubicBezTo>
                  <a:pt x="12924" y="1263"/>
                  <a:pt x="12920" y="1262"/>
                  <a:pt x="12914" y="1261"/>
                </a:cubicBezTo>
                <a:cubicBezTo>
                  <a:pt x="12890" y="1248"/>
                  <a:pt x="12896" y="1236"/>
                  <a:pt x="12890" y="1230"/>
                </a:cubicBezTo>
                <a:cubicBezTo>
                  <a:pt x="12884" y="1227"/>
                  <a:pt x="12880" y="1226"/>
                  <a:pt x="12876" y="1226"/>
                </a:cubicBezTo>
                <a:cubicBezTo>
                  <a:pt x="12865" y="1226"/>
                  <a:pt x="12863" y="1238"/>
                  <a:pt x="12854" y="1242"/>
                </a:cubicBezTo>
                <a:cubicBezTo>
                  <a:pt x="12846" y="1244"/>
                  <a:pt x="12837" y="1245"/>
                  <a:pt x="12829" y="1245"/>
                </a:cubicBezTo>
                <a:cubicBezTo>
                  <a:pt x="12800" y="1245"/>
                  <a:pt x="12771" y="1236"/>
                  <a:pt x="12757" y="1212"/>
                </a:cubicBezTo>
                <a:cubicBezTo>
                  <a:pt x="12744" y="1194"/>
                  <a:pt x="12737" y="1170"/>
                  <a:pt x="12720" y="1170"/>
                </a:cubicBezTo>
                <a:cubicBezTo>
                  <a:pt x="12714" y="1170"/>
                  <a:pt x="12706" y="1174"/>
                  <a:pt x="12696" y="1182"/>
                </a:cubicBezTo>
                <a:cubicBezTo>
                  <a:pt x="12678" y="1200"/>
                  <a:pt x="12696" y="1236"/>
                  <a:pt x="12672" y="1248"/>
                </a:cubicBezTo>
                <a:cubicBezTo>
                  <a:pt x="12654" y="1261"/>
                  <a:pt x="12642" y="1261"/>
                  <a:pt x="12636" y="1267"/>
                </a:cubicBezTo>
                <a:cubicBezTo>
                  <a:pt x="12618" y="1279"/>
                  <a:pt x="12624" y="1297"/>
                  <a:pt x="12618" y="1309"/>
                </a:cubicBezTo>
                <a:cubicBezTo>
                  <a:pt x="12612" y="1339"/>
                  <a:pt x="12588" y="1369"/>
                  <a:pt x="12641" y="1382"/>
                </a:cubicBezTo>
                <a:lnTo>
                  <a:pt x="12641" y="1382"/>
                </a:lnTo>
                <a:cubicBezTo>
                  <a:pt x="12640" y="1380"/>
                  <a:pt x="12678" y="1364"/>
                  <a:pt x="12672" y="1364"/>
                </a:cubicBezTo>
                <a:cubicBezTo>
                  <a:pt x="12684" y="1357"/>
                  <a:pt x="12709" y="1370"/>
                  <a:pt x="12709" y="1339"/>
                </a:cubicBezTo>
                <a:cubicBezTo>
                  <a:pt x="12739" y="1351"/>
                  <a:pt x="12787" y="1351"/>
                  <a:pt x="12799" y="1382"/>
                </a:cubicBezTo>
                <a:cubicBezTo>
                  <a:pt x="12780" y="1382"/>
                  <a:pt x="12758" y="1379"/>
                  <a:pt x="12737" y="1379"/>
                </a:cubicBezTo>
                <a:cubicBezTo>
                  <a:pt x="12700" y="1379"/>
                  <a:pt x="12668" y="1387"/>
                  <a:pt x="12672" y="1430"/>
                </a:cubicBezTo>
                <a:cubicBezTo>
                  <a:pt x="12679" y="1433"/>
                  <a:pt x="12685" y="1434"/>
                  <a:pt x="12691" y="1434"/>
                </a:cubicBezTo>
                <a:cubicBezTo>
                  <a:pt x="12707" y="1434"/>
                  <a:pt x="12722" y="1427"/>
                  <a:pt x="12738" y="1427"/>
                </a:cubicBezTo>
                <a:cubicBezTo>
                  <a:pt x="12744" y="1427"/>
                  <a:pt x="12751" y="1428"/>
                  <a:pt x="12757" y="1430"/>
                </a:cubicBezTo>
                <a:cubicBezTo>
                  <a:pt x="12757" y="1448"/>
                  <a:pt x="12757" y="1454"/>
                  <a:pt x="12763" y="1472"/>
                </a:cubicBezTo>
                <a:cubicBezTo>
                  <a:pt x="12757" y="1460"/>
                  <a:pt x="12733" y="1460"/>
                  <a:pt x="12727" y="1454"/>
                </a:cubicBezTo>
                <a:cubicBezTo>
                  <a:pt x="12709" y="1472"/>
                  <a:pt x="12672" y="1460"/>
                  <a:pt x="12678" y="1503"/>
                </a:cubicBezTo>
                <a:lnTo>
                  <a:pt x="12642" y="1503"/>
                </a:lnTo>
                <a:lnTo>
                  <a:pt x="12642" y="1551"/>
                </a:lnTo>
                <a:cubicBezTo>
                  <a:pt x="12624" y="1551"/>
                  <a:pt x="12581" y="1551"/>
                  <a:pt x="12545" y="1563"/>
                </a:cubicBezTo>
                <a:cubicBezTo>
                  <a:pt x="12521" y="1551"/>
                  <a:pt x="12491" y="1539"/>
                  <a:pt x="12460" y="1539"/>
                </a:cubicBezTo>
                <a:lnTo>
                  <a:pt x="12460" y="1533"/>
                </a:lnTo>
                <a:cubicBezTo>
                  <a:pt x="12507" y="1523"/>
                  <a:pt x="12473" y="1508"/>
                  <a:pt x="12443" y="1508"/>
                </a:cubicBezTo>
                <a:cubicBezTo>
                  <a:pt x="12439" y="1508"/>
                  <a:pt x="12434" y="1508"/>
                  <a:pt x="12430" y="1509"/>
                </a:cubicBezTo>
                <a:cubicBezTo>
                  <a:pt x="12433" y="1491"/>
                  <a:pt x="12413" y="1482"/>
                  <a:pt x="12397" y="1482"/>
                </a:cubicBezTo>
                <a:cubicBezTo>
                  <a:pt x="12380" y="1482"/>
                  <a:pt x="12366" y="1491"/>
                  <a:pt x="12382" y="1509"/>
                </a:cubicBezTo>
                <a:lnTo>
                  <a:pt x="12315" y="1509"/>
                </a:lnTo>
                <a:cubicBezTo>
                  <a:pt x="12309" y="1521"/>
                  <a:pt x="12321" y="1539"/>
                  <a:pt x="12333" y="1545"/>
                </a:cubicBezTo>
                <a:cubicBezTo>
                  <a:pt x="12309" y="1551"/>
                  <a:pt x="12285" y="1563"/>
                  <a:pt x="12254" y="1569"/>
                </a:cubicBezTo>
                <a:cubicBezTo>
                  <a:pt x="12237" y="1445"/>
                  <a:pt x="12145" y="1402"/>
                  <a:pt x="12035" y="1402"/>
                </a:cubicBezTo>
                <a:cubicBezTo>
                  <a:pt x="11994" y="1402"/>
                  <a:pt x="11952" y="1408"/>
                  <a:pt x="11909" y="1418"/>
                </a:cubicBezTo>
                <a:cubicBezTo>
                  <a:pt x="11897" y="1382"/>
                  <a:pt x="11909" y="1351"/>
                  <a:pt x="11897" y="1309"/>
                </a:cubicBezTo>
                <a:cubicBezTo>
                  <a:pt x="11870" y="1311"/>
                  <a:pt x="11844" y="1312"/>
                  <a:pt x="11820" y="1312"/>
                </a:cubicBezTo>
                <a:cubicBezTo>
                  <a:pt x="11502" y="1312"/>
                  <a:pt x="11486" y="1133"/>
                  <a:pt x="11255" y="964"/>
                </a:cubicBezTo>
                <a:cubicBezTo>
                  <a:pt x="11225" y="940"/>
                  <a:pt x="11044" y="940"/>
                  <a:pt x="10977" y="885"/>
                </a:cubicBezTo>
                <a:cubicBezTo>
                  <a:pt x="10916" y="849"/>
                  <a:pt x="10922" y="691"/>
                  <a:pt x="10862" y="661"/>
                </a:cubicBezTo>
                <a:cubicBezTo>
                  <a:pt x="10841" y="649"/>
                  <a:pt x="10823" y="645"/>
                  <a:pt x="10806" y="645"/>
                </a:cubicBezTo>
                <a:cubicBezTo>
                  <a:pt x="10761" y="645"/>
                  <a:pt x="10728" y="676"/>
                  <a:pt x="10696" y="676"/>
                </a:cubicBezTo>
                <a:cubicBezTo>
                  <a:pt x="10691" y="676"/>
                  <a:pt x="10685" y="675"/>
                  <a:pt x="10680" y="673"/>
                </a:cubicBezTo>
                <a:cubicBezTo>
                  <a:pt x="10677" y="672"/>
                  <a:pt x="10673" y="672"/>
                  <a:pt x="10668" y="672"/>
                </a:cubicBezTo>
                <a:cubicBezTo>
                  <a:pt x="10631" y="672"/>
                  <a:pt x="10546" y="701"/>
                  <a:pt x="10491" y="701"/>
                </a:cubicBezTo>
                <a:cubicBezTo>
                  <a:pt x="10480" y="701"/>
                  <a:pt x="10470" y="700"/>
                  <a:pt x="10462" y="698"/>
                </a:cubicBezTo>
                <a:cubicBezTo>
                  <a:pt x="10414" y="685"/>
                  <a:pt x="10384" y="522"/>
                  <a:pt x="10347" y="516"/>
                </a:cubicBezTo>
                <a:cubicBezTo>
                  <a:pt x="10320" y="510"/>
                  <a:pt x="10297" y="507"/>
                  <a:pt x="10276" y="507"/>
                </a:cubicBezTo>
                <a:cubicBezTo>
                  <a:pt x="10153" y="507"/>
                  <a:pt x="10112" y="595"/>
                  <a:pt x="9966" y="595"/>
                </a:cubicBezTo>
                <a:cubicBezTo>
                  <a:pt x="9962" y="595"/>
                  <a:pt x="9958" y="595"/>
                  <a:pt x="9954" y="595"/>
                </a:cubicBezTo>
                <a:cubicBezTo>
                  <a:pt x="9790" y="595"/>
                  <a:pt x="9656" y="463"/>
                  <a:pt x="9511" y="463"/>
                </a:cubicBezTo>
                <a:cubicBezTo>
                  <a:pt x="9432" y="463"/>
                  <a:pt x="9350" y="503"/>
                  <a:pt x="9258" y="625"/>
                </a:cubicBezTo>
                <a:cubicBezTo>
                  <a:pt x="9172" y="525"/>
                  <a:pt x="9037" y="466"/>
                  <a:pt x="8897" y="466"/>
                </a:cubicBezTo>
                <a:cubicBezTo>
                  <a:pt x="8868" y="466"/>
                  <a:pt x="8839" y="468"/>
                  <a:pt x="8809" y="474"/>
                </a:cubicBezTo>
                <a:cubicBezTo>
                  <a:pt x="8823" y="273"/>
                  <a:pt x="8678" y="98"/>
                  <a:pt x="8506" y="98"/>
                </a:cubicBezTo>
                <a:cubicBezTo>
                  <a:pt x="8445" y="98"/>
                  <a:pt x="8381" y="120"/>
                  <a:pt x="8319" y="171"/>
                </a:cubicBezTo>
                <a:cubicBezTo>
                  <a:pt x="8283" y="40"/>
                  <a:pt x="8226" y="0"/>
                  <a:pt x="8159" y="0"/>
                </a:cubicBez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9"/>
          <p:cNvSpPr/>
          <p:nvPr/>
        </p:nvSpPr>
        <p:spPr>
          <a:xfrm>
            <a:off x="-304999" y="3950023"/>
            <a:ext cx="4765144" cy="1162455"/>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9"/>
          <p:cNvSpPr/>
          <p:nvPr/>
        </p:nvSpPr>
        <p:spPr>
          <a:xfrm>
            <a:off x="-441526" y="4563192"/>
            <a:ext cx="10371925" cy="790375"/>
          </a:xfrm>
          <a:custGeom>
            <a:avLst/>
            <a:gdLst/>
            <a:ahLst/>
            <a:cxnLst/>
            <a:rect l="l" t="t" r="r" b="b"/>
            <a:pathLst>
              <a:path w="414877" h="31615" extrusionOk="0">
                <a:moveTo>
                  <a:pt x="17255" y="1293"/>
                </a:moveTo>
                <a:cubicBezTo>
                  <a:pt x="28008" y="-736"/>
                  <a:pt x="55805" y="144"/>
                  <a:pt x="65544" y="482"/>
                </a:cubicBezTo>
                <a:cubicBezTo>
                  <a:pt x="75283" y="820"/>
                  <a:pt x="68993" y="752"/>
                  <a:pt x="75688" y="3322"/>
                </a:cubicBezTo>
                <a:cubicBezTo>
                  <a:pt x="82384" y="5892"/>
                  <a:pt x="87862" y="13872"/>
                  <a:pt x="105717" y="15901"/>
                </a:cubicBezTo>
                <a:cubicBezTo>
                  <a:pt x="123572" y="17930"/>
                  <a:pt x="157387" y="16646"/>
                  <a:pt x="182816" y="15496"/>
                </a:cubicBezTo>
                <a:cubicBezTo>
                  <a:pt x="208245" y="14346"/>
                  <a:pt x="240437" y="9138"/>
                  <a:pt x="258292" y="9003"/>
                </a:cubicBezTo>
                <a:cubicBezTo>
                  <a:pt x="276147" y="8868"/>
                  <a:pt x="270466" y="13737"/>
                  <a:pt x="289944" y="14684"/>
                </a:cubicBezTo>
                <a:cubicBezTo>
                  <a:pt x="309422" y="15631"/>
                  <a:pt x="354937" y="15022"/>
                  <a:pt x="375159" y="14684"/>
                </a:cubicBezTo>
                <a:cubicBezTo>
                  <a:pt x="395381" y="14346"/>
                  <a:pt x="405052" y="10491"/>
                  <a:pt x="411274" y="12655"/>
                </a:cubicBezTo>
                <a:cubicBezTo>
                  <a:pt x="417496" y="14819"/>
                  <a:pt x="414114" y="24829"/>
                  <a:pt x="412491" y="27669"/>
                </a:cubicBezTo>
                <a:cubicBezTo>
                  <a:pt x="410868" y="30510"/>
                  <a:pt x="415738" y="29360"/>
                  <a:pt x="401535" y="29698"/>
                </a:cubicBezTo>
                <a:cubicBezTo>
                  <a:pt x="387333" y="30036"/>
                  <a:pt x="387062" y="29563"/>
                  <a:pt x="327276" y="29698"/>
                </a:cubicBezTo>
                <a:cubicBezTo>
                  <a:pt x="267490" y="29833"/>
                  <a:pt x="97195" y="33351"/>
                  <a:pt x="42820" y="30510"/>
                </a:cubicBezTo>
                <a:cubicBezTo>
                  <a:pt x="-11555" y="27670"/>
                  <a:pt x="5285" y="17525"/>
                  <a:pt x="1024" y="12655"/>
                </a:cubicBezTo>
                <a:cubicBezTo>
                  <a:pt x="-3237" y="7786"/>
                  <a:pt x="6502" y="3322"/>
                  <a:pt x="17255" y="1293"/>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9"/>
          <p:cNvSpPr/>
          <p:nvPr/>
        </p:nvSpPr>
        <p:spPr>
          <a:xfrm>
            <a:off x="8379925" y="417850"/>
            <a:ext cx="1967984" cy="484803"/>
          </a:xfrm>
          <a:custGeom>
            <a:avLst/>
            <a:gdLst/>
            <a:ahLst/>
            <a:cxnLst/>
            <a:rect l="l" t="t" r="r" b="b"/>
            <a:pathLst>
              <a:path w="40764" h="10042" extrusionOk="0">
                <a:moveTo>
                  <a:pt x="10542" y="1"/>
                </a:moveTo>
                <a:cubicBezTo>
                  <a:pt x="7239" y="1"/>
                  <a:pt x="4571" y="2669"/>
                  <a:pt x="4571" y="5972"/>
                </a:cubicBezTo>
                <a:cubicBezTo>
                  <a:pt x="4571" y="6972"/>
                  <a:pt x="4838" y="7873"/>
                  <a:pt x="5238" y="8707"/>
                </a:cubicBezTo>
                <a:cubicBezTo>
                  <a:pt x="2436" y="9007"/>
                  <a:pt x="501" y="9507"/>
                  <a:pt x="1" y="10041"/>
                </a:cubicBezTo>
                <a:lnTo>
                  <a:pt x="40763" y="10041"/>
                </a:lnTo>
                <a:cubicBezTo>
                  <a:pt x="39329" y="9274"/>
                  <a:pt x="36594" y="8674"/>
                  <a:pt x="33425" y="8607"/>
                </a:cubicBezTo>
                <a:cubicBezTo>
                  <a:pt x="33258" y="7673"/>
                  <a:pt x="32591" y="6939"/>
                  <a:pt x="31723" y="6639"/>
                </a:cubicBezTo>
                <a:cubicBezTo>
                  <a:pt x="31290" y="6472"/>
                  <a:pt x="30923" y="6472"/>
                  <a:pt x="30556" y="6472"/>
                </a:cubicBezTo>
                <a:cubicBezTo>
                  <a:pt x="30389" y="4204"/>
                  <a:pt x="28521" y="2436"/>
                  <a:pt x="26220" y="2436"/>
                </a:cubicBezTo>
                <a:cubicBezTo>
                  <a:pt x="24251" y="2436"/>
                  <a:pt x="22617" y="3703"/>
                  <a:pt x="22050" y="5471"/>
                </a:cubicBezTo>
                <a:cubicBezTo>
                  <a:pt x="21249" y="4270"/>
                  <a:pt x="19915" y="3470"/>
                  <a:pt x="18381" y="3470"/>
                </a:cubicBezTo>
                <a:cubicBezTo>
                  <a:pt x="17580" y="3470"/>
                  <a:pt x="16846" y="3670"/>
                  <a:pt x="16179" y="4037"/>
                </a:cubicBezTo>
                <a:cubicBezTo>
                  <a:pt x="15378" y="1702"/>
                  <a:pt x="13177" y="1"/>
                  <a:pt x="105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 name="Google Shape;23;p39"/>
          <p:cNvGrpSpPr/>
          <p:nvPr/>
        </p:nvGrpSpPr>
        <p:grpSpPr>
          <a:xfrm flipH="1">
            <a:off x="7469714" y="2385097"/>
            <a:ext cx="2063763" cy="739622"/>
            <a:chOff x="6680975" y="98150"/>
            <a:chExt cx="2463018" cy="882709"/>
          </a:xfrm>
        </p:grpSpPr>
        <p:sp>
          <p:nvSpPr>
            <p:cNvPr id="24" name="Google Shape;24;p39"/>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9"/>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39"/>
          <p:cNvSpPr/>
          <p:nvPr/>
        </p:nvSpPr>
        <p:spPr>
          <a:xfrm>
            <a:off x="-476000" y="28543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9"/>
          <p:cNvSpPr txBox="1">
            <a:spLocks noGrp="1"/>
          </p:cNvSpPr>
          <p:nvPr>
            <p:ph type="title"/>
          </p:nvPr>
        </p:nvSpPr>
        <p:spPr>
          <a:xfrm>
            <a:off x="720000" y="45010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8" name="Google Shape;28;p39"/>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720000" y="45010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1" name="Google Shape;31;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32" name="Google Shape;32;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33" name="Google Shape;3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6" name="Google Shape;36;p4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37" name="Google Shape;3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40" name="Google Shape;4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4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4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4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6" name="Google Shape;4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4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400"/>
              <a:buNone/>
              <a:defRPr/>
            </a:lvl1pPr>
          </a:lstStyle>
          <a:p>
            <a:endParaRPr/>
          </a:p>
        </p:txBody>
      </p:sp>
      <p:sp>
        <p:nvSpPr>
          <p:cNvPr id="49" name="Google Shape;4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4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4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a:lvl1pPr>
            <a:lvl2pPr marL="914400" lvl="1" indent="-317500" algn="ctr">
              <a:lnSpc>
                <a:spcPct val="100000"/>
              </a:lnSpc>
              <a:spcBef>
                <a:spcPts val="0"/>
              </a:spcBef>
              <a:spcAft>
                <a:spcPts val="0"/>
              </a:spcAft>
              <a:buSzPts val="1400"/>
              <a:buChar char="○"/>
              <a:defRPr/>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sp>
        <p:nvSpPr>
          <p:cNvPr id="53" name="Google Shape;5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720000" y="450105"/>
            <a:ext cx="77040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2"/>
              </a:buClr>
              <a:buSzPts val="2400"/>
              <a:buFont typeface="Chau Philomene One"/>
              <a:buNone/>
              <a:defRPr sz="2400" b="0" i="0" u="none" strike="noStrike" cap="none">
                <a:solidFill>
                  <a:schemeClr val="accent2"/>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1pPr>
            <a:lvl2pPr marL="914400" marR="0" lvl="1"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2pPr>
            <a:lvl3pPr marL="1371600" marR="0" lvl="2"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3pPr>
            <a:lvl4pPr marL="1828800" marR="0" lvl="3"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4pPr>
            <a:lvl5pPr marL="2286000" marR="0" lvl="4"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5pPr>
            <a:lvl6pPr marL="2743200" marR="0" lvl="5"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6pPr>
            <a:lvl7pPr marL="3200400" marR="0" lvl="6"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7pPr>
            <a:lvl8pPr marL="3657600" marR="0" lvl="7"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8pPr>
            <a:lvl9pPr marL="4114800" marR="0" lvl="8"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FF2E0"/>
        </a:solidFill>
        <a:effectLst/>
      </p:bgPr>
    </p:bg>
    <p:spTree>
      <p:nvGrpSpPr>
        <p:cNvPr id="1" name="Shape 58"/>
        <p:cNvGrpSpPr/>
        <p:nvPr/>
      </p:nvGrpSpPr>
      <p:grpSpPr>
        <a:xfrm>
          <a:off x="0" y="0"/>
          <a:ext cx="0" cy="0"/>
          <a:chOff x="0" y="0"/>
          <a:chExt cx="0" cy="0"/>
        </a:xfrm>
      </p:grpSpPr>
      <p:pic>
        <p:nvPicPr>
          <p:cNvPr id="59" name="Google Shape;59;p1"/>
          <p:cNvPicPr preferRelativeResize="0"/>
          <p:nvPr/>
        </p:nvPicPr>
        <p:blipFill rotWithShape="1">
          <a:blip r:embed="rId3">
            <a:alphaModFix/>
          </a:blip>
          <a:srcRect/>
          <a:stretch/>
        </p:blipFill>
        <p:spPr>
          <a:xfrm>
            <a:off x="1854367" y="-145883"/>
            <a:ext cx="5435266" cy="5435266"/>
          </a:xfrm>
          <a:prstGeom prst="rect">
            <a:avLst/>
          </a:prstGeom>
          <a:noFill/>
          <a:ln>
            <a:noFill/>
          </a:ln>
        </p:spPr>
      </p:pic>
      <p:pic>
        <p:nvPicPr>
          <p:cNvPr id="60" name="Google Shape;60;p1"/>
          <p:cNvPicPr preferRelativeResize="0"/>
          <p:nvPr/>
        </p:nvPicPr>
        <p:blipFill rotWithShape="1">
          <a:blip r:embed="rId4">
            <a:alphaModFix/>
          </a:blip>
          <a:srcRect/>
          <a:stretch/>
        </p:blipFill>
        <p:spPr>
          <a:xfrm>
            <a:off x="2461667" y="1890576"/>
            <a:ext cx="4181475" cy="1695450"/>
          </a:xfrm>
          <a:prstGeom prst="rect">
            <a:avLst/>
          </a:prstGeom>
          <a:noFill/>
          <a:ln>
            <a:noFill/>
          </a:ln>
        </p:spPr>
      </p:pic>
      <p:sp>
        <p:nvSpPr>
          <p:cNvPr id="61" name="Google Shape;61;p1"/>
          <p:cNvSpPr txBox="1"/>
          <p:nvPr/>
        </p:nvSpPr>
        <p:spPr>
          <a:xfrm>
            <a:off x="1645920" y="90424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 name="!!1a">
            <a:extLst>
              <a:ext uri="{FF2B5EF4-FFF2-40B4-BE49-F238E27FC236}">
                <a16:creationId xmlns:lc="http://schemas.openxmlformats.org/drawingml/2006/lockedCanvas" xmlns="" xmlns:a16="http://schemas.microsoft.com/office/drawing/2014/main" id="{65DA152C-4C6C-4037-B246-7F8E64CF95AF}"/>
              </a:ext>
            </a:extLst>
          </p:cNvPr>
          <p:cNvSpPr txBox="1"/>
          <p:nvPr/>
        </p:nvSpPr>
        <p:spPr>
          <a:xfrm>
            <a:off x="59716" y="3409950"/>
            <a:ext cx="5502884" cy="171450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2800" b="1" noProof="0" dirty="0" err="1" smtClean="0">
                <a:solidFill>
                  <a:srgbClr val="AF00BE"/>
                </a:solidFill>
                <a:latin typeface="Arial" panose="020B0604020202020204" pitchFamily="34" charset="0"/>
                <a:ea typeface="+mn-ea"/>
                <a:cs typeface="Arial" panose="020B0604020202020204" pitchFamily="34" charset="0"/>
              </a:rPr>
              <a:t>Văn</a:t>
            </a:r>
            <a:r>
              <a:rPr kumimoji="0" lang="en-US" sz="2800" b="1" i="0" u="none" strike="noStrike" kern="1200" cap="none" spc="0" normalizeH="0" baseline="0" noProof="0" dirty="0" smtClean="0">
                <a:ln>
                  <a:noFill/>
                </a:ln>
                <a:solidFill>
                  <a:srgbClr val="AF00BE"/>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smtClean="0">
                <a:ln>
                  <a:noFill/>
                </a:ln>
                <a:solidFill>
                  <a:srgbClr val="AF00BE"/>
                </a:solidFill>
                <a:effectLst/>
                <a:uLnTx/>
                <a:uFillTx/>
                <a:latin typeface="Arial" panose="020B0604020202020204" pitchFamily="34" charset="0"/>
                <a:ea typeface="+mn-ea"/>
                <a:cs typeface="Arial" panose="020B0604020202020204" pitchFamily="34" charset="0"/>
              </a:rPr>
              <a:t>12 </a:t>
            </a:r>
            <a:endParaRPr kumimoji="0" lang="en-US" sz="2800" b="1" i="0" u="none" strike="noStrike" kern="1200" cap="none" spc="0" normalizeH="0" baseline="0" noProof="0" dirty="0">
              <a:ln>
                <a:noFill/>
              </a:ln>
              <a:solidFill>
                <a:srgbClr val="AF00B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C6E51"/>
                </a:solidFill>
                <a:effectLst/>
                <a:uLnTx/>
                <a:uFillTx/>
                <a:latin typeface="Arial" panose="020B0604020202020204" pitchFamily="34" charset="0"/>
                <a:ea typeface="+mn-ea"/>
                <a:cs typeface="Arial" panose="020B0604020202020204" pitchFamily="34" charset="0"/>
              </a:rPr>
              <a:t>GV</a:t>
            </a:r>
            <a:r>
              <a:rPr lang="en-US" sz="2800" b="1" dirty="0" smtClean="0">
                <a:solidFill>
                  <a:srgbClr val="FC6E51"/>
                </a:solidFill>
                <a:latin typeface="Arial" panose="020B0604020202020204" pitchFamily="34" charset="0"/>
                <a:cs typeface="Arial" panose="020B0604020202020204" pitchFamily="34" charset="0"/>
              </a:rPr>
              <a:t>: </a:t>
            </a:r>
            <a:r>
              <a:rPr lang="en-US" sz="2800" b="1" dirty="0" err="1" smtClean="0">
                <a:solidFill>
                  <a:srgbClr val="FC6E51"/>
                </a:solidFill>
                <a:latin typeface="Arial" panose="020B0604020202020204" pitchFamily="34" charset="0"/>
                <a:cs typeface="Arial" panose="020B0604020202020204" pitchFamily="34" charset="0"/>
              </a:rPr>
              <a:t>Ngô</a:t>
            </a:r>
            <a:r>
              <a:rPr lang="en-US" sz="2800" b="1" dirty="0" smtClean="0">
                <a:solidFill>
                  <a:srgbClr val="FC6E51"/>
                </a:solidFill>
                <a:latin typeface="Arial" panose="020B0604020202020204" pitchFamily="34" charset="0"/>
                <a:cs typeface="Arial" panose="020B0604020202020204" pitchFamily="34" charset="0"/>
              </a:rPr>
              <a:t> </a:t>
            </a:r>
            <a:r>
              <a:rPr lang="en-US" sz="2800" b="1" dirty="0" err="1" smtClean="0">
                <a:solidFill>
                  <a:srgbClr val="FC6E51"/>
                </a:solidFill>
                <a:latin typeface="Arial" panose="020B0604020202020204" pitchFamily="34" charset="0"/>
                <a:cs typeface="Arial" panose="020B0604020202020204" pitchFamily="34" charset="0"/>
              </a:rPr>
              <a:t>Thị</a:t>
            </a:r>
            <a:r>
              <a:rPr lang="en-US" sz="2800" b="1" dirty="0" smtClean="0">
                <a:solidFill>
                  <a:srgbClr val="FC6E51"/>
                </a:solidFill>
                <a:latin typeface="Arial" panose="020B0604020202020204" pitchFamily="34" charset="0"/>
                <a:cs typeface="Arial" panose="020B0604020202020204" pitchFamily="34" charset="0"/>
              </a:rPr>
              <a:t> </a:t>
            </a:r>
            <a:r>
              <a:rPr lang="en-US" sz="2800" b="1" dirty="0" err="1" smtClean="0">
                <a:solidFill>
                  <a:srgbClr val="FC6E51"/>
                </a:solidFill>
                <a:latin typeface="Arial" panose="020B0604020202020204" pitchFamily="34" charset="0"/>
                <a:cs typeface="Arial" panose="020B0604020202020204" pitchFamily="34" charset="0"/>
              </a:rPr>
              <a:t>Hồng</a:t>
            </a:r>
            <a:r>
              <a:rPr lang="en-US" sz="2800" b="1" dirty="0" smtClean="0">
                <a:solidFill>
                  <a:srgbClr val="FC6E51"/>
                </a:solidFill>
                <a:latin typeface="Arial" panose="020B0604020202020204" pitchFamily="34" charset="0"/>
                <a:cs typeface="Arial" panose="020B0604020202020204" pitchFamily="34" charset="0"/>
              </a:rPr>
              <a:t> </a:t>
            </a:r>
            <a:r>
              <a:rPr lang="en-US" sz="2800" b="1" dirty="0" err="1" smtClean="0">
                <a:solidFill>
                  <a:srgbClr val="FC6E51"/>
                </a:solidFill>
                <a:latin typeface="Arial" panose="020B0604020202020204" pitchFamily="34" charset="0"/>
                <a:cs typeface="Arial" panose="020B0604020202020204" pitchFamily="34" charset="0"/>
              </a:rPr>
              <a:t>Hậu</a:t>
            </a:r>
            <a:endParaRPr kumimoji="0" lang="en-US" sz="2800" b="1" i="0" u="none" strike="noStrike" kern="1200" cap="none" spc="0" normalizeH="0" noProof="0" dirty="0" smtClean="0">
              <a:ln>
                <a:noFill/>
              </a:ln>
              <a:solidFill>
                <a:srgbClr val="FC6E5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en-US" sz="2800" b="1" baseline="0" dirty="0" err="1" smtClean="0">
                <a:solidFill>
                  <a:srgbClr val="FC6E51"/>
                </a:solidFill>
                <a:latin typeface="Arial" panose="020B0604020202020204" pitchFamily="34" charset="0"/>
                <a:cs typeface="Arial" panose="020B0604020202020204" pitchFamily="34" charset="0"/>
              </a:rPr>
              <a:t>Lớp</a:t>
            </a:r>
            <a:r>
              <a:rPr lang="en-US" sz="2800" b="1" dirty="0" smtClean="0">
                <a:solidFill>
                  <a:srgbClr val="FC6E51"/>
                </a:solidFill>
                <a:latin typeface="Arial" panose="020B0604020202020204" pitchFamily="34" charset="0"/>
                <a:cs typeface="Arial" panose="020B0604020202020204" pitchFamily="34" charset="0"/>
              </a:rPr>
              <a:t> 12A2</a:t>
            </a:r>
            <a:endParaRPr kumimoji="0" lang="en-US" sz="2800" b="1" i="0" u="none" strike="noStrike" kern="1200" cap="none" spc="0" normalizeH="0" baseline="0" noProof="0" dirty="0">
              <a:ln>
                <a:noFill/>
              </a:ln>
              <a:solidFill>
                <a:srgbClr val="FC6E51"/>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ppt_w</p:attrName>
                                        </p:attrNameLst>
                                      </p:cBhvr>
                                      <p:tavLst>
                                        <p:tav tm="0">
                                          <p:val>
                                            <p:strVal val="0"/>
                                          </p:val>
                                        </p:tav>
                                        <p:tav tm="100000">
                                          <p:val>
                                            <p:strVal val="#ppt_w"/>
                                          </p:val>
                                        </p:tav>
                                      </p:tavLst>
                                    </p:anim>
                                    <p:anim calcmode="lin" valueType="num">
                                      <p:cBhvr additive="base">
                                        <p:cTn id="8" dur="500"/>
                                        <p:tgtEl>
                                          <p:spTgt spid="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p:nvPr/>
        </p:nvSpPr>
        <p:spPr>
          <a:xfrm>
            <a:off x="203200" y="576072"/>
            <a:ext cx="8737600"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p10"/>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sp>
        <p:nvSpPr>
          <p:cNvPr id="244" name="Google Shape;244;p10"/>
          <p:cNvSpPr txBox="1"/>
          <p:nvPr/>
        </p:nvSpPr>
        <p:spPr>
          <a:xfrm>
            <a:off x="-47178" y="576072"/>
            <a:ext cx="9238353"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000" b="1" i="0" u="none" strike="noStrike" cap="none">
                <a:solidFill>
                  <a:srgbClr val="C00000"/>
                </a:solidFill>
                <a:latin typeface="Calibri"/>
                <a:ea typeface="Calibri"/>
                <a:cs typeface="Calibri"/>
                <a:sym typeface="Calibri"/>
              </a:rPr>
              <a:t>c. Các sự kiện chính, ngôi kể và điểm nhìn</a:t>
            </a:r>
            <a:endParaRPr/>
          </a:p>
        </p:txBody>
      </p:sp>
      <p:sp>
        <p:nvSpPr>
          <p:cNvPr id="245" name="Google Shape;245;p10"/>
          <p:cNvSpPr/>
          <p:nvPr/>
        </p:nvSpPr>
        <p:spPr>
          <a:xfrm>
            <a:off x="338328" y="1130070"/>
            <a:ext cx="8467343" cy="4013430"/>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1" i="0" u="none" strike="noStrike" cap="none">
                <a:solidFill>
                  <a:srgbClr val="2D3D32"/>
                </a:solidFill>
                <a:latin typeface="Calibri"/>
                <a:ea typeface="Calibri"/>
                <a:cs typeface="Calibri"/>
                <a:sym typeface="Calibri"/>
              </a:rPr>
              <a:t>* Các sự kiện chính:</a:t>
            </a:r>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Mùa xuân, ông Diểu đi săn, ông bắn hạ khỉ bố.</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Khỉ bố bị thương nặng, khỉ mẹ cứu khỉ bố.</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Khỉ con xuất hiện cướp súng của ông Diểu và rơi xuống vực với khẩu súng.</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Ông Diểu vác khỉ bố về, khỉ mẹ lẽo đẽo theo sau.</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Ông Diểu động lòng trước tình cảm của nhà khỉ, ông băng bó vết thương cho khỉ bố và tha cho nó.</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Ông Diểu trở về nhà trong làn mưa xuân và những đóa hoa tử huyền nở rộ mà 30 năm mới nở một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11"/>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sp>
        <p:nvSpPr>
          <p:cNvPr id="252" name="Google Shape;252;p11"/>
          <p:cNvSpPr txBox="1"/>
          <p:nvPr/>
        </p:nvSpPr>
        <p:spPr>
          <a:xfrm>
            <a:off x="-47178" y="576072"/>
            <a:ext cx="9238353"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000" b="1" i="0" u="none" strike="noStrike" cap="none">
                <a:solidFill>
                  <a:srgbClr val="C00000"/>
                </a:solidFill>
                <a:latin typeface="Calibri"/>
                <a:ea typeface="Calibri"/>
                <a:cs typeface="Calibri"/>
                <a:sym typeface="Calibri"/>
              </a:rPr>
              <a:t>c. Các sự kiện chính, ngôi kể và điểm nhìn</a:t>
            </a:r>
            <a:endParaRPr/>
          </a:p>
        </p:txBody>
      </p:sp>
      <p:sp>
        <p:nvSpPr>
          <p:cNvPr id="253" name="Google Shape;253;p11"/>
          <p:cNvSpPr txBox="1"/>
          <p:nvPr/>
        </p:nvSpPr>
        <p:spPr>
          <a:xfrm>
            <a:off x="3585972" y="1460388"/>
            <a:ext cx="5511800" cy="154978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 Ngôi kể, điểm nhìn: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 Ngôi kể thứ ba hạn tri.</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 Điểm nhìn: nhân vật ông Diểu.</a:t>
            </a:r>
            <a:endParaRPr sz="2800" b="0" i="0" u="none" strike="noStrike" cap="none">
              <a:solidFill>
                <a:srgbClr val="000000"/>
              </a:solidFill>
              <a:latin typeface="Calibri"/>
              <a:ea typeface="Calibri"/>
              <a:cs typeface="Calibri"/>
              <a:sym typeface="Calibri"/>
            </a:endParaRPr>
          </a:p>
        </p:txBody>
      </p:sp>
      <p:pic>
        <p:nvPicPr>
          <p:cNvPr id="254" name="Google Shape;254;p11" descr="MUỐI CỦA RỪNG 146320"/>
          <p:cNvPicPr preferRelativeResize="0"/>
          <p:nvPr/>
        </p:nvPicPr>
        <p:blipFill rotWithShape="1">
          <a:blip r:embed="rId3">
            <a:alphaModFix/>
          </a:blip>
          <a:srcRect l="19578" t="11199" r="12721" b="4988"/>
          <a:stretch/>
        </p:blipFill>
        <p:spPr>
          <a:xfrm>
            <a:off x="612140" y="1338978"/>
            <a:ext cx="2607881" cy="322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2"/>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12"/>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sp>
        <p:nvSpPr>
          <p:cNvPr id="261" name="Google Shape;261;p12"/>
          <p:cNvSpPr/>
          <p:nvPr/>
        </p:nvSpPr>
        <p:spPr>
          <a:xfrm>
            <a:off x="262741" y="2525811"/>
            <a:ext cx="1638808" cy="894080"/>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800" b="1" i="0" u="none" strike="noStrike" cap="none">
                <a:solidFill>
                  <a:srgbClr val="C00000"/>
                </a:solidFill>
                <a:latin typeface="Calibri"/>
                <a:ea typeface="Calibri"/>
                <a:cs typeface="Calibri"/>
                <a:sym typeface="Calibri"/>
              </a:rPr>
              <a:t>d. Bố cục</a:t>
            </a:r>
            <a:endParaRPr/>
          </a:p>
        </p:txBody>
      </p:sp>
      <p:sp>
        <p:nvSpPr>
          <p:cNvPr id="262" name="Google Shape;262;p12"/>
          <p:cNvSpPr txBox="1"/>
          <p:nvPr/>
        </p:nvSpPr>
        <p:spPr>
          <a:xfrm>
            <a:off x="2255520" y="797854"/>
            <a:ext cx="6410960" cy="83099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1: </a:t>
            </a:r>
            <a:r>
              <a:rPr lang="vi-VN" sz="2400" b="0" i="1" u="none" strike="noStrike" cap="none">
                <a:solidFill>
                  <a:srgbClr val="000000"/>
                </a:solidFill>
                <a:latin typeface="Calibri"/>
                <a:ea typeface="Calibri"/>
                <a:cs typeface="Calibri"/>
                <a:sym typeface="Calibri"/>
              </a:rPr>
              <a:t>“Sau tết Nguyên Đán...hang động đá vôi”</a:t>
            </a:r>
            <a:r>
              <a:rPr lang="vi-VN" sz="2400" b="0" i="0" u="none" strike="noStrike" cap="none">
                <a:solidFill>
                  <a:srgbClr val="000000"/>
                </a:solidFill>
                <a:latin typeface="Calibri"/>
                <a:ea typeface="Calibri"/>
                <a:cs typeface="Calibri"/>
                <a:sym typeface="Calibri"/>
              </a:rPr>
              <a:t>: Bối cảnh cuộc đi săn của ông Diểu.</a:t>
            </a:r>
            <a:endParaRPr sz="2400" b="0" i="0" u="none" strike="noStrike" cap="none">
              <a:solidFill>
                <a:srgbClr val="000000"/>
              </a:solidFill>
              <a:latin typeface="Calibri"/>
              <a:ea typeface="Calibri"/>
              <a:cs typeface="Calibri"/>
              <a:sym typeface="Calibri"/>
            </a:endParaRPr>
          </a:p>
        </p:txBody>
      </p:sp>
      <p:sp>
        <p:nvSpPr>
          <p:cNvPr id="263" name="Google Shape;263;p12"/>
          <p:cNvSpPr txBox="1"/>
          <p:nvPr/>
        </p:nvSpPr>
        <p:spPr>
          <a:xfrm>
            <a:off x="2255520" y="1796210"/>
            <a:ext cx="6410960" cy="83099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2: </a:t>
            </a:r>
            <a:r>
              <a:rPr lang="vi-VN" sz="2400" b="0" i="1" u="none" strike="noStrike" cap="none">
                <a:solidFill>
                  <a:srgbClr val="000000"/>
                </a:solidFill>
                <a:latin typeface="Calibri"/>
                <a:ea typeface="Calibri"/>
                <a:cs typeface="Calibri"/>
                <a:sym typeface="Calibri"/>
              </a:rPr>
              <a:t>“Nhặt đất đá ném...Bết bên vai nó”: </a:t>
            </a:r>
            <a:r>
              <a:rPr lang="vi-VN" sz="2400" b="0" i="0" u="none" strike="noStrike" cap="none">
                <a:solidFill>
                  <a:srgbClr val="000000"/>
                </a:solidFill>
                <a:latin typeface="Calibri"/>
                <a:ea typeface="Calibri"/>
                <a:cs typeface="Calibri"/>
                <a:sym typeface="Calibri"/>
              </a:rPr>
              <a:t>Hành trình ông Diểu săn đuổi chú khỉ.</a:t>
            </a:r>
            <a:endParaRPr sz="2400" b="0" i="0" u="none" strike="noStrike" cap="none">
              <a:solidFill>
                <a:srgbClr val="000000"/>
              </a:solidFill>
              <a:latin typeface="Calibri"/>
              <a:ea typeface="Calibri"/>
              <a:cs typeface="Calibri"/>
              <a:sym typeface="Calibri"/>
            </a:endParaRPr>
          </a:p>
        </p:txBody>
      </p:sp>
      <p:sp>
        <p:nvSpPr>
          <p:cNvPr id="264" name="Google Shape;264;p12"/>
          <p:cNvSpPr txBox="1"/>
          <p:nvPr/>
        </p:nvSpPr>
        <p:spPr>
          <a:xfrm>
            <a:off x="2255520" y="2787976"/>
            <a:ext cx="6410960" cy="1200329"/>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3: </a:t>
            </a:r>
            <a:r>
              <a:rPr lang="vi-VN" sz="2400" b="0" i="1" u="none" strike="noStrike" cap="none">
                <a:solidFill>
                  <a:srgbClr val="000000"/>
                </a:solidFill>
                <a:latin typeface="Calibri"/>
                <a:ea typeface="Calibri"/>
                <a:cs typeface="Calibri"/>
                <a:sym typeface="Calibri"/>
              </a:rPr>
              <a:t>“Ông Diểu đặt tay lên...chỗ con khỉ đực nằm”:</a:t>
            </a:r>
            <a:r>
              <a:rPr lang="vi-VN" sz="2400" b="0" i="0" u="none" strike="noStrike" cap="none">
                <a:solidFill>
                  <a:srgbClr val="000000"/>
                </a:solidFill>
                <a:latin typeface="Calibri"/>
                <a:ea typeface="Calibri"/>
                <a:cs typeface="Calibri"/>
                <a:sym typeface="Calibri"/>
              </a:rPr>
              <a:t> Quá trình ông Diểu băng bó, chữa bệnh và quyết định phóng sinh chú khỉ.</a:t>
            </a:r>
            <a:endParaRPr sz="2400" b="0" i="0" u="none" strike="noStrike" cap="none">
              <a:solidFill>
                <a:srgbClr val="000000"/>
              </a:solidFill>
              <a:latin typeface="Calibri"/>
              <a:ea typeface="Calibri"/>
              <a:cs typeface="Calibri"/>
              <a:sym typeface="Calibri"/>
            </a:endParaRPr>
          </a:p>
        </p:txBody>
      </p:sp>
      <p:sp>
        <p:nvSpPr>
          <p:cNvPr id="265" name="Google Shape;265;p12"/>
          <p:cNvSpPr txBox="1"/>
          <p:nvPr/>
        </p:nvSpPr>
        <p:spPr>
          <a:xfrm>
            <a:off x="2255520" y="4151929"/>
            <a:ext cx="6410960" cy="83099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4: Đoạn còn lại: Cảnh ông Diểu ra về gặp hoa tử huyền trong làn mưa xuân .</a:t>
            </a:r>
            <a:endParaRPr sz="2400" b="0" i="0" u="none" strike="noStrike" cap="none">
              <a:solidFill>
                <a:srgbClr val="000000"/>
              </a:solidFill>
              <a:latin typeface="Calibri"/>
              <a:ea typeface="Calibri"/>
              <a:cs typeface="Calibri"/>
              <a:sym typeface="Calibri"/>
            </a:endParaRPr>
          </a:p>
        </p:txBody>
      </p:sp>
      <p:cxnSp>
        <p:nvCxnSpPr>
          <p:cNvPr id="266" name="Google Shape;266;p12"/>
          <p:cNvCxnSpPr>
            <a:stCxn id="261" idx="3"/>
            <a:endCxn id="262" idx="1"/>
          </p:cNvCxnSpPr>
          <p:nvPr/>
        </p:nvCxnSpPr>
        <p:spPr>
          <a:xfrm rot="10800000" flipH="1">
            <a:off x="1901549" y="1213351"/>
            <a:ext cx="354000" cy="1759500"/>
          </a:xfrm>
          <a:prstGeom prst="curvedConnector3">
            <a:avLst>
              <a:gd name="adj1" fmla="val 49996"/>
            </a:avLst>
          </a:prstGeom>
          <a:noFill/>
          <a:ln w="19050" cap="flat" cmpd="sng">
            <a:solidFill>
              <a:srgbClr val="B1BF61"/>
            </a:solidFill>
            <a:prstDash val="solid"/>
            <a:round/>
            <a:headEnd type="none" w="sm" len="sm"/>
            <a:tailEnd type="triangle" w="med" len="med"/>
          </a:ln>
        </p:spPr>
      </p:cxnSp>
      <p:cxnSp>
        <p:nvCxnSpPr>
          <p:cNvPr id="267" name="Google Shape;267;p12"/>
          <p:cNvCxnSpPr>
            <a:stCxn id="261" idx="3"/>
            <a:endCxn id="263" idx="1"/>
          </p:cNvCxnSpPr>
          <p:nvPr/>
        </p:nvCxnSpPr>
        <p:spPr>
          <a:xfrm rot="10800000" flipH="1">
            <a:off x="1901549" y="2211751"/>
            <a:ext cx="354000" cy="761100"/>
          </a:xfrm>
          <a:prstGeom prst="curvedConnector3">
            <a:avLst>
              <a:gd name="adj1" fmla="val 49996"/>
            </a:avLst>
          </a:prstGeom>
          <a:noFill/>
          <a:ln w="19050" cap="flat" cmpd="sng">
            <a:solidFill>
              <a:srgbClr val="B1BF61"/>
            </a:solidFill>
            <a:prstDash val="solid"/>
            <a:round/>
            <a:headEnd type="none" w="sm" len="sm"/>
            <a:tailEnd type="triangle" w="med" len="med"/>
          </a:ln>
        </p:spPr>
      </p:cxnSp>
      <p:cxnSp>
        <p:nvCxnSpPr>
          <p:cNvPr id="268" name="Google Shape;268;p12"/>
          <p:cNvCxnSpPr>
            <a:stCxn id="261" idx="3"/>
            <a:endCxn id="264" idx="1"/>
          </p:cNvCxnSpPr>
          <p:nvPr/>
        </p:nvCxnSpPr>
        <p:spPr>
          <a:xfrm>
            <a:off x="1901549" y="2972851"/>
            <a:ext cx="354000" cy="415200"/>
          </a:xfrm>
          <a:prstGeom prst="curvedConnector3">
            <a:avLst>
              <a:gd name="adj1" fmla="val 49996"/>
            </a:avLst>
          </a:prstGeom>
          <a:noFill/>
          <a:ln w="19050" cap="flat" cmpd="sng">
            <a:solidFill>
              <a:srgbClr val="B1BF61"/>
            </a:solidFill>
            <a:prstDash val="solid"/>
            <a:round/>
            <a:headEnd type="none" w="sm" len="sm"/>
            <a:tailEnd type="triangle" w="med" len="med"/>
          </a:ln>
        </p:spPr>
      </p:cxnSp>
      <p:cxnSp>
        <p:nvCxnSpPr>
          <p:cNvPr id="269" name="Google Shape;269;p12"/>
          <p:cNvCxnSpPr>
            <a:stCxn id="261" idx="3"/>
            <a:endCxn id="265" idx="1"/>
          </p:cNvCxnSpPr>
          <p:nvPr/>
        </p:nvCxnSpPr>
        <p:spPr>
          <a:xfrm>
            <a:off x="1901549" y="2972851"/>
            <a:ext cx="354000" cy="1594500"/>
          </a:xfrm>
          <a:prstGeom prst="curvedConnector3">
            <a:avLst>
              <a:gd name="adj1" fmla="val 49996"/>
            </a:avLst>
          </a:prstGeom>
          <a:noFill/>
          <a:ln w="19050" cap="flat" cmpd="sng">
            <a:solidFill>
              <a:srgbClr val="B1BF6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500"/>
                                        <p:tgtEl>
                                          <p:spTgt spid="266"/>
                                        </p:tgtEl>
                                      </p:cBhvr>
                                    </p:animEffect>
                                  </p:childTnLst>
                                </p:cTn>
                              </p:par>
                              <p:par>
                                <p:cTn id="13" presetID="10" presetClass="entr" presetSubtype="0"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fade">
                                      <p:cBhvr>
                                        <p:cTn id="15" dur="500"/>
                                        <p:tgtEl>
                                          <p:spTgt spid="2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3"/>
                                        </p:tgtEl>
                                        <p:attrNameLst>
                                          <p:attrName>style.visibility</p:attrName>
                                        </p:attrNameLst>
                                      </p:cBhvr>
                                      <p:to>
                                        <p:strVal val="visible"/>
                                      </p:to>
                                    </p:set>
                                    <p:animEffect transition="in" filter="fade">
                                      <p:cBhvr>
                                        <p:cTn id="20" dur="500"/>
                                        <p:tgtEl>
                                          <p:spTgt spid="263"/>
                                        </p:tgtEl>
                                      </p:cBhvr>
                                    </p:animEffect>
                                  </p:childTnLst>
                                </p:cTn>
                              </p:par>
                              <p:par>
                                <p:cTn id="21" presetID="10" presetClass="entr" presetSubtype="0" fill="hold" nodeType="withEffect">
                                  <p:stCondLst>
                                    <p:cond delay="0"/>
                                  </p:stCondLst>
                                  <p:childTnLst>
                                    <p:set>
                                      <p:cBhvr>
                                        <p:cTn id="22" dur="1" fill="hold">
                                          <p:stCondLst>
                                            <p:cond delay="0"/>
                                          </p:stCondLst>
                                        </p:cTn>
                                        <p:tgtEl>
                                          <p:spTgt spid="267"/>
                                        </p:tgtEl>
                                        <p:attrNameLst>
                                          <p:attrName>style.visibility</p:attrName>
                                        </p:attrNameLst>
                                      </p:cBhvr>
                                      <p:to>
                                        <p:strVal val="visible"/>
                                      </p:to>
                                    </p:set>
                                    <p:animEffect transition="in" filter="fade">
                                      <p:cBhvr>
                                        <p:cTn id="23" dur="500"/>
                                        <p:tgtEl>
                                          <p:spTgt spid="2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4"/>
                                        </p:tgtEl>
                                        <p:attrNameLst>
                                          <p:attrName>style.visibility</p:attrName>
                                        </p:attrNameLst>
                                      </p:cBhvr>
                                      <p:to>
                                        <p:strVal val="visible"/>
                                      </p:to>
                                    </p:set>
                                    <p:animEffect transition="in" filter="fade">
                                      <p:cBhvr>
                                        <p:cTn id="28" dur="500"/>
                                        <p:tgtEl>
                                          <p:spTgt spid="264"/>
                                        </p:tgtEl>
                                      </p:cBhvr>
                                    </p:animEffect>
                                  </p:childTnLst>
                                </p:cTn>
                              </p:par>
                              <p:par>
                                <p:cTn id="29" presetID="10" presetClass="entr" presetSubtype="0" fill="hold" nodeType="withEffect">
                                  <p:stCondLst>
                                    <p:cond delay="0"/>
                                  </p:stCondLst>
                                  <p:childTnLst>
                                    <p:set>
                                      <p:cBhvr>
                                        <p:cTn id="30" dur="1" fill="hold">
                                          <p:stCondLst>
                                            <p:cond delay="0"/>
                                          </p:stCondLst>
                                        </p:cTn>
                                        <p:tgtEl>
                                          <p:spTgt spid="268"/>
                                        </p:tgtEl>
                                        <p:attrNameLst>
                                          <p:attrName>style.visibility</p:attrName>
                                        </p:attrNameLst>
                                      </p:cBhvr>
                                      <p:to>
                                        <p:strVal val="visible"/>
                                      </p:to>
                                    </p:set>
                                    <p:animEffect transition="in" filter="fade">
                                      <p:cBhvr>
                                        <p:cTn id="31" dur="500"/>
                                        <p:tgtEl>
                                          <p:spTgt spid="2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9"/>
                                        </p:tgtEl>
                                        <p:attrNameLst>
                                          <p:attrName>style.visibility</p:attrName>
                                        </p:attrNameLst>
                                      </p:cBhvr>
                                      <p:to>
                                        <p:strVal val="visible"/>
                                      </p:to>
                                    </p:set>
                                    <p:animEffect transition="in" filter="fade">
                                      <p:cBhvr>
                                        <p:cTn id="36" dur="500"/>
                                        <p:tgtEl>
                                          <p:spTgt spid="269"/>
                                        </p:tgtEl>
                                      </p:cBhvr>
                                    </p:animEffect>
                                  </p:childTnLst>
                                </p:cTn>
                              </p:par>
                              <p:par>
                                <p:cTn id="37" presetID="10" presetClass="entr" presetSubtype="0"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Effect transition="in" filter="fade">
                                      <p:cBhvr>
                                        <p:cTn id="39"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p13"/>
          <p:cNvGrpSpPr/>
          <p:nvPr/>
        </p:nvGrpSpPr>
        <p:grpSpPr>
          <a:xfrm flipH="1">
            <a:off x="135841" y="1267748"/>
            <a:ext cx="1170951" cy="3659288"/>
            <a:chOff x="-28822" y="621287"/>
            <a:chExt cx="1484095" cy="4637881"/>
          </a:xfrm>
        </p:grpSpPr>
        <p:grpSp>
          <p:nvGrpSpPr>
            <p:cNvPr id="275" name="Google Shape;275;p13"/>
            <p:cNvGrpSpPr/>
            <p:nvPr/>
          </p:nvGrpSpPr>
          <p:grpSpPr>
            <a:xfrm>
              <a:off x="-28822" y="621287"/>
              <a:ext cx="1484095" cy="4637881"/>
              <a:chOff x="96303" y="343149"/>
              <a:chExt cx="1484095" cy="4637881"/>
            </a:xfrm>
          </p:grpSpPr>
          <p:sp>
            <p:nvSpPr>
              <p:cNvPr id="276" name="Google Shape;276;p13"/>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3"/>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3"/>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9" name="Google Shape;279;p13"/>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0" name="Google Shape;280;p13"/>
          <p:cNvGrpSpPr/>
          <p:nvPr/>
        </p:nvGrpSpPr>
        <p:grpSpPr>
          <a:xfrm flipH="1">
            <a:off x="1180759" y="2267470"/>
            <a:ext cx="930825" cy="2908879"/>
            <a:chOff x="96303" y="343149"/>
            <a:chExt cx="1484095" cy="4637881"/>
          </a:xfrm>
        </p:grpSpPr>
        <p:sp>
          <p:nvSpPr>
            <p:cNvPr id="281" name="Google Shape;281;p13"/>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3"/>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4" name="Google Shape;284;p13"/>
          <p:cNvGrpSpPr/>
          <p:nvPr/>
        </p:nvGrpSpPr>
        <p:grpSpPr>
          <a:xfrm flipH="1">
            <a:off x="8250846" y="2980944"/>
            <a:ext cx="739825" cy="1859095"/>
            <a:chOff x="96303" y="343149"/>
            <a:chExt cx="1484095" cy="4637881"/>
          </a:xfrm>
        </p:grpSpPr>
        <p:sp>
          <p:nvSpPr>
            <p:cNvPr id="285" name="Google Shape;285;p13"/>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3"/>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8" name="Google Shape;288;p13"/>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II</a:t>
            </a:r>
            <a:endParaRPr/>
          </a:p>
        </p:txBody>
      </p:sp>
      <p:sp>
        <p:nvSpPr>
          <p:cNvPr id="289" name="Google Shape;289;p13"/>
          <p:cNvSpPr txBox="1"/>
          <p:nvPr/>
        </p:nvSpPr>
        <p:spPr>
          <a:xfrm>
            <a:off x="1696834" y="2523924"/>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ĐỌC – HIỂU VĂN BẢN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95" name="Google Shape;295;p14"/>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14"/>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graphicFrame>
        <p:nvGraphicFramePr>
          <p:cNvPr id="297" name="Google Shape;297;p14"/>
          <p:cNvGraphicFramePr/>
          <p:nvPr/>
        </p:nvGraphicFramePr>
        <p:xfrm>
          <a:off x="596122" y="859450"/>
          <a:ext cx="3000000" cy="3000000"/>
        </p:xfrm>
        <a:graphic>
          <a:graphicData uri="http://schemas.openxmlformats.org/drawingml/2006/table">
            <a:tbl>
              <a:tblPr firstRow="1" firstCol="1" bandRow="1">
                <a:noFill/>
                <a:tableStyleId>{BA7F2224-2FA9-46EB-8B89-E6D62B956DB0}</a:tableStyleId>
              </a:tblPr>
              <a:tblGrid>
                <a:gridCol w="3488200"/>
                <a:gridCol w="1696725"/>
              </a:tblGrid>
              <a:tr h="293175">
                <a:tc gridSpan="2">
                  <a:txBody>
                    <a:bodyPr/>
                    <a:lstStyle/>
                    <a:p>
                      <a:pPr marL="0" marR="0" lvl="0" indent="0" algn="ctr" rtl="0">
                        <a:lnSpc>
                          <a:spcPct val="115000"/>
                        </a:lnSpc>
                        <a:spcBef>
                          <a:spcPts val="0"/>
                        </a:spcBef>
                        <a:spcAft>
                          <a:spcPts val="0"/>
                        </a:spcAft>
                        <a:buNone/>
                      </a:pPr>
                      <a:r>
                        <a:rPr lang="vi-VN" sz="1800" u="none" strike="noStrike" cap="none">
                          <a:solidFill>
                            <a:srgbClr val="0070C0"/>
                          </a:solidFill>
                          <a:latin typeface="Calibri"/>
                          <a:ea typeface="Calibri"/>
                          <a:cs typeface="Calibri"/>
                          <a:sym typeface="Calibri"/>
                        </a:rPr>
                        <a:t>PHIẾU BÀI TẬP – THẢO LUẬN NHÓM ĐÔI 5 PHÚT</a:t>
                      </a:r>
                      <a:endParaRPr sz="1600" u="none" strike="noStrike" cap="none">
                        <a:solidFill>
                          <a:srgbClr val="0070C0"/>
                        </a:solidFill>
                        <a:latin typeface="Calibri"/>
                        <a:ea typeface="Calibri"/>
                        <a:cs typeface="Calibri"/>
                        <a:sym typeface="Calibri"/>
                      </a:endParaRPr>
                    </a:p>
                    <a:p>
                      <a:pPr marL="0" marR="0" lvl="0" indent="0" algn="ctr" rtl="0">
                        <a:lnSpc>
                          <a:spcPct val="115000"/>
                        </a:lnSpc>
                        <a:spcBef>
                          <a:spcPts val="0"/>
                        </a:spcBef>
                        <a:spcAft>
                          <a:spcPts val="0"/>
                        </a:spcAft>
                        <a:buNone/>
                      </a:pPr>
                      <a:r>
                        <a:rPr lang="vi-VN" sz="1800" u="none" strike="noStrike" cap="none">
                          <a:solidFill>
                            <a:srgbClr val="000000"/>
                          </a:solidFill>
                          <a:latin typeface="Calibri"/>
                          <a:ea typeface="Calibri"/>
                          <a:cs typeface="Calibri"/>
                          <a:sym typeface="Calibri"/>
                        </a:rPr>
                        <a:t>(Nhân vật ông Diểu)</a:t>
                      </a:r>
                      <a:endParaRPr sz="1600" u="none" strike="noStrike" cap="none">
                        <a:solidFill>
                          <a:srgbClr val="000000"/>
                        </a:solidFill>
                        <a:latin typeface="Calibri"/>
                        <a:ea typeface="Calibri"/>
                        <a:cs typeface="Calibri"/>
                        <a:sym typeface="Calibri"/>
                      </a:endParaRPr>
                    </a:p>
                  </a:txBody>
                  <a:tcPr marL="45975" marR="45975" marT="0" marB="0"/>
                </a:tc>
                <a:tc hMerge="1">
                  <a:txBody>
                    <a:bodyPr/>
                    <a:lstStyle/>
                    <a:p>
                      <a:endParaRPr lang="en-US"/>
                    </a:p>
                  </a:txBody>
                  <a:tcPr/>
                </a:tc>
              </a:tr>
              <a:tr h="29317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Ngoại hình (tuổi tác, sức khỏe)</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r h="151492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Quá trình đi săn của ông Diểu (Lý do ông Diểu muốn đi săn là gì? Cách hoạt động săn bắt của ông Diểu được mô tả như thế nào trong truyện)</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r h="75132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Nội tâm (Nội tâm của ông Diểu có sự thay đổi như thế nào?)</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r h="59862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Nhận xét sự chuyển biến suy nghĩ và tính cách?</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bl>
          </a:graphicData>
        </a:graphic>
      </p:graphicFrame>
      <p:pic>
        <p:nvPicPr>
          <p:cNvPr id="298" name="Google Shape;298;p14"/>
          <p:cNvPicPr preferRelativeResize="0"/>
          <p:nvPr/>
        </p:nvPicPr>
        <p:blipFill rotWithShape="1">
          <a:blip r:embed="rId3">
            <a:alphaModFix/>
          </a:blip>
          <a:srcRect/>
          <a:stretch/>
        </p:blipFill>
        <p:spPr>
          <a:xfrm>
            <a:off x="5627370" y="1335532"/>
            <a:ext cx="3721100" cy="3721100"/>
          </a:xfrm>
          <a:prstGeom prst="rect">
            <a:avLst/>
          </a:prstGeom>
          <a:noFill/>
          <a:ln>
            <a:noFill/>
          </a:ln>
        </p:spPr>
      </p:pic>
      <p:pic>
        <p:nvPicPr>
          <p:cNvPr id="299" name="Google Shape;299;p14" descr="5 Minutes timer (Đồng hồ đếm ngược 5 phút)"/>
          <p:cNvPicPr preferRelativeResize="0"/>
          <p:nvPr/>
        </p:nvPicPr>
        <p:blipFill rotWithShape="1">
          <a:blip r:embed="rId4">
            <a:alphaModFix/>
          </a:blip>
          <a:srcRect/>
          <a:stretch/>
        </p:blipFill>
        <p:spPr>
          <a:xfrm>
            <a:off x="7319853" y="630495"/>
            <a:ext cx="1449107" cy="8143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p:tgtEl>
                                          <p:spTgt spid="296"/>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298"/>
                                        </p:tgtEl>
                                        <p:attrNameLst>
                                          <p:attrName>style.visibility</p:attrName>
                                        </p:attrNameLst>
                                      </p:cBhvr>
                                      <p:to>
                                        <p:strVal val="visible"/>
                                      </p:to>
                                    </p:set>
                                    <p:animEffect transition="in" filter="fade">
                                      <p:cBhvr>
                                        <p:cTn id="10" dur="500"/>
                                        <p:tgtEl>
                                          <p:spTgt spid="2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7"/>
                                        </p:tgtEl>
                                        <p:attrNameLst>
                                          <p:attrName>style.visibility</p:attrName>
                                        </p:attrNameLst>
                                      </p:cBhvr>
                                      <p:to>
                                        <p:strVal val="visible"/>
                                      </p:to>
                                    </p:set>
                                    <p:anim calcmode="lin" valueType="num">
                                      <p:cBhvr additive="base">
                                        <p:cTn id="15" dur="500"/>
                                        <p:tgtEl>
                                          <p:spTgt spid="29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98"/>
                                        </p:tgtEl>
                                        <p:attrNameLst>
                                          <p:attrName>style.visibility</p:attrName>
                                        </p:attrNameLst>
                                      </p:cBhvr>
                                      <p:to>
                                        <p:strVal val="visible"/>
                                      </p:to>
                                    </p:set>
                                    <p:anim calcmode="lin" valueType="num">
                                      <p:cBhvr additive="base">
                                        <p:cTn id="18" dur="500"/>
                                        <p:tgtEl>
                                          <p:spTgt spid="29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9"/>
                                        </p:tgtEl>
                                        <p:attrNameLst>
                                          <p:attrName>style.visibility</p:attrName>
                                        </p:attrNameLst>
                                      </p:cBhvr>
                                      <p:to>
                                        <p:strVal val="visible"/>
                                      </p:to>
                                    </p:set>
                                    <p:animEffect transition="in" filter="fade">
                                      <p:cBhvr>
                                        <p:cTn id="23" dur="5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15"/>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06" name="Google Shape;306;p15"/>
          <p:cNvSpPr txBox="1"/>
          <p:nvPr/>
        </p:nvSpPr>
        <p:spPr>
          <a:xfrm>
            <a:off x="384669" y="802035"/>
            <a:ext cx="5133108" cy="17697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a. Ngoại hình: </a:t>
            </a:r>
            <a:endParaRPr sz="2800" b="0" i="0" u="none" strike="noStrike" cap="none">
              <a:solidFill>
                <a:srgbClr val="0070C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2700"/>
              <a:buFont typeface="Arial"/>
              <a:buChar char="-"/>
            </a:pPr>
            <a:r>
              <a:rPr lang="vi-VN" sz="2700" b="0" i="0" u="none" strike="noStrike" cap="none">
                <a:solidFill>
                  <a:srgbClr val="000000"/>
                </a:solidFill>
                <a:latin typeface="Calibri"/>
                <a:ea typeface="Calibri"/>
                <a:cs typeface="Calibri"/>
                <a:sym typeface="Calibri"/>
              </a:rPr>
              <a:t>Tuổi trung niên </a:t>
            </a:r>
            <a:r>
              <a:rPr lang="vi-VN" sz="2700" b="0" i="1" u="none" strike="noStrike" cap="none">
                <a:solidFill>
                  <a:srgbClr val="000000"/>
                </a:solidFill>
                <a:latin typeface="Calibri"/>
                <a:ea typeface="Calibri"/>
                <a:cs typeface="Calibri"/>
                <a:sym typeface="Calibri"/>
              </a:rPr>
              <a:t>“tuổi sáu mươi”</a:t>
            </a:r>
            <a:endParaRPr/>
          </a:p>
          <a:p>
            <a:pPr marL="457200" marR="0" lvl="0" indent="-457200" algn="just" rtl="0">
              <a:lnSpc>
                <a:spcPct val="100000"/>
              </a:lnSpc>
              <a:spcBef>
                <a:spcPts val="0"/>
              </a:spcBef>
              <a:spcAft>
                <a:spcPts val="0"/>
              </a:spcAft>
              <a:buClr>
                <a:srgbClr val="000000"/>
              </a:buClr>
              <a:buSzPts val="2700"/>
              <a:buFont typeface="Arial"/>
              <a:buChar char="-"/>
            </a:pPr>
            <a:r>
              <a:rPr lang="vi-VN" sz="2700" b="0" i="0" u="none" strike="noStrike" cap="none">
                <a:solidFill>
                  <a:srgbClr val="000000"/>
                </a:solidFill>
                <a:latin typeface="Calibri"/>
                <a:ea typeface="Calibri"/>
                <a:cs typeface="Calibri"/>
                <a:sym typeface="Calibri"/>
              </a:rPr>
              <a:t>Mắc bệnh thấp khớp nhưng đôi lúc cũng </a:t>
            </a:r>
            <a:r>
              <a:rPr lang="vi-VN" sz="2700" b="0" i="1" u="none" strike="noStrike" cap="none">
                <a:solidFill>
                  <a:srgbClr val="000000"/>
                </a:solidFill>
                <a:latin typeface="Calibri"/>
                <a:ea typeface="Calibri"/>
                <a:cs typeface="Calibri"/>
                <a:sym typeface="Calibri"/>
              </a:rPr>
              <a:t>“nhanh nhẹn dẻo dai”.</a:t>
            </a:r>
            <a:endParaRPr/>
          </a:p>
        </p:txBody>
      </p:sp>
      <p:sp>
        <p:nvSpPr>
          <p:cNvPr id="307" name="Google Shape;307;p15"/>
          <p:cNvSpPr txBox="1"/>
          <p:nvPr/>
        </p:nvSpPr>
        <p:spPr>
          <a:xfrm>
            <a:off x="692805" y="3482148"/>
            <a:ext cx="7496602" cy="95410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800"/>
              <a:buFont typeface="Noto Sans Symbols"/>
              <a:buChar char="⇒"/>
            </a:pPr>
            <a:r>
              <a:rPr lang="vi-VN" sz="2800" b="1" i="1" u="none" strike="noStrike" cap="none">
                <a:solidFill>
                  <a:srgbClr val="000000"/>
                </a:solidFill>
                <a:latin typeface="Calibri"/>
                <a:ea typeface="Calibri"/>
                <a:cs typeface="Calibri"/>
                <a:sym typeface="Calibri"/>
              </a:rPr>
              <a:t>Ông Diểu dù đã có tuổi, có những sa sút về sức khỏe nhưng vẫn theo đuổi đam mê đi săn.</a:t>
            </a:r>
            <a:endParaRPr/>
          </a:p>
        </p:txBody>
      </p:sp>
      <p:pic>
        <p:nvPicPr>
          <p:cNvPr id="308" name="Google Shape;308;p15" descr="Thời điểm ông Diểu chọn đi săn đem lại cho em suy nghĩ gì?"/>
          <p:cNvPicPr preferRelativeResize="0"/>
          <p:nvPr/>
        </p:nvPicPr>
        <p:blipFill rotWithShape="1">
          <a:blip r:embed="rId3">
            <a:alphaModFix/>
          </a:blip>
          <a:srcRect l="3465" r="4049"/>
          <a:stretch/>
        </p:blipFill>
        <p:spPr>
          <a:xfrm>
            <a:off x="5517777" y="1348728"/>
            <a:ext cx="3143622" cy="18378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500"/>
                                        <p:tgtEl>
                                          <p:spTgt spid="3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0" end="0"/>
                                            </p:txEl>
                                          </p:spTgt>
                                        </p:tgtEl>
                                        <p:attrNameLst>
                                          <p:attrName>style.visibility</p:attrName>
                                        </p:attrNameLst>
                                      </p:cBhvr>
                                      <p:to>
                                        <p:strVal val="visible"/>
                                      </p:to>
                                    </p:set>
                                    <p:animEffect transition="in" filter="fade">
                                      <p:cBhvr>
                                        <p:cTn id="12" dur="500"/>
                                        <p:tgtEl>
                                          <p:spTgt spid="3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1" end="1"/>
                                            </p:txEl>
                                          </p:spTgt>
                                        </p:tgtEl>
                                        <p:attrNameLst>
                                          <p:attrName>style.visibility</p:attrName>
                                        </p:attrNameLst>
                                      </p:cBhvr>
                                      <p:to>
                                        <p:strVal val="visible"/>
                                      </p:to>
                                    </p:set>
                                    <p:animEffect transition="in" filter="fade">
                                      <p:cBhvr>
                                        <p:cTn id="17" dur="500"/>
                                        <p:tgtEl>
                                          <p:spTgt spid="3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2" end="2"/>
                                            </p:txEl>
                                          </p:spTgt>
                                        </p:tgtEl>
                                        <p:attrNameLst>
                                          <p:attrName>style.visibility</p:attrName>
                                        </p:attrNameLst>
                                      </p:cBhvr>
                                      <p:to>
                                        <p:strVal val="visible"/>
                                      </p:to>
                                    </p:set>
                                    <p:animEffect transition="in" filter="fade">
                                      <p:cBhvr>
                                        <p:cTn id="22" dur="500"/>
                                        <p:tgtEl>
                                          <p:spTgt spid="3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
                                        </p:tgtEl>
                                        <p:attrNameLst>
                                          <p:attrName>style.visibility</p:attrName>
                                        </p:attrNameLst>
                                      </p:cBhvr>
                                      <p:to>
                                        <p:strVal val="visible"/>
                                      </p:to>
                                    </p:set>
                                    <p:animEffect transition="in" filter="fade">
                                      <p:cBhvr>
                                        <p:cTn id="27" dur="500"/>
                                        <p:tgtEl>
                                          <p:spTgt spid="30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
                                        </p:tgtEl>
                                        <p:attrNameLst>
                                          <p:attrName>style.visibility</p:attrName>
                                        </p:attrNameLst>
                                      </p:cBhvr>
                                      <p:to>
                                        <p:strVal val="visible"/>
                                      </p:to>
                                    </p:set>
                                    <p:anim calcmode="lin" valueType="num">
                                      <p:cBhvr additive="base">
                                        <p:cTn id="32" dur="500"/>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16"/>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15" name="Google Shape;315;p16"/>
          <p:cNvSpPr txBox="1"/>
          <p:nvPr/>
        </p:nvSpPr>
        <p:spPr>
          <a:xfrm>
            <a:off x="444959" y="716441"/>
            <a:ext cx="513310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b. Quá trình đi săn của ông Diểu</a:t>
            </a:r>
            <a:endParaRPr sz="2700" b="0" i="1" u="none" strike="noStrike" cap="none">
              <a:solidFill>
                <a:srgbClr val="000000"/>
              </a:solidFill>
              <a:latin typeface="Calibri"/>
              <a:ea typeface="Calibri"/>
              <a:cs typeface="Calibri"/>
              <a:sym typeface="Calibri"/>
            </a:endParaRPr>
          </a:p>
        </p:txBody>
      </p:sp>
      <p:sp>
        <p:nvSpPr>
          <p:cNvPr id="316" name="Google Shape;316;p16"/>
          <p:cNvSpPr/>
          <p:nvPr/>
        </p:nvSpPr>
        <p:spPr>
          <a:xfrm>
            <a:off x="678356" y="1504837"/>
            <a:ext cx="3848139" cy="2623029"/>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1" i="0" u="none" strike="noStrike" cap="none">
                <a:solidFill>
                  <a:srgbClr val="7030A0"/>
                </a:solidFill>
                <a:latin typeface="Calibri"/>
                <a:ea typeface="Calibri"/>
                <a:cs typeface="Calibri"/>
                <a:sym typeface="Calibri"/>
              </a:rPr>
              <a:t>- Chuẩn bị đi săn:</a:t>
            </a:r>
            <a:r>
              <a:rPr lang="vi-VN" sz="2800" b="1" i="1" u="none" strike="noStrike" cap="none">
                <a:solidFill>
                  <a:srgbClr val="7030A0"/>
                </a:solidFill>
                <a:latin typeface="Calibri"/>
                <a:ea typeface="Calibri"/>
                <a:cs typeface="Calibri"/>
                <a:sym typeface="Calibri"/>
              </a:rPr>
              <a:t> </a:t>
            </a:r>
            <a:r>
              <a:rPr lang="vi-VN" sz="2800" b="0" i="1" u="none" strike="noStrike" cap="none">
                <a:solidFill>
                  <a:srgbClr val="000000"/>
                </a:solidFill>
                <a:latin typeface="Calibri"/>
                <a:ea typeface="Calibri"/>
                <a:cs typeface="Calibri"/>
                <a:sym typeface="Calibri"/>
              </a:rPr>
              <a:t>“bảo hộ, mặc ấm, đội nón lông và mang giày cao cổ”, “cầm theo cả túi xôi nếp”</a:t>
            </a:r>
            <a:endParaRPr sz="2800" b="0" i="0" u="none" strike="noStrike" cap="none">
              <a:solidFill>
                <a:srgbClr val="000000"/>
              </a:solidFill>
              <a:latin typeface="Calibri"/>
              <a:ea typeface="Calibri"/>
              <a:cs typeface="Calibri"/>
              <a:sym typeface="Calibri"/>
            </a:endParaRPr>
          </a:p>
        </p:txBody>
      </p:sp>
      <p:sp>
        <p:nvSpPr>
          <p:cNvPr id="317" name="Google Shape;317;p16"/>
          <p:cNvSpPr/>
          <p:nvPr/>
        </p:nvSpPr>
        <p:spPr>
          <a:xfrm>
            <a:off x="4784263" y="2571750"/>
            <a:ext cx="3681381" cy="2249165"/>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1" i="0" u="none" strike="noStrike" cap="none">
                <a:solidFill>
                  <a:srgbClr val="7030A0"/>
                </a:solidFill>
                <a:latin typeface="Calibri"/>
                <a:ea typeface="Calibri"/>
                <a:cs typeface="Calibri"/>
                <a:sym typeface="Calibri"/>
              </a:rPr>
              <a:t>- Đối tượng: </a:t>
            </a:r>
            <a:r>
              <a:rPr lang="vi-VN" sz="2800" b="0" i="1" u="none" strike="noStrike" cap="none">
                <a:solidFill>
                  <a:srgbClr val="000000"/>
                </a:solidFill>
                <a:latin typeface="Calibri"/>
                <a:ea typeface="Calibri"/>
                <a:cs typeface="Calibri"/>
                <a:sym typeface="Calibri"/>
              </a:rPr>
              <a:t>“Sau nhiều lần cân nhắc, ông Diểu quyết định đi săn khỉ”.</a:t>
            </a:r>
            <a:endParaRPr sz="2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500"/>
                                        <p:tgtEl>
                                          <p:spTgt spid="3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
                                        </p:tgtEl>
                                        <p:attrNameLst>
                                          <p:attrName>style.visibility</p:attrName>
                                        </p:attrNameLst>
                                      </p:cBhvr>
                                      <p:to>
                                        <p:strVal val="visible"/>
                                      </p:to>
                                    </p:set>
                                    <p:animEffect transition="in" filter="fade">
                                      <p:cBhvr>
                                        <p:cTn id="12" dur="500"/>
                                        <p:tgtEl>
                                          <p:spTgt spid="3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7"/>
          <p:cNvSpPr/>
          <p:nvPr/>
        </p:nvSpPr>
        <p:spPr>
          <a:xfrm>
            <a:off x="320040" y="485640"/>
            <a:ext cx="8485632" cy="4567428"/>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17"/>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24" name="Google Shape;324;p17"/>
          <p:cNvSpPr txBox="1"/>
          <p:nvPr/>
        </p:nvSpPr>
        <p:spPr>
          <a:xfrm>
            <a:off x="410921" y="605823"/>
            <a:ext cx="513310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b. Quá trình đi săn của ông Diểu</a:t>
            </a:r>
            <a:endParaRPr sz="2700" b="0" i="1" u="none" strike="noStrike" cap="none">
              <a:solidFill>
                <a:srgbClr val="000000"/>
              </a:solidFill>
              <a:latin typeface="Calibri"/>
              <a:ea typeface="Calibri"/>
              <a:cs typeface="Calibri"/>
              <a:sym typeface="Calibri"/>
            </a:endParaRPr>
          </a:p>
        </p:txBody>
      </p:sp>
      <p:sp>
        <p:nvSpPr>
          <p:cNvPr id="325" name="Google Shape;325;p17"/>
          <p:cNvSpPr/>
          <p:nvPr/>
        </p:nvSpPr>
        <p:spPr>
          <a:xfrm>
            <a:off x="448860" y="1169804"/>
            <a:ext cx="4414542" cy="417839"/>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Diểu bắn trúng vai khỉ bố </a:t>
            </a:r>
            <a:endParaRPr sz="2400" b="0" i="0" u="none" strike="noStrike" cap="none">
              <a:solidFill>
                <a:srgbClr val="000000"/>
              </a:solidFill>
              <a:latin typeface="Calibri"/>
              <a:ea typeface="Calibri"/>
              <a:cs typeface="Calibri"/>
              <a:sym typeface="Calibri"/>
            </a:endParaRPr>
          </a:p>
        </p:txBody>
      </p:sp>
      <p:sp>
        <p:nvSpPr>
          <p:cNvPr id="326" name="Google Shape;326;p17"/>
          <p:cNvSpPr/>
          <p:nvPr/>
        </p:nvSpPr>
        <p:spPr>
          <a:xfrm>
            <a:off x="430572" y="1748112"/>
            <a:ext cx="4414542" cy="723157"/>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đuổi theo khỉ con và khỉ con rơi xuống vực </a:t>
            </a:r>
            <a:endParaRPr sz="2400" b="0" i="0" u="none" strike="noStrike" cap="none">
              <a:solidFill>
                <a:srgbClr val="000000"/>
              </a:solidFill>
              <a:latin typeface="Calibri"/>
              <a:ea typeface="Calibri"/>
              <a:cs typeface="Calibri"/>
              <a:sym typeface="Calibri"/>
            </a:endParaRPr>
          </a:p>
        </p:txBody>
      </p:sp>
      <p:sp>
        <p:nvSpPr>
          <p:cNvPr id="327" name="Google Shape;327;p17"/>
          <p:cNvSpPr/>
          <p:nvPr/>
        </p:nvSpPr>
        <p:spPr>
          <a:xfrm>
            <a:off x="448860" y="2616893"/>
            <a:ext cx="4414542" cy="723156"/>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Diểu leo lên mỏm đá để bắt khỉ đực </a:t>
            </a:r>
            <a:endParaRPr sz="2400" b="0" i="0" u="none" strike="noStrike" cap="none">
              <a:solidFill>
                <a:srgbClr val="000000"/>
              </a:solidFill>
              <a:latin typeface="Calibri"/>
              <a:ea typeface="Calibri"/>
              <a:cs typeface="Calibri"/>
              <a:sym typeface="Calibri"/>
            </a:endParaRPr>
          </a:p>
        </p:txBody>
      </p:sp>
      <p:sp>
        <p:nvSpPr>
          <p:cNvPr id="328" name="Google Shape;328;p17"/>
          <p:cNvSpPr/>
          <p:nvPr/>
        </p:nvSpPr>
        <p:spPr>
          <a:xfrm>
            <a:off x="448860" y="3466900"/>
            <a:ext cx="4414542" cy="687566"/>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đặt tay lên con khỉ đực và thấy nó nóng hầm hập…</a:t>
            </a:r>
            <a:endParaRPr sz="2400" b="0" i="0" u="none" strike="noStrike" cap="none">
              <a:solidFill>
                <a:srgbClr val="000000"/>
              </a:solidFill>
              <a:latin typeface="Calibri"/>
              <a:ea typeface="Calibri"/>
              <a:cs typeface="Calibri"/>
              <a:sym typeface="Calibri"/>
            </a:endParaRPr>
          </a:p>
        </p:txBody>
      </p:sp>
      <p:sp>
        <p:nvSpPr>
          <p:cNvPr id="329" name="Google Shape;329;p17"/>
          <p:cNvSpPr/>
          <p:nvPr/>
        </p:nvSpPr>
        <p:spPr>
          <a:xfrm>
            <a:off x="448860" y="4310743"/>
            <a:ext cx="4987298" cy="856113"/>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quyết định băng bó vết thương cho nó bằng chiếc quần lót đang mặc.</a:t>
            </a:r>
            <a:endParaRPr sz="2400" b="0" i="0" u="none" strike="noStrike" cap="none">
              <a:solidFill>
                <a:srgbClr val="000000"/>
              </a:solidFill>
              <a:latin typeface="Calibri"/>
              <a:ea typeface="Calibri"/>
              <a:cs typeface="Calibri"/>
              <a:sym typeface="Calibri"/>
            </a:endParaRPr>
          </a:p>
        </p:txBody>
      </p:sp>
      <p:sp>
        <p:nvSpPr>
          <p:cNvPr id="330" name="Google Shape;330;p17"/>
          <p:cNvSpPr/>
          <p:nvPr/>
        </p:nvSpPr>
        <p:spPr>
          <a:xfrm>
            <a:off x="5626502" y="4018417"/>
            <a:ext cx="3084036" cy="1148439"/>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trần truồng, vừa bế vừa đỡ con khỉ tìm đường xuống núi. </a:t>
            </a:r>
            <a:endParaRPr sz="2400" b="0" i="0" u="none" strike="noStrike" cap="none">
              <a:solidFill>
                <a:srgbClr val="000000"/>
              </a:solidFill>
              <a:latin typeface="Calibri"/>
              <a:ea typeface="Calibri"/>
              <a:cs typeface="Calibri"/>
              <a:sym typeface="Calibri"/>
            </a:endParaRPr>
          </a:p>
        </p:txBody>
      </p:sp>
      <p:sp>
        <p:nvSpPr>
          <p:cNvPr id="331" name="Google Shape;331;p17"/>
          <p:cNvSpPr/>
          <p:nvPr/>
        </p:nvSpPr>
        <p:spPr>
          <a:xfrm>
            <a:off x="4992222" y="1994618"/>
            <a:ext cx="3702918" cy="1910011"/>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quay lại và nhận ra con khỉ cái vẫn đi theo ông từ trên núi, ông lưỡng lự rồi quyết định phóng sinh cho khỉ đực. </a:t>
            </a:r>
            <a:endParaRPr sz="2400" b="0" i="0" u="none" strike="noStrike" cap="none">
              <a:solidFill>
                <a:srgbClr val="000000"/>
              </a:solidFill>
              <a:latin typeface="Calibri"/>
              <a:ea typeface="Calibri"/>
              <a:cs typeface="Calibri"/>
              <a:sym typeface="Calibri"/>
            </a:endParaRPr>
          </a:p>
        </p:txBody>
      </p:sp>
      <p:sp>
        <p:nvSpPr>
          <p:cNvPr id="332" name="Google Shape;332;p17"/>
          <p:cNvSpPr/>
          <p:nvPr/>
        </p:nvSpPr>
        <p:spPr>
          <a:xfrm>
            <a:off x="4992223" y="1136501"/>
            <a:ext cx="3676516" cy="750251"/>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trở về nhà với hai bàn tay trắng. </a:t>
            </a:r>
            <a:endParaRPr sz="2400" b="0" i="0" u="none" strike="noStrike" cap="none">
              <a:solidFill>
                <a:srgbClr val="000000"/>
              </a:solidFill>
              <a:latin typeface="Calibri"/>
              <a:ea typeface="Calibri"/>
              <a:cs typeface="Calibri"/>
              <a:sym typeface="Calibri"/>
            </a:endParaRPr>
          </a:p>
        </p:txBody>
      </p:sp>
      <p:sp>
        <p:nvSpPr>
          <p:cNvPr id="333" name="Google Shape;333;p17"/>
          <p:cNvSpPr/>
          <p:nvPr/>
        </p:nvSpPr>
        <p:spPr>
          <a:xfrm>
            <a:off x="2386634" y="1606548"/>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4" name="Google Shape;334;p17"/>
          <p:cNvSpPr/>
          <p:nvPr/>
        </p:nvSpPr>
        <p:spPr>
          <a:xfrm>
            <a:off x="2404922" y="2492667"/>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17"/>
          <p:cNvSpPr/>
          <p:nvPr/>
        </p:nvSpPr>
        <p:spPr>
          <a:xfrm>
            <a:off x="2404922" y="3325336"/>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6" name="Google Shape;336;p17"/>
          <p:cNvSpPr/>
          <p:nvPr/>
        </p:nvSpPr>
        <p:spPr>
          <a:xfrm>
            <a:off x="2410476" y="4161545"/>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17"/>
          <p:cNvSpPr/>
          <p:nvPr/>
        </p:nvSpPr>
        <p:spPr>
          <a:xfrm rot="-5400000">
            <a:off x="5417211" y="4643155"/>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8" name="Google Shape;338;p17"/>
          <p:cNvSpPr/>
          <p:nvPr/>
        </p:nvSpPr>
        <p:spPr>
          <a:xfrm rot="10800000">
            <a:off x="6861226" y="3858958"/>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17"/>
          <p:cNvSpPr/>
          <p:nvPr/>
        </p:nvSpPr>
        <p:spPr>
          <a:xfrm rot="10800000">
            <a:off x="6803282" y="1828365"/>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500"/>
                                        <p:tgtEl>
                                          <p:spTgt spid="333"/>
                                        </p:tgtEl>
                                      </p:cBhvr>
                                    </p:animEffect>
                                  </p:childTnLst>
                                </p:cTn>
                              </p:par>
                              <p:par>
                                <p:cTn id="13" presetID="10" presetClass="entr" presetSubtype="0" fill="hold" nodeType="with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fade">
                                      <p:cBhvr>
                                        <p:cTn id="15" dur="500"/>
                                        <p:tgtEl>
                                          <p:spTgt spid="3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4"/>
                                        </p:tgtEl>
                                        <p:attrNameLst>
                                          <p:attrName>style.visibility</p:attrName>
                                        </p:attrNameLst>
                                      </p:cBhvr>
                                      <p:to>
                                        <p:strVal val="visible"/>
                                      </p:to>
                                    </p:set>
                                    <p:animEffect transition="in" filter="fade">
                                      <p:cBhvr>
                                        <p:cTn id="20" dur="500"/>
                                        <p:tgtEl>
                                          <p:spTgt spid="334"/>
                                        </p:tgtEl>
                                      </p:cBhvr>
                                    </p:animEffect>
                                  </p:childTnLst>
                                </p:cTn>
                              </p:par>
                              <p:par>
                                <p:cTn id="21" presetID="10" presetClass="entr" presetSubtype="0" fill="hold" nodeType="with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fade">
                                      <p:cBhvr>
                                        <p:cTn id="23" dur="500"/>
                                        <p:tgtEl>
                                          <p:spTgt spid="3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5"/>
                                        </p:tgtEl>
                                        <p:attrNameLst>
                                          <p:attrName>style.visibility</p:attrName>
                                        </p:attrNameLst>
                                      </p:cBhvr>
                                      <p:to>
                                        <p:strVal val="visible"/>
                                      </p:to>
                                    </p:set>
                                    <p:animEffect transition="in" filter="fade">
                                      <p:cBhvr>
                                        <p:cTn id="28" dur="500"/>
                                        <p:tgtEl>
                                          <p:spTgt spid="335"/>
                                        </p:tgtEl>
                                      </p:cBhvr>
                                    </p:animEffect>
                                  </p:childTnLst>
                                </p:cTn>
                              </p:par>
                              <p:par>
                                <p:cTn id="29" presetID="10" presetClass="entr" presetSubtype="0" fill="hold" nodeType="withEffect">
                                  <p:stCondLst>
                                    <p:cond delay="0"/>
                                  </p:stCondLst>
                                  <p:childTnLst>
                                    <p:set>
                                      <p:cBhvr>
                                        <p:cTn id="30" dur="1" fill="hold">
                                          <p:stCondLst>
                                            <p:cond delay="0"/>
                                          </p:stCondLst>
                                        </p:cTn>
                                        <p:tgtEl>
                                          <p:spTgt spid="328"/>
                                        </p:tgtEl>
                                        <p:attrNameLst>
                                          <p:attrName>style.visibility</p:attrName>
                                        </p:attrNameLst>
                                      </p:cBhvr>
                                      <p:to>
                                        <p:strVal val="visible"/>
                                      </p:to>
                                    </p:set>
                                    <p:animEffect transition="in" filter="fade">
                                      <p:cBhvr>
                                        <p:cTn id="31" dur="500"/>
                                        <p:tgtEl>
                                          <p:spTgt spid="3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9"/>
                                        </p:tgtEl>
                                        <p:attrNameLst>
                                          <p:attrName>style.visibility</p:attrName>
                                        </p:attrNameLst>
                                      </p:cBhvr>
                                      <p:to>
                                        <p:strVal val="visible"/>
                                      </p:to>
                                    </p:set>
                                    <p:animEffect transition="in" filter="fade">
                                      <p:cBhvr>
                                        <p:cTn id="36" dur="500"/>
                                        <p:tgtEl>
                                          <p:spTgt spid="329"/>
                                        </p:tgtEl>
                                      </p:cBhvr>
                                    </p:animEffect>
                                  </p:childTnLst>
                                </p:cTn>
                              </p:par>
                              <p:par>
                                <p:cTn id="37" presetID="10" presetClass="entr" presetSubtype="0" fill="hold" nodeType="withEffect">
                                  <p:stCondLst>
                                    <p:cond delay="0"/>
                                  </p:stCondLst>
                                  <p:childTnLst>
                                    <p:set>
                                      <p:cBhvr>
                                        <p:cTn id="38" dur="1" fill="hold">
                                          <p:stCondLst>
                                            <p:cond delay="0"/>
                                          </p:stCondLst>
                                        </p:cTn>
                                        <p:tgtEl>
                                          <p:spTgt spid="336"/>
                                        </p:tgtEl>
                                        <p:attrNameLst>
                                          <p:attrName>style.visibility</p:attrName>
                                        </p:attrNameLst>
                                      </p:cBhvr>
                                      <p:to>
                                        <p:strVal val="visible"/>
                                      </p:to>
                                    </p:set>
                                    <p:animEffect transition="in" filter="fade">
                                      <p:cBhvr>
                                        <p:cTn id="39" dur="500"/>
                                        <p:tgtEl>
                                          <p:spTgt spid="3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
                                        </p:tgtEl>
                                        <p:attrNameLst>
                                          <p:attrName>style.visibility</p:attrName>
                                        </p:attrNameLst>
                                      </p:cBhvr>
                                      <p:to>
                                        <p:strVal val="visible"/>
                                      </p:to>
                                    </p:set>
                                    <p:animEffect transition="in" filter="fade">
                                      <p:cBhvr>
                                        <p:cTn id="44" dur="500"/>
                                        <p:tgtEl>
                                          <p:spTgt spid="337"/>
                                        </p:tgtEl>
                                      </p:cBhvr>
                                    </p:animEffect>
                                  </p:childTnLst>
                                </p:cTn>
                              </p:par>
                              <p:par>
                                <p:cTn id="45" presetID="10" presetClass="entr" presetSubtype="0" fill="hold" nodeType="withEffect">
                                  <p:stCondLst>
                                    <p:cond delay="0"/>
                                  </p:stCondLst>
                                  <p:childTnLst>
                                    <p:set>
                                      <p:cBhvr>
                                        <p:cTn id="46" dur="1" fill="hold">
                                          <p:stCondLst>
                                            <p:cond delay="0"/>
                                          </p:stCondLst>
                                        </p:cTn>
                                        <p:tgtEl>
                                          <p:spTgt spid="330"/>
                                        </p:tgtEl>
                                        <p:attrNameLst>
                                          <p:attrName>style.visibility</p:attrName>
                                        </p:attrNameLst>
                                      </p:cBhvr>
                                      <p:to>
                                        <p:strVal val="visible"/>
                                      </p:to>
                                    </p:set>
                                    <p:animEffect transition="in" filter="fade">
                                      <p:cBhvr>
                                        <p:cTn id="47" dur="500"/>
                                        <p:tgtEl>
                                          <p:spTgt spid="3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8"/>
                                        </p:tgtEl>
                                        <p:attrNameLst>
                                          <p:attrName>style.visibility</p:attrName>
                                        </p:attrNameLst>
                                      </p:cBhvr>
                                      <p:to>
                                        <p:strVal val="visible"/>
                                      </p:to>
                                    </p:set>
                                    <p:animEffect transition="in" filter="fade">
                                      <p:cBhvr>
                                        <p:cTn id="52" dur="500"/>
                                        <p:tgtEl>
                                          <p:spTgt spid="338"/>
                                        </p:tgtEl>
                                      </p:cBhvr>
                                    </p:animEffect>
                                  </p:childTnLst>
                                </p:cTn>
                              </p:par>
                              <p:par>
                                <p:cTn id="53" presetID="10" presetClass="entr" presetSubtype="0" fill="hold" nodeType="withEffect">
                                  <p:stCondLst>
                                    <p:cond delay="0"/>
                                  </p:stCondLst>
                                  <p:childTnLst>
                                    <p:set>
                                      <p:cBhvr>
                                        <p:cTn id="54" dur="1" fill="hold">
                                          <p:stCondLst>
                                            <p:cond delay="0"/>
                                          </p:stCondLst>
                                        </p:cTn>
                                        <p:tgtEl>
                                          <p:spTgt spid="331"/>
                                        </p:tgtEl>
                                        <p:attrNameLst>
                                          <p:attrName>style.visibility</p:attrName>
                                        </p:attrNameLst>
                                      </p:cBhvr>
                                      <p:to>
                                        <p:strVal val="visible"/>
                                      </p:to>
                                    </p:set>
                                    <p:animEffect transition="in" filter="fade">
                                      <p:cBhvr>
                                        <p:cTn id="55" dur="500"/>
                                        <p:tgtEl>
                                          <p:spTgt spid="3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9"/>
                                        </p:tgtEl>
                                        <p:attrNameLst>
                                          <p:attrName>style.visibility</p:attrName>
                                        </p:attrNameLst>
                                      </p:cBhvr>
                                      <p:to>
                                        <p:strVal val="visible"/>
                                      </p:to>
                                    </p:set>
                                    <p:animEffect transition="in" filter="fade">
                                      <p:cBhvr>
                                        <p:cTn id="60" dur="500"/>
                                        <p:tgtEl>
                                          <p:spTgt spid="339"/>
                                        </p:tgtEl>
                                      </p:cBhvr>
                                    </p:animEffect>
                                  </p:childTnLst>
                                </p:cTn>
                              </p:par>
                              <p:par>
                                <p:cTn id="61" presetID="10" presetClass="entr" presetSubtype="0" fill="hold" nodeType="withEffect">
                                  <p:stCondLst>
                                    <p:cond delay="0"/>
                                  </p:stCondLst>
                                  <p:childTnLst>
                                    <p:set>
                                      <p:cBhvr>
                                        <p:cTn id="62" dur="1" fill="hold">
                                          <p:stCondLst>
                                            <p:cond delay="0"/>
                                          </p:stCondLst>
                                        </p:cTn>
                                        <p:tgtEl>
                                          <p:spTgt spid="332"/>
                                        </p:tgtEl>
                                        <p:attrNameLst>
                                          <p:attrName>style.visibility</p:attrName>
                                        </p:attrNameLst>
                                      </p:cBhvr>
                                      <p:to>
                                        <p:strVal val="visible"/>
                                      </p:to>
                                    </p:set>
                                    <p:animEffect transition="in" filter="fade">
                                      <p:cBhvr>
                                        <p:cTn id="63"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18"/>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46" name="Google Shape;346;p18"/>
          <p:cNvSpPr txBox="1"/>
          <p:nvPr/>
        </p:nvSpPr>
        <p:spPr>
          <a:xfrm>
            <a:off x="444959" y="716441"/>
            <a:ext cx="513310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c. Nội tâm</a:t>
            </a:r>
            <a:endParaRPr sz="2700" b="0" i="1" u="none" strike="noStrike" cap="none">
              <a:solidFill>
                <a:srgbClr val="000000"/>
              </a:solidFill>
              <a:latin typeface="Calibri"/>
              <a:ea typeface="Calibri"/>
              <a:cs typeface="Calibri"/>
              <a:sym typeface="Calibri"/>
            </a:endParaRPr>
          </a:p>
        </p:txBody>
      </p:sp>
      <p:grpSp>
        <p:nvGrpSpPr>
          <p:cNvPr id="347" name="Google Shape;347;p18"/>
          <p:cNvGrpSpPr/>
          <p:nvPr/>
        </p:nvGrpSpPr>
        <p:grpSpPr>
          <a:xfrm>
            <a:off x="1926210" y="794529"/>
            <a:ext cx="6614614" cy="4213177"/>
            <a:chOff x="275" y="-74589"/>
            <a:chExt cx="6614614" cy="4213177"/>
          </a:xfrm>
        </p:grpSpPr>
        <p:sp>
          <p:nvSpPr>
            <p:cNvPr id="348" name="Google Shape;348;p18"/>
            <p:cNvSpPr/>
            <p:nvPr/>
          </p:nvSpPr>
          <p:spPr>
            <a:xfrm rot="-5400000">
              <a:off x="-531659" y="457345"/>
              <a:ext cx="4213177" cy="3149309"/>
            </a:xfrm>
            <a:prstGeom prst="upArrow">
              <a:avLst>
                <a:gd name="adj1" fmla="val 50000"/>
                <a:gd name="adj2" fmla="val 35000"/>
              </a:avLst>
            </a:prstGeom>
            <a:solidFill>
              <a:srgbClr val="414728"/>
            </a:solidFill>
            <a:ln w="25400" cap="flat" cmpd="sng">
              <a:solidFill>
                <a:srgbClr val="E4E7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txBox="1"/>
            <p:nvPr/>
          </p:nvSpPr>
          <p:spPr>
            <a:xfrm>
              <a:off x="551405" y="978705"/>
              <a:ext cx="2598180" cy="2106589"/>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vi-VN" sz="2200" b="1" i="0" u="none" strike="noStrike" cap="none">
                  <a:solidFill>
                    <a:schemeClr val="accent6"/>
                  </a:solidFill>
                  <a:latin typeface="Calibri"/>
                  <a:ea typeface="Calibri"/>
                  <a:cs typeface="Calibri"/>
                  <a:sym typeface="Calibri"/>
                </a:rPr>
                <a:t>Ban đầu: </a:t>
              </a:r>
              <a:r>
                <a:rPr lang="vi-VN" sz="2200" b="0" i="0" u="none" strike="noStrike" cap="none">
                  <a:solidFill>
                    <a:schemeClr val="accent6"/>
                  </a:solidFill>
                  <a:latin typeface="Calibri"/>
                  <a:ea typeface="Calibri"/>
                  <a:cs typeface="Calibri"/>
                  <a:sym typeface="Calibri"/>
                </a:rPr>
                <a:t>ông Diểu có cái nhìn đầy định kiến về loài vật.</a:t>
              </a:r>
              <a:endParaRPr sz="2200" b="0" i="0" u="none" strike="noStrike" cap="none">
                <a:solidFill>
                  <a:schemeClr val="accent6"/>
                </a:solidFill>
                <a:latin typeface="Calibri"/>
                <a:ea typeface="Calibri"/>
                <a:cs typeface="Calibri"/>
                <a:sym typeface="Calibri"/>
              </a:endParaRPr>
            </a:p>
          </p:txBody>
        </p:sp>
        <p:sp>
          <p:nvSpPr>
            <p:cNvPr id="350" name="Google Shape;350;p18"/>
            <p:cNvSpPr/>
            <p:nvPr/>
          </p:nvSpPr>
          <p:spPr>
            <a:xfrm rot="5400000">
              <a:off x="2933646" y="457345"/>
              <a:ext cx="4213177" cy="3149309"/>
            </a:xfrm>
            <a:prstGeom prst="upArrow">
              <a:avLst>
                <a:gd name="adj1" fmla="val 50000"/>
                <a:gd name="adj2" fmla="val 35000"/>
              </a:avLst>
            </a:prstGeom>
            <a:solidFill>
              <a:srgbClr val="F7FEDF"/>
            </a:solidFill>
            <a:ln w="25400" cap="flat" cmpd="sng">
              <a:solidFill>
                <a:srgbClr val="7A66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txBox="1"/>
            <p:nvPr/>
          </p:nvSpPr>
          <p:spPr>
            <a:xfrm>
              <a:off x="3465581" y="978705"/>
              <a:ext cx="2598180" cy="2106589"/>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vi-VN" sz="2200" b="1" i="0" u="none" strike="noStrike" cap="none">
                  <a:solidFill>
                    <a:srgbClr val="000000"/>
                  </a:solidFill>
                  <a:latin typeface="Calibri"/>
                  <a:ea typeface="Calibri"/>
                  <a:cs typeface="Calibri"/>
                  <a:sym typeface="Calibri"/>
                </a:rPr>
                <a:t>Về sau: </a:t>
              </a:r>
              <a:r>
                <a:rPr lang="vi-VN" sz="2200" b="0" i="0" u="none" strike="noStrike" cap="none">
                  <a:solidFill>
                    <a:srgbClr val="000000"/>
                  </a:solidFill>
                  <a:latin typeface="Calibri"/>
                  <a:ea typeface="Calibri"/>
                  <a:cs typeface="Calibri"/>
                  <a:sym typeface="Calibri"/>
                </a:rPr>
                <a:t>ông nhận ra loài vật cũng có sứ mệnh, ông rung động trước tình cảm thủy chung của loài vật.</a:t>
              </a:r>
              <a:endParaRPr sz="22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9"/>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19"/>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58" name="Google Shape;358;p19"/>
          <p:cNvSpPr txBox="1"/>
          <p:nvPr/>
        </p:nvSpPr>
        <p:spPr>
          <a:xfrm>
            <a:off x="563638" y="1110210"/>
            <a:ext cx="5243996" cy="193899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vi-VN" sz="2400" b="1" i="1" u="none" strike="noStrike" cap="none">
                <a:solidFill>
                  <a:srgbClr val="000000"/>
                </a:solidFill>
                <a:latin typeface="Calibri"/>
                <a:ea typeface="Calibri"/>
                <a:cs typeface="Calibri"/>
                <a:sym typeface="Calibri"/>
              </a:rPr>
              <a:t>Nhận xét: </a:t>
            </a:r>
            <a:r>
              <a:rPr lang="vi-VN" sz="2400" b="0" i="0" u="none" strike="noStrike" cap="none">
                <a:solidFill>
                  <a:srgbClr val="000000"/>
                </a:solidFill>
                <a:latin typeface="Calibri"/>
                <a:ea typeface="Calibri"/>
                <a:cs typeface="Calibri"/>
                <a:sym typeface="Calibri"/>
              </a:rPr>
              <a:t>Nhân vật ông Diểu được xây dựng từ ngoại hình, hành động, nội tâm nhưng chủ yếu tính cách được thể hiện chủ yếu qua hành động, nội tâm. </a:t>
            </a:r>
            <a:endParaRPr/>
          </a:p>
        </p:txBody>
      </p:sp>
      <p:pic>
        <p:nvPicPr>
          <p:cNvPr id="359" name="Google Shape;359;p19" descr="Thời điểm ông Diểu chọn đi săn đem lại cho em suy nghĩ gì?"/>
          <p:cNvPicPr preferRelativeResize="0"/>
          <p:nvPr/>
        </p:nvPicPr>
        <p:blipFill rotWithShape="1">
          <a:blip r:embed="rId3">
            <a:alphaModFix/>
          </a:blip>
          <a:srcRect l="3465" r="4049"/>
          <a:stretch/>
        </p:blipFill>
        <p:spPr>
          <a:xfrm>
            <a:off x="6093232" y="1313323"/>
            <a:ext cx="2456986" cy="1436398"/>
          </a:xfrm>
          <a:prstGeom prst="rect">
            <a:avLst/>
          </a:prstGeom>
          <a:noFill/>
          <a:ln>
            <a:noFill/>
          </a:ln>
        </p:spPr>
      </p:pic>
      <p:sp>
        <p:nvSpPr>
          <p:cNvPr id="360" name="Google Shape;360;p19"/>
          <p:cNvSpPr txBox="1"/>
          <p:nvPr/>
        </p:nvSpPr>
        <p:spPr>
          <a:xfrm>
            <a:off x="534528" y="3251935"/>
            <a:ext cx="7995593" cy="1200329"/>
          </a:xfrm>
          <a:prstGeom prst="rect">
            <a:avLst/>
          </a:prstGeom>
          <a:solidFill>
            <a:srgbClr val="FCF5DD"/>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vi-VN" sz="2400" b="1" i="1" u="none" strike="noStrike" cap="none">
                <a:solidFill>
                  <a:srgbClr val="000000"/>
                </a:solidFill>
                <a:latin typeface="Calibri"/>
                <a:ea typeface="Calibri"/>
                <a:cs typeface="Calibri"/>
                <a:sym typeface="Calibri"/>
              </a:rPr>
              <a:t>Nhân vật đã có sự chuyển biến suy nghĩ và tính cách: </a:t>
            </a:r>
            <a:r>
              <a:rPr lang="vi-VN" sz="2400" b="0" i="0" u="none" strike="noStrike" cap="none">
                <a:solidFill>
                  <a:srgbClr val="000000"/>
                </a:solidFill>
                <a:latin typeface="Calibri"/>
                <a:ea typeface="Calibri"/>
                <a:cs typeface="Calibri"/>
                <a:sym typeface="Calibri"/>
              </a:rPr>
              <a:t>từ cách nhìn nhận và hành xử đối với gia đình khỉ mang tính áp đặt chủ quan, vô cảm đến động lòng trắc ẩn.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par>
                                <p:cTn id="8" presetID="10" presetClass="entr" presetSubtype="0" fill="hold" nodeType="withEffect">
                                  <p:stCondLst>
                                    <p:cond delay="0"/>
                                  </p:stCondLst>
                                  <p:childTnLst>
                                    <p:set>
                                      <p:cBhvr>
                                        <p:cTn id="9" dur="1" fill="hold">
                                          <p:stCondLst>
                                            <p:cond delay="0"/>
                                          </p:stCondLst>
                                        </p:cTn>
                                        <p:tgtEl>
                                          <p:spTgt spid="359"/>
                                        </p:tgtEl>
                                        <p:attrNameLst>
                                          <p:attrName>style.visibility</p:attrName>
                                        </p:attrNameLst>
                                      </p:cBhvr>
                                      <p:to>
                                        <p:strVal val="visible"/>
                                      </p:to>
                                    </p:set>
                                    <p:animEffect transition="in" filter="fade">
                                      <p:cBhvr>
                                        <p:cTn id="10" dur="500"/>
                                        <p:tgtEl>
                                          <p:spTgt spid="3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0"/>
                                        </p:tgtEl>
                                        <p:attrNameLst>
                                          <p:attrName>style.visibility</p:attrName>
                                        </p:attrNameLst>
                                      </p:cBhvr>
                                      <p:to>
                                        <p:strVal val="visible"/>
                                      </p:to>
                                    </p:set>
                                    <p:animEffect transition="in" filter="fade">
                                      <p:cBhvr>
                                        <p:cTn id="15" dur="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2"/>
          <p:cNvPicPr preferRelativeResize="0"/>
          <p:nvPr/>
        </p:nvPicPr>
        <p:blipFill rotWithShape="1">
          <a:blip r:embed="rId3">
            <a:alphaModFix/>
          </a:blip>
          <a:srcRect/>
          <a:stretch/>
        </p:blipFill>
        <p:spPr>
          <a:xfrm>
            <a:off x="5302250" y="1574800"/>
            <a:ext cx="3721100" cy="3721100"/>
          </a:xfrm>
          <a:prstGeom prst="rect">
            <a:avLst/>
          </a:prstGeom>
          <a:noFill/>
          <a:ln>
            <a:noFill/>
          </a:ln>
        </p:spPr>
      </p:pic>
      <p:sp>
        <p:nvSpPr>
          <p:cNvPr id="67" name="Google Shape;67;p2"/>
          <p:cNvSpPr/>
          <p:nvPr/>
        </p:nvSpPr>
        <p:spPr>
          <a:xfrm>
            <a:off x="680720" y="914400"/>
            <a:ext cx="5577840" cy="2153920"/>
          </a:xfrm>
          <a:prstGeom prst="roundRect">
            <a:avLst>
              <a:gd name="adj" fmla="val 16667"/>
            </a:avLst>
          </a:prstGeom>
          <a:solidFill>
            <a:schemeClr val="accent6"/>
          </a:solidFill>
          <a:ln w="25400" cap="flat" cmpd="sng">
            <a:solidFill>
              <a:srgbClr val="60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0" i="1" u="none" strike="noStrike" cap="none">
                <a:solidFill>
                  <a:srgbClr val="000000"/>
                </a:solidFill>
                <a:latin typeface="Calibri"/>
                <a:ea typeface="Calibri"/>
                <a:cs typeface="Calibri"/>
                <a:sym typeface="Calibri"/>
              </a:rPr>
              <a:t>       Các em hãy xem video sau đây và chia sẻ: </a:t>
            </a:r>
            <a:endParaRPr/>
          </a:p>
          <a:p>
            <a:pPr marL="0" marR="0" lvl="0" indent="0" algn="ctr" rtl="0">
              <a:lnSpc>
                <a:spcPct val="100000"/>
              </a:lnSpc>
              <a:spcBef>
                <a:spcPts val="0"/>
              </a:spcBef>
              <a:spcAft>
                <a:spcPts val="0"/>
              </a:spcAft>
              <a:buNone/>
            </a:pPr>
            <a:r>
              <a:rPr lang="vi-VN" sz="2800" b="0" i="1" u="none" strike="noStrike" cap="none">
                <a:solidFill>
                  <a:srgbClr val="C00000"/>
                </a:solidFill>
                <a:latin typeface="Calibri"/>
                <a:ea typeface="Calibri"/>
                <a:cs typeface="Calibri"/>
                <a:sym typeface="Calibri"/>
              </a:rPr>
              <a:t>Em có ấn tượng nhất với câu hát nào? Vì sao?</a:t>
            </a:r>
            <a:endParaRPr sz="2800" b="0" i="1"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0"/>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p20"/>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NHỮNG YẾU TỐ KÌ ẢO</a:t>
            </a:r>
            <a:endParaRPr/>
          </a:p>
        </p:txBody>
      </p:sp>
      <p:sp>
        <p:nvSpPr>
          <p:cNvPr id="367" name="Google Shape;367;p20"/>
          <p:cNvSpPr txBox="1"/>
          <p:nvPr/>
        </p:nvSpPr>
        <p:spPr>
          <a:xfrm>
            <a:off x="405182" y="578749"/>
            <a:ext cx="7303957" cy="492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400" b="1" i="0" u="none" strike="noStrike" cap="none">
                <a:solidFill>
                  <a:srgbClr val="000000"/>
                </a:solidFill>
                <a:latin typeface="Calibri"/>
                <a:ea typeface="Calibri"/>
                <a:cs typeface="Calibri"/>
                <a:sym typeface="Calibri"/>
              </a:rPr>
              <a:t>- Những yếu tố kì ảo trong truyện “Muối của rừng”:</a:t>
            </a:r>
            <a:endParaRPr/>
          </a:p>
        </p:txBody>
      </p:sp>
      <p:sp>
        <p:nvSpPr>
          <p:cNvPr id="368" name="Google Shape;368;p20"/>
          <p:cNvSpPr/>
          <p:nvPr/>
        </p:nvSpPr>
        <p:spPr>
          <a:xfrm>
            <a:off x="604152" y="1121251"/>
            <a:ext cx="3636255" cy="2068643"/>
          </a:xfrm>
          <a:prstGeom prst="roundRect">
            <a:avLst>
              <a:gd name="adj" fmla="val 16667"/>
            </a:avLst>
          </a:prstGeom>
          <a:solidFill>
            <a:srgbClr val="F2F2F2"/>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1" i="0" u="none" strike="noStrike" cap="none">
                <a:solidFill>
                  <a:srgbClr val="7030A0"/>
                </a:solidFill>
                <a:latin typeface="Calibri"/>
                <a:ea typeface="Calibri"/>
                <a:cs typeface="Calibri"/>
                <a:sym typeface="Calibri"/>
              </a:rPr>
              <a:t>+ Chi tiết: </a:t>
            </a:r>
            <a:r>
              <a:rPr lang="vi-VN" sz="2400" b="0" i="0" u="none" strike="noStrike" cap="none">
                <a:solidFill>
                  <a:srgbClr val="000000"/>
                </a:solidFill>
                <a:latin typeface="Calibri"/>
                <a:ea typeface="Calibri"/>
                <a:cs typeface="Calibri"/>
                <a:sym typeface="Calibri"/>
              </a:rPr>
              <a:t>sương mù </a:t>
            </a:r>
            <a:r>
              <a:rPr lang="vi-VN" sz="2400">
                <a:latin typeface="Calibri"/>
                <a:ea typeface="Calibri"/>
                <a:cs typeface="Calibri"/>
                <a:sym typeface="Calibri"/>
              </a:rPr>
              <a:t>dâng</a:t>
            </a:r>
            <a:r>
              <a:rPr lang="vi-VN" sz="2400" b="0" i="0" u="none" strike="noStrike" cap="none">
                <a:solidFill>
                  <a:srgbClr val="000000"/>
                </a:solidFill>
                <a:latin typeface="Calibri"/>
                <a:ea typeface="Calibri"/>
                <a:cs typeface="Calibri"/>
                <a:sym typeface="Calibri"/>
              </a:rPr>
              <a:t> lên cuồn cuộn sau khi chú khỉ con rơi xuống vách đá và cất lên những tiếng kêu thảm thiết. </a:t>
            </a:r>
            <a:endParaRPr/>
          </a:p>
        </p:txBody>
      </p:sp>
      <p:sp>
        <p:nvSpPr>
          <p:cNvPr id="369" name="Google Shape;369;p20"/>
          <p:cNvSpPr/>
          <p:nvPr/>
        </p:nvSpPr>
        <p:spPr>
          <a:xfrm>
            <a:off x="4284582" y="1919035"/>
            <a:ext cx="406684" cy="361564"/>
          </a:xfrm>
          <a:prstGeom prst="right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20"/>
          <p:cNvSpPr/>
          <p:nvPr/>
        </p:nvSpPr>
        <p:spPr>
          <a:xfrm>
            <a:off x="4735441" y="1125267"/>
            <a:ext cx="3838850" cy="1784801"/>
          </a:xfrm>
          <a:prstGeom prst="roundRect">
            <a:avLst>
              <a:gd name="adj" fmla="val 16667"/>
            </a:avLst>
          </a:prstGeom>
          <a:solidFill>
            <a:srgbClr val="F2F2F2"/>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1" i="1" u="none" strike="noStrike" cap="none">
                <a:solidFill>
                  <a:srgbClr val="0070C0"/>
                </a:solidFill>
                <a:latin typeface="Calibri"/>
                <a:ea typeface="Calibri"/>
                <a:cs typeface="Calibri"/>
                <a:sym typeface="Calibri"/>
              </a:rPr>
              <a:t>Gợi lên không khí lạnh lẽo của màn sương vừa thể hiện nội tâm nhân vật cũng mờ mịt, bối rối và lạnh lẽo.</a:t>
            </a:r>
            <a:endParaRPr/>
          </a:p>
        </p:txBody>
      </p:sp>
      <p:sp>
        <p:nvSpPr>
          <p:cNvPr id="371" name="Google Shape;371;p20"/>
          <p:cNvSpPr/>
          <p:nvPr/>
        </p:nvSpPr>
        <p:spPr>
          <a:xfrm>
            <a:off x="622652" y="3305212"/>
            <a:ext cx="3599253" cy="1015282"/>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400" b="1" i="0" u="none" strike="noStrike" cap="none">
                <a:solidFill>
                  <a:srgbClr val="7030A0"/>
                </a:solidFill>
                <a:latin typeface="Calibri"/>
                <a:ea typeface="Calibri"/>
                <a:cs typeface="Calibri"/>
                <a:sym typeface="Calibri"/>
              </a:rPr>
              <a:t>+ Hình ảnh: </a:t>
            </a:r>
            <a:r>
              <a:rPr lang="vi-VN" sz="2400" b="0" i="0" u="none" strike="noStrike" cap="none">
                <a:solidFill>
                  <a:srgbClr val="243000"/>
                </a:solidFill>
                <a:latin typeface="Calibri"/>
                <a:ea typeface="Calibri"/>
                <a:cs typeface="Calibri"/>
                <a:sym typeface="Calibri"/>
              </a:rPr>
              <a:t>hoa tử huyền </a:t>
            </a:r>
            <a:endParaRPr sz="2400" b="0" i="0" u="none" strike="noStrike" cap="none">
              <a:solidFill>
                <a:srgbClr val="243000"/>
              </a:solidFill>
              <a:latin typeface="Calibri"/>
              <a:ea typeface="Calibri"/>
              <a:cs typeface="Calibri"/>
              <a:sym typeface="Calibri"/>
            </a:endParaRPr>
          </a:p>
        </p:txBody>
      </p:sp>
      <p:sp>
        <p:nvSpPr>
          <p:cNvPr id="372" name="Google Shape;372;p20"/>
          <p:cNvSpPr/>
          <p:nvPr/>
        </p:nvSpPr>
        <p:spPr>
          <a:xfrm>
            <a:off x="4279006" y="3607868"/>
            <a:ext cx="406684" cy="361564"/>
          </a:xfrm>
          <a:prstGeom prst="right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3" name="Google Shape;373;p20"/>
          <p:cNvSpPr/>
          <p:nvPr/>
        </p:nvSpPr>
        <p:spPr>
          <a:xfrm>
            <a:off x="4728454" y="3049383"/>
            <a:ext cx="3792894" cy="1558918"/>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1" i="1" u="none" strike="noStrike" cap="none">
                <a:solidFill>
                  <a:srgbClr val="002060"/>
                </a:solidFill>
                <a:latin typeface="Calibri"/>
                <a:ea typeface="Calibri"/>
                <a:cs typeface="Calibri"/>
                <a:sym typeface="Calibri"/>
              </a:rPr>
              <a:t>Thể hiện niềm tin chiến thắng của cái thiện.</a:t>
            </a:r>
            <a:endParaRPr sz="2400" b="1" i="1"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1" i="1" u="none" strike="noStrike" cap="none">
                <a:solidFill>
                  <a:srgbClr val="002060"/>
                </a:solidFill>
                <a:latin typeface="Calibri"/>
                <a:ea typeface="Calibri"/>
                <a:cs typeface="Calibri"/>
                <a:sym typeface="Calibri"/>
              </a:rPr>
              <a:t>Tạo nên một không khí huyền thoại .</a:t>
            </a:r>
            <a:endParaRPr/>
          </a:p>
        </p:txBody>
      </p:sp>
      <p:sp>
        <p:nvSpPr>
          <p:cNvPr id="374" name="Google Shape;374;p20"/>
          <p:cNvSpPr txBox="1"/>
          <p:nvPr/>
        </p:nvSpPr>
        <p:spPr>
          <a:xfrm>
            <a:off x="604152" y="4725285"/>
            <a:ext cx="7917196" cy="492122"/>
          </a:xfrm>
          <a:prstGeom prst="rect">
            <a:avLst/>
          </a:prstGeom>
          <a:solidFill>
            <a:schemeClr val="accent6"/>
          </a:solidFill>
          <a:ln w="28575" cap="flat" cmpd="sng">
            <a:solidFill>
              <a:srgbClr val="E7B916"/>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400"/>
              <a:buFont typeface="Noto Sans Symbols"/>
              <a:buChar char="⇒"/>
            </a:pPr>
            <a:r>
              <a:rPr lang="vi-VN" sz="2400" b="1" i="1" u="none" strike="noStrike" cap="none">
                <a:solidFill>
                  <a:srgbClr val="C00000"/>
                </a:solidFill>
                <a:latin typeface="Calibri"/>
                <a:ea typeface="Calibri"/>
                <a:cs typeface="Calibri"/>
                <a:sym typeface="Calibri"/>
              </a:rPr>
              <a:t>Những chi tiết này thể hiện chủ đề về nhân sinh.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
                                        </p:tgtEl>
                                        <p:attrNameLst>
                                          <p:attrName>style.visibility</p:attrName>
                                        </p:attrNameLst>
                                      </p:cBhvr>
                                      <p:to>
                                        <p:strVal val="visible"/>
                                      </p:to>
                                    </p:set>
                                    <p:anim calcmode="lin" valueType="num">
                                      <p:cBhvr additive="base">
                                        <p:cTn id="12" dur="500"/>
                                        <p:tgtEl>
                                          <p:spTgt spid="36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9"/>
                                        </p:tgtEl>
                                        <p:attrNameLst>
                                          <p:attrName>style.visibility</p:attrName>
                                        </p:attrNameLst>
                                      </p:cBhvr>
                                      <p:to>
                                        <p:strVal val="visible"/>
                                      </p:to>
                                    </p:set>
                                    <p:animEffect transition="in" filter="fade">
                                      <p:cBhvr>
                                        <p:cTn id="17" dur="500"/>
                                        <p:tgtEl>
                                          <p:spTgt spid="369"/>
                                        </p:tgtEl>
                                      </p:cBhvr>
                                    </p:animEffect>
                                  </p:childTnLst>
                                </p:cTn>
                              </p:par>
                              <p:par>
                                <p:cTn id="18" presetID="10" presetClass="entr" presetSubtype="0" fill="hold" nodeType="withEffect">
                                  <p:stCondLst>
                                    <p:cond delay="0"/>
                                  </p:stCondLst>
                                  <p:childTnLst>
                                    <p:set>
                                      <p:cBhvr>
                                        <p:cTn id="19" dur="1" fill="hold">
                                          <p:stCondLst>
                                            <p:cond delay="0"/>
                                          </p:stCondLst>
                                        </p:cTn>
                                        <p:tgtEl>
                                          <p:spTgt spid="370"/>
                                        </p:tgtEl>
                                        <p:attrNameLst>
                                          <p:attrName>style.visibility</p:attrName>
                                        </p:attrNameLst>
                                      </p:cBhvr>
                                      <p:to>
                                        <p:strVal val="visible"/>
                                      </p:to>
                                    </p:set>
                                    <p:animEffect transition="in" filter="fade">
                                      <p:cBhvr>
                                        <p:cTn id="20" dur="500"/>
                                        <p:tgtEl>
                                          <p:spTgt spid="37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1"/>
                                        </p:tgtEl>
                                        <p:attrNameLst>
                                          <p:attrName>style.visibility</p:attrName>
                                        </p:attrNameLst>
                                      </p:cBhvr>
                                      <p:to>
                                        <p:strVal val="visible"/>
                                      </p:to>
                                    </p:set>
                                    <p:anim calcmode="lin" valueType="num">
                                      <p:cBhvr additive="base">
                                        <p:cTn id="25" dur="500"/>
                                        <p:tgtEl>
                                          <p:spTgt spid="37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2"/>
                                        </p:tgtEl>
                                        <p:attrNameLst>
                                          <p:attrName>style.visibility</p:attrName>
                                        </p:attrNameLst>
                                      </p:cBhvr>
                                      <p:to>
                                        <p:strVal val="visible"/>
                                      </p:to>
                                    </p:set>
                                    <p:animEffect transition="in" filter="fade">
                                      <p:cBhvr>
                                        <p:cTn id="30" dur="500"/>
                                        <p:tgtEl>
                                          <p:spTgt spid="372"/>
                                        </p:tgtEl>
                                      </p:cBhvr>
                                    </p:animEffect>
                                  </p:childTnLst>
                                </p:cTn>
                              </p:par>
                              <p:par>
                                <p:cTn id="31" presetID="10" presetClass="entr" presetSubtype="0" fill="hold" nodeType="withEffect">
                                  <p:stCondLst>
                                    <p:cond delay="0"/>
                                  </p:stCondLst>
                                  <p:childTnLst>
                                    <p:set>
                                      <p:cBhvr>
                                        <p:cTn id="32" dur="1" fill="hold">
                                          <p:stCondLst>
                                            <p:cond delay="0"/>
                                          </p:stCondLst>
                                        </p:cTn>
                                        <p:tgtEl>
                                          <p:spTgt spid="373"/>
                                        </p:tgtEl>
                                        <p:attrNameLst>
                                          <p:attrName>style.visibility</p:attrName>
                                        </p:attrNameLst>
                                      </p:cBhvr>
                                      <p:to>
                                        <p:strVal val="visible"/>
                                      </p:to>
                                    </p:set>
                                    <p:animEffect transition="in" filter="fade">
                                      <p:cBhvr>
                                        <p:cTn id="33" dur="500"/>
                                        <p:tgtEl>
                                          <p:spTgt spid="37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4"/>
                                        </p:tgtEl>
                                        <p:attrNameLst>
                                          <p:attrName>style.visibility</p:attrName>
                                        </p:attrNameLst>
                                      </p:cBhvr>
                                      <p:to>
                                        <p:strVal val="visible"/>
                                      </p:to>
                                    </p:set>
                                    <p:animEffect transition="in" filter="fade">
                                      <p:cBhvr>
                                        <p:cTn id="38"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1"/>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21"/>
          <p:cNvSpPr txBox="1"/>
          <p:nvPr/>
        </p:nvSpPr>
        <p:spPr>
          <a:xfrm>
            <a:off x="583317" y="36626"/>
            <a:ext cx="797736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3. Ý NGHĨA HÌNH TƯỢNG “MUỐI CỦA RỪNG”</a:t>
            </a:r>
            <a:endParaRPr/>
          </a:p>
        </p:txBody>
      </p:sp>
      <p:pic>
        <p:nvPicPr>
          <p:cNvPr id="381" name="Google Shape;381;p21"/>
          <p:cNvPicPr preferRelativeResize="0"/>
          <p:nvPr/>
        </p:nvPicPr>
        <p:blipFill rotWithShape="1">
          <a:blip r:embed="rId3">
            <a:alphaModFix/>
          </a:blip>
          <a:srcRect l="9649" t="7106" r="2513" b="4227"/>
          <a:stretch/>
        </p:blipFill>
        <p:spPr>
          <a:xfrm>
            <a:off x="5462632" y="1856980"/>
            <a:ext cx="3155791" cy="191874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82" name="Google Shape;382;p21"/>
          <p:cNvSpPr txBox="1"/>
          <p:nvPr/>
        </p:nvSpPr>
        <p:spPr>
          <a:xfrm>
            <a:off x="518291" y="1662189"/>
            <a:ext cx="4726948" cy="2308324"/>
          </a:xfrm>
          <a:prstGeom prst="rect">
            <a:avLst/>
          </a:prstGeom>
          <a:solidFill>
            <a:srgbClr val="EFF2E0"/>
          </a:solidFill>
          <a:ln w="9525" cap="flat" cmpd="sng">
            <a:solidFill>
              <a:srgbClr val="E7B91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Muối của rừng chính là kết tinh của quá trình cái thiện chiến thắng cái ác trong mỗi con người.</a:t>
            </a:r>
            <a:endParaRPr/>
          </a:p>
          <a:p>
            <a:pPr marL="285750" marR="0" lvl="0" indent="-285750" algn="just" rtl="0">
              <a:lnSpc>
                <a:spcPct val="100000"/>
              </a:lnSpc>
              <a:spcBef>
                <a:spcPts val="0"/>
              </a:spcBef>
              <a:spcAft>
                <a:spcPts val="0"/>
              </a:spcAft>
              <a:buClr>
                <a:srgbClr val="000000"/>
              </a:buClr>
              <a:buSzPts val="2400"/>
              <a:buFont typeface="Arial"/>
              <a:buChar char="-"/>
            </a:pPr>
            <a:r>
              <a:rPr lang="vi-VN" sz="2400" b="1" i="1" u="none" strike="noStrike" cap="none">
                <a:solidFill>
                  <a:srgbClr val="000000"/>
                </a:solidFill>
                <a:latin typeface="Calibri"/>
                <a:ea typeface="Calibri"/>
                <a:cs typeface="Calibri"/>
                <a:sym typeface="Calibri"/>
              </a:rPr>
              <a:t>Thông điệp của tác giả: </a:t>
            </a:r>
            <a:r>
              <a:rPr lang="vi-VN" sz="2400" b="0" i="0" u="none" strike="noStrike" cap="none">
                <a:solidFill>
                  <a:srgbClr val="000000"/>
                </a:solidFill>
                <a:latin typeface="Calibri"/>
                <a:ea typeface="Calibri"/>
                <a:cs typeface="Calibri"/>
                <a:sym typeface="Calibri"/>
              </a:rPr>
              <a:t>đề cao mối quan hệ gắn bó giữa con người và thiên nhiên. </a:t>
            </a: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1"/>
                                        </p:tgtEl>
                                        <p:attrNameLst>
                                          <p:attrName>style.visibility</p:attrName>
                                        </p:attrNameLst>
                                      </p:cBhvr>
                                      <p:to>
                                        <p:strVal val="visible"/>
                                      </p:to>
                                    </p:set>
                                    <p:animEffect transition="in" filter="fade">
                                      <p:cBhvr>
                                        <p:cTn id="12" dur="500"/>
                                        <p:tgtEl>
                                          <p:spTgt spid="381"/>
                                        </p:tgtEl>
                                      </p:cBhvr>
                                    </p:animEffect>
                                  </p:childTnLst>
                                </p:cTn>
                              </p:par>
                              <p:par>
                                <p:cTn id="13" presetID="10" presetClass="entr" presetSubtype="0" fill="hold" nodeType="withEffect">
                                  <p:stCondLst>
                                    <p:cond delay="0"/>
                                  </p:stCondLst>
                                  <p:childTnLst>
                                    <p:set>
                                      <p:cBhvr>
                                        <p:cTn id="14" dur="1" fill="hold">
                                          <p:stCondLst>
                                            <p:cond delay="0"/>
                                          </p:stCondLst>
                                        </p:cTn>
                                        <p:tgtEl>
                                          <p:spTgt spid="382"/>
                                        </p:tgtEl>
                                        <p:attrNameLst>
                                          <p:attrName>style.visibility</p:attrName>
                                        </p:attrNameLst>
                                      </p:cBhvr>
                                      <p:to>
                                        <p:strVal val="visible"/>
                                      </p:to>
                                    </p:set>
                                    <p:animEffect transition="in" filter="fade">
                                      <p:cBhvr>
                                        <p:cTn id="15"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22"/>
          <p:cNvGrpSpPr/>
          <p:nvPr/>
        </p:nvGrpSpPr>
        <p:grpSpPr>
          <a:xfrm flipH="1">
            <a:off x="135841" y="1267748"/>
            <a:ext cx="1170951" cy="3659288"/>
            <a:chOff x="-28822" y="621287"/>
            <a:chExt cx="1484095" cy="4637881"/>
          </a:xfrm>
        </p:grpSpPr>
        <p:grpSp>
          <p:nvGrpSpPr>
            <p:cNvPr id="388" name="Google Shape;388;p22"/>
            <p:cNvGrpSpPr/>
            <p:nvPr/>
          </p:nvGrpSpPr>
          <p:grpSpPr>
            <a:xfrm>
              <a:off x="-28822" y="621287"/>
              <a:ext cx="1484095" cy="4637881"/>
              <a:chOff x="96303" y="343149"/>
              <a:chExt cx="1484095" cy="4637881"/>
            </a:xfrm>
          </p:grpSpPr>
          <p:sp>
            <p:nvSpPr>
              <p:cNvPr id="389" name="Google Shape;389;p22"/>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2"/>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2"/>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2" name="Google Shape;392;p22"/>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3" name="Google Shape;393;p22"/>
          <p:cNvGrpSpPr/>
          <p:nvPr/>
        </p:nvGrpSpPr>
        <p:grpSpPr>
          <a:xfrm flipH="1">
            <a:off x="1180759" y="2267470"/>
            <a:ext cx="930825" cy="2908879"/>
            <a:chOff x="96303" y="343149"/>
            <a:chExt cx="1484095" cy="4637881"/>
          </a:xfrm>
        </p:grpSpPr>
        <p:sp>
          <p:nvSpPr>
            <p:cNvPr id="394" name="Google Shape;394;p22"/>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2"/>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2"/>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22"/>
          <p:cNvGrpSpPr/>
          <p:nvPr/>
        </p:nvGrpSpPr>
        <p:grpSpPr>
          <a:xfrm flipH="1">
            <a:off x="7764585" y="3047627"/>
            <a:ext cx="739825" cy="1859095"/>
            <a:chOff x="96303" y="343149"/>
            <a:chExt cx="1484095" cy="4637881"/>
          </a:xfrm>
        </p:grpSpPr>
        <p:sp>
          <p:nvSpPr>
            <p:cNvPr id="398" name="Google Shape;398;p22"/>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2"/>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2"/>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1" name="Google Shape;401;p22"/>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III</a:t>
            </a:r>
            <a:endParaRPr/>
          </a:p>
        </p:txBody>
      </p:sp>
      <p:sp>
        <p:nvSpPr>
          <p:cNvPr id="402" name="Google Shape;402;p22"/>
          <p:cNvSpPr txBox="1"/>
          <p:nvPr/>
        </p:nvSpPr>
        <p:spPr>
          <a:xfrm>
            <a:off x="1696834" y="2523924"/>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TỔNG KẾT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
                                        <p:tgtEl>
                                          <p:spTgt spid="401"/>
                                        </p:tgtEl>
                                      </p:cBhvr>
                                    </p:animEffect>
                                  </p:childTnLst>
                                </p:cTn>
                              </p:par>
                              <p:par>
                                <p:cTn id="8" presetID="10" presetClass="entr" presetSubtype="0" fill="hold" nodeType="withEffect">
                                  <p:stCondLst>
                                    <p:cond delay="0"/>
                                  </p:stCondLst>
                                  <p:childTnLst>
                                    <p:set>
                                      <p:cBhvr>
                                        <p:cTn id="9" dur="1" fill="hold">
                                          <p:stCondLst>
                                            <p:cond delay="0"/>
                                          </p:stCondLst>
                                        </p:cTn>
                                        <p:tgtEl>
                                          <p:spTgt spid="402"/>
                                        </p:tgtEl>
                                        <p:attrNameLst>
                                          <p:attrName>style.visibility</p:attrName>
                                        </p:attrNameLst>
                                      </p:cBhvr>
                                      <p:to>
                                        <p:strVal val="visible"/>
                                      </p:to>
                                    </p:set>
                                    <p:animEffect transition="in" filter="fade">
                                      <p:cBhvr>
                                        <p:cTn id="10"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3"/>
          <p:cNvSpPr/>
          <p:nvPr/>
        </p:nvSpPr>
        <p:spPr>
          <a:xfrm>
            <a:off x="350020" y="239843"/>
            <a:ext cx="8485632" cy="4816789"/>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08" name="Google Shape;408;p23"/>
          <p:cNvGrpSpPr/>
          <p:nvPr/>
        </p:nvGrpSpPr>
        <p:grpSpPr>
          <a:xfrm>
            <a:off x="311757" y="139598"/>
            <a:ext cx="8620091" cy="4775176"/>
            <a:chOff x="3409" y="-400152"/>
            <a:chExt cx="8620091" cy="4775176"/>
          </a:xfrm>
        </p:grpSpPr>
        <p:sp>
          <p:nvSpPr>
            <p:cNvPr id="409" name="Google Shape;409;p23"/>
            <p:cNvSpPr/>
            <p:nvPr/>
          </p:nvSpPr>
          <p:spPr>
            <a:xfrm>
              <a:off x="3409" y="458124"/>
              <a:ext cx="4104287" cy="3147750"/>
            </a:xfrm>
            <a:prstGeom prst="roundRect">
              <a:avLst>
                <a:gd name="adj" fmla="val 10000"/>
              </a:avLst>
            </a:prstGeom>
            <a:solidFill>
              <a:srgbClr val="DAE2DD"/>
            </a:solidFill>
            <a:ln w="25400" cap="flat" cmpd="sng">
              <a:solidFill>
                <a:srgbClr val="8A6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txBox="1"/>
            <p:nvPr/>
          </p:nvSpPr>
          <p:spPr>
            <a:xfrm>
              <a:off x="75847" y="530562"/>
              <a:ext cx="3959411" cy="2328356"/>
            </a:xfrm>
            <a:prstGeom prst="rect">
              <a:avLst/>
            </a:prstGeom>
            <a:noFill/>
            <a:ln>
              <a:noFill/>
            </a:ln>
          </p:spPr>
          <p:txBody>
            <a:bodyPr spcFirstLastPara="1" wrap="square" lIns="41900" tIns="41900" rIns="41900" bIns="41900" anchor="t" anchorCtr="0">
              <a:noAutofit/>
            </a:bodyPr>
            <a:lstStyle/>
            <a:p>
              <a:pPr marL="228600" marR="0" lvl="1" indent="-228600" algn="just" rtl="0">
                <a:lnSpc>
                  <a:spcPct val="9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Cốt truyện đơn giản</a:t>
              </a:r>
              <a:endParaRPr sz="24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6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Tình tiết hấp dẫn, xung đột, kịch tính</a:t>
              </a:r>
              <a:endParaRPr sz="24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6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Nhân vật chân thực, sinh động</a:t>
              </a:r>
              <a:endParaRPr sz="24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6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Ngôn ngữ giản dị, gần gũi</a:t>
              </a:r>
              <a:endParaRPr sz="2400" b="0" i="0" u="none" strike="noStrike" cap="none">
                <a:solidFill>
                  <a:srgbClr val="000000"/>
                </a:solidFill>
                <a:latin typeface="Calibri"/>
                <a:ea typeface="Calibri"/>
                <a:cs typeface="Calibri"/>
                <a:sym typeface="Calibri"/>
              </a:endParaRPr>
            </a:p>
          </p:txBody>
        </p:sp>
        <p:sp>
          <p:nvSpPr>
            <p:cNvPr id="411" name="Google Shape;411;p23"/>
            <p:cNvSpPr/>
            <p:nvPr/>
          </p:nvSpPr>
          <p:spPr>
            <a:xfrm>
              <a:off x="1975615" y="-400152"/>
              <a:ext cx="4775176" cy="4775176"/>
            </a:xfrm>
            <a:custGeom>
              <a:avLst/>
              <a:gdLst/>
              <a:ahLst/>
              <a:cxnLst/>
              <a:rect l="l" t="t" r="r" b="b"/>
              <a:pathLst>
                <a:path w="120000" h="120000" extrusionOk="0">
                  <a:moveTo>
                    <a:pt x="14562" y="96864"/>
                  </a:moveTo>
                  <a:lnTo>
                    <a:pt x="16297" y="95456"/>
                  </a:lnTo>
                  <a:lnTo>
                    <a:pt x="16297" y="95456"/>
                  </a:lnTo>
                  <a:cubicBezTo>
                    <a:pt x="28637" y="110666"/>
                    <a:pt x="47998" y="118366"/>
                    <a:pt x="67414" y="115786"/>
                  </a:cubicBezTo>
                  <a:cubicBezTo>
                    <a:pt x="86830" y="113205"/>
                    <a:pt x="103508" y="100716"/>
                    <a:pt x="111446" y="82810"/>
                  </a:cubicBezTo>
                  <a:lnTo>
                    <a:pt x="110050" y="82298"/>
                  </a:lnTo>
                  <a:lnTo>
                    <a:pt x="113887" y="79753"/>
                  </a:lnTo>
                  <a:lnTo>
                    <a:pt x="114945" y="84092"/>
                  </a:lnTo>
                  <a:lnTo>
                    <a:pt x="113549" y="83581"/>
                  </a:lnTo>
                  <a:cubicBezTo>
                    <a:pt x="105331" y="102242"/>
                    <a:pt x="87991" y="115279"/>
                    <a:pt x="67782" y="117991"/>
                  </a:cubicBezTo>
                  <a:cubicBezTo>
                    <a:pt x="47572" y="120703"/>
                    <a:pt x="27409" y="112698"/>
                    <a:pt x="14562" y="96864"/>
                  </a:cubicBezTo>
                  <a:close/>
                </a:path>
              </a:pathLst>
            </a:custGeom>
            <a:solidFill>
              <a:srgbClr val="C3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620426" y="3243064"/>
              <a:ext cx="2870045" cy="820935"/>
            </a:xfrm>
            <a:prstGeom prst="roundRect">
              <a:avLst>
                <a:gd name="adj" fmla="val 10000"/>
              </a:avLst>
            </a:prstGeom>
            <a:solidFill>
              <a:srgbClr val="2D3D32"/>
            </a:solidFill>
            <a:ln w="25400" cap="flat" cmpd="sng">
              <a:solidFill>
                <a:srgbClr val="7A66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txBox="1"/>
            <p:nvPr/>
          </p:nvSpPr>
          <p:spPr>
            <a:xfrm>
              <a:off x="644470" y="3267108"/>
              <a:ext cx="2821957" cy="772847"/>
            </a:xfrm>
            <a:prstGeom prst="rect">
              <a:avLst/>
            </a:prstGeom>
            <a:no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vi-VN" sz="3200" b="1" i="0" u="none" strike="noStrike" cap="none">
                  <a:solidFill>
                    <a:schemeClr val="accent6"/>
                  </a:solidFill>
                  <a:latin typeface="Calibri"/>
                  <a:ea typeface="Calibri"/>
                  <a:cs typeface="Calibri"/>
                  <a:sym typeface="Calibri"/>
                </a:rPr>
                <a:t>1. Nghệ thuật</a:t>
              </a:r>
              <a:endParaRPr sz="3200" b="1" i="0" u="none" strike="noStrike" cap="none">
                <a:solidFill>
                  <a:schemeClr val="accent6"/>
                </a:solidFill>
                <a:latin typeface="Calibri"/>
                <a:ea typeface="Calibri"/>
                <a:cs typeface="Calibri"/>
                <a:sym typeface="Calibri"/>
              </a:endParaRPr>
            </a:p>
          </p:txBody>
        </p:sp>
        <p:sp>
          <p:nvSpPr>
            <p:cNvPr id="414" name="Google Shape;414;p23"/>
            <p:cNvSpPr/>
            <p:nvPr/>
          </p:nvSpPr>
          <p:spPr>
            <a:xfrm>
              <a:off x="4355018" y="458124"/>
              <a:ext cx="4268482" cy="3147750"/>
            </a:xfrm>
            <a:prstGeom prst="roundRect">
              <a:avLst>
                <a:gd name="adj" fmla="val 10000"/>
              </a:avLst>
            </a:prstGeom>
            <a:solidFill>
              <a:schemeClr val="accent6">
                <a:alpha val="89803"/>
              </a:schemeClr>
            </a:solidFill>
            <a:ln w="25400" cap="flat" cmpd="sng">
              <a:solidFill>
                <a:srgbClr val="8A6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txBox="1"/>
            <p:nvPr/>
          </p:nvSpPr>
          <p:spPr>
            <a:xfrm>
              <a:off x="4427456" y="1205080"/>
              <a:ext cx="4123606" cy="2328356"/>
            </a:xfrm>
            <a:prstGeom prst="rect">
              <a:avLst/>
            </a:prstGeom>
            <a:noFill/>
            <a:ln>
              <a:noFill/>
            </a:ln>
          </p:spPr>
          <p:txBody>
            <a:bodyPr spcFirstLastPara="1" wrap="square" lIns="41900" tIns="41900" rIns="41900" bIns="41900" anchor="t" anchorCtr="0">
              <a:noAutofit/>
            </a:bodyPr>
            <a:lstStyle/>
            <a:p>
              <a:pPr marL="228600" marR="0" lvl="1" indent="-228600" algn="just" rtl="0">
                <a:lnSpc>
                  <a:spcPct val="90000"/>
                </a:lnSpc>
                <a:spcBef>
                  <a:spcPts val="0"/>
                </a:spcBef>
                <a:spcAft>
                  <a:spcPts val="0"/>
                </a:spcAft>
                <a:buClr>
                  <a:srgbClr val="000000"/>
                </a:buClr>
                <a:buSzPts val="2200"/>
                <a:buFont typeface="Arial"/>
                <a:buChar char="•"/>
              </a:pPr>
              <a:r>
                <a:rPr lang="vi-VN" sz="2200" b="0" i="0" u="none" strike="noStrike" cap="none">
                  <a:solidFill>
                    <a:srgbClr val="000000"/>
                  </a:solidFill>
                  <a:latin typeface="Calibri"/>
                  <a:ea typeface="Calibri"/>
                  <a:cs typeface="Calibri"/>
                  <a:sym typeface="Calibri"/>
                </a:rPr>
                <a:t>Truyện ngắn đã gióng lên hồi chuông cảnh tỉnh về nạn săn bắt động vật trái phép. </a:t>
              </a:r>
              <a:endParaRPr sz="22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30"/>
                </a:spcBef>
                <a:spcAft>
                  <a:spcPts val="0"/>
                </a:spcAft>
                <a:buClr>
                  <a:srgbClr val="000000"/>
                </a:buClr>
                <a:buSzPts val="2200"/>
                <a:buFont typeface="Arial"/>
                <a:buChar char="•"/>
              </a:pPr>
              <a:r>
                <a:rPr lang="vi-VN" sz="2200" b="0" i="0" u="none" strike="noStrike" cap="none">
                  <a:solidFill>
                    <a:srgbClr val="000000"/>
                  </a:solidFill>
                  <a:latin typeface="Calibri"/>
                  <a:ea typeface="Calibri"/>
                  <a:cs typeface="Calibri"/>
                  <a:sym typeface="Calibri"/>
                </a:rPr>
                <a:t>Con người cần ý thức bảo vệ các loài động vật nói riêng và bảo vệ thiên nhiên nói chung để góp phần làm cuộc sống tốt đẹp hơn.</a:t>
              </a:r>
              <a:endParaRPr sz="2200" b="0" i="0" u="none" strike="noStrike" cap="none">
                <a:solidFill>
                  <a:srgbClr val="000000"/>
                </a:solidFill>
                <a:latin typeface="Calibri"/>
                <a:ea typeface="Calibri"/>
                <a:cs typeface="Calibri"/>
                <a:sym typeface="Calibri"/>
              </a:endParaRPr>
            </a:p>
          </p:txBody>
        </p:sp>
        <p:sp>
          <p:nvSpPr>
            <p:cNvPr id="416" name="Google Shape;416;p23"/>
            <p:cNvSpPr/>
            <p:nvPr/>
          </p:nvSpPr>
          <p:spPr>
            <a:xfrm>
              <a:off x="5101513" y="30782"/>
              <a:ext cx="2819241" cy="820935"/>
            </a:xfrm>
            <a:prstGeom prst="roundRect">
              <a:avLst>
                <a:gd name="adj" fmla="val 10000"/>
              </a:avLst>
            </a:prstGeom>
            <a:solidFill>
              <a:srgbClr val="2D3D32"/>
            </a:solidFill>
            <a:ln w="25400" cap="flat" cmpd="sng">
              <a:solidFill>
                <a:srgbClr val="7A66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txBox="1"/>
            <p:nvPr/>
          </p:nvSpPr>
          <p:spPr>
            <a:xfrm>
              <a:off x="5125557" y="54826"/>
              <a:ext cx="2771153" cy="772847"/>
            </a:xfrm>
            <a:prstGeom prst="rect">
              <a:avLst/>
            </a:prstGeom>
            <a:no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vi-VN" sz="3200" b="1" i="0" u="none" strike="noStrike" cap="none">
                  <a:solidFill>
                    <a:schemeClr val="accent6"/>
                  </a:solidFill>
                  <a:latin typeface="Calibri"/>
                  <a:ea typeface="Calibri"/>
                  <a:cs typeface="Calibri"/>
                  <a:sym typeface="Calibri"/>
                </a:rPr>
                <a:t>2. Nội dung</a:t>
              </a:r>
              <a:endParaRPr sz="3200" b="1" i="0" u="none" strike="noStrike" cap="none">
                <a:solidFill>
                  <a:schemeClr val="accent6"/>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24"/>
          <p:cNvGrpSpPr/>
          <p:nvPr/>
        </p:nvGrpSpPr>
        <p:grpSpPr>
          <a:xfrm flipH="1">
            <a:off x="135841" y="1267748"/>
            <a:ext cx="1170951" cy="3659288"/>
            <a:chOff x="-28822" y="621287"/>
            <a:chExt cx="1484095" cy="4637881"/>
          </a:xfrm>
        </p:grpSpPr>
        <p:grpSp>
          <p:nvGrpSpPr>
            <p:cNvPr id="423" name="Google Shape;423;p24"/>
            <p:cNvGrpSpPr/>
            <p:nvPr/>
          </p:nvGrpSpPr>
          <p:grpSpPr>
            <a:xfrm>
              <a:off x="-28822" y="621287"/>
              <a:ext cx="1484095" cy="4637881"/>
              <a:chOff x="96303" y="343149"/>
              <a:chExt cx="1484095" cy="4637881"/>
            </a:xfrm>
          </p:grpSpPr>
          <p:sp>
            <p:nvSpPr>
              <p:cNvPr id="424" name="Google Shape;424;p2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2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7" name="Google Shape;427;p24"/>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24"/>
          <p:cNvGrpSpPr/>
          <p:nvPr/>
        </p:nvGrpSpPr>
        <p:grpSpPr>
          <a:xfrm flipH="1">
            <a:off x="1180759" y="2267470"/>
            <a:ext cx="930825" cy="2908879"/>
            <a:chOff x="96303" y="343149"/>
            <a:chExt cx="1484095" cy="4637881"/>
          </a:xfrm>
        </p:grpSpPr>
        <p:sp>
          <p:nvSpPr>
            <p:cNvPr id="429" name="Google Shape;429;p2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2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2" name="Google Shape;432;p24"/>
          <p:cNvGrpSpPr/>
          <p:nvPr/>
        </p:nvGrpSpPr>
        <p:grpSpPr>
          <a:xfrm flipH="1">
            <a:off x="7764585" y="3047627"/>
            <a:ext cx="739825" cy="1859095"/>
            <a:chOff x="96303" y="343149"/>
            <a:chExt cx="1484095" cy="4637881"/>
          </a:xfrm>
        </p:grpSpPr>
        <p:sp>
          <p:nvSpPr>
            <p:cNvPr id="433" name="Google Shape;433;p2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6" name="Google Shape;436;p24"/>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IV</a:t>
            </a:r>
            <a:endParaRPr/>
          </a:p>
        </p:txBody>
      </p:sp>
      <p:sp>
        <p:nvSpPr>
          <p:cNvPr id="437" name="Google Shape;437;p24"/>
          <p:cNvSpPr txBox="1"/>
          <p:nvPr/>
        </p:nvSpPr>
        <p:spPr>
          <a:xfrm>
            <a:off x="1534594" y="2540617"/>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500"/>
                                        <p:tgtEl>
                                          <p:spTgt spid="436"/>
                                        </p:tgtEl>
                                      </p:cBhvr>
                                    </p:animEffect>
                                  </p:childTnLst>
                                </p:cTn>
                              </p:par>
                              <p:par>
                                <p:cTn id="8" presetID="10" presetClass="entr" presetSubtype="0" fill="hold" nodeType="withEffect">
                                  <p:stCondLst>
                                    <p:cond delay="0"/>
                                  </p:stCondLst>
                                  <p:childTnLst>
                                    <p:set>
                                      <p:cBhvr>
                                        <p:cTn id="9" dur="1" fill="hold">
                                          <p:stCondLst>
                                            <p:cond delay="0"/>
                                          </p:stCondLst>
                                        </p:cTn>
                                        <p:tgtEl>
                                          <p:spTgt spid="437"/>
                                        </p:tgtEl>
                                        <p:attrNameLst>
                                          <p:attrName>style.visibility</p:attrName>
                                        </p:attrNameLst>
                                      </p:cBhvr>
                                      <p:to>
                                        <p:strVal val="visible"/>
                                      </p:to>
                                    </p:set>
                                    <p:animEffect transition="in" filter="fade">
                                      <p:cBhvr>
                                        <p:cTn id="10"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5"/>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5"/>
          <p:cNvSpPr txBox="1"/>
          <p:nvPr/>
        </p:nvSpPr>
        <p:spPr>
          <a:xfrm>
            <a:off x="580390" y="731931"/>
            <a:ext cx="8003540" cy="25408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1: Tác phẩm “Muối của rừng” thuộc thể loại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Nghị luận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Thuyết minh</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Truyện ngắn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Phê bình văn học</a:t>
            </a:r>
            <a:endParaRPr sz="2800" b="0" i="0" u="none" strike="noStrike" cap="none">
              <a:solidFill>
                <a:srgbClr val="000000"/>
              </a:solidFill>
              <a:latin typeface="Calibri"/>
              <a:ea typeface="Calibri"/>
              <a:cs typeface="Calibri"/>
              <a:sym typeface="Calibri"/>
            </a:endParaRPr>
          </a:p>
        </p:txBody>
      </p:sp>
      <p:sp>
        <p:nvSpPr>
          <p:cNvPr id="444" name="Google Shape;444;p25"/>
          <p:cNvSpPr/>
          <p:nvPr/>
        </p:nvSpPr>
        <p:spPr>
          <a:xfrm>
            <a:off x="439928" y="220091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4"/>
                                        </p:tgtEl>
                                        <p:attrNameLst>
                                          <p:attrName>style.visibility</p:attrName>
                                        </p:attrNameLst>
                                      </p:cBhvr>
                                      <p:to>
                                        <p:strVal val="visible"/>
                                      </p:to>
                                    </p:set>
                                    <p:animEffect transition="in" filter="fade">
                                      <p:cBhvr>
                                        <p:cTn id="12" dur="10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6"/>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0" name="Google Shape;450;p26"/>
          <p:cNvSpPr txBox="1"/>
          <p:nvPr/>
        </p:nvSpPr>
        <p:spPr>
          <a:xfrm>
            <a:off x="580390" y="731931"/>
            <a:ext cx="800354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2: Vì sao khi bắn hạ khỉ bố, ông Diểu lại thấy run sợ?</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Vì sự hỗn loạn của bầy khỉ</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Vì ông vừa làm điều ác</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Vì nó tấn công 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Vì ông Diểu bắn vào người</a:t>
            </a:r>
            <a:endParaRPr sz="2800" b="0" i="0" u="none" strike="noStrike" cap="none">
              <a:solidFill>
                <a:srgbClr val="000000"/>
              </a:solidFill>
              <a:latin typeface="Calibri"/>
              <a:ea typeface="Calibri"/>
              <a:cs typeface="Calibri"/>
              <a:sym typeface="Calibri"/>
            </a:endParaRPr>
          </a:p>
        </p:txBody>
      </p:sp>
      <p:sp>
        <p:nvSpPr>
          <p:cNvPr id="451" name="Google Shape;451;p26"/>
          <p:cNvSpPr/>
          <p:nvPr/>
        </p:nvSpPr>
        <p:spPr>
          <a:xfrm>
            <a:off x="439928" y="220091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1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7"/>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7" name="Google Shape;457;p27"/>
          <p:cNvSpPr txBox="1"/>
          <p:nvPr/>
        </p:nvSpPr>
        <p:spPr>
          <a:xfrm>
            <a:off x="580390" y="731931"/>
            <a:ext cx="8003540" cy="402738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3: Hành động của khỉ cái sau khi khỉ đực bị bắn là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Nó hoảng loạn khiếp sợ nhưng vẫn cố đến gần nâng khỉ đực dậy</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Nó sợ hãi và bỏ trốn thật nhanh</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Nó vẫn ôm theo khỉ con để chạy</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Nó vẫn điềm nhiên nhìn ông Diểu bằng ánh mắt thù hận</a:t>
            </a:r>
            <a:endParaRPr sz="2800" b="0" i="0" u="none" strike="noStrike" cap="none">
              <a:solidFill>
                <a:srgbClr val="000000"/>
              </a:solidFill>
              <a:latin typeface="Calibri"/>
              <a:ea typeface="Calibri"/>
              <a:cs typeface="Calibri"/>
              <a:sym typeface="Calibri"/>
            </a:endParaRPr>
          </a:p>
        </p:txBody>
      </p:sp>
      <p:sp>
        <p:nvSpPr>
          <p:cNvPr id="458" name="Google Shape;458;p27"/>
          <p:cNvSpPr/>
          <p:nvPr/>
        </p:nvSpPr>
        <p:spPr>
          <a:xfrm>
            <a:off x="470408" y="178435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10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8"/>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28"/>
          <p:cNvSpPr txBox="1"/>
          <p:nvPr/>
        </p:nvSpPr>
        <p:spPr>
          <a:xfrm>
            <a:off x="500380" y="778570"/>
            <a:ext cx="797306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4: Khi lấy được súng của ông Diểu, con khỉ con đã làm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Nó thử bóp cò</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Nó cầm súng và lăn xuống vực</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Nó phá hủy súng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Nó đưa súng cho khỉ mẹi</a:t>
            </a:r>
            <a:endParaRPr sz="2800" b="0" i="0" u="none" strike="noStrike" cap="none">
              <a:solidFill>
                <a:srgbClr val="000000"/>
              </a:solidFill>
              <a:latin typeface="Calibri"/>
              <a:ea typeface="Calibri"/>
              <a:cs typeface="Calibri"/>
              <a:sym typeface="Calibri"/>
            </a:endParaRPr>
          </a:p>
        </p:txBody>
      </p:sp>
      <p:sp>
        <p:nvSpPr>
          <p:cNvPr id="465" name="Google Shape;465;p28"/>
          <p:cNvSpPr/>
          <p:nvPr/>
        </p:nvSpPr>
        <p:spPr>
          <a:xfrm>
            <a:off x="338328" y="2223262"/>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
                                        <p:tgtEl>
                                          <p:spTgt spid="4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9"/>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1" name="Google Shape;471;p29"/>
          <p:cNvSpPr txBox="1"/>
          <p:nvPr/>
        </p:nvSpPr>
        <p:spPr>
          <a:xfrm>
            <a:off x="500380" y="778570"/>
            <a:ext cx="7973060" cy="353186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5: Vì sao ông Diểu sợ hãi “kinh hoàng” đến mức phải chạy trốn?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Chứng kiến cảnh khỉ con rơi xuống vực cùng tiếng rú thê thảm</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Vì bị khỉ cái tấn công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Vì bị khỉ con tấn công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Vì khỉ đực tỉnh dậy tấn công</a:t>
            </a:r>
            <a:endParaRPr sz="2800" b="0" i="0" u="none" strike="noStrike" cap="none">
              <a:solidFill>
                <a:srgbClr val="000000"/>
              </a:solidFill>
              <a:latin typeface="Calibri"/>
              <a:ea typeface="Calibri"/>
              <a:cs typeface="Calibri"/>
              <a:sym typeface="Calibri"/>
            </a:endParaRPr>
          </a:p>
        </p:txBody>
      </p:sp>
      <p:sp>
        <p:nvSpPr>
          <p:cNvPr id="472" name="Google Shape;472;p29"/>
          <p:cNvSpPr/>
          <p:nvPr/>
        </p:nvSpPr>
        <p:spPr>
          <a:xfrm>
            <a:off x="500380" y="180467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2"/>
                                        </p:tgtEl>
                                        <p:attrNameLst>
                                          <p:attrName>style.visibility</p:attrName>
                                        </p:attrNameLst>
                                      </p:cBhvr>
                                      <p:to>
                                        <p:strVal val="visible"/>
                                      </p:to>
                                    </p:set>
                                    <p:animEffect transition="in" filter="fade">
                                      <p:cBhvr>
                                        <p:cTn id="12" dur="1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8" name="Google Shape;478;p30"/>
          <p:cNvSpPr txBox="1"/>
          <p:nvPr/>
        </p:nvSpPr>
        <p:spPr>
          <a:xfrm>
            <a:off x="500380" y="778570"/>
            <a:ext cx="7973060" cy="25408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6: Ông Diểu đã cầm máu cho con khỉ bằng: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Cái áo của 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Bằng nhúm cỏ Lào</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Bằng cây dương sỉ</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Bằng ít thuốc ông cầm theo bên người</a:t>
            </a:r>
            <a:endParaRPr sz="2800" b="0" i="0" u="none" strike="noStrike" cap="none">
              <a:solidFill>
                <a:srgbClr val="000000"/>
              </a:solidFill>
              <a:latin typeface="Calibri"/>
              <a:ea typeface="Calibri"/>
              <a:cs typeface="Calibri"/>
              <a:sym typeface="Calibri"/>
            </a:endParaRPr>
          </a:p>
        </p:txBody>
      </p:sp>
      <p:sp>
        <p:nvSpPr>
          <p:cNvPr id="479" name="Google Shape;479;p30"/>
          <p:cNvSpPr/>
          <p:nvPr/>
        </p:nvSpPr>
        <p:spPr>
          <a:xfrm>
            <a:off x="352044" y="1752437"/>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500"/>
                                        <p:tgtEl>
                                          <p:spTgt spid="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9"/>
                                        </p:tgtEl>
                                        <p:attrNameLst>
                                          <p:attrName>style.visibility</p:attrName>
                                        </p:attrNameLst>
                                      </p:cBhvr>
                                      <p:to>
                                        <p:strVal val="visible"/>
                                      </p:to>
                                    </p:set>
                                    <p:animEffect transition="in" filter="fade">
                                      <p:cBhvr>
                                        <p:cTn id="12" dur="10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1"/>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31"/>
          <p:cNvSpPr txBox="1"/>
          <p:nvPr/>
        </p:nvSpPr>
        <p:spPr>
          <a:xfrm>
            <a:off x="520700" y="699491"/>
            <a:ext cx="8284972" cy="25408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7: Khi rừng kết muối là điềm báo cho điều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Đất nước thanh bình, mùa màng phong túc</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Điềm báo nạn dịch hoành hành khắp nơi</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Điềm báo những nguy hiểm cận kề cho người đi rừng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Điềm báo một năm đầy chông gai thử thách</a:t>
            </a:r>
            <a:endParaRPr sz="2800" b="0" i="0" u="none" strike="noStrike" cap="none">
              <a:solidFill>
                <a:srgbClr val="000000"/>
              </a:solidFill>
              <a:latin typeface="Calibri"/>
              <a:ea typeface="Calibri"/>
              <a:cs typeface="Calibri"/>
              <a:sym typeface="Calibri"/>
            </a:endParaRPr>
          </a:p>
        </p:txBody>
      </p:sp>
      <p:sp>
        <p:nvSpPr>
          <p:cNvPr id="486" name="Google Shape;486;p31"/>
          <p:cNvSpPr/>
          <p:nvPr/>
        </p:nvSpPr>
        <p:spPr>
          <a:xfrm>
            <a:off x="338328" y="1195838"/>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500"/>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10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2"/>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2" name="Google Shape;492;p32"/>
          <p:cNvSpPr txBox="1"/>
          <p:nvPr/>
        </p:nvSpPr>
        <p:spPr>
          <a:xfrm>
            <a:off x="520700" y="699491"/>
            <a:ext cx="811530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D0D0D"/>
                </a:solidFill>
                <a:latin typeface="Calibri"/>
                <a:ea typeface="Calibri"/>
                <a:cs typeface="Calibri"/>
                <a:sym typeface="Calibri"/>
              </a:rPr>
              <a:t>Câu 8: Trong quan niệm của người kể chuyện, “muối của rừng” kết tinh từ đâu?</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A. Từ sự may mắn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B. Từ lòng lương thiện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C. Từ công sức của những người đi rừng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D. Tất cả các đáp án trên</a:t>
            </a:r>
            <a:endParaRPr sz="2800" b="0" i="0" u="none" strike="noStrike" cap="none">
              <a:solidFill>
                <a:srgbClr val="000000"/>
              </a:solidFill>
              <a:latin typeface="Calibri"/>
              <a:ea typeface="Calibri"/>
              <a:cs typeface="Calibri"/>
              <a:sym typeface="Calibri"/>
            </a:endParaRPr>
          </a:p>
        </p:txBody>
      </p:sp>
      <p:sp>
        <p:nvSpPr>
          <p:cNvPr id="493" name="Google Shape;493;p32"/>
          <p:cNvSpPr/>
          <p:nvPr/>
        </p:nvSpPr>
        <p:spPr>
          <a:xfrm>
            <a:off x="439928" y="220091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3"/>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9" name="Google Shape;499;p33"/>
          <p:cNvSpPr txBox="1"/>
          <p:nvPr/>
        </p:nvSpPr>
        <p:spPr>
          <a:xfrm>
            <a:off x="520700" y="699491"/>
            <a:ext cx="811530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D0D0D"/>
                </a:solidFill>
                <a:latin typeface="Calibri"/>
                <a:ea typeface="Calibri"/>
                <a:cs typeface="Calibri"/>
                <a:sym typeface="Calibri"/>
              </a:rPr>
              <a:t>Câu 9: Đặc sắc nghệ thuật của văn bản là:</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A. Viết truyện ngắn tinh tế và hấp dẫn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B. Tình tiết truyện lôi cuốn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C. Xây dựng hình tượng nhân vật đặc sắc, nghệ thuật ẩn dụ đầy tinh tế</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D. Tất cả các đáp án trên</a:t>
            </a:r>
            <a:endParaRPr sz="2800" b="0" i="0" u="none" strike="noStrike" cap="none">
              <a:solidFill>
                <a:srgbClr val="000000"/>
              </a:solidFill>
              <a:latin typeface="Calibri"/>
              <a:ea typeface="Calibri"/>
              <a:cs typeface="Calibri"/>
              <a:sym typeface="Calibri"/>
            </a:endParaRPr>
          </a:p>
        </p:txBody>
      </p:sp>
      <p:sp>
        <p:nvSpPr>
          <p:cNvPr id="500" name="Google Shape;500;p33"/>
          <p:cNvSpPr/>
          <p:nvPr/>
        </p:nvSpPr>
        <p:spPr>
          <a:xfrm>
            <a:off x="351028" y="3142745"/>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0"/>
                                        </p:tgtEl>
                                        <p:attrNameLst>
                                          <p:attrName>style.visibility</p:attrName>
                                        </p:attrNameLst>
                                      </p:cBhvr>
                                      <p:to>
                                        <p:strVal val="visible"/>
                                      </p:to>
                                    </p:set>
                                    <p:animEffect transition="in" filter="fade">
                                      <p:cBhvr>
                                        <p:cTn id="12" dur="10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5" name="Google Shape;505;p34"/>
          <p:cNvGrpSpPr/>
          <p:nvPr/>
        </p:nvGrpSpPr>
        <p:grpSpPr>
          <a:xfrm flipH="1">
            <a:off x="135841" y="1267748"/>
            <a:ext cx="1170951" cy="3659288"/>
            <a:chOff x="-28822" y="621287"/>
            <a:chExt cx="1484095" cy="4637881"/>
          </a:xfrm>
        </p:grpSpPr>
        <p:grpSp>
          <p:nvGrpSpPr>
            <p:cNvPr id="506" name="Google Shape;506;p34"/>
            <p:cNvGrpSpPr/>
            <p:nvPr/>
          </p:nvGrpSpPr>
          <p:grpSpPr>
            <a:xfrm>
              <a:off x="-28822" y="621287"/>
              <a:ext cx="1484095" cy="4637881"/>
              <a:chOff x="96303" y="343149"/>
              <a:chExt cx="1484095" cy="4637881"/>
            </a:xfrm>
          </p:grpSpPr>
          <p:sp>
            <p:nvSpPr>
              <p:cNvPr id="507" name="Google Shape;507;p3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0" name="Google Shape;510;p34"/>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1" name="Google Shape;511;p34"/>
          <p:cNvGrpSpPr/>
          <p:nvPr/>
        </p:nvGrpSpPr>
        <p:grpSpPr>
          <a:xfrm flipH="1">
            <a:off x="1180759" y="2267470"/>
            <a:ext cx="930825" cy="2908879"/>
            <a:chOff x="96303" y="343149"/>
            <a:chExt cx="1484095" cy="4637881"/>
          </a:xfrm>
        </p:grpSpPr>
        <p:sp>
          <p:nvSpPr>
            <p:cNvPr id="512" name="Google Shape;512;p3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5" name="Google Shape;515;p34"/>
          <p:cNvGrpSpPr/>
          <p:nvPr/>
        </p:nvGrpSpPr>
        <p:grpSpPr>
          <a:xfrm flipH="1">
            <a:off x="7764585" y="3047627"/>
            <a:ext cx="739825" cy="1859095"/>
            <a:chOff x="96303" y="343149"/>
            <a:chExt cx="1484095" cy="4637881"/>
          </a:xfrm>
        </p:grpSpPr>
        <p:sp>
          <p:nvSpPr>
            <p:cNvPr id="516" name="Google Shape;516;p3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9" name="Google Shape;519;p34"/>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V</a:t>
            </a:r>
            <a:endParaRPr/>
          </a:p>
        </p:txBody>
      </p:sp>
      <p:sp>
        <p:nvSpPr>
          <p:cNvPr id="520" name="Google Shape;520;p34"/>
          <p:cNvSpPr txBox="1"/>
          <p:nvPr/>
        </p:nvSpPr>
        <p:spPr>
          <a:xfrm>
            <a:off x="1512812" y="2607300"/>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500"/>
                                        <p:tgtEl>
                                          <p:spTgt spid="519"/>
                                        </p:tgtEl>
                                      </p:cBhvr>
                                    </p:animEffect>
                                  </p:childTnLst>
                                </p:cTn>
                              </p:par>
                              <p:par>
                                <p:cTn id="8" presetID="10" presetClass="entr" presetSubtype="0" fill="hold" nodeType="withEffect">
                                  <p:stCondLst>
                                    <p:cond delay="0"/>
                                  </p:stCondLst>
                                  <p:childTnLst>
                                    <p:set>
                                      <p:cBhvr>
                                        <p:cTn id="9" dur="1" fill="hold">
                                          <p:stCondLst>
                                            <p:cond delay="0"/>
                                          </p:stCondLst>
                                        </p:cTn>
                                        <p:tgtEl>
                                          <p:spTgt spid="520"/>
                                        </p:tgtEl>
                                        <p:attrNameLst>
                                          <p:attrName>style.visibility</p:attrName>
                                        </p:attrNameLst>
                                      </p:cBhvr>
                                      <p:to>
                                        <p:strVal val="visible"/>
                                      </p:to>
                                    </p:set>
                                    <p:animEffect transition="in" filter="fade">
                                      <p:cBhvr>
                                        <p:cTn id="10"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5"/>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6" name="Google Shape;526;p35"/>
          <p:cNvPicPr preferRelativeResize="0"/>
          <p:nvPr/>
        </p:nvPicPr>
        <p:blipFill rotWithShape="1">
          <a:blip r:embed="rId3">
            <a:alphaModFix/>
          </a:blip>
          <a:srcRect/>
          <a:stretch/>
        </p:blipFill>
        <p:spPr>
          <a:xfrm>
            <a:off x="6256528" y="1551940"/>
            <a:ext cx="3721100" cy="3721100"/>
          </a:xfrm>
          <a:prstGeom prst="rect">
            <a:avLst/>
          </a:prstGeom>
          <a:noFill/>
          <a:ln>
            <a:noFill/>
          </a:ln>
        </p:spPr>
      </p:pic>
      <p:sp>
        <p:nvSpPr>
          <p:cNvPr id="527" name="Google Shape;527;p35"/>
          <p:cNvSpPr/>
          <p:nvPr/>
        </p:nvSpPr>
        <p:spPr>
          <a:xfrm>
            <a:off x="439686" y="1215595"/>
            <a:ext cx="6966076" cy="2136349"/>
          </a:xfrm>
          <a:prstGeom prst="roundRect">
            <a:avLst>
              <a:gd name="adj" fmla="val 16667"/>
            </a:avLst>
          </a:prstGeom>
          <a:solidFill>
            <a:schemeClr val="accent6"/>
          </a:solidFill>
          <a:ln w="25400" cap="flat" cmpd="sng">
            <a:solidFill>
              <a:srgbClr val="60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Theo Ha-ra-ri (Harari), có một quan niệm cho rằng: </a:t>
            </a:r>
            <a:r>
              <a:rPr lang="vi-VN" sz="2400" b="0" i="1" u="none" strike="noStrike" cap="none">
                <a:solidFill>
                  <a:srgbClr val="000000"/>
                </a:solidFill>
                <a:latin typeface="Calibri"/>
                <a:ea typeface="Calibri"/>
                <a:cs typeface="Calibri"/>
                <a:sym typeface="Calibri"/>
              </a:rPr>
              <a:t>“Các sinh vật không phải người không có giá trị tự thân nào cả, chúng chỉ tồn tại vì lợi ích của chúng ta mà thôi.” </a:t>
            </a:r>
            <a:r>
              <a:rPr lang="vi-VN" sz="2400" b="0" i="0" u="none" strike="noStrike" cap="none">
                <a:solidFill>
                  <a:srgbClr val="000000"/>
                </a:solidFill>
                <a:latin typeface="Calibri"/>
                <a:ea typeface="Calibri"/>
                <a:cs typeface="Calibri"/>
                <a:sym typeface="Calibri"/>
              </a:rPr>
              <a:t>Đọc truyện ngắn “Muối của rừng”, em có tán thành với quan niệm đó không? Vì sao?</a:t>
            </a:r>
            <a:endParaRPr/>
          </a:p>
        </p:txBody>
      </p:sp>
      <p:sp>
        <p:nvSpPr>
          <p:cNvPr id="528" name="Google Shape;528;p35"/>
          <p:cNvSpPr txBox="1"/>
          <p:nvPr/>
        </p:nvSpPr>
        <p:spPr>
          <a:xfrm>
            <a:off x="794968" y="3511790"/>
            <a:ext cx="6255512" cy="1384995"/>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C00000"/>
                </a:solidFill>
                <a:latin typeface="Calibri"/>
                <a:ea typeface="Calibri"/>
                <a:cs typeface="Calibri"/>
                <a:sym typeface="Calibri"/>
              </a:rPr>
              <a:t>- Gợi ý:</a:t>
            </a:r>
            <a:endParaRPr sz="28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800" b="0" i="0" u="none" strike="noStrike" cap="none">
                <a:solidFill>
                  <a:srgbClr val="0D0D0D"/>
                </a:solidFill>
                <a:latin typeface="Calibri"/>
                <a:ea typeface="Calibri"/>
                <a:cs typeface="Calibri"/>
                <a:sym typeface="Calibri"/>
              </a:rPr>
              <a:t>+ Em đồng tình/ không đồng tình</a:t>
            </a:r>
            <a:endParaRPr sz="2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800" b="0" i="0" u="none" strike="noStrike" cap="none">
                <a:solidFill>
                  <a:srgbClr val="0D0D0D"/>
                </a:solidFill>
                <a:latin typeface="Calibri"/>
                <a:ea typeface="Calibri"/>
                <a:cs typeface="Calibri"/>
                <a:sym typeface="Calibri"/>
              </a:rPr>
              <a:t>+ Lí giải phù hợp</a:t>
            </a:r>
            <a:endParaRPr sz="2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500"/>
                                        <p:tgtEl>
                                          <p:spTgt spid="527"/>
                                        </p:tgtEl>
                                      </p:cBhvr>
                                    </p:animEffect>
                                  </p:childTnLst>
                                </p:cTn>
                              </p:par>
                              <p:par>
                                <p:cTn id="8" presetID="10" presetClass="entr" presetSubtype="0" fill="hold" nodeType="withEffect">
                                  <p:stCondLst>
                                    <p:cond delay="0"/>
                                  </p:stCondLst>
                                  <p:childTnLst>
                                    <p:set>
                                      <p:cBhvr>
                                        <p:cTn id="9" dur="1" fill="hold">
                                          <p:stCondLst>
                                            <p:cond delay="0"/>
                                          </p:stCondLst>
                                        </p:cTn>
                                        <p:tgtEl>
                                          <p:spTgt spid="526"/>
                                        </p:tgtEl>
                                        <p:attrNameLst>
                                          <p:attrName>style.visibility</p:attrName>
                                        </p:attrNameLst>
                                      </p:cBhvr>
                                      <p:to>
                                        <p:strVal val="visible"/>
                                      </p:to>
                                    </p:set>
                                    <p:animEffect transition="in" filter="fade">
                                      <p:cBhvr>
                                        <p:cTn id="10" dur="500"/>
                                        <p:tgtEl>
                                          <p:spTgt spid="5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28"/>
                                        </p:tgtEl>
                                        <p:attrNameLst>
                                          <p:attrName>style.visibility</p:attrName>
                                        </p:attrNameLst>
                                      </p:cBhvr>
                                      <p:to>
                                        <p:strVal val="visible"/>
                                      </p:to>
                                    </p:set>
                                    <p:anim calcmode="lin" valueType="num">
                                      <p:cBhvr additive="base">
                                        <p:cTn id="15" dur="500"/>
                                        <p:tgtEl>
                                          <p:spTgt spid="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3" name="Google Shape;533;p36"/>
          <p:cNvGrpSpPr/>
          <p:nvPr/>
        </p:nvGrpSpPr>
        <p:grpSpPr>
          <a:xfrm>
            <a:off x="6835218" y="1185852"/>
            <a:ext cx="2755533" cy="4030891"/>
            <a:chOff x="6462350" y="1249600"/>
            <a:chExt cx="2755533" cy="4030891"/>
          </a:xfrm>
        </p:grpSpPr>
        <p:sp>
          <p:nvSpPr>
            <p:cNvPr id="534" name="Google Shape;534;p36"/>
            <p:cNvSpPr/>
            <p:nvPr/>
          </p:nvSpPr>
          <p:spPr>
            <a:xfrm>
              <a:off x="7343662" y="2596681"/>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6"/>
            <p:cNvSpPr/>
            <p:nvPr/>
          </p:nvSpPr>
          <p:spPr>
            <a:xfrm>
              <a:off x="7463696" y="1671600"/>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6"/>
            <p:cNvSpPr/>
            <p:nvPr/>
          </p:nvSpPr>
          <p:spPr>
            <a:xfrm>
              <a:off x="7852083" y="1990800"/>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6"/>
            <p:cNvSpPr/>
            <p:nvPr/>
          </p:nvSpPr>
          <p:spPr>
            <a:xfrm>
              <a:off x="7890232" y="2925746"/>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6"/>
            <p:cNvSpPr/>
            <p:nvPr/>
          </p:nvSpPr>
          <p:spPr>
            <a:xfrm>
              <a:off x="7765921" y="1842483"/>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6"/>
            <p:cNvSpPr/>
            <p:nvPr/>
          </p:nvSpPr>
          <p:spPr>
            <a:xfrm>
              <a:off x="7891629" y="3888975"/>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6"/>
            <p:cNvSpPr/>
            <p:nvPr/>
          </p:nvSpPr>
          <p:spPr>
            <a:xfrm>
              <a:off x="7907168" y="2987900"/>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6"/>
            <p:cNvSpPr/>
            <p:nvPr/>
          </p:nvSpPr>
          <p:spPr>
            <a:xfrm>
              <a:off x="7901537" y="2006296"/>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6"/>
            <p:cNvSpPr/>
            <p:nvPr/>
          </p:nvSpPr>
          <p:spPr>
            <a:xfrm>
              <a:off x="7908565" y="1966751"/>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6"/>
            <p:cNvSpPr/>
            <p:nvPr/>
          </p:nvSpPr>
          <p:spPr>
            <a:xfrm>
              <a:off x="7438292" y="3749127"/>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6"/>
            <p:cNvSpPr/>
            <p:nvPr/>
          </p:nvSpPr>
          <p:spPr>
            <a:xfrm>
              <a:off x="6965140" y="2771798"/>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7253266" y="1578368"/>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a:off x="7836545" y="2499215"/>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a:off x="7904331" y="3938385"/>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8008869" y="4360682"/>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p:nvPr/>
          </p:nvSpPr>
          <p:spPr>
            <a:xfrm>
              <a:off x="7809701" y="2023274"/>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6"/>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6"/>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7058331" y="1249600"/>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6"/>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6"/>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6"/>
            <p:cNvSpPr/>
            <p:nvPr/>
          </p:nvSpPr>
          <p:spPr>
            <a:xfrm>
              <a:off x="7619382" y="1572398"/>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6"/>
            <p:cNvSpPr/>
            <p:nvPr/>
          </p:nvSpPr>
          <p:spPr>
            <a:xfrm>
              <a:off x="7757749" y="1647340"/>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6"/>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6"/>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6"/>
            <p:cNvSpPr/>
            <p:nvPr/>
          </p:nvSpPr>
          <p:spPr>
            <a:xfrm>
              <a:off x="6532974" y="2135220"/>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6"/>
            <p:cNvSpPr/>
            <p:nvPr/>
          </p:nvSpPr>
          <p:spPr>
            <a:xfrm>
              <a:off x="6664313" y="2257074"/>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6"/>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6"/>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6"/>
            <p:cNvSpPr/>
            <p:nvPr/>
          </p:nvSpPr>
          <p:spPr>
            <a:xfrm>
              <a:off x="7274436" y="2420463"/>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6"/>
            <p:cNvSpPr/>
            <p:nvPr/>
          </p:nvSpPr>
          <p:spPr>
            <a:xfrm>
              <a:off x="7520187" y="273007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6"/>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6"/>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6"/>
            <p:cNvSpPr/>
            <p:nvPr/>
          </p:nvSpPr>
          <p:spPr>
            <a:xfrm>
              <a:off x="6999012" y="3495385"/>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6"/>
            <p:cNvSpPr/>
            <p:nvPr/>
          </p:nvSpPr>
          <p:spPr>
            <a:xfrm>
              <a:off x="7099316" y="3521466"/>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6"/>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6"/>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6"/>
            <p:cNvSpPr/>
            <p:nvPr/>
          </p:nvSpPr>
          <p:spPr>
            <a:xfrm>
              <a:off x="7763211" y="3634513"/>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6"/>
            <p:cNvSpPr/>
            <p:nvPr/>
          </p:nvSpPr>
          <p:spPr>
            <a:xfrm>
              <a:off x="7857736" y="3749129"/>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3" name="Google Shape;573;p36"/>
          <p:cNvGrpSpPr/>
          <p:nvPr/>
        </p:nvGrpSpPr>
        <p:grpSpPr>
          <a:xfrm>
            <a:off x="-227112" y="1175595"/>
            <a:ext cx="2755533" cy="4030891"/>
            <a:chOff x="-12850" y="1205375"/>
            <a:chExt cx="2755533" cy="4030891"/>
          </a:xfrm>
        </p:grpSpPr>
        <p:sp>
          <p:nvSpPr>
            <p:cNvPr id="574" name="Google Shape;574;p36"/>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6"/>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6"/>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6"/>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6"/>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6"/>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6"/>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6"/>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6"/>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6"/>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6"/>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6"/>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6"/>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6"/>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6"/>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6"/>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6"/>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6"/>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6"/>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6"/>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6"/>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6"/>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6"/>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6"/>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6"/>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6"/>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6"/>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6"/>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6"/>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6"/>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6"/>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6"/>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6"/>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6"/>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6"/>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6"/>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6"/>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6"/>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14" name="Google Shape;614;p36"/>
          <p:cNvPicPr preferRelativeResize="0"/>
          <p:nvPr/>
        </p:nvPicPr>
        <p:blipFill rotWithShape="1">
          <a:blip r:embed="rId3">
            <a:alphaModFix/>
          </a:blip>
          <a:srcRect/>
          <a:stretch/>
        </p:blipFill>
        <p:spPr>
          <a:xfrm>
            <a:off x="1197624" y="763519"/>
            <a:ext cx="6692900" cy="193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p4"/>
          <p:cNvGrpSpPr/>
          <p:nvPr/>
        </p:nvGrpSpPr>
        <p:grpSpPr>
          <a:xfrm>
            <a:off x="6835218" y="1185852"/>
            <a:ext cx="2755533" cy="4030891"/>
            <a:chOff x="6462350" y="1249600"/>
            <a:chExt cx="2755533" cy="4030891"/>
          </a:xfrm>
        </p:grpSpPr>
        <p:sp>
          <p:nvSpPr>
            <p:cNvPr id="77" name="Google Shape;77;p4"/>
            <p:cNvSpPr/>
            <p:nvPr/>
          </p:nvSpPr>
          <p:spPr>
            <a:xfrm>
              <a:off x="7343662" y="2596681"/>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7463696" y="1671600"/>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7852083" y="1990800"/>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7890232" y="2925746"/>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
            <p:cNvSpPr/>
            <p:nvPr/>
          </p:nvSpPr>
          <p:spPr>
            <a:xfrm>
              <a:off x="7765921" y="1842483"/>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7891629" y="3888975"/>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7907168" y="2987900"/>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a:off x="7901537" y="2006296"/>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7908565" y="1966751"/>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7438292" y="3749127"/>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
            <p:cNvSpPr/>
            <p:nvPr/>
          </p:nvSpPr>
          <p:spPr>
            <a:xfrm>
              <a:off x="6965140" y="2771798"/>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7253266" y="1578368"/>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7836545" y="2499215"/>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7904331" y="3938385"/>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8008869" y="4360682"/>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7809701" y="2023274"/>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7058331" y="1249600"/>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7619382" y="1572398"/>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7757749" y="1647340"/>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p:nvPr/>
          </p:nvSpPr>
          <p:spPr>
            <a:xfrm>
              <a:off x="6532974" y="2135220"/>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a:off x="6664313" y="2257074"/>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7274436" y="2420463"/>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7520187" y="273007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6999012" y="3495385"/>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7099316" y="3521466"/>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7763211" y="3634513"/>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7857736" y="3749129"/>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4"/>
          <p:cNvGrpSpPr/>
          <p:nvPr/>
        </p:nvGrpSpPr>
        <p:grpSpPr>
          <a:xfrm>
            <a:off x="-227112" y="1175595"/>
            <a:ext cx="2755533" cy="4030891"/>
            <a:chOff x="-12850" y="1205375"/>
            <a:chExt cx="2755533" cy="4030891"/>
          </a:xfrm>
        </p:grpSpPr>
        <p:sp>
          <p:nvSpPr>
            <p:cNvPr id="117" name="Google Shape;117;p4"/>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7" name="Google Shape;157;p4"/>
          <p:cNvPicPr preferRelativeResize="0"/>
          <p:nvPr/>
        </p:nvPicPr>
        <p:blipFill rotWithShape="1">
          <a:blip r:embed="rId3">
            <a:alphaModFix/>
          </a:blip>
          <a:srcRect/>
          <a:stretch/>
        </p:blipFill>
        <p:spPr>
          <a:xfrm>
            <a:off x="1694588" y="972638"/>
            <a:ext cx="5994400" cy="3022600"/>
          </a:xfrm>
          <a:prstGeom prst="rect">
            <a:avLst/>
          </a:prstGeom>
          <a:noFill/>
          <a:ln>
            <a:noFill/>
          </a:ln>
        </p:spPr>
      </p:pic>
      <p:pic>
        <p:nvPicPr>
          <p:cNvPr id="158" name="Google Shape;158;p4"/>
          <p:cNvPicPr preferRelativeResize="0"/>
          <p:nvPr/>
        </p:nvPicPr>
        <p:blipFill rotWithShape="1">
          <a:blip r:embed="rId4">
            <a:alphaModFix/>
          </a:blip>
          <a:srcRect/>
          <a:stretch/>
        </p:blipFill>
        <p:spPr>
          <a:xfrm>
            <a:off x="7433879" y="4658110"/>
            <a:ext cx="503640" cy="448572"/>
          </a:xfrm>
          <a:prstGeom prst="rect">
            <a:avLst/>
          </a:prstGeom>
          <a:noFill/>
          <a:ln>
            <a:noFill/>
          </a:ln>
        </p:spPr>
      </p:pic>
      <p:pic>
        <p:nvPicPr>
          <p:cNvPr id="159" name="Google Shape;159;p4"/>
          <p:cNvPicPr preferRelativeResize="0"/>
          <p:nvPr/>
        </p:nvPicPr>
        <p:blipFill rotWithShape="1">
          <a:blip r:embed="rId4">
            <a:alphaModFix/>
          </a:blip>
          <a:srcRect/>
          <a:stretch/>
        </p:blipFill>
        <p:spPr>
          <a:xfrm>
            <a:off x="6948860" y="4519178"/>
            <a:ext cx="389148" cy="346599"/>
          </a:xfrm>
          <a:prstGeom prst="rect">
            <a:avLst/>
          </a:prstGeom>
          <a:noFill/>
          <a:ln>
            <a:noFill/>
          </a:ln>
        </p:spPr>
      </p:pic>
      <p:pic>
        <p:nvPicPr>
          <p:cNvPr id="160" name="Google Shape;160;p4"/>
          <p:cNvPicPr preferRelativeResize="0"/>
          <p:nvPr/>
        </p:nvPicPr>
        <p:blipFill rotWithShape="1">
          <a:blip r:embed="rId4">
            <a:alphaModFix/>
          </a:blip>
          <a:srcRect/>
          <a:stretch/>
        </p:blipFill>
        <p:spPr>
          <a:xfrm>
            <a:off x="7380353" y="4237130"/>
            <a:ext cx="305345" cy="271959"/>
          </a:xfrm>
          <a:prstGeom prst="rect">
            <a:avLst/>
          </a:prstGeom>
          <a:noFill/>
          <a:ln>
            <a:noFill/>
          </a:ln>
        </p:spPr>
      </p:pic>
      <p:pic>
        <p:nvPicPr>
          <p:cNvPr id="161" name="Google Shape;161;p4"/>
          <p:cNvPicPr preferRelativeResize="0"/>
          <p:nvPr/>
        </p:nvPicPr>
        <p:blipFill rotWithShape="1">
          <a:blip r:embed="rId4">
            <a:alphaModFix/>
          </a:blip>
          <a:srcRect/>
          <a:stretch/>
        </p:blipFill>
        <p:spPr>
          <a:xfrm>
            <a:off x="5993462" y="4517423"/>
            <a:ext cx="371019" cy="330452"/>
          </a:xfrm>
          <a:prstGeom prst="rect">
            <a:avLst/>
          </a:prstGeom>
          <a:noFill/>
          <a:ln>
            <a:noFill/>
          </a:ln>
        </p:spPr>
      </p:pic>
      <p:pic>
        <p:nvPicPr>
          <p:cNvPr id="162" name="Google Shape;162;p4"/>
          <p:cNvPicPr preferRelativeResize="0"/>
          <p:nvPr/>
        </p:nvPicPr>
        <p:blipFill rotWithShape="1">
          <a:blip r:embed="rId4">
            <a:alphaModFix/>
          </a:blip>
          <a:srcRect/>
          <a:stretch/>
        </p:blipFill>
        <p:spPr>
          <a:xfrm>
            <a:off x="5694918" y="4760205"/>
            <a:ext cx="196864" cy="175339"/>
          </a:xfrm>
          <a:prstGeom prst="rect">
            <a:avLst/>
          </a:prstGeom>
          <a:noFill/>
          <a:ln>
            <a:noFill/>
          </a:ln>
        </p:spPr>
      </p:pic>
      <p:pic>
        <p:nvPicPr>
          <p:cNvPr id="163" name="Google Shape;163;p4"/>
          <p:cNvPicPr preferRelativeResize="0"/>
          <p:nvPr/>
        </p:nvPicPr>
        <p:blipFill rotWithShape="1">
          <a:blip r:embed="rId4">
            <a:alphaModFix/>
          </a:blip>
          <a:srcRect/>
          <a:stretch/>
        </p:blipFill>
        <p:spPr>
          <a:xfrm>
            <a:off x="1895294" y="4638341"/>
            <a:ext cx="503640" cy="448572"/>
          </a:xfrm>
          <a:prstGeom prst="rect">
            <a:avLst/>
          </a:prstGeom>
          <a:noFill/>
          <a:ln>
            <a:noFill/>
          </a:ln>
        </p:spPr>
      </p:pic>
      <p:pic>
        <p:nvPicPr>
          <p:cNvPr id="164" name="Google Shape;164;p4"/>
          <p:cNvPicPr preferRelativeResize="0"/>
          <p:nvPr/>
        </p:nvPicPr>
        <p:blipFill rotWithShape="1">
          <a:blip r:embed="rId4">
            <a:alphaModFix/>
          </a:blip>
          <a:srcRect/>
          <a:stretch/>
        </p:blipFill>
        <p:spPr>
          <a:xfrm>
            <a:off x="1432411" y="4427326"/>
            <a:ext cx="389148" cy="346599"/>
          </a:xfrm>
          <a:prstGeom prst="rect">
            <a:avLst/>
          </a:prstGeom>
          <a:noFill/>
          <a:ln>
            <a:noFill/>
          </a:ln>
        </p:spPr>
      </p:pic>
      <p:pic>
        <p:nvPicPr>
          <p:cNvPr id="165" name="Google Shape;165;p4"/>
          <p:cNvPicPr preferRelativeResize="0"/>
          <p:nvPr/>
        </p:nvPicPr>
        <p:blipFill rotWithShape="1">
          <a:blip r:embed="rId4">
            <a:alphaModFix/>
          </a:blip>
          <a:srcRect/>
          <a:stretch/>
        </p:blipFill>
        <p:spPr>
          <a:xfrm>
            <a:off x="2016304" y="4145278"/>
            <a:ext cx="305345" cy="271959"/>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477013" y="4425571"/>
            <a:ext cx="371019" cy="330452"/>
          </a:xfrm>
          <a:prstGeom prst="rect">
            <a:avLst/>
          </a:prstGeom>
          <a:noFill/>
          <a:ln>
            <a:noFill/>
          </a:ln>
        </p:spPr>
      </p:pic>
      <p:pic>
        <p:nvPicPr>
          <p:cNvPr id="167" name="Google Shape;167;p4"/>
          <p:cNvPicPr preferRelativeResize="0"/>
          <p:nvPr/>
        </p:nvPicPr>
        <p:blipFill rotWithShape="1">
          <a:blip r:embed="rId4">
            <a:alphaModFix/>
          </a:blip>
          <a:srcRect/>
          <a:stretch/>
        </p:blipFill>
        <p:spPr>
          <a:xfrm>
            <a:off x="178469" y="4668353"/>
            <a:ext cx="196864" cy="1753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body" idx="1"/>
          </p:nvPr>
        </p:nvSpPr>
        <p:spPr>
          <a:xfrm>
            <a:off x="3825660" y="664229"/>
            <a:ext cx="4135464" cy="3450900"/>
          </a:xfrm>
          <a:prstGeom prst="rect">
            <a:avLst/>
          </a:prstGeom>
          <a:noFill/>
          <a:ln>
            <a:noFill/>
          </a:ln>
        </p:spPr>
        <p:txBody>
          <a:bodyPr spcFirstLastPara="1" wrap="square" lIns="91425" tIns="91425" rIns="91425" bIns="91425" anchor="t" anchorCtr="0">
            <a:noAutofit/>
          </a:bodyPr>
          <a:lstStyle/>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 TÌM HIỂU CHUNG</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II. ĐỌC - HIỂU VĂN BẢN</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III. TỔNG KẾT</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IV. LUYỆN TẬP</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V. VẬN DỤNG</a:t>
            </a:r>
            <a:endParaRPr sz="2800" b="1">
              <a:solidFill>
                <a:srgbClr val="2D3D32"/>
              </a:solidFill>
              <a:latin typeface="Calibri"/>
              <a:ea typeface="Calibri"/>
              <a:cs typeface="Calibri"/>
              <a:sym typeface="Calibri"/>
            </a:endParaRPr>
          </a:p>
        </p:txBody>
      </p:sp>
      <p:grpSp>
        <p:nvGrpSpPr>
          <p:cNvPr id="173" name="Google Shape;173;p5"/>
          <p:cNvGrpSpPr/>
          <p:nvPr/>
        </p:nvGrpSpPr>
        <p:grpSpPr>
          <a:xfrm flipH="1">
            <a:off x="7445049" y="2423133"/>
            <a:ext cx="930825" cy="2908879"/>
            <a:chOff x="96303" y="343149"/>
            <a:chExt cx="1484095" cy="4637881"/>
          </a:xfrm>
        </p:grpSpPr>
        <p:sp>
          <p:nvSpPr>
            <p:cNvPr id="174" name="Google Shape;174;p5"/>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7" name="Google Shape;177;p5"/>
          <p:cNvGrpSpPr/>
          <p:nvPr/>
        </p:nvGrpSpPr>
        <p:grpSpPr>
          <a:xfrm flipH="1">
            <a:off x="8063174" y="1539452"/>
            <a:ext cx="1170951" cy="3659288"/>
            <a:chOff x="-28822" y="621287"/>
            <a:chExt cx="1484095" cy="4637881"/>
          </a:xfrm>
        </p:grpSpPr>
        <p:grpSp>
          <p:nvGrpSpPr>
            <p:cNvPr id="178" name="Google Shape;178;p5"/>
            <p:cNvGrpSpPr/>
            <p:nvPr/>
          </p:nvGrpSpPr>
          <p:grpSpPr>
            <a:xfrm>
              <a:off x="-28822" y="621287"/>
              <a:ext cx="1484095" cy="4637881"/>
              <a:chOff x="96303" y="343149"/>
              <a:chExt cx="1484095" cy="4637881"/>
            </a:xfrm>
          </p:grpSpPr>
          <p:sp>
            <p:nvSpPr>
              <p:cNvPr id="179" name="Google Shape;179;p5"/>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 name="Google Shape;182;p5"/>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3" name="Google Shape;183;p5"/>
          <p:cNvPicPr preferRelativeResize="0"/>
          <p:nvPr/>
        </p:nvPicPr>
        <p:blipFill rotWithShape="1">
          <a:blip r:embed="rId3">
            <a:alphaModFix/>
          </a:blip>
          <a:srcRect/>
          <a:stretch/>
        </p:blipFill>
        <p:spPr>
          <a:xfrm>
            <a:off x="768126" y="938904"/>
            <a:ext cx="2362200" cy="226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
                                        <p:tgtEl>
                                          <p:spTgt spid="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1" end="1"/>
                                            </p:txEl>
                                          </p:spTgt>
                                        </p:tgtEl>
                                        <p:attrNameLst>
                                          <p:attrName>style.visibility</p:attrName>
                                        </p:attrNameLst>
                                      </p:cBhvr>
                                      <p:to>
                                        <p:strVal val="visible"/>
                                      </p:to>
                                    </p:set>
                                    <p:animEffect transition="in" filter="fade">
                                      <p:cBhvr>
                                        <p:cTn id="17" dur="500"/>
                                        <p:tgtEl>
                                          <p:spTgt spid="1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2" end="2"/>
                                            </p:txEl>
                                          </p:spTgt>
                                        </p:tgtEl>
                                        <p:attrNameLst>
                                          <p:attrName>style.visibility</p:attrName>
                                        </p:attrNameLst>
                                      </p:cBhvr>
                                      <p:to>
                                        <p:strVal val="visible"/>
                                      </p:to>
                                    </p:set>
                                    <p:animEffect transition="in" filter="fade">
                                      <p:cBhvr>
                                        <p:cTn id="22" dur="500"/>
                                        <p:tgtEl>
                                          <p:spTgt spid="1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3" end="3"/>
                                            </p:txEl>
                                          </p:spTgt>
                                        </p:tgtEl>
                                        <p:attrNameLst>
                                          <p:attrName>style.visibility</p:attrName>
                                        </p:attrNameLst>
                                      </p:cBhvr>
                                      <p:to>
                                        <p:strVal val="visible"/>
                                      </p:to>
                                    </p:set>
                                    <p:animEffect transition="in" filter="fade">
                                      <p:cBhvr>
                                        <p:cTn id="27" dur="500"/>
                                        <p:tgtEl>
                                          <p:spTgt spid="17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4" end="4"/>
                                            </p:txEl>
                                          </p:spTgt>
                                        </p:tgtEl>
                                        <p:attrNameLst>
                                          <p:attrName>style.visibility</p:attrName>
                                        </p:attrNameLst>
                                      </p:cBhvr>
                                      <p:to>
                                        <p:strVal val="visible"/>
                                      </p:to>
                                    </p:set>
                                    <p:animEffect transition="in" filter="fade">
                                      <p:cBhvr>
                                        <p:cTn id="32" dur="500"/>
                                        <p:tgtEl>
                                          <p:spTgt spid="1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6"/>
          <p:cNvGrpSpPr/>
          <p:nvPr/>
        </p:nvGrpSpPr>
        <p:grpSpPr>
          <a:xfrm flipH="1">
            <a:off x="135841" y="1267748"/>
            <a:ext cx="1170951" cy="3659288"/>
            <a:chOff x="-28822" y="621287"/>
            <a:chExt cx="1484095" cy="4637881"/>
          </a:xfrm>
        </p:grpSpPr>
        <p:grpSp>
          <p:nvGrpSpPr>
            <p:cNvPr id="189" name="Google Shape;189;p6"/>
            <p:cNvGrpSpPr/>
            <p:nvPr/>
          </p:nvGrpSpPr>
          <p:grpSpPr>
            <a:xfrm>
              <a:off x="-28822" y="621287"/>
              <a:ext cx="1484095" cy="4637881"/>
              <a:chOff x="96303" y="343149"/>
              <a:chExt cx="1484095" cy="4637881"/>
            </a:xfrm>
          </p:grpSpPr>
          <p:sp>
            <p:nvSpPr>
              <p:cNvPr id="190" name="Google Shape;190;p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p6"/>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 name="Google Shape;194;p6"/>
          <p:cNvGrpSpPr/>
          <p:nvPr/>
        </p:nvGrpSpPr>
        <p:grpSpPr>
          <a:xfrm flipH="1">
            <a:off x="1180759" y="2267470"/>
            <a:ext cx="930825" cy="2908879"/>
            <a:chOff x="96303" y="343149"/>
            <a:chExt cx="1484095" cy="4637881"/>
          </a:xfrm>
        </p:grpSpPr>
        <p:sp>
          <p:nvSpPr>
            <p:cNvPr id="195" name="Google Shape;195;p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8" name="Google Shape;198;p6"/>
          <p:cNvGrpSpPr/>
          <p:nvPr/>
        </p:nvGrpSpPr>
        <p:grpSpPr>
          <a:xfrm flipH="1">
            <a:off x="7562794" y="2980944"/>
            <a:ext cx="739825" cy="1859095"/>
            <a:chOff x="96303" y="343149"/>
            <a:chExt cx="1484095" cy="4637881"/>
          </a:xfrm>
        </p:grpSpPr>
        <p:sp>
          <p:nvSpPr>
            <p:cNvPr id="199" name="Google Shape;199;p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6"/>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a:t>
            </a:r>
            <a:endParaRPr/>
          </a:p>
        </p:txBody>
      </p:sp>
      <p:sp>
        <p:nvSpPr>
          <p:cNvPr id="203" name="Google Shape;203;p6"/>
          <p:cNvSpPr txBox="1"/>
          <p:nvPr/>
        </p:nvSpPr>
        <p:spPr>
          <a:xfrm>
            <a:off x="2035944" y="2523924"/>
            <a:ext cx="578997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TÌM HIỂU CHUNG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p7"/>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TÁC GIẢ</a:t>
            </a:r>
            <a:endParaRPr/>
          </a:p>
        </p:txBody>
      </p:sp>
      <p:pic>
        <p:nvPicPr>
          <p:cNvPr id="210" name="Google Shape;210;p7" descr="Không thể có một Nguyễn Huy Thiệp thứ hai&quot; | VOV.VN"/>
          <p:cNvPicPr preferRelativeResize="0"/>
          <p:nvPr/>
        </p:nvPicPr>
        <p:blipFill rotWithShape="1">
          <a:blip r:embed="rId3">
            <a:alphaModFix/>
          </a:blip>
          <a:srcRect l="16879" r="12668"/>
          <a:stretch/>
        </p:blipFill>
        <p:spPr>
          <a:xfrm>
            <a:off x="406644" y="1445544"/>
            <a:ext cx="2876127" cy="245210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11" name="Google Shape;211;p7"/>
          <p:cNvSpPr txBox="1"/>
          <p:nvPr/>
        </p:nvSpPr>
        <p:spPr>
          <a:xfrm>
            <a:off x="3412676" y="1517433"/>
            <a:ext cx="5263091" cy="230832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Nguyễn Huy Thiệp (1950- 2021)</a:t>
            </a:r>
            <a:endParaRPr sz="2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Quê: </a:t>
            </a:r>
            <a:r>
              <a:rPr lang="vi-VN" sz="2400" b="1" i="0" u="none" strike="noStrike" cap="none">
                <a:solidFill>
                  <a:srgbClr val="7030A0"/>
                </a:solidFill>
                <a:latin typeface="Calibri"/>
                <a:ea typeface="Calibri"/>
                <a:cs typeface="Calibri"/>
                <a:sym typeface="Calibri"/>
              </a:rPr>
              <a:t>Hà Nội</a:t>
            </a:r>
            <a:endParaRPr sz="2400" b="1" i="0" u="none" strike="noStrike" cap="none">
              <a:solidFill>
                <a:srgbClr val="7030A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Sinh: </a:t>
            </a:r>
            <a:r>
              <a:rPr lang="vi-VN" sz="2400" b="1" i="0" u="none" strike="noStrike" cap="none">
                <a:solidFill>
                  <a:srgbClr val="7030A0"/>
                </a:solidFill>
                <a:latin typeface="Calibri"/>
                <a:ea typeface="Calibri"/>
                <a:cs typeface="Calibri"/>
                <a:sym typeface="Calibri"/>
              </a:rPr>
              <a:t>Thái Nguyên</a:t>
            </a:r>
            <a:endParaRPr/>
          </a:p>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Ông nổi tiếng với các thể loại, kịch, tiểu thuyết, phê bình văn học và tiêu biểu nhất là </a:t>
            </a:r>
            <a:r>
              <a:rPr lang="vi-VN" sz="2400" b="1" i="0" u="none" strike="noStrike" cap="none">
                <a:solidFill>
                  <a:srgbClr val="7030A0"/>
                </a:solidFill>
                <a:latin typeface="Calibri"/>
                <a:ea typeface="Calibri"/>
                <a:cs typeface="Calibri"/>
                <a:sym typeface="Calibri"/>
              </a:rPr>
              <a:t>truyện ngắn.</a:t>
            </a:r>
            <a:endParaRPr sz="2400" b="1" i="0" u="none" strike="noStrike" cap="none">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2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8"/>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TÁC GIẢ</a:t>
            </a:r>
            <a:endParaRPr/>
          </a:p>
        </p:txBody>
      </p:sp>
      <p:sp>
        <p:nvSpPr>
          <p:cNvPr id="218" name="Google Shape;218;p8"/>
          <p:cNvSpPr txBox="1"/>
          <p:nvPr/>
        </p:nvSpPr>
        <p:spPr>
          <a:xfrm>
            <a:off x="473774" y="823736"/>
            <a:ext cx="5263091" cy="267765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Ông có hơn 50 truyện ngắn, 10 kịch bản, 4 tiểu thuyết và nhiều bài phê bình văn học, tiểu luận.</a:t>
            </a:r>
            <a:endParaRPr/>
          </a:p>
          <a:p>
            <a:pPr marL="285750" marR="0" lvl="0" indent="-285750" algn="just" rtl="0">
              <a:lnSpc>
                <a:spcPct val="100000"/>
              </a:lnSpc>
              <a:spcBef>
                <a:spcPts val="0"/>
              </a:spcBef>
              <a:spcAft>
                <a:spcPts val="0"/>
              </a:spcAft>
              <a:buClr>
                <a:srgbClr val="000000"/>
              </a:buClr>
              <a:buSzPts val="2400"/>
              <a:buFont typeface="Arial"/>
              <a:buChar char="-"/>
            </a:pPr>
            <a:r>
              <a:rPr lang="vi-VN" sz="2400" b="1" i="0" u="none" strike="noStrike" cap="none">
                <a:solidFill>
                  <a:srgbClr val="7030A0"/>
                </a:solidFill>
                <a:latin typeface="Calibri"/>
                <a:ea typeface="Calibri"/>
                <a:cs typeface="Calibri"/>
                <a:sym typeface="Calibri"/>
              </a:rPr>
              <a:t> Tác phẩm nổi bật như: </a:t>
            </a:r>
            <a:r>
              <a:rPr lang="vi-VN" sz="2400" b="0" i="1" u="none" strike="noStrike" cap="none">
                <a:solidFill>
                  <a:srgbClr val="000000"/>
                </a:solidFill>
                <a:latin typeface="Calibri"/>
                <a:ea typeface="Calibri"/>
                <a:cs typeface="Calibri"/>
                <a:sym typeface="Calibri"/>
              </a:rPr>
              <a:t>Tướng về hưu, Không có vua, Những ngọn gió Hua Tát, Chảy đi sông ơi, Con gái thủy thần...</a:t>
            </a:r>
            <a:endParaRPr sz="2400" b="0" i="0" u="none" strike="noStrike" cap="none">
              <a:solidFill>
                <a:srgbClr val="000000"/>
              </a:solidFill>
              <a:latin typeface="Calibri"/>
              <a:ea typeface="Calibri"/>
              <a:cs typeface="Calibri"/>
              <a:sym typeface="Calibri"/>
            </a:endParaRPr>
          </a:p>
        </p:txBody>
      </p:sp>
      <p:pic>
        <p:nvPicPr>
          <p:cNvPr id="219" name="Google Shape;219;p8" descr="Tướng Về Hưu &amp; Những Truyện Khác"/>
          <p:cNvPicPr preferRelativeResize="0"/>
          <p:nvPr/>
        </p:nvPicPr>
        <p:blipFill rotWithShape="1">
          <a:blip r:embed="rId3">
            <a:alphaModFix/>
          </a:blip>
          <a:srcRect/>
          <a:stretch/>
        </p:blipFill>
        <p:spPr>
          <a:xfrm>
            <a:off x="5890599" y="576072"/>
            <a:ext cx="1774854" cy="24830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0" name="Google Shape;220;p8" descr="Không có vua by Nguyễn Huy Thiệp | Goodreads"/>
          <p:cNvPicPr preferRelativeResize="0"/>
          <p:nvPr/>
        </p:nvPicPr>
        <p:blipFill rotWithShape="1">
          <a:blip r:embed="rId4">
            <a:alphaModFix/>
          </a:blip>
          <a:srcRect/>
          <a:stretch/>
        </p:blipFill>
        <p:spPr>
          <a:xfrm>
            <a:off x="7502327" y="1543432"/>
            <a:ext cx="1706170" cy="24830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1" name="Google Shape;221;p8" descr="Chảy Đi Sông Ơi by Nguyễn Huy Thiệp | Goodreads"/>
          <p:cNvPicPr preferRelativeResize="0"/>
          <p:nvPr/>
        </p:nvPicPr>
        <p:blipFill rotWithShape="1">
          <a:blip r:embed="rId5">
            <a:alphaModFix/>
          </a:blip>
          <a:srcRect/>
          <a:stretch/>
        </p:blipFill>
        <p:spPr>
          <a:xfrm>
            <a:off x="6460709" y="2571751"/>
            <a:ext cx="1774854" cy="24830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 calcmode="lin" valueType="num">
                                      <p:cBhvr additive="base">
                                        <p:cTn id="7" dur="500"/>
                                        <p:tgtEl>
                                          <p:spTgt spid="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 calcmode="lin" valueType="num">
                                      <p:cBhvr additive="base">
                                        <p:cTn id="12" dur="500"/>
                                        <p:tgtEl>
                                          <p:spTgt spid="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par>
                                <p:cTn id="18" presetID="10" presetClass="entr" presetSubtype="0" fill="hold" nodeType="withEffect">
                                  <p:stCondLst>
                                    <p:cond delay="0"/>
                                  </p:stCondLst>
                                  <p:childTnLst>
                                    <p:set>
                                      <p:cBhvr>
                                        <p:cTn id="19" dur="1" fill="hold">
                                          <p:stCondLst>
                                            <p:cond delay="0"/>
                                          </p:stCondLst>
                                        </p:cTn>
                                        <p:tgtEl>
                                          <p:spTgt spid="220"/>
                                        </p:tgtEl>
                                        <p:attrNameLst>
                                          <p:attrName>style.visibility</p:attrName>
                                        </p:attrNameLst>
                                      </p:cBhvr>
                                      <p:to>
                                        <p:strVal val="visible"/>
                                      </p:to>
                                    </p:set>
                                    <p:animEffect transition="in" filter="fade">
                                      <p:cBhvr>
                                        <p:cTn id="20" dur="500"/>
                                        <p:tgtEl>
                                          <p:spTgt spid="220"/>
                                        </p:tgtEl>
                                      </p:cBhvr>
                                    </p:animEffect>
                                  </p:childTnLst>
                                </p:cTn>
                              </p:par>
                              <p:par>
                                <p:cTn id="21" presetID="10" presetClass="entr" presetSubtype="0" fill="hold" nodeType="with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p9"/>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grpSp>
        <p:nvGrpSpPr>
          <p:cNvPr id="228" name="Google Shape;228;p9"/>
          <p:cNvGrpSpPr/>
          <p:nvPr/>
        </p:nvGrpSpPr>
        <p:grpSpPr>
          <a:xfrm>
            <a:off x="571683" y="525358"/>
            <a:ext cx="7854893" cy="3687865"/>
            <a:chOff x="442713" y="187251"/>
            <a:chExt cx="7854893" cy="3687865"/>
          </a:xfrm>
        </p:grpSpPr>
        <p:sp>
          <p:nvSpPr>
            <p:cNvPr id="229" name="Google Shape;229;p9"/>
            <p:cNvSpPr/>
            <p:nvPr/>
          </p:nvSpPr>
          <p:spPr>
            <a:xfrm rot="5400000">
              <a:off x="650420" y="1885881"/>
              <a:ext cx="1705213" cy="1941324"/>
            </a:xfrm>
            <a:prstGeom prst="bentUpArrow">
              <a:avLst>
                <a:gd name="adj1" fmla="val 32840"/>
                <a:gd name="adj2" fmla="val 25000"/>
                <a:gd name="adj3" fmla="val 35780"/>
              </a:avLst>
            </a:prstGeom>
            <a:solidFill>
              <a:srgbClr val="DEE3C5"/>
            </a:solidFill>
            <a:ln w="25400" cap="flat" cmpd="sng">
              <a:solidFill>
                <a:srgbClr val="F7FE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42713" y="383917"/>
              <a:ext cx="2382433" cy="1232711"/>
            </a:xfrm>
            <a:prstGeom prst="roundRect">
              <a:avLst>
                <a:gd name="adj" fmla="val 16670"/>
              </a:avLst>
            </a:prstGeom>
            <a:solidFill>
              <a:schemeClr val="accent2"/>
            </a:solidFill>
            <a:ln w="25400" cap="flat" cmpd="sng">
              <a:solidFill>
                <a:srgbClr val="F7FE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txBox="1"/>
            <p:nvPr/>
          </p:nvSpPr>
          <p:spPr>
            <a:xfrm>
              <a:off x="502900" y="444104"/>
              <a:ext cx="2262059" cy="111233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vi-VN" sz="2800" b="1" i="0" u="none" strike="noStrike" cap="none">
                  <a:solidFill>
                    <a:schemeClr val="lt1"/>
                  </a:solidFill>
                  <a:latin typeface="Calibri"/>
                  <a:ea typeface="Calibri"/>
                  <a:cs typeface="Calibri"/>
                  <a:sym typeface="Calibri"/>
                </a:rPr>
                <a:t>a. Thể loại</a:t>
              </a:r>
              <a:endParaRPr sz="2800" b="1" i="0" u="none" strike="noStrike" cap="none">
                <a:solidFill>
                  <a:schemeClr val="lt1"/>
                </a:solidFill>
                <a:latin typeface="Calibri"/>
                <a:ea typeface="Calibri"/>
                <a:cs typeface="Calibri"/>
                <a:sym typeface="Calibri"/>
              </a:endParaRPr>
            </a:p>
          </p:txBody>
        </p:sp>
        <p:sp>
          <p:nvSpPr>
            <p:cNvPr id="232" name="Google Shape;232;p9"/>
            <p:cNvSpPr/>
            <p:nvPr/>
          </p:nvSpPr>
          <p:spPr>
            <a:xfrm>
              <a:off x="2745517" y="187251"/>
              <a:ext cx="2735183" cy="16240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txBox="1"/>
            <p:nvPr/>
          </p:nvSpPr>
          <p:spPr>
            <a:xfrm>
              <a:off x="2745517" y="187251"/>
              <a:ext cx="2735183" cy="1624012"/>
            </a:xfrm>
            <a:prstGeom prst="rect">
              <a:avLst/>
            </a:prstGeom>
            <a:noFill/>
            <a:ln>
              <a:noFill/>
            </a:ln>
          </p:spPr>
          <p:txBody>
            <a:bodyPr spcFirstLastPara="1" wrap="square" lIns="106675" tIns="106675" rIns="106675" bIns="106675" anchor="ctr" anchorCtr="0">
              <a:noAutofit/>
            </a:bodyPr>
            <a:lstStyle/>
            <a:p>
              <a:pPr marL="285750" marR="0" lvl="1" indent="-285750" algn="l" rtl="0">
                <a:lnSpc>
                  <a:spcPct val="90000"/>
                </a:lnSpc>
                <a:spcBef>
                  <a:spcPts val="0"/>
                </a:spcBef>
                <a:spcAft>
                  <a:spcPts val="0"/>
                </a:spcAft>
                <a:buClr>
                  <a:srgbClr val="000000"/>
                </a:buClr>
                <a:buSzPts val="2800"/>
                <a:buFont typeface="Arial"/>
                <a:buChar char="•"/>
              </a:pPr>
              <a:r>
                <a:rPr lang="vi-VN" sz="2800" b="0" i="0" u="none" strike="noStrike" cap="none">
                  <a:solidFill>
                    <a:srgbClr val="002060"/>
                  </a:solidFill>
                  <a:latin typeface="Calibri"/>
                  <a:ea typeface="Calibri"/>
                  <a:cs typeface="Calibri"/>
                  <a:sym typeface="Calibri"/>
                </a:rPr>
                <a:t>Truyện ngắn</a:t>
              </a:r>
              <a:endParaRPr sz="2800" b="0" i="0" u="none" strike="noStrike" cap="none">
                <a:solidFill>
                  <a:srgbClr val="002060"/>
                </a:solidFill>
                <a:latin typeface="Calibri"/>
                <a:ea typeface="Calibri"/>
                <a:cs typeface="Calibri"/>
                <a:sym typeface="Calibri"/>
              </a:endParaRPr>
            </a:p>
          </p:txBody>
        </p:sp>
        <p:sp>
          <p:nvSpPr>
            <p:cNvPr id="234" name="Google Shape;234;p9"/>
            <p:cNvSpPr/>
            <p:nvPr/>
          </p:nvSpPr>
          <p:spPr>
            <a:xfrm>
              <a:off x="2860947" y="2256397"/>
              <a:ext cx="2331366" cy="1618719"/>
            </a:xfrm>
            <a:prstGeom prst="roundRect">
              <a:avLst>
                <a:gd name="adj" fmla="val 16670"/>
              </a:avLst>
            </a:prstGeom>
            <a:solidFill>
              <a:srgbClr val="5A7A63"/>
            </a:solidFill>
            <a:ln w="25400" cap="flat" cmpd="sng">
              <a:solidFill>
                <a:srgbClr val="F7FE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txBox="1"/>
            <p:nvPr/>
          </p:nvSpPr>
          <p:spPr>
            <a:xfrm>
              <a:off x="2939981" y="2335431"/>
              <a:ext cx="2173298" cy="14606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vi-VN" sz="2800" b="1" i="0" u="none" strike="noStrike" cap="none">
                  <a:solidFill>
                    <a:schemeClr val="lt1"/>
                  </a:solidFill>
                  <a:latin typeface="Calibri"/>
                  <a:ea typeface="Calibri"/>
                  <a:cs typeface="Calibri"/>
                  <a:sym typeface="Calibri"/>
                </a:rPr>
                <a:t>b. Xuất xứ, hoàn cảnh</a:t>
              </a:r>
              <a:endParaRPr sz="2800" b="1" i="0" u="none" strike="noStrike" cap="none">
                <a:solidFill>
                  <a:schemeClr val="lt1"/>
                </a:solidFill>
                <a:latin typeface="Calibri"/>
                <a:ea typeface="Calibri"/>
                <a:cs typeface="Calibri"/>
                <a:sym typeface="Calibri"/>
              </a:endParaRPr>
            </a:p>
          </p:txBody>
        </p:sp>
        <p:sp>
          <p:nvSpPr>
            <p:cNvPr id="236" name="Google Shape;236;p9"/>
            <p:cNvSpPr/>
            <p:nvPr/>
          </p:nvSpPr>
          <p:spPr>
            <a:xfrm>
              <a:off x="5223388" y="2198168"/>
              <a:ext cx="3074218" cy="16240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txBox="1"/>
            <p:nvPr/>
          </p:nvSpPr>
          <p:spPr>
            <a:xfrm>
              <a:off x="5223388" y="2198168"/>
              <a:ext cx="3074218" cy="1624012"/>
            </a:xfrm>
            <a:prstGeom prst="rect">
              <a:avLst/>
            </a:prstGeom>
            <a:noFill/>
            <a:ln>
              <a:noFill/>
            </a:ln>
          </p:spPr>
          <p:txBody>
            <a:bodyPr spcFirstLastPara="1" wrap="square" lIns="106675" tIns="106675" rIns="106675" bIns="106675" anchor="ctr" anchorCtr="0">
              <a:noAutofit/>
            </a:bodyPr>
            <a:lstStyle/>
            <a:p>
              <a:pPr marL="285750" marR="0" lvl="1" indent="-285750" algn="just" rtl="0">
                <a:lnSpc>
                  <a:spcPct val="90000"/>
                </a:lnSpc>
                <a:spcBef>
                  <a:spcPts val="0"/>
                </a:spcBef>
                <a:spcAft>
                  <a:spcPts val="0"/>
                </a:spcAft>
                <a:buClr>
                  <a:srgbClr val="000000"/>
                </a:buClr>
                <a:buSzPts val="2800"/>
                <a:buFont typeface="Arial"/>
                <a:buChar char="•"/>
              </a:pPr>
              <a:r>
                <a:rPr lang="vi-VN" sz="2800" b="0" i="0" u="none" strike="noStrike" cap="none">
                  <a:solidFill>
                    <a:srgbClr val="002060"/>
                  </a:solidFill>
                  <a:latin typeface="Calibri"/>
                  <a:ea typeface="Calibri"/>
                  <a:cs typeface="Calibri"/>
                  <a:sym typeface="Calibri"/>
                </a:rPr>
                <a:t>“Muối của rừng” viết năm 1986.</a:t>
              </a:r>
              <a:endParaRPr sz="2800" b="0" i="0" u="none" strike="noStrike" cap="none">
                <a:solidFill>
                  <a:srgbClr val="002060"/>
                </a:solidFill>
                <a:latin typeface="Calibri"/>
                <a:ea typeface="Calibri"/>
                <a:cs typeface="Calibri"/>
                <a:sym typeface="Calibri"/>
              </a:endParaRPr>
            </a:p>
            <a:p>
              <a:pPr marL="285750" marR="0" lvl="1" indent="-285750" algn="just" rtl="0">
                <a:lnSpc>
                  <a:spcPct val="90000"/>
                </a:lnSpc>
                <a:spcBef>
                  <a:spcPts val="420"/>
                </a:spcBef>
                <a:spcAft>
                  <a:spcPts val="0"/>
                </a:spcAft>
                <a:buClr>
                  <a:srgbClr val="000000"/>
                </a:buClr>
                <a:buSzPts val="2800"/>
                <a:buFont typeface="Arial"/>
                <a:buChar char="•"/>
              </a:pPr>
              <a:r>
                <a:rPr lang="vi-VN" sz="2800" b="0" i="0" u="none" strike="noStrike" cap="none">
                  <a:solidFill>
                    <a:srgbClr val="002060"/>
                  </a:solidFill>
                  <a:latin typeface="Calibri"/>
                  <a:ea typeface="Calibri"/>
                  <a:cs typeface="Calibri"/>
                  <a:sym typeface="Calibri"/>
                </a:rPr>
                <a:t>Là tác phẩm nằm trong một chuỗi các tác phẩm về đề tài đi săn của ông.</a:t>
              </a:r>
              <a:endParaRPr/>
            </a:p>
          </p:txBody>
        </p:sp>
      </p:grpSp>
    </p:spTree>
  </p:cSld>
  <p:clrMapOvr>
    <a:masterClrMapping/>
  </p:clrMapOvr>
</p:sld>
</file>

<file path=ppt/theme/theme1.xml><?xml version="1.0" encoding="utf-8"?>
<a:theme xmlns:a="http://schemas.openxmlformats.org/drawingml/2006/main" name="Parts &amp; Types of Trees for Education Infographics by Slidesgo">
  <a:themeElements>
    <a:clrScheme name="Simple Light">
      <a:dk1>
        <a:srgbClr val="F0D162"/>
      </a:dk1>
      <a:lt1>
        <a:srgbClr val="F8FFE1"/>
      </a:lt1>
      <a:dk2>
        <a:srgbClr val="8A7165"/>
      </a:dk2>
      <a:lt2>
        <a:srgbClr val="BCCE78"/>
      </a:lt2>
      <a:accent1>
        <a:srgbClr val="B5C267"/>
      </a:accent1>
      <a:accent2>
        <a:srgbClr val="516D5D"/>
      </a:accent2>
      <a:accent3>
        <a:srgbClr val="5A7C65"/>
      </a:accent3>
      <a:accent4>
        <a:srgbClr val="828F51"/>
      </a:accent4>
      <a:accent5>
        <a:srgbClr val="77814F"/>
      </a:accent5>
      <a:accent6>
        <a:srgbClr val="FFFFFF"/>
      </a:accent6>
      <a:hlink>
        <a:srgbClr val="516D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1696</Words>
  <Application>Microsoft Office PowerPoint</Application>
  <PresentationFormat>On-screen Show (16:9)</PresentationFormat>
  <Paragraphs>169</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Catamaran</vt:lpstr>
      <vt:lpstr>Noto Sans Symbols</vt:lpstr>
      <vt:lpstr>Calibri</vt:lpstr>
      <vt:lpstr>Chau Philomene One</vt:lpstr>
      <vt:lpstr>Parts &amp; Types of Trees for Education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2</cp:revision>
  <dcterms:modified xsi:type="dcterms:W3CDTF">2024-11-26T00:54:23Z</dcterms:modified>
</cp:coreProperties>
</file>