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8" r:id="rId3"/>
  </p:sldMasterIdLst>
  <p:notesMasterIdLst>
    <p:notesMasterId r:id="rId50"/>
  </p:notesMasterIdLst>
  <p:handoutMasterIdLst>
    <p:handoutMasterId r:id="rId51"/>
  </p:handoutMasterIdLst>
  <p:sldIdLst>
    <p:sldId id="256" r:id="rId4"/>
    <p:sldId id="295" r:id="rId5"/>
    <p:sldId id="257" r:id="rId6"/>
    <p:sldId id="258" r:id="rId7"/>
    <p:sldId id="259" r:id="rId8"/>
    <p:sldId id="290" r:id="rId9"/>
    <p:sldId id="297" r:id="rId10"/>
    <p:sldId id="291" r:id="rId11"/>
    <p:sldId id="260" r:id="rId12"/>
    <p:sldId id="299" r:id="rId13"/>
    <p:sldId id="300" r:id="rId14"/>
    <p:sldId id="293" r:id="rId15"/>
    <p:sldId id="262" r:id="rId16"/>
    <p:sldId id="263" r:id="rId17"/>
    <p:sldId id="294" r:id="rId18"/>
    <p:sldId id="301" r:id="rId19"/>
    <p:sldId id="30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306" r:id="rId32"/>
    <p:sldId id="303" r:id="rId33"/>
    <p:sldId id="304" r:id="rId34"/>
    <p:sldId id="305" r:id="rId35"/>
    <p:sldId id="275" r:id="rId36"/>
    <p:sldId id="276" r:id="rId37"/>
    <p:sldId id="307" r:id="rId38"/>
    <p:sldId id="277" r:id="rId39"/>
    <p:sldId id="308" r:id="rId40"/>
    <p:sldId id="278" r:id="rId41"/>
    <p:sldId id="309" r:id="rId42"/>
    <p:sldId id="279" r:id="rId43"/>
    <p:sldId id="310" r:id="rId44"/>
    <p:sldId id="311" r:id="rId45"/>
    <p:sldId id="312" r:id="rId46"/>
    <p:sldId id="313" r:id="rId47"/>
    <p:sldId id="315" r:id="rId48"/>
    <p:sldId id="28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eu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33"/>
    <a:srgbClr val="336600"/>
    <a:srgbClr val="FDFDA1"/>
    <a:srgbClr val="996633"/>
    <a:srgbClr val="9900CC"/>
    <a:srgbClr val="0000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1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slide" Target="../slides/slide34.xml"/><Relationship Id="rId1" Type="http://schemas.openxmlformats.org/officeDocument/2006/relationships/slide" Target="../slides/slide46.xml"/><Relationship Id="rId5" Type="http://schemas.openxmlformats.org/officeDocument/2006/relationships/slide" Target="../slides/slide40.xml"/><Relationship Id="rId4" Type="http://schemas.openxmlformats.org/officeDocument/2006/relationships/slide" Target="../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313C2-476C-404A-98E1-008075C62463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FF431-93E4-4483-BE99-C9298B7D3B06}">
      <dgm:prSet phldrT="[Text]"/>
      <dgm:spPr/>
      <dgm:t>
        <a:bodyPr/>
        <a:lstStyle/>
        <a:p>
          <a:r>
            <a:rPr lang="en-US" smtClean="0"/>
            <a:t>0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65B6AA-6808-4764-9CE1-7E8BF5A8527B}" type="parTrans" cxnId="{015C2534-E692-4302-A1F6-8A6CA1140B11}">
      <dgm:prSet/>
      <dgm:spPr/>
      <dgm:t>
        <a:bodyPr/>
        <a:lstStyle/>
        <a:p>
          <a:endParaRPr lang="en-US"/>
        </a:p>
      </dgm:t>
    </dgm:pt>
    <dgm:pt modelId="{D3CE887D-2CEE-4EA4-82E2-1AEB1891EF7B}" type="sibTrans" cxnId="{015C2534-E692-4302-A1F6-8A6CA1140B11}">
      <dgm:prSet/>
      <dgm:spPr/>
      <dgm:t>
        <a:bodyPr/>
        <a:lstStyle/>
        <a:p>
          <a:endParaRPr lang="en-US"/>
        </a:p>
      </dgm:t>
    </dgm:pt>
    <dgm:pt modelId="{1F36FA90-786E-4CA3-AC5F-41185BBDE14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51404F2-AA5F-401C-BBE3-F5BA00BB2EF8}" type="parTrans" cxnId="{DE98D762-E58C-4D57-8435-07A0664636A0}">
      <dgm:prSet/>
      <dgm:spPr/>
      <dgm:t>
        <a:bodyPr/>
        <a:lstStyle/>
        <a:p>
          <a:endParaRPr lang="en-US"/>
        </a:p>
      </dgm:t>
    </dgm:pt>
    <dgm:pt modelId="{E50A1E01-16C2-4923-925F-EFBC354F4DCB}" type="sibTrans" cxnId="{DE98D762-E58C-4D57-8435-07A0664636A0}">
      <dgm:prSet/>
      <dgm:spPr/>
      <dgm:t>
        <a:bodyPr/>
        <a:lstStyle/>
        <a:p>
          <a:endParaRPr lang="en-US"/>
        </a:p>
      </dgm:t>
    </dgm:pt>
    <dgm:pt modelId="{88A95BEB-BACD-41F3-BB3A-7FC21050DB69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038E64C-B238-499B-BE36-2F4032C77239}" type="parTrans" cxnId="{45AEF4A8-5F17-4EC9-BF28-1034B92C23C9}">
      <dgm:prSet/>
      <dgm:spPr/>
      <dgm:t>
        <a:bodyPr/>
        <a:lstStyle/>
        <a:p>
          <a:endParaRPr lang="en-US"/>
        </a:p>
      </dgm:t>
    </dgm:pt>
    <dgm:pt modelId="{8BB41BAA-5962-483C-832F-CB1CA87948BF}" type="sibTrans" cxnId="{45AEF4A8-5F17-4EC9-BF28-1034B92C23C9}">
      <dgm:prSet/>
      <dgm:spPr/>
      <dgm:t>
        <a:bodyPr/>
        <a:lstStyle/>
        <a:p>
          <a:endParaRPr lang="en-US"/>
        </a:p>
      </dgm:t>
    </dgm:pt>
    <dgm:pt modelId="{1985DB36-9ACD-4757-837A-D91AB21DF17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C2D4984-3B19-4029-A511-C1DF1CA44A49}" type="parTrans" cxnId="{4BBA2150-EFC3-4FD6-90B0-EE3B3C694045}">
      <dgm:prSet/>
      <dgm:spPr/>
      <dgm:t>
        <a:bodyPr/>
        <a:lstStyle/>
        <a:p>
          <a:endParaRPr lang="en-US"/>
        </a:p>
      </dgm:t>
    </dgm:pt>
    <dgm:pt modelId="{6BD93498-58AF-4D81-A19C-5651B885C950}" type="sibTrans" cxnId="{4BBA2150-EFC3-4FD6-90B0-EE3B3C694045}">
      <dgm:prSet/>
      <dgm:spPr/>
      <dgm:t>
        <a:bodyPr/>
        <a:lstStyle/>
        <a:p>
          <a:endParaRPr lang="en-US"/>
        </a:p>
      </dgm:t>
    </dgm:pt>
    <dgm:pt modelId="{79428DF8-6C9B-4F08-845F-8757A419565F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6341E5F-79ED-4020-A131-AD612B496CC7}" type="parTrans" cxnId="{FB76A8A0-ED73-4190-98CA-E3F5442E76EE}">
      <dgm:prSet/>
      <dgm:spPr/>
      <dgm:t>
        <a:bodyPr/>
        <a:lstStyle/>
        <a:p>
          <a:endParaRPr lang="en-US"/>
        </a:p>
      </dgm:t>
    </dgm:pt>
    <dgm:pt modelId="{A6BB582F-F865-4BAA-83E0-E1CB7A4F1C0E}" type="sibTrans" cxnId="{FB76A8A0-ED73-4190-98CA-E3F5442E76EE}">
      <dgm:prSet/>
      <dgm:spPr/>
      <dgm:t>
        <a:bodyPr/>
        <a:lstStyle/>
        <a:p>
          <a:endParaRPr lang="en-US"/>
        </a:p>
      </dgm:t>
    </dgm:pt>
    <dgm:pt modelId="{D00CE3A9-5BD7-40D9-B7E0-0CB775D6FB1F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81D604DD-18EF-4C39-A359-F68D82171E16}" type="parTrans" cxnId="{27F1A797-E18B-470D-8DB7-24F2C62B4186}">
      <dgm:prSet/>
      <dgm:spPr/>
      <dgm:t>
        <a:bodyPr/>
        <a:lstStyle/>
        <a:p>
          <a:endParaRPr lang="vi-VN"/>
        </a:p>
      </dgm:t>
    </dgm:pt>
    <dgm:pt modelId="{014076C0-149C-40DB-AD21-F752D563D929}" type="sibTrans" cxnId="{27F1A797-E18B-470D-8DB7-24F2C62B4186}">
      <dgm:prSet/>
      <dgm:spPr/>
      <dgm:t>
        <a:bodyPr/>
        <a:lstStyle/>
        <a:p>
          <a:endParaRPr lang="vi-VN"/>
        </a:p>
      </dgm:t>
    </dgm:pt>
    <dgm:pt modelId="{1A13DD1E-5E09-47E9-925A-9890F51C28CE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125EDE3-2C2A-4844-B772-F0E74285D30A}" type="parTrans" cxnId="{7D291204-14B6-4A43-94E6-9F3C44155164}">
      <dgm:prSet/>
      <dgm:spPr/>
      <dgm:t>
        <a:bodyPr/>
        <a:lstStyle/>
        <a:p>
          <a:endParaRPr lang="vi-VN"/>
        </a:p>
      </dgm:t>
    </dgm:pt>
    <dgm:pt modelId="{A69B1EF3-8901-4C47-A2B2-CBA76DF7794E}" type="sibTrans" cxnId="{7D291204-14B6-4A43-94E6-9F3C44155164}">
      <dgm:prSet/>
      <dgm:spPr/>
      <dgm:t>
        <a:bodyPr/>
        <a:lstStyle/>
        <a:p>
          <a:endParaRPr lang="vi-VN"/>
        </a:p>
      </dgm:t>
    </dgm:pt>
    <dgm:pt modelId="{6BB85B42-24EA-4207-AF7C-43E9B8A1089C}" type="pres">
      <dgm:prSet presAssocID="{4BE313C2-476C-404A-98E1-008075C624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9E639-B7E1-43B2-974D-C3C89C0E5E25}" type="pres">
      <dgm:prSet presAssocID="{227FF431-93E4-4483-BE99-C9298B7D3B06}" presName="centerShape" presStyleLbl="node0" presStyleIdx="0" presStyleCnt="1"/>
      <dgm:spPr/>
      <dgm:t>
        <a:bodyPr/>
        <a:lstStyle/>
        <a:p>
          <a:endParaRPr lang="en-US"/>
        </a:p>
      </dgm:t>
    </dgm:pt>
    <dgm:pt modelId="{49F8F10B-8EA2-440B-A272-0272ED703E37}" type="pres">
      <dgm:prSet presAssocID="{1F36FA90-786E-4CA3-AC5F-41185BBDE1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C4B7B-C86E-4224-8450-738DA00EBB38}" type="pres">
      <dgm:prSet presAssocID="{1F36FA90-786E-4CA3-AC5F-41185BBDE14D}" presName="dummy" presStyleCnt="0"/>
      <dgm:spPr/>
      <dgm:t>
        <a:bodyPr/>
        <a:lstStyle/>
        <a:p>
          <a:endParaRPr lang="vi-VN"/>
        </a:p>
      </dgm:t>
    </dgm:pt>
    <dgm:pt modelId="{09873173-1E09-4EF9-9A8C-0329ABE29BBD}" type="pres">
      <dgm:prSet presAssocID="{E50A1E01-16C2-4923-925F-EFBC354F4DC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C52EBFD-FD41-4D59-9DCE-E4C20D30471B}" type="pres">
      <dgm:prSet presAssocID="{88A95BEB-BACD-41F3-BB3A-7FC21050DB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EA705-5E03-4A59-878C-06380E714D65}" type="pres">
      <dgm:prSet presAssocID="{88A95BEB-BACD-41F3-BB3A-7FC21050DB69}" presName="dummy" presStyleCnt="0"/>
      <dgm:spPr/>
      <dgm:t>
        <a:bodyPr/>
        <a:lstStyle/>
        <a:p>
          <a:endParaRPr lang="vi-VN"/>
        </a:p>
      </dgm:t>
    </dgm:pt>
    <dgm:pt modelId="{BEFAF78A-5D1E-491A-BD68-2F1DAA767973}" type="pres">
      <dgm:prSet presAssocID="{8BB41BAA-5962-483C-832F-CB1CA87948B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1F70FA3-DE74-448C-A5A9-F5CB7CAC2370}" type="pres">
      <dgm:prSet presAssocID="{1985DB36-9ACD-4757-837A-D91AB21DF1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D8209-A6F8-4689-BE49-B2E8EFA9D628}" type="pres">
      <dgm:prSet presAssocID="{1985DB36-9ACD-4757-837A-D91AB21DF173}" presName="dummy" presStyleCnt="0"/>
      <dgm:spPr/>
      <dgm:t>
        <a:bodyPr/>
        <a:lstStyle/>
        <a:p>
          <a:endParaRPr lang="vi-VN"/>
        </a:p>
      </dgm:t>
    </dgm:pt>
    <dgm:pt modelId="{EFB88BD9-9714-4CB8-BDC0-50C2939CAC96}" type="pres">
      <dgm:prSet presAssocID="{6BD93498-58AF-4D81-A19C-5651B885C95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535D1F5-049C-4A52-8277-F924DB300D0B}" type="pres">
      <dgm:prSet presAssocID="{79428DF8-6C9B-4F08-845F-8757A419565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BEB80-E58D-4112-9F37-4E2A92773A59}" type="pres">
      <dgm:prSet presAssocID="{79428DF8-6C9B-4F08-845F-8757A419565F}" presName="dummy" presStyleCnt="0"/>
      <dgm:spPr/>
      <dgm:t>
        <a:bodyPr/>
        <a:lstStyle/>
        <a:p>
          <a:endParaRPr lang="vi-VN"/>
        </a:p>
      </dgm:t>
    </dgm:pt>
    <dgm:pt modelId="{03FAF120-38D0-4394-84EF-812A81E5744A}" type="pres">
      <dgm:prSet presAssocID="{A6BB582F-F865-4BAA-83E0-E1CB7A4F1C0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378FBC5-8318-498E-BE8F-C3D81502B81A}" type="pres">
      <dgm:prSet presAssocID="{D00CE3A9-5BD7-40D9-B7E0-0CB775D6FB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BC595E2-C5AD-4E91-A2FC-A22E8E49109B}" type="pres">
      <dgm:prSet presAssocID="{D00CE3A9-5BD7-40D9-B7E0-0CB775D6FB1F}" presName="dummy" presStyleCnt="0"/>
      <dgm:spPr/>
      <dgm:t>
        <a:bodyPr/>
        <a:lstStyle/>
        <a:p>
          <a:endParaRPr lang="vi-VN"/>
        </a:p>
      </dgm:t>
    </dgm:pt>
    <dgm:pt modelId="{0D43B3BC-0AF9-44F5-933A-7EADA099A03F}" type="pres">
      <dgm:prSet presAssocID="{014076C0-149C-40DB-AD21-F752D563D929}" presName="sibTrans" presStyleLbl="sibTrans2D1" presStyleIdx="4" presStyleCnt="6"/>
      <dgm:spPr/>
      <dgm:t>
        <a:bodyPr/>
        <a:lstStyle/>
        <a:p>
          <a:endParaRPr lang="vi-VN"/>
        </a:p>
      </dgm:t>
    </dgm:pt>
    <dgm:pt modelId="{598BFFE3-CB3D-4894-9524-C638800F18D6}" type="pres">
      <dgm:prSet presAssocID="{1A13DD1E-5E09-47E9-925A-9890F51C28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F321EE3-497E-4CEC-931E-0D76A771A845}" type="pres">
      <dgm:prSet presAssocID="{1A13DD1E-5E09-47E9-925A-9890F51C28CE}" presName="dummy" presStyleCnt="0"/>
      <dgm:spPr/>
      <dgm:t>
        <a:bodyPr/>
        <a:lstStyle/>
        <a:p>
          <a:endParaRPr lang="vi-VN"/>
        </a:p>
      </dgm:t>
    </dgm:pt>
    <dgm:pt modelId="{0EFE8351-16F5-4D8A-ADB5-1793E744A3EF}" type="pres">
      <dgm:prSet presAssocID="{A69B1EF3-8901-4C47-A2B2-CBA76DF7794E}" presName="sibTrans" presStyleLbl="sibTrans2D1" presStyleIdx="5" presStyleCnt="6"/>
      <dgm:spPr/>
      <dgm:t>
        <a:bodyPr/>
        <a:lstStyle/>
        <a:p>
          <a:endParaRPr lang="vi-VN"/>
        </a:p>
      </dgm:t>
    </dgm:pt>
  </dgm:ptLst>
  <dgm:cxnLst>
    <dgm:cxn modelId="{FB76A8A0-ED73-4190-98CA-E3F5442E76EE}" srcId="{227FF431-93E4-4483-BE99-C9298B7D3B06}" destId="{79428DF8-6C9B-4F08-845F-8757A419565F}" srcOrd="3" destOrd="0" parTransId="{16341E5F-79ED-4020-A131-AD612B496CC7}" sibTransId="{A6BB582F-F865-4BAA-83E0-E1CB7A4F1C0E}"/>
    <dgm:cxn modelId="{4BBA2150-EFC3-4FD6-90B0-EE3B3C694045}" srcId="{227FF431-93E4-4483-BE99-C9298B7D3B06}" destId="{1985DB36-9ACD-4757-837A-D91AB21DF173}" srcOrd="2" destOrd="0" parTransId="{3C2D4984-3B19-4029-A511-C1DF1CA44A49}" sibTransId="{6BD93498-58AF-4D81-A19C-5651B885C950}"/>
    <dgm:cxn modelId="{E0D50701-19EB-48D7-87DF-D1F1DA45B1A8}" type="presOf" srcId="{E50A1E01-16C2-4923-925F-EFBC354F4DCB}" destId="{09873173-1E09-4EF9-9A8C-0329ABE29BBD}" srcOrd="0" destOrd="0" presId="urn:microsoft.com/office/officeart/2005/8/layout/radial6"/>
    <dgm:cxn modelId="{673713A3-321B-4A95-B950-CB668C31FFA1}" type="presOf" srcId="{4BE313C2-476C-404A-98E1-008075C62463}" destId="{6BB85B42-24EA-4207-AF7C-43E9B8A1089C}" srcOrd="0" destOrd="0" presId="urn:microsoft.com/office/officeart/2005/8/layout/radial6"/>
    <dgm:cxn modelId="{27F1A797-E18B-470D-8DB7-24F2C62B4186}" srcId="{227FF431-93E4-4483-BE99-C9298B7D3B06}" destId="{D00CE3A9-5BD7-40D9-B7E0-0CB775D6FB1F}" srcOrd="4" destOrd="0" parTransId="{81D604DD-18EF-4C39-A359-F68D82171E16}" sibTransId="{014076C0-149C-40DB-AD21-F752D563D929}"/>
    <dgm:cxn modelId="{A06C6A3D-D791-4EEA-ABB3-E808AEED6CCD}" type="presOf" srcId="{D00CE3A9-5BD7-40D9-B7E0-0CB775D6FB1F}" destId="{1378FBC5-8318-498E-BE8F-C3D81502B81A}" srcOrd="0" destOrd="0" presId="urn:microsoft.com/office/officeart/2005/8/layout/radial6"/>
    <dgm:cxn modelId="{034AA302-B4DC-4AAE-BCEC-72663E4835D1}" type="presOf" srcId="{1A13DD1E-5E09-47E9-925A-9890F51C28CE}" destId="{598BFFE3-CB3D-4894-9524-C638800F18D6}" srcOrd="0" destOrd="0" presId="urn:microsoft.com/office/officeart/2005/8/layout/radial6"/>
    <dgm:cxn modelId="{DE98D762-E58C-4D57-8435-07A0664636A0}" srcId="{227FF431-93E4-4483-BE99-C9298B7D3B06}" destId="{1F36FA90-786E-4CA3-AC5F-41185BBDE14D}" srcOrd="0" destOrd="0" parTransId="{651404F2-AA5F-401C-BBE3-F5BA00BB2EF8}" sibTransId="{E50A1E01-16C2-4923-925F-EFBC354F4DCB}"/>
    <dgm:cxn modelId="{5D5BB65F-AEFA-4B84-A85B-BA7715FC8BBA}" type="presOf" srcId="{014076C0-149C-40DB-AD21-F752D563D929}" destId="{0D43B3BC-0AF9-44F5-933A-7EADA099A03F}" srcOrd="0" destOrd="0" presId="urn:microsoft.com/office/officeart/2005/8/layout/radial6"/>
    <dgm:cxn modelId="{3DDB074E-6D79-4163-831C-255BF9BB5320}" type="presOf" srcId="{227FF431-93E4-4483-BE99-C9298B7D3B06}" destId="{82C9E639-B7E1-43B2-974D-C3C89C0E5E25}" srcOrd="0" destOrd="0" presId="urn:microsoft.com/office/officeart/2005/8/layout/radial6"/>
    <dgm:cxn modelId="{0595A203-93A3-4A43-884B-574826BA19F1}" type="presOf" srcId="{1985DB36-9ACD-4757-837A-D91AB21DF173}" destId="{01F70FA3-DE74-448C-A5A9-F5CB7CAC2370}" srcOrd="0" destOrd="0" presId="urn:microsoft.com/office/officeart/2005/8/layout/radial6"/>
    <dgm:cxn modelId="{67543F32-4518-4E71-B759-801BAC2BF688}" type="presOf" srcId="{A69B1EF3-8901-4C47-A2B2-CBA76DF7794E}" destId="{0EFE8351-16F5-4D8A-ADB5-1793E744A3EF}" srcOrd="0" destOrd="0" presId="urn:microsoft.com/office/officeart/2005/8/layout/radial6"/>
    <dgm:cxn modelId="{C09B713C-9195-43BF-A7D8-CD00CB33405B}" type="presOf" srcId="{1F36FA90-786E-4CA3-AC5F-41185BBDE14D}" destId="{49F8F10B-8EA2-440B-A272-0272ED703E37}" srcOrd="0" destOrd="0" presId="urn:microsoft.com/office/officeart/2005/8/layout/radial6"/>
    <dgm:cxn modelId="{8EAC5B5D-0881-4AFC-86A7-1ABD78B68F4D}" type="presOf" srcId="{88A95BEB-BACD-41F3-BB3A-7FC21050DB69}" destId="{CC52EBFD-FD41-4D59-9DCE-E4C20D30471B}" srcOrd="0" destOrd="0" presId="urn:microsoft.com/office/officeart/2005/8/layout/radial6"/>
    <dgm:cxn modelId="{81F66A7D-92E4-486D-845B-12C1DCF5302A}" type="presOf" srcId="{6BD93498-58AF-4D81-A19C-5651B885C950}" destId="{EFB88BD9-9714-4CB8-BDC0-50C2939CAC96}" srcOrd="0" destOrd="0" presId="urn:microsoft.com/office/officeart/2005/8/layout/radial6"/>
    <dgm:cxn modelId="{11F7DF1D-F5C3-49B3-98BB-EE35C4756DEA}" type="presOf" srcId="{8BB41BAA-5962-483C-832F-CB1CA87948BF}" destId="{BEFAF78A-5D1E-491A-BD68-2F1DAA767973}" srcOrd="0" destOrd="0" presId="urn:microsoft.com/office/officeart/2005/8/layout/radial6"/>
    <dgm:cxn modelId="{7D291204-14B6-4A43-94E6-9F3C44155164}" srcId="{227FF431-93E4-4483-BE99-C9298B7D3B06}" destId="{1A13DD1E-5E09-47E9-925A-9890F51C28CE}" srcOrd="5" destOrd="0" parTransId="{D125EDE3-2C2A-4844-B772-F0E74285D30A}" sibTransId="{A69B1EF3-8901-4C47-A2B2-CBA76DF7794E}"/>
    <dgm:cxn modelId="{015C2534-E692-4302-A1F6-8A6CA1140B11}" srcId="{4BE313C2-476C-404A-98E1-008075C62463}" destId="{227FF431-93E4-4483-BE99-C9298B7D3B06}" srcOrd="0" destOrd="0" parTransId="{6B65B6AA-6808-4764-9CE1-7E8BF5A8527B}" sibTransId="{D3CE887D-2CEE-4EA4-82E2-1AEB1891EF7B}"/>
    <dgm:cxn modelId="{45AEF4A8-5F17-4EC9-BF28-1034B92C23C9}" srcId="{227FF431-93E4-4483-BE99-C9298B7D3B06}" destId="{88A95BEB-BACD-41F3-BB3A-7FC21050DB69}" srcOrd="1" destOrd="0" parTransId="{7038E64C-B238-499B-BE36-2F4032C77239}" sibTransId="{8BB41BAA-5962-483C-832F-CB1CA87948BF}"/>
    <dgm:cxn modelId="{928D901F-A76B-4085-A82B-A3F9F29C7400}" type="presOf" srcId="{A6BB582F-F865-4BAA-83E0-E1CB7A4F1C0E}" destId="{03FAF120-38D0-4394-84EF-812A81E5744A}" srcOrd="0" destOrd="0" presId="urn:microsoft.com/office/officeart/2005/8/layout/radial6"/>
    <dgm:cxn modelId="{CD1751F4-0797-4AF9-A227-3E22F934D49B}" type="presOf" srcId="{79428DF8-6C9B-4F08-845F-8757A419565F}" destId="{5535D1F5-049C-4A52-8277-F924DB300D0B}" srcOrd="0" destOrd="0" presId="urn:microsoft.com/office/officeart/2005/8/layout/radial6"/>
    <dgm:cxn modelId="{7AF80C6B-361F-4D50-9F5D-8A4E79F33DA6}" type="presParOf" srcId="{6BB85B42-24EA-4207-AF7C-43E9B8A1089C}" destId="{82C9E639-B7E1-43B2-974D-C3C89C0E5E25}" srcOrd="0" destOrd="0" presId="urn:microsoft.com/office/officeart/2005/8/layout/radial6"/>
    <dgm:cxn modelId="{602F9908-C2E1-4D12-A062-67D5C82F6154}" type="presParOf" srcId="{6BB85B42-24EA-4207-AF7C-43E9B8A1089C}" destId="{49F8F10B-8EA2-440B-A272-0272ED703E37}" srcOrd="1" destOrd="0" presId="urn:microsoft.com/office/officeart/2005/8/layout/radial6"/>
    <dgm:cxn modelId="{A93AF0B7-02E2-4F1E-AC86-542708FB6226}" type="presParOf" srcId="{6BB85B42-24EA-4207-AF7C-43E9B8A1089C}" destId="{1E4C4B7B-C86E-4224-8450-738DA00EBB38}" srcOrd="2" destOrd="0" presId="urn:microsoft.com/office/officeart/2005/8/layout/radial6"/>
    <dgm:cxn modelId="{37E594C6-DFAF-4481-ABDC-E71C2426935F}" type="presParOf" srcId="{6BB85B42-24EA-4207-AF7C-43E9B8A1089C}" destId="{09873173-1E09-4EF9-9A8C-0329ABE29BBD}" srcOrd="3" destOrd="0" presId="urn:microsoft.com/office/officeart/2005/8/layout/radial6"/>
    <dgm:cxn modelId="{4D5E1D20-7A33-4534-AECB-C16DB93A29FA}" type="presParOf" srcId="{6BB85B42-24EA-4207-AF7C-43E9B8A1089C}" destId="{CC52EBFD-FD41-4D59-9DCE-E4C20D30471B}" srcOrd="4" destOrd="0" presId="urn:microsoft.com/office/officeart/2005/8/layout/radial6"/>
    <dgm:cxn modelId="{B5DE7162-C2E3-400F-84CB-6FD6B8AD89B0}" type="presParOf" srcId="{6BB85B42-24EA-4207-AF7C-43E9B8A1089C}" destId="{7DBEA705-5E03-4A59-878C-06380E714D65}" srcOrd="5" destOrd="0" presId="urn:microsoft.com/office/officeart/2005/8/layout/radial6"/>
    <dgm:cxn modelId="{1D8F4939-6280-4E66-9D81-970C564134E1}" type="presParOf" srcId="{6BB85B42-24EA-4207-AF7C-43E9B8A1089C}" destId="{BEFAF78A-5D1E-491A-BD68-2F1DAA767973}" srcOrd="6" destOrd="0" presId="urn:microsoft.com/office/officeart/2005/8/layout/radial6"/>
    <dgm:cxn modelId="{F5B40AA3-F1D4-4187-BA76-8E77A213AB0C}" type="presParOf" srcId="{6BB85B42-24EA-4207-AF7C-43E9B8A1089C}" destId="{01F70FA3-DE74-448C-A5A9-F5CB7CAC2370}" srcOrd="7" destOrd="0" presId="urn:microsoft.com/office/officeart/2005/8/layout/radial6"/>
    <dgm:cxn modelId="{21B179C0-F73E-4F89-9B5F-589D75A209F2}" type="presParOf" srcId="{6BB85B42-24EA-4207-AF7C-43E9B8A1089C}" destId="{187D8209-A6F8-4689-BE49-B2E8EFA9D628}" srcOrd="8" destOrd="0" presId="urn:microsoft.com/office/officeart/2005/8/layout/radial6"/>
    <dgm:cxn modelId="{B6785813-6278-4728-9482-87A512C12F89}" type="presParOf" srcId="{6BB85B42-24EA-4207-AF7C-43E9B8A1089C}" destId="{EFB88BD9-9714-4CB8-BDC0-50C2939CAC96}" srcOrd="9" destOrd="0" presId="urn:microsoft.com/office/officeart/2005/8/layout/radial6"/>
    <dgm:cxn modelId="{022A66C8-60C3-4F5A-B753-B5E28D62CD37}" type="presParOf" srcId="{6BB85B42-24EA-4207-AF7C-43E9B8A1089C}" destId="{5535D1F5-049C-4A52-8277-F924DB300D0B}" srcOrd="10" destOrd="0" presId="urn:microsoft.com/office/officeart/2005/8/layout/radial6"/>
    <dgm:cxn modelId="{3BC7A0CC-A37B-4C93-AF96-D2C50D750F24}" type="presParOf" srcId="{6BB85B42-24EA-4207-AF7C-43E9B8A1089C}" destId="{59CBEB80-E58D-4112-9F37-4E2A92773A59}" srcOrd="11" destOrd="0" presId="urn:microsoft.com/office/officeart/2005/8/layout/radial6"/>
    <dgm:cxn modelId="{39CCD046-0171-4A50-8B50-62E4CB24A68B}" type="presParOf" srcId="{6BB85B42-24EA-4207-AF7C-43E9B8A1089C}" destId="{03FAF120-38D0-4394-84EF-812A81E5744A}" srcOrd="12" destOrd="0" presId="urn:microsoft.com/office/officeart/2005/8/layout/radial6"/>
    <dgm:cxn modelId="{A0582701-FA5F-4AB0-B52C-DEB18291B49B}" type="presParOf" srcId="{6BB85B42-24EA-4207-AF7C-43E9B8A1089C}" destId="{1378FBC5-8318-498E-BE8F-C3D81502B81A}" srcOrd="13" destOrd="0" presId="urn:microsoft.com/office/officeart/2005/8/layout/radial6"/>
    <dgm:cxn modelId="{33B898BF-A41B-41F0-AB56-E6BDD128264A}" type="presParOf" srcId="{6BB85B42-24EA-4207-AF7C-43E9B8A1089C}" destId="{8BC595E2-C5AD-4E91-A2FC-A22E8E49109B}" srcOrd="14" destOrd="0" presId="urn:microsoft.com/office/officeart/2005/8/layout/radial6"/>
    <dgm:cxn modelId="{339FDC9D-1859-43CD-A329-4054E6162F4E}" type="presParOf" srcId="{6BB85B42-24EA-4207-AF7C-43E9B8A1089C}" destId="{0D43B3BC-0AF9-44F5-933A-7EADA099A03F}" srcOrd="15" destOrd="0" presId="urn:microsoft.com/office/officeart/2005/8/layout/radial6"/>
    <dgm:cxn modelId="{E4D3AB6D-0780-4B63-ADD7-B23BAAF1B712}" type="presParOf" srcId="{6BB85B42-24EA-4207-AF7C-43E9B8A1089C}" destId="{598BFFE3-CB3D-4894-9524-C638800F18D6}" srcOrd="16" destOrd="0" presId="urn:microsoft.com/office/officeart/2005/8/layout/radial6"/>
    <dgm:cxn modelId="{AA62A246-D75F-4DC9-9336-1B141C8D723A}" type="presParOf" srcId="{6BB85B42-24EA-4207-AF7C-43E9B8A1089C}" destId="{CF321EE3-497E-4CEC-931E-0D76A771A845}" srcOrd="17" destOrd="0" presId="urn:microsoft.com/office/officeart/2005/8/layout/radial6"/>
    <dgm:cxn modelId="{ED6B263A-1551-44E4-8A74-DDDD39F1D48A}" type="presParOf" srcId="{6BB85B42-24EA-4207-AF7C-43E9B8A1089C}" destId="{0EFE8351-16F5-4D8A-ADB5-1793E744A3E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70A9-B16C-4278-B98F-BA4A3343B28B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D6329-826C-461E-A94A-E44B7F32B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DAAF4-0C21-4B0F-B450-3B49B1672931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BC48-BFE1-4A6B-B554-AC5E2F65A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FBC48-BFE1-4A6B-B554-AC5E2F65A1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FBC48-BFE1-4A6B-B554-AC5E2F65A1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FBC48-BFE1-4A6B-B554-AC5E2F65A1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8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FBC48-BFE1-4A6B-B554-AC5E2F65A1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8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" y="-996950"/>
            <a:ext cx="9105900" cy="7842250"/>
            <a:chOff x="16" y="-628"/>
            <a:chExt cx="5736" cy="4940"/>
          </a:xfrm>
        </p:grpSpPr>
        <p:pic>
          <p:nvPicPr>
            <p:cNvPr id="76803" name="Picture 3" descr="back_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" y="391"/>
              <a:ext cx="5728" cy="3921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36471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76804" name="Freeform 4"/>
            <p:cNvSpPr>
              <a:spLocks/>
            </p:cNvSpPr>
            <p:nvPr userDrawn="1"/>
          </p:nvSpPr>
          <p:spPr bwMode="gray">
            <a:xfrm>
              <a:off x="16" y="-628"/>
              <a:ext cx="5712" cy="2676"/>
            </a:xfrm>
            <a:custGeom>
              <a:avLst/>
              <a:gdLst/>
              <a:ahLst/>
              <a:cxnLst>
                <a:cxn ang="0">
                  <a:pos x="0" y="1607"/>
                </a:cxn>
                <a:cxn ang="0">
                  <a:pos x="5548" y="2692"/>
                </a:cxn>
                <a:cxn ang="0">
                  <a:pos x="5736" y="2580"/>
                </a:cxn>
                <a:cxn ang="0">
                  <a:pos x="5738" y="641"/>
                </a:cxn>
                <a:cxn ang="0">
                  <a:pos x="22" y="641"/>
                </a:cxn>
                <a:cxn ang="0">
                  <a:pos x="12" y="1613"/>
                </a:cxn>
              </a:cxnLst>
              <a:rect l="0" t="0" r="r" b="b"/>
              <a:pathLst>
                <a:path w="5738" h="2692">
                  <a:moveTo>
                    <a:pt x="0" y="1607"/>
                  </a:moveTo>
                  <a:cubicBezTo>
                    <a:pt x="4478" y="0"/>
                    <a:pt x="5523" y="2457"/>
                    <a:pt x="5548" y="2692"/>
                  </a:cubicBezTo>
                  <a:lnTo>
                    <a:pt x="5736" y="2580"/>
                  </a:lnTo>
                  <a:lnTo>
                    <a:pt x="5738" y="641"/>
                  </a:lnTo>
                  <a:lnTo>
                    <a:pt x="22" y="641"/>
                  </a:lnTo>
                  <a:cubicBezTo>
                    <a:pt x="22" y="641"/>
                    <a:pt x="12" y="1613"/>
                    <a:pt x="12" y="1613"/>
                  </a:cubicBezTo>
                </a:path>
              </a:pathLst>
            </a:custGeom>
            <a:solidFill>
              <a:schemeClr val="tx2"/>
            </a:solidFill>
            <a:ln w="381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175"/>
            <a:ext cx="9144000" cy="6854825"/>
            <a:chOff x="0" y="2"/>
            <a:chExt cx="5760" cy="4318"/>
          </a:xfrm>
        </p:grpSpPr>
        <p:sp>
          <p:nvSpPr>
            <p:cNvPr id="76806" name="Freeform 6"/>
            <p:cNvSpPr>
              <a:spLocks/>
            </p:cNvSpPr>
            <p:nvPr userDrawn="1"/>
          </p:nvSpPr>
          <p:spPr bwMode="gray">
            <a:xfrm>
              <a:off x="5475" y="3"/>
              <a:ext cx="281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96"/>
                </a:cxn>
                <a:cxn ang="0">
                  <a:pos x="281" y="332"/>
                </a:cxn>
                <a:cxn ang="0">
                  <a:pos x="281" y="0"/>
                </a:cxn>
              </a:cxnLst>
              <a:rect l="0" t="0" r="r" b="b"/>
              <a:pathLst>
                <a:path w="281" h="348">
                  <a:moveTo>
                    <a:pt x="0" y="0"/>
                  </a:moveTo>
                  <a:cubicBezTo>
                    <a:pt x="33" y="16"/>
                    <a:pt x="125" y="6"/>
                    <a:pt x="202" y="96"/>
                  </a:cubicBezTo>
                  <a:cubicBezTo>
                    <a:pt x="279" y="186"/>
                    <a:pt x="268" y="348"/>
                    <a:pt x="281" y="332"/>
                  </a:cubicBezTo>
                  <a:lnTo>
                    <a:pt x="28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4" name="Group 7"/>
            <p:cNvGrpSpPr>
              <a:grpSpLocks/>
            </p:cNvGrpSpPr>
            <p:nvPr userDrawn="1"/>
          </p:nvGrpSpPr>
          <p:grpSpPr bwMode="auto">
            <a:xfrm>
              <a:off x="0" y="2"/>
              <a:ext cx="5760" cy="4318"/>
              <a:chOff x="0" y="2"/>
              <a:chExt cx="5760" cy="4318"/>
            </a:xfrm>
          </p:grpSpPr>
          <p:sp>
            <p:nvSpPr>
              <p:cNvPr id="76808" name="Freeform 8"/>
              <p:cNvSpPr>
                <a:spLocks/>
              </p:cNvSpPr>
              <p:nvPr userDrawn="1"/>
            </p:nvSpPr>
            <p:spPr bwMode="gray">
              <a:xfrm>
                <a:off x="0" y="4023"/>
                <a:ext cx="275" cy="297"/>
              </a:xfrm>
              <a:custGeom>
                <a:avLst/>
                <a:gdLst/>
                <a:ahLst/>
                <a:cxnLst>
                  <a:cxn ang="0">
                    <a:pos x="275" y="291"/>
                  </a:cxn>
                  <a:cxn ang="0">
                    <a:pos x="112" y="211"/>
                  </a:cxn>
                  <a:cxn ang="0">
                    <a:pos x="28" y="127"/>
                  </a:cxn>
                  <a:cxn ang="0">
                    <a:pos x="0" y="0"/>
                  </a:cxn>
                  <a:cxn ang="0">
                    <a:pos x="1" y="297"/>
                  </a:cxn>
                </a:cxnLst>
                <a:rect l="0" t="0" r="r" b="b"/>
                <a:pathLst>
                  <a:path w="275" h="297">
                    <a:moveTo>
                      <a:pt x="275" y="291"/>
                    </a:moveTo>
                    <a:lnTo>
                      <a:pt x="112" y="211"/>
                    </a:lnTo>
                    <a:lnTo>
                      <a:pt x="28" y="127"/>
                    </a:lnTo>
                    <a:lnTo>
                      <a:pt x="0" y="0"/>
                    </a:lnTo>
                    <a:lnTo>
                      <a:pt x="1" y="29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6809" name="AutoShape 9"/>
              <p:cNvSpPr>
                <a:spLocks noChangeArrowheads="1"/>
              </p:cNvSpPr>
              <p:nvPr userDrawn="1"/>
            </p:nvSpPr>
            <p:spPr bwMode="gray">
              <a:xfrm>
                <a:off x="20" y="26"/>
                <a:ext cx="5715" cy="4265"/>
              </a:xfrm>
              <a:prstGeom prst="roundRect">
                <a:avLst>
                  <a:gd name="adj" fmla="val 6227"/>
                </a:avLst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6810" name="Freeform 10"/>
              <p:cNvSpPr>
                <a:spLocks/>
              </p:cNvSpPr>
              <p:nvPr userDrawn="1"/>
            </p:nvSpPr>
            <p:spPr bwMode="gray">
              <a:xfrm>
                <a:off x="0" y="2"/>
                <a:ext cx="290" cy="315"/>
              </a:xfrm>
              <a:custGeom>
                <a:avLst/>
                <a:gdLst/>
                <a:ahLst/>
                <a:cxnLst>
                  <a:cxn ang="0">
                    <a:pos x="1" y="315"/>
                  </a:cxn>
                  <a:cxn ang="0">
                    <a:pos x="122" y="97"/>
                  </a:cxn>
                  <a:cxn ang="0">
                    <a:pos x="279" y="0"/>
                  </a:cxn>
                  <a:cxn ang="0">
                    <a:pos x="0" y="1"/>
                  </a:cxn>
                </a:cxnLst>
                <a:rect l="0" t="0" r="r" b="b"/>
                <a:pathLst>
                  <a:path w="290" h="315">
                    <a:moveTo>
                      <a:pt x="1" y="315"/>
                    </a:moveTo>
                    <a:cubicBezTo>
                      <a:pt x="21" y="279"/>
                      <a:pt x="76" y="150"/>
                      <a:pt x="122" y="97"/>
                    </a:cubicBezTo>
                    <a:cubicBezTo>
                      <a:pt x="163" y="44"/>
                      <a:pt x="290" y="23"/>
                      <a:pt x="279" y="0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6811" name="Freeform 11"/>
              <p:cNvSpPr>
                <a:spLocks/>
              </p:cNvSpPr>
              <p:nvPr userDrawn="1"/>
            </p:nvSpPr>
            <p:spPr bwMode="gray">
              <a:xfrm>
                <a:off x="5507" y="4031"/>
                <a:ext cx="253" cy="287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179" y="143"/>
                  </a:cxn>
                  <a:cxn ang="0">
                    <a:pos x="85" y="236"/>
                  </a:cxn>
                  <a:cxn ang="0">
                    <a:pos x="0" y="287"/>
                  </a:cxn>
                  <a:cxn ang="0">
                    <a:pos x="253" y="284"/>
                  </a:cxn>
                </a:cxnLst>
                <a:rect l="0" t="0" r="r" b="b"/>
                <a:pathLst>
                  <a:path w="253" h="287">
                    <a:moveTo>
                      <a:pt x="250" y="0"/>
                    </a:moveTo>
                    <a:lnTo>
                      <a:pt x="179" y="143"/>
                    </a:lnTo>
                    <a:lnTo>
                      <a:pt x="85" y="236"/>
                    </a:lnTo>
                    <a:lnTo>
                      <a:pt x="0" y="287"/>
                    </a:lnTo>
                    <a:lnTo>
                      <a:pt x="253" y="284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76812" name="Rectangle 1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762000" y="2438400"/>
            <a:ext cx="7467600" cy="1470025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62000" y="3962400"/>
            <a:ext cx="7496175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 b="0"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768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 sz="1400" b="0"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6818" name="Picture 18" descr="access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304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203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203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gray">
          <a:xfrm>
            <a:off x="0" y="2867025"/>
            <a:ext cx="2414588" cy="3990975"/>
          </a:xfrm>
          <a:custGeom>
            <a:avLst/>
            <a:gdLst/>
            <a:ahLst/>
            <a:cxnLst>
              <a:cxn ang="0">
                <a:pos x="1191" y="2504"/>
              </a:cxn>
              <a:cxn ang="0">
                <a:pos x="0" y="2514"/>
              </a:cxn>
              <a:cxn ang="0">
                <a:pos x="0" y="2"/>
              </a:cxn>
              <a:cxn ang="0">
                <a:pos x="1521" y="0"/>
              </a:cxn>
              <a:cxn ang="0">
                <a:pos x="1061" y="679"/>
              </a:cxn>
              <a:cxn ang="0">
                <a:pos x="919" y="1721"/>
              </a:cxn>
              <a:cxn ang="0">
                <a:pos x="1191" y="2504"/>
              </a:cxn>
            </a:cxnLst>
            <a:rect l="0" t="0" r="r" b="b"/>
            <a:pathLst>
              <a:path w="1521" h="2514">
                <a:moveTo>
                  <a:pt x="1191" y="2504"/>
                </a:moveTo>
                <a:lnTo>
                  <a:pt x="0" y="2514"/>
                </a:lnTo>
                <a:lnTo>
                  <a:pt x="0" y="2"/>
                </a:lnTo>
                <a:lnTo>
                  <a:pt x="1521" y="0"/>
                </a:lnTo>
                <a:cubicBezTo>
                  <a:pt x="1333" y="187"/>
                  <a:pt x="1249" y="297"/>
                  <a:pt x="1061" y="679"/>
                </a:cubicBezTo>
                <a:cubicBezTo>
                  <a:pt x="873" y="1061"/>
                  <a:pt x="900" y="1494"/>
                  <a:pt x="919" y="1721"/>
                </a:cubicBezTo>
                <a:cubicBezTo>
                  <a:pt x="938" y="1948"/>
                  <a:pt x="1061" y="2258"/>
                  <a:pt x="1191" y="2504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gray">
          <a:xfrm>
            <a:off x="2362200" y="0"/>
            <a:ext cx="67818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7550" y="1949450"/>
            <a:ext cx="7156450" cy="936625"/>
            <a:chOff x="1252" y="1228"/>
            <a:chExt cx="4508" cy="590"/>
          </a:xfrm>
        </p:grpSpPr>
        <p:sp>
          <p:nvSpPr>
            <p:cNvPr id="79878" name="Rectangle 6"/>
            <p:cNvSpPr>
              <a:spLocks noChangeArrowheads="1"/>
            </p:cNvSpPr>
            <p:nvPr/>
          </p:nvSpPr>
          <p:spPr bwMode="gray">
            <a:xfrm>
              <a:off x="1252" y="1228"/>
              <a:ext cx="1900" cy="59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gray">
            <a:xfrm>
              <a:off x="1632" y="1336"/>
              <a:ext cx="4128" cy="4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98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2130425"/>
            <a:ext cx="6934200" cy="749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4343400"/>
            <a:ext cx="6934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fld id="{39769DA1-15AA-49C1-8B80-192E8C62A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9A52D-42E4-43CB-B887-B3D9ACDB5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B2732-4F56-43CE-A4A3-33F708900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82E4A-744F-4564-B33B-459263E0B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AA0D-3627-45CC-8021-03B4F2A76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1F7D4-76D3-4586-8A8D-4996F2739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6FFE-A44C-4DFD-BF1A-FB9EA13CC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8A9AF-5A30-4EA0-9483-296328257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E2E5-75C3-43C5-BD44-224842C59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D9CB-0076-47A6-A902-4D414D7FE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463550"/>
            <a:ext cx="180975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63550"/>
            <a:ext cx="527685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65B7A-E7C1-4242-8FCF-019F22CF1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 descr="어두운 수평선"/>
          <p:cNvSpPr>
            <a:spLocks noChangeArrowheads="1"/>
          </p:cNvSpPr>
          <p:nvPr/>
        </p:nvSpPr>
        <p:spPr bwMode="gray">
          <a:xfrm>
            <a:off x="0" y="0"/>
            <a:ext cx="9144000" cy="19812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003425"/>
            <a:ext cx="9144000" cy="3154363"/>
            <a:chOff x="0" y="1262"/>
            <a:chExt cx="5760" cy="1987"/>
          </a:xfrm>
        </p:grpSpPr>
        <p:sp>
          <p:nvSpPr>
            <p:cNvPr id="113668" name="Rectangle 4"/>
            <p:cNvSpPr>
              <a:spLocks noChangeArrowheads="1"/>
            </p:cNvSpPr>
            <p:nvPr userDrawn="1"/>
          </p:nvSpPr>
          <p:spPr bwMode="auto">
            <a:xfrm>
              <a:off x="2006" y="1262"/>
              <a:ext cx="3754" cy="19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aphicFrame>
          <p:nvGraphicFramePr>
            <p:cNvPr id="113669" name="Object 5"/>
            <p:cNvGraphicFramePr>
              <a:graphicFrameLocks noChangeAspect="1"/>
            </p:cNvGraphicFramePr>
            <p:nvPr/>
          </p:nvGraphicFramePr>
          <p:xfrm>
            <a:off x="0" y="1262"/>
            <a:ext cx="2012" cy="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7" name="Image" r:id="rId3" imgW="4507937" imgH="5053968" progId="">
                    <p:embed/>
                  </p:oleObj>
                </mc:Choice>
                <mc:Fallback>
                  <p:oleObj name="Image" r:id="rId3" imgW="4507937" imgH="5053968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62"/>
                          <a:ext cx="2012" cy="1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670" name="Rectangle 6"/>
          <p:cNvSpPr>
            <a:spLocks noChangeArrowheads="1"/>
          </p:cNvSpPr>
          <p:nvPr/>
        </p:nvSpPr>
        <p:spPr bwMode="gray">
          <a:xfrm>
            <a:off x="0" y="5194300"/>
            <a:ext cx="9144000" cy="1663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352800" y="2590800"/>
            <a:ext cx="5486400" cy="18256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371600" y="5334000"/>
            <a:ext cx="64008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3674" name="Picture 10" descr="access_LOG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52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D9290F-F73A-4D7F-979D-7451CFE70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1AD7E7-4945-47DA-A90C-059BA5ADC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50FE84-619C-4AB8-98FD-C85EF62B4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CF686B-A473-4DBC-86C8-71931DDF7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3FE0E9-EF8C-47D5-AAD6-C863B4923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9F820-30E2-4FD0-99A1-BEE6C85DD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592D69-5345-4A76-ABE1-D31BCDFFA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B0057-94CB-454D-AC29-280BD5CDB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D107C-A32A-40D1-9138-B91B34D2B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9D52FE-1944-4311-A47A-74677B325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/>
          </p:cNvSpPr>
          <p:nvPr/>
        </p:nvSpPr>
        <p:spPr bwMode="gray">
          <a:xfrm rot="-5400000">
            <a:off x="-2473325" y="2673350"/>
            <a:ext cx="6629400" cy="15875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1504" y="352"/>
              </a:cxn>
              <a:cxn ang="0">
                <a:pos x="3960" y="432"/>
              </a:cxn>
              <a:cxn ang="0">
                <a:pos x="5688" y="1000"/>
              </a:cxn>
              <a:cxn ang="0">
                <a:pos x="5693" y="6"/>
              </a:cxn>
              <a:cxn ang="0">
                <a:pos x="0" y="0"/>
              </a:cxn>
            </a:cxnLst>
            <a:rect l="0" t="0" r="r" b="b"/>
            <a:pathLst>
              <a:path w="5693" h="1000">
                <a:moveTo>
                  <a:pt x="0" y="584"/>
                </a:moveTo>
                <a:cubicBezTo>
                  <a:pt x="249" y="545"/>
                  <a:pt x="844" y="377"/>
                  <a:pt x="1504" y="352"/>
                </a:cubicBezTo>
                <a:cubicBezTo>
                  <a:pt x="2168" y="300"/>
                  <a:pt x="3246" y="322"/>
                  <a:pt x="3960" y="432"/>
                </a:cubicBezTo>
                <a:cubicBezTo>
                  <a:pt x="4641" y="548"/>
                  <a:pt x="5616" y="920"/>
                  <a:pt x="5688" y="1000"/>
                </a:cubicBezTo>
                <a:lnTo>
                  <a:pt x="5693" y="6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7451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75779" name="Freeform 3"/>
          <p:cNvSpPr>
            <a:spLocks/>
          </p:cNvSpPr>
          <p:nvPr/>
        </p:nvSpPr>
        <p:spPr bwMode="gray">
          <a:xfrm>
            <a:off x="63500" y="63500"/>
            <a:ext cx="9037638" cy="16049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1520" y="392"/>
              </a:cxn>
              <a:cxn ang="0">
                <a:pos x="4200" y="504"/>
              </a:cxn>
              <a:cxn ang="0">
                <a:pos x="5688" y="1000"/>
              </a:cxn>
              <a:cxn ang="0">
                <a:pos x="5693" y="6"/>
              </a:cxn>
              <a:cxn ang="0">
                <a:pos x="0" y="0"/>
              </a:cxn>
            </a:cxnLst>
            <a:rect l="0" t="0" r="r" b="b"/>
            <a:pathLst>
              <a:path w="5693" h="1000">
                <a:moveTo>
                  <a:pt x="0" y="584"/>
                </a:moveTo>
                <a:cubicBezTo>
                  <a:pt x="253" y="552"/>
                  <a:pt x="820" y="405"/>
                  <a:pt x="1520" y="392"/>
                </a:cubicBezTo>
                <a:cubicBezTo>
                  <a:pt x="2184" y="340"/>
                  <a:pt x="3486" y="394"/>
                  <a:pt x="4200" y="504"/>
                </a:cubicBezTo>
                <a:cubicBezTo>
                  <a:pt x="4881" y="620"/>
                  <a:pt x="5616" y="920"/>
                  <a:pt x="5688" y="1000"/>
                </a:cubicBezTo>
                <a:lnTo>
                  <a:pt x="5693" y="6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pic>
        <p:nvPicPr>
          <p:cNvPr id="75794" name="Picture 18" descr="olympic_bk02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338263" cy="6858000"/>
          </a:xfrm>
          <a:prstGeom prst="rect">
            <a:avLst/>
          </a:prstGeom>
          <a:noFill/>
        </p:spPr>
      </p:pic>
      <p:sp>
        <p:nvSpPr>
          <p:cNvPr id="75780" name="Line 4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175"/>
            <a:ext cx="9144000" cy="6854825"/>
            <a:chOff x="0" y="2"/>
            <a:chExt cx="5760" cy="4318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2"/>
              <a:ext cx="5760" cy="4318"/>
              <a:chOff x="0" y="2"/>
              <a:chExt cx="5760" cy="4318"/>
            </a:xfrm>
          </p:grpSpPr>
          <p:sp>
            <p:nvSpPr>
              <p:cNvPr id="75783" name="Freeform 7"/>
              <p:cNvSpPr>
                <a:spLocks/>
              </p:cNvSpPr>
              <p:nvPr userDrawn="1"/>
            </p:nvSpPr>
            <p:spPr bwMode="gray">
              <a:xfrm>
                <a:off x="0" y="4023"/>
                <a:ext cx="275" cy="297"/>
              </a:xfrm>
              <a:custGeom>
                <a:avLst/>
                <a:gdLst/>
                <a:ahLst/>
                <a:cxnLst>
                  <a:cxn ang="0">
                    <a:pos x="275" y="291"/>
                  </a:cxn>
                  <a:cxn ang="0">
                    <a:pos x="112" y="211"/>
                  </a:cxn>
                  <a:cxn ang="0">
                    <a:pos x="28" y="127"/>
                  </a:cxn>
                  <a:cxn ang="0">
                    <a:pos x="0" y="0"/>
                  </a:cxn>
                  <a:cxn ang="0">
                    <a:pos x="1" y="297"/>
                  </a:cxn>
                </a:cxnLst>
                <a:rect l="0" t="0" r="r" b="b"/>
                <a:pathLst>
                  <a:path w="275" h="297">
                    <a:moveTo>
                      <a:pt x="275" y="291"/>
                    </a:moveTo>
                    <a:lnTo>
                      <a:pt x="112" y="211"/>
                    </a:lnTo>
                    <a:lnTo>
                      <a:pt x="28" y="127"/>
                    </a:lnTo>
                    <a:lnTo>
                      <a:pt x="0" y="0"/>
                    </a:lnTo>
                    <a:lnTo>
                      <a:pt x="1" y="29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5784" name="AutoShape 8"/>
              <p:cNvSpPr>
                <a:spLocks noChangeArrowheads="1"/>
              </p:cNvSpPr>
              <p:nvPr userDrawn="1"/>
            </p:nvSpPr>
            <p:spPr bwMode="gray">
              <a:xfrm>
                <a:off x="20" y="26"/>
                <a:ext cx="5715" cy="4265"/>
              </a:xfrm>
              <a:prstGeom prst="roundRect">
                <a:avLst>
                  <a:gd name="adj" fmla="val 6227"/>
                </a:avLst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gray">
              <a:xfrm>
                <a:off x="0" y="2"/>
                <a:ext cx="290" cy="315"/>
              </a:xfrm>
              <a:custGeom>
                <a:avLst/>
                <a:gdLst/>
                <a:ahLst/>
                <a:cxnLst>
                  <a:cxn ang="0">
                    <a:pos x="1" y="315"/>
                  </a:cxn>
                  <a:cxn ang="0">
                    <a:pos x="122" y="97"/>
                  </a:cxn>
                  <a:cxn ang="0">
                    <a:pos x="279" y="0"/>
                  </a:cxn>
                  <a:cxn ang="0">
                    <a:pos x="0" y="1"/>
                  </a:cxn>
                </a:cxnLst>
                <a:rect l="0" t="0" r="r" b="b"/>
                <a:pathLst>
                  <a:path w="290" h="315">
                    <a:moveTo>
                      <a:pt x="1" y="315"/>
                    </a:moveTo>
                    <a:cubicBezTo>
                      <a:pt x="21" y="279"/>
                      <a:pt x="76" y="150"/>
                      <a:pt x="122" y="97"/>
                    </a:cubicBezTo>
                    <a:cubicBezTo>
                      <a:pt x="163" y="44"/>
                      <a:pt x="290" y="23"/>
                      <a:pt x="279" y="0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gray">
              <a:xfrm>
                <a:off x="5507" y="4031"/>
                <a:ext cx="253" cy="287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179" y="143"/>
                  </a:cxn>
                  <a:cxn ang="0">
                    <a:pos x="85" y="236"/>
                  </a:cxn>
                  <a:cxn ang="0">
                    <a:pos x="0" y="287"/>
                  </a:cxn>
                  <a:cxn ang="0">
                    <a:pos x="253" y="284"/>
                  </a:cxn>
                </a:cxnLst>
                <a:rect l="0" t="0" r="r" b="b"/>
                <a:pathLst>
                  <a:path w="253" h="287">
                    <a:moveTo>
                      <a:pt x="250" y="0"/>
                    </a:moveTo>
                    <a:lnTo>
                      <a:pt x="179" y="143"/>
                    </a:lnTo>
                    <a:lnTo>
                      <a:pt x="85" y="236"/>
                    </a:lnTo>
                    <a:lnTo>
                      <a:pt x="0" y="287"/>
                    </a:lnTo>
                    <a:lnTo>
                      <a:pt x="253" y="284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75787" name="Freeform 11"/>
            <p:cNvSpPr>
              <a:spLocks/>
            </p:cNvSpPr>
            <p:nvPr userDrawn="1"/>
          </p:nvSpPr>
          <p:spPr bwMode="gray">
            <a:xfrm>
              <a:off x="5475" y="3"/>
              <a:ext cx="281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96"/>
                </a:cxn>
                <a:cxn ang="0">
                  <a:pos x="281" y="332"/>
                </a:cxn>
                <a:cxn ang="0">
                  <a:pos x="281" y="0"/>
                </a:cxn>
              </a:cxnLst>
              <a:rect l="0" t="0" r="r" b="b"/>
              <a:pathLst>
                <a:path w="281" h="348">
                  <a:moveTo>
                    <a:pt x="0" y="0"/>
                  </a:moveTo>
                  <a:cubicBezTo>
                    <a:pt x="33" y="16"/>
                    <a:pt x="125" y="6"/>
                    <a:pt x="202" y="96"/>
                  </a:cubicBezTo>
                  <a:cubicBezTo>
                    <a:pt x="279" y="186"/>
                    <a:pt x="268" y="348"/>
                    <a:pt x="281" y="332"/>
                  </a:cubicBezTo>
                  <a:lnTo>
                    <a:pt x="28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174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77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0" y="652145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F959511C-C38E-4942-8DAC-967D96AA1AB3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521450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fld id="{3AF1CEEC-6C8A-4CE9-8CC9-8D0064A3A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endParaRPr lang="en-US"/>
          </a:p>
        </p:txBody>
      </p:sp>
      <p:pic>
        <p:nvPicPr>
          <p:cNvPr id="75793" name="Picture 17" descr="access_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838200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gray">
          <a:xfrm>
            <a:off x="0" y="1130300"/>
            <a:ext cx="1981200" cy="2690813"/>
          </a:xfrm>
          <a:custGeom>
            <a:avLst/>
            <a:gdLst/>
            <a:ahLst/>
            <a:cxnLst>
              <a:cxn ang="0">
                <a:pos x="796" y="1692"/>
              </a:cxn>
              <a:cxn ang="0">
                <a:pos x="0" y="1695"/>
              </a:cxn>
              <a:cxn ang="0">
                <a:pos x="0" y="2"/>
              </a:cxn>
              <a:cxn ang="0">
                <a:pos x="1248" y="0"/>
              </a:cxn>
              <a:cxn ang="0">
                <a:pos x="925" y="647"/>
              </a:cxn>
              <a:cxn ang="0">
                <a:pos x="796" y="1692"/>
              </a:cxn>
            </a:cxnLst>
            <a:rect l="0" t="0" r="r" b="b"/>
            <a:pathLst>
              <a:path w="1248" h="1695">
                <a:moveTo>
                  <a:pt x="796" y="1692"/>
                </a:moveTo>
                <a:lnTo>
                  <a:pt x="0" y="1695"/>
                </a:lnTo>
                <a:lnTo>
                  <a:pt x="0" y="2"/>
                </a:lnTo>
                <a:lnTo>
                  <a:pt x="1248" y="0"/>
                </a:lnTo>
                <a:cubicBezTo>
                  <a:pt x="1094" y="126"/>
                  <a:pt x="951" y="550"/>
                  <a:pt x="925" y="647"/>
                </a:cubicBezTo>
                <a:cubicBezTo>
                  <a:pt x="850" y="929"/>
                  <a:pt x="783" y="1333"/>
                  <a:pt x="796" y="1692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gray">
          <a:xfrm>
            <a:off x="0" y="457200"/>
            <a:ext cx="91440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gray">
          <a:xfrm>
            <a:off x="0" y="304800"/>
            <a:ext cx="3657600" cy="631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1905000" y="463550"/>
            <a:ext cx="7086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477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A5C8BBD-7C95-4050-964F-F99EE50EAD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8859" name="Freeform 11"/>
          <p:cNvSpPr>
            <a:spLocks/>
          </p:cNvSpPr>
          <p:nvPr/>
        </p:nvSpPr>
        <p:spPr bwMode="auto">
          <a:xfrm>
            <a:off x="0" y="0"/>
            <a:ext cx="21336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8"/>
              </a:cxn>
              <a:cxn ang="0">
                <a:pos x="673" y="1489"/>
              </a:cxn>
              <a:cxn ang="0">
                <a:pos x="1344" y="0"/>
              </a:cxn>
              <a:cxn ang="0">
                <a:pos x="0" y="0"/>
              </a:cxn>
            </a:cxnLst>
            <a:rect l="0" t="0" r="r" b="b"/>
            <a:pathLst>
              <a:path w="1344" h="1489">
                <a:moveTo>
                  <a:pt x="0" y="0"/>
                </a:moveTo>
                <a:lnTo>
                  <a:pt x="0" y="1488"/>
                </a:lnTo>
                <a:lnTo>
                  <a:pt x="673" y="1489"/>
                </a:lnTo>
                <a:cubicBezTo>
                  <a:pt x="731" y="945"/>
                  <a:pt x="1081" y="285"/>
                  <a:pt x="13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white">
          <a:xfrm>
            <a:off x="228600" y="1066800"/>
            <a:ext cx="891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pic>
        <p:nvPicPr>
          <p:cNvPr id="78862" name="Picture 14" descr="access_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838200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 animBg="1"/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4" name="Rectangle 14"/>
          <p:cNvSpPr>
            <a:spLocks noChangeArrowheads="1"/>
          </p:cNvSpPr>
          <p:nvPr/>
        </p:nvSpPr>
        <p:spPr bwMode="ltGray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6D4F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642" name="Rectangle 2" descr="어두운 수평선"/>
          <p:cNvSpPr>
            <a:spLocks noChangeArrowheads="1"/>
          </p:cNvSpPr>
          <p:nvPr/>
        </p:nvSpPr>
        <p:spPr bwMode="hidden">
          <a:xfrm>
            <a:off x="0" y="0"/>
            <a:ext cx="9144000" cy="8128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28600"/>
            <a:ext cx="9144000" cy="608013"/>
            <a:chOff x="0" y="144"/>
            <a:chExt cx="5760" cy="383"/>
          </a:xfrm>
        </p:grpSpPr>
        <p:sp>
          <p:nvSpPr>
            <p:cNvPr id="112644" name="Rectangle 4"/>
            <p:cNvSpPr>
              <a:spLocks noChangeArrowheads="1"/>
            </p:cNvSpPr>
            <p:nvPr/>
          </p:nvSpPr>
          <p:spPr bwMode="ltGray">
            <a:xfrm>
              <a:off x="0" y="481"/>
              <a:ext cx="5760" cy="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45" name="Rectangle 5"/>
            <p:cNvSpPr>
              <a:spLocks noChangeArrowheads="1"/>
            </p:cNvSpPr>
            <p:nvPr userDrawn="1"/>
          </p:nvSpPr>
          <p:spPr bwMode="ltGray">
            <a:xfrm>
              <a:off x="0" y="144"/>
              <a:ext cx="4752" cy="36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7527925" y="847725"/>
            <a:ext cx="1616075" cy="112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ltGray">
          <a:xfrm>
            <a:off x="468313" y="6553200"/>
            <a:ext cx="83518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www.thpt-dongha-quangtri.edu.vn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8C96F38-6F51-41D4-ADFA-21F9058E7BA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653" name="Picture 13" descr="access_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838200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QUAN_LY_BAN_HANG_G7.mdb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QUAN_LY_BAN_HANG_G7.m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diagramLayout" Target="../diagrams/layout1.xml"/><Relationship Id="rId7" Type="http://schemas.openxmlformats.org/officeDocument/2006/relationships/slide" Target="slide3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44.xml"/><Relationship Id="rId5" Type="http://schemas.openxmlformats.org/officeDocument/2006/relationships/diagramColors" Target="../diagrams/colors1.xml"/><Relationship Id="rId10" Type="http://schemas.openxmlformats.org/officeDocument/2006/relationships/slide" Target="slide42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836712"/>
            <a:ext cx="213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54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429000"/>
            <a:ext cx="8321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914" y="1886635"/>
            <a:ext cx="4286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PPCT: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</a:t>
            </a:r>
            <a:endParaRPr lang="en-US" sz="40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!!1a">
            <a:extLst>
              <a:ext uri="{FF2B5EF4-FFF2-40B4-BE49-F238E27FC236}">
                <a16:creationId xmlns:a16="http://schemas.microsoft.com/office/drawing/2014/main" xmlns="" id="{65DA152C-4C6C-4037-B246-7F8E64CF95AF}"/>
              </a:ext>
            </a:extLst>
          </p:cNvPr>
          <p:cNvSpPr txBox="1"/>
          <p:nvPr/>
        </p:nvSpPr>
        <p:spPr>
          <a:xfrm>
            <a:off x="3332104" y="4572000"/>
            <a:ext cx="572350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F00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Phùng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12A1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936 L -0.00065 -0.868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0" y="93748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2300" indent="-6223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3333FF"/>
                </a:solidFill>
                <a:latin typeface=".VnAvantH" pitchFamily="34" charset="0"/>
              </a:rPr>
              <a:t>Khach_hang</a:t>
            </a:r>
            <a:endParaRPr lang="en-US" sz="2800" b="1" dirty="0">
              <a:solidFill>
                <a:srgbClr val="3333FF"/>
              </a:solidFill>
              <a:latin typeface=".VnAvantH" pitchFamily="34" charset="0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52400" y="27432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2300" indent="-6223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err="1">
                <a:solidFill>
                  <a:srgbClr val="3333FF"/>
                </a:solidFill>
                <a:latin typeface=".VnAvantH" pitchFamily="34" charset="0"/>
              </a:rPr>
              <a:t>Mat_hang</a:t>
            </a:r>
            <a:endParaRPr lang="en-US" sz="2400" b="1" dirty="0">
              <a:solidFill>
                <a:srgbClr val="3333FF"/>
              </a:solidFill>
              <a:latin typeface=".VnAvantH" pitchFamily="34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52400" y="4495800"/>
            <a:ext cx="2115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2300" indent="-6223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3333FF"/>
                </a:solidFill>
                <a:latin typeface=".VnAvantH" pitchFamily="34" charset="0"/>
              </a:rPr>
              <a:t>Don_hang</a:t>
            </a:r>
            <a:endParaRPr lang="en-US" sz="2400" b="1" dirty="0">
              <a:solidFill>
                <a:srgbClr val="3333FF"/>
              </a:solidFill>
              <a:latin typeface=".VnAvantH" pitchFamily="34" charset="0"/>
            </a:endParaRPr>
          </a:p>
        </p:txBody>
      </p:sp>
      <p:pic>
        <p:nvPicPr>
          <p:cNvPr id="20518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6305872" cy="1870720"/>
          </a:xfrm>
          <a:prstGeom prst="rect">
            <a:avLst/>
          </a:prstGeom>
          <a:noFill/>
        </p:spPr>
      </p:pic>
      <p:pic>
        <p:nvPicPr>
          <p:cNvPr id="20519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93096"/>
            <a:ext cx="5945832" cy="2103388"/>
          </a:xfrm>
          <a:prstGeom prst="rect">
            <a:avLst/>
          </a:prstGeom>
          <a:noFill/>
        </p:spPr>
      </p:pic>
      <p:pic>
        <p:nvPicPr>
          <p:cNvPr id="20520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92896"/>
            <a:ext cx="4289648" cy="1621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/>
      <p:bldP spid="20511" grpId="0"/>
      <p:bldP spid="20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8" name="Pictur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3960440"/>
          </a:xfrm>
          <a:prstGeom prst="rect">
            <a:avLst/>
          </a:prstGeom>
          <a:noFill/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761206" y="1628950"/>
            <a:ext cx="323850" cy="1152128"/>
            <a:chOff x="1140" y="816"/>
            <a:chExt cx="204" cy="384"/>
          </a:xfrm>
        </p:grpSpPr>
        <p:sp>
          <p:nvSpPr>
            <p:cNvPr id="8255" name="Line 63"/>
            <p:cNvSpPr>
              <a:spLocks noChangeShapeType="1"/>
            </p:cNvSpPr>
            <p:nvPr/>
          </p:nvSpPr>
          <p:spPr bwMode="auto">
            <a:xfrm flipH="1">
              <a:off x="1152" y="81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8256" name="Line 64"/>
            <p:cNvSpPr>
              <a:spLocks noChangeShapeType="1"/>
            </p:cNvSpPr>
            <p:nvPr/>
          </p:nvSpPr>
          <p:spPr bwMode="auto">
            <a:xfrm>
              <a:off x="1140" y="816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8257" name="Line 65"/>
            <p:cNvSpPr>
              <a:spLocks noChangeShapeType="1"/>
            </p:cNvSpPr>
            <p:nvPr/>
          </p:nvSpPr>
          <p:spPr bwMode="auto">
            <a:xfrm flipH="1">
              <a:off x="1152" y="1200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4139952" y="1772816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4067944" y="3356992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>
            <a:off x="4067944" y="2276872"/>
            <a:ext cx="1143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4067944" y="2780928"/>
            <a:ext cx="1143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69" name="Rectangle 77"/>
          <p:cNvSpPr>
            <a:spLocks noChangeArrowheads="1"/>
          </p:cNvSpPr>
          <p:nvPr/>
        </p:nvSpPr>
        <p:spPr bwMode="white">
          <a:xfrm>
            <a:off x="228600" y="-27384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	 </a:t>
            </a:r>
            <a:r>
              <a:rPr lang="en-US" sz="3200" b="1" dirty="0" err="1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Cách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1:</a:t>
            </a:r>
          </a:p>
        </p:txBody>
      </p:sp>
      <p:pic>
        <p:nvPicPr>
          <p:cNvPr id="1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616" y="4797152"/>
            <a:ext cx="6305872" cy="1870720"/>
          </a:xfrm>
          <a:prstGeom prst="rect">
            <a:avLst/>
          </a:prstGeom>
          <a:noFill/>
        </p:spPr>
      </p:pic>
      <p:sp>
        <p:nvSpPr>
          <p:cNvPr id="15" name="Rectangle 77"/>
          <p:cNvSpPr>
            <a:spLocks noChangeArrowheads="1"/>
          </p:cNvSpPr>
          <p:nvPr/>
        </p:nvSpPr>
        <p:spPr bwMode="white">
          <a:xfrm>
            <a:off x="-324544" y="4359126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	 </a:t>
            </a:r>
            <a:r>
              <a:rPr lang="en-US" sz="3200" b="1" err="1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Cách</a:t>
            </a:r>
            <a:r>
              <a:rPr lang="en-US" sz="3200" b="1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 2: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8" grpId="0" animBg="1"/>
      <p:bldP spid="8262" grpId="0" animBg="1"/>
      <p:bldP spid="8264" grpId="0" animBg="1"/>
      <p:bldP spid="82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ViÕt vë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016224" cy="11875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1412776"/>
            <a:ext cx="8424936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br>
              <a:rPr lang="en-US" sz="2800" dirty="0" smtClean="0"/>
            </a:br>
            <a:endParaRPr lang="vi-VN" sz="2800" dirty="0"/>
          </a:p>
        </p:txBody>
      </p:sp>
      <p:pic>
        <p:nvPicPr>
          <p:cNvPr id="15" name="Picture 32" descr="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835696" y="692696"/>
            <a:ext cx="6768752" cy="1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notebook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73216"/>
            <a:ext cx="2016224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224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14404"/>
            <a:ext cx="4224528" cy="422148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95536" y="620688"/>
            <a:ext cx="5184576" cy="4104456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135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147248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Verdana (Body)"/>
                <a:cs typeface="Times New Roman" pitchFamily="18" charset="0"/>
              </a:rPr>
              <a:t>Trong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CSDL,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các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bảng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có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liên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quan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với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nhau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Khi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xây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dựng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CSDL,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liên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kết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tạo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giữa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các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bảng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cho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phép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tổng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hợp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dữ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liệu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từ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bảng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thời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khắc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phục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sự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dư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thừa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dữ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liệu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bảo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đảm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sự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nhất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quán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của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dữ</a:t>
            </a:r>
            <a:r>
              <a:rPr lang="en-US" sz="2800" dirty="0" smtClean="0">
                <a:latin typeface="Verdana (Body)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Verdana (Body)"/>
                <a:cs typeface="Times New Roman" pitchFamily="18" charset="0"/>
              </a:rPr>
              <a:t>liệu</a:t>
            </a:r>
            <a:endParaRPr lang="en-US" sz="2800" dirty="0">
              <a:latin typeface="Verdana (Body)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361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348880"/>
            <a:ext cx="815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0" descr="ViÕt vë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016224" cy="11875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1520" y="3284984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err="1" smtClean="0"/>
              <a:t>Giữa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liệu</a:t>
            </a:r>
            <a:r>
              <a:rPr lang="en-US" sz="2800" b="1" dirty="0" smtClean="0"/>
              <a:t>(Data Type)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 (Field Size). </a:t>
            </a:r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284984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u="sng" dirty="0" smtClean="0"/>
              <a:t/>
            </a:r>
            <a:br>
              <a:rPr lang="en-US" sz="2800" i="1" u="sng" dirty="0" smtClean="0"/>
            </a:br>
            <a:r>
              <a:rPr lang="en-US" sz="2800" b="1" dirty="0" err="1" smtClean="0"/>
              <a:t>Để</a:t>
            </a:r>
            <a:r>
              <a:rPr lang="en-US" sz="2800" b="1" dirty="0" smtClean="0"/>
              <a:t> Access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tin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26274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1"/>
      <p:bldP spid="23" grpId="0"/>
      <p:bldP spid="23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855" y="1067687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55" y="1731437"/>
            <a:ext cx="7553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0" descr="ViÕt vë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016224" cy="1187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274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692696"/>
            <a:ext cx="7772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Relationships: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520" y="1556792"/>
            <a:ext cx="1447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-603" r="66135" b="80673"/>
          <a:stretch>
            <a:fillRect/>
          </a:stretch>
        </p:blipFill>
        <p:spPr bwMode="auto">
          <a:xfrm>
            <a:off x="251520" y="1988840"/>
            <a:ext cx="38884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1520" y="1556792"/>
            <a:ext cx="777240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06450" indent="-8064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SHOW TABLE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Show Table</a:t>
            </a:r>
            <a:endParaRPr lang="en-US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1720" y="1628800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 flipH="1">
            <a:off x="1043608" y="1988840"/>
            <a:ext cx="1008112" cy="6480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52"/>
          <p:cNvSpPr>
            <a:spLocks noChangeShapeType="1"/>
          </p:cNvSpPr>
          <p:nvPr/>
        </p:nvSpPr>
        <p:spPr bwMode="auto">
          <a:xfrm flipH="1" flipV="1">
            <a:off x="3563888" y="4581128"/>
            <a:ext cx="511696" cy="2880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067944" y="4869160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64088" y="1556792"/>
            <a:ext cx="1447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5511" r="46100" b="89648"/>
          <a:stretch>
            <a:fillRect/>
          </a:stretch>
        </p:blipFill>
        <p:spPr bwMode="auto">
          <a:xfrm>
            <a:off x="4860032" y="2276872"/>
            <a:ext cx="388843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020272" y="4581128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 flipH="1" flipV="1">
            <a:off x="7164288" y="3717032"/>
            <a:ext cx="720080" cy="8640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3528" y="2564904"/>
            <a:ext cx="8640960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/>
              <a:t>Ấn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ấn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nút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sym typeface="Wingdings" pitchFamily="2" charset="2"/>
              </a:rPr>
              <a:t>ADD</a:t>
            </a:r>
            <a:r>
              <a:rPr lang="en-US" sz="2800" dirty="0" smtClean="0">
                <a:sym typeface="Wingdings" pitchFamily="2" charset="2"/>
              </a:rPr>
              <a:t>. </a:t>
            </a:r>
            <a:r>
              <a:rPr lang="en-US" sz="2800" dirty="0" err="1" smtClean="0">
                <a:sym typeface="Wingdings" pitchFamily="2" charset="2"/>
              </a:rPr>
              <a:t>Ấn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sym typeface="Wingdings" pitchFamily="2" charset="2"/>
              </a:rPr>
              <a:t>CLOSE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để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thoát</a:t>
            </a:r>
            <a:r>
              <a:rPr lang="en-US" sz="2800" dirty="0" smtClean="0">
                <a:sym typeface="Wingdings" pitchFamily="2" charset="2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0" descr="ViÕt vë 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016224" cy="1187574"/>
          </a:xfrm>
          <a:prstGeom prst="rect">
            <a:avLst/>
          </a:prstGeom>
          <a:noFill/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2"/>
            <a:ext cx="1296144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274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0" grpId="2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white"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vi-VN" sz="3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571184" cy="602128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6984776" cy="38164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83671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ym typeface="Wingdings" pitchFamily="2" charset="2"/>
              </a:rPr>
              <a:t>Bước</a:t>
            </a:r>
            <a:r>
              <a:rPr lang="en-US" sz="2800" u="sng" dirty="0" smtClean="0">
                <a:sym typeface="Wingdings" pitchFamily="2" charset="2"/>
              </a:rPr>
              <a:t> 4: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Rê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nối</a:t>
            </a:r>
            <a:r>
              <a:rPr lang="en-US" sz="2800" dirty="0" smtClean="0">
                <a:sym typeface="Wingdings" pitchFamily="2" charset="2"/>
              </a:rPr>
              <a:t> 2 </a:t>
            </a:r>
            <a:r>
              <a:rPr lang="en-US" sz="2800" dirty="0" err="1" smtClean="0">
                <a:sym typeface="Wingdings" pitchFamily="2" charset="2"/>
              </a:rPr>
              <a:t>trường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liên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kết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của</a:t>
            </a:r>
            <a:r>
              <a:rPr lang="en-US" sz="2800" dirty="0" smtClean="0">
                <a:sym typeface="Wingdings" pitchFamily="2" charset="2"/>
              </a:rPr>
              <a:t> 2 </a:t>
            </a:r>
            <a:r>
              <a:rPr lang="en-US" sz="2800" dirty="0" err="1" smtClean="0">
                <a:sym typeface="Wingdings" pitchFamily="2" charset="2"/>
              </a:rPr>
              <a:t>hai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bảng.Hộp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thoại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i="1" dirty="0" smtClean="0">
                <a:sym typeface="Wingdings" pitchFamily="2" charset="2"/>
              </a:rPr>
              <a:t>Edit Relationships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xuất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hiện</a:t>
            </a:r>
            <a:r>
              <a:rPr lang="en-US" sz="2800" dirty="0" smtClean="0">
                <a:sym typeface="Wingdings" pitchFamily="2" charset="2"/>
              </a:rPr>
              <a:t> 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844824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Bước</a:t>
            </a:r>
            <a:r>
              <a:rPr lang="en-US" sz="2800" u="sng" dirty="0" smtClean="0"/>
              <a:t> 5: </a:t>
            </a:r>
            <a:r>
              <a:rPr lang="en-US" sz="2800" dirty="0" err="1" smtClean="0">
                <a:sym typeface="Wingdings" pitchFamily="2" charset="2"/>
              </a:rPr>
              <a:t>Chọn</a:t>
            </a:r>
            <a:r>
              <a:rPr lang="en-US" sz="2800" dirty="0" smtClean="0">
                <a:sym typeface="Wingdings" pitchFamily="2" charset="2"/>
              </a:rPr>
              <a:t>: </a:t>
            </a:r>
            <a:r>
              <a:rPr lang="en-US" sz="2800" dirty="0" smtClean="0">
                <a:solidFill>
                  <a:srgbClr val="800000"/>
                </a:solidFill>
                <a:sym typeface="Wingdings" pitchFamily="2" charset="2"/>
              </a:rPr>
              <a:t>Enforce Referential Integrity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để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đặt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sự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ràng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buộc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toàn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vẹn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dữ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liệu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 </a:t>
            </a:r>
            <a:endParaRPr lang="vi-VN" u="sng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ltGray">
          <a:xfrm>
            <a:off x="5410200" y="5085184"/>
            <a:ext cx="3733800" cy="1512168"/>
          </a:xfrm>
          <a:prstGeom prst="wedgeRoundRectCallout">
            <a:avLst>
              <a:gd name="adj1" fmla="val -61045"/>
              <a:gd name="adj2" fmla="val -32894"/>
              <a:gd name="adj3" fmla="val 16667"/>
            </a:avLst>
          </a:prstGeom>
          <a:solidFill>
            <a:srgbClr val="FF9900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Khi</a:t>
            </a:r>
            <a:r>
              <a:rPr lang="en-US" sz="2000" b="1" dirty="0">
                <a:solidFill>
                  <a:schemeClr val="bg1"/>
                </a:solidFill>
              </a:rPr>
              <a:t> CẬP NHẬT </a:t>
            </a:r>
            <a:r>
              <a:rPr lang="en-US" sz="2000" b="1" dirty="0" err="1">
                <a:solidFill>
                  <a:schemeClr val="bg1"/>
                </a:solidFill>
              </a:rPr>
              <a:t>dữ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liệu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bảng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liệu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chính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thì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bảng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còn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tự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động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thay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ltGray">
          <a:xfrm>
            <a:off x="0" y="3140968"/>
            <a:ext cx="3733800" cy="1368152"/>
          </a:xfrm>
          <a:prstGeom prst="wedgeRoundRectCallout">
            <a:avLst>
              <a:gd name="adj1" fmla="val -610"/>
              <a:gd name="adj2" fmla="val 129990"/>
              <a:gd name="adj3" fmla="val 16667"/>
            </a:avLst>
          </a:prstGeom>
          <a:solidFill>
            <a:srgbClr val="FF9900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Khi</a:t>
            </a:r>
            <a:r>
              <a:rPr lang="en-US" sz="2000" b="1" dirty="0">
                <a:solidFill>
                  <a:schemeClr val="bg1"/>
                </a:solidFill>
              </a:rPr>
              <a:t> XÓA </a:t>
            </a:r>
            <a:r>
              <a:rPr lang="en-US" sz="2000" b="1" dirty="0" err="1">
                <a:solidFill>
                  <a:schemeClr val="bg1"/>
                </a:solidFill>
              </a:rPr>
              <a:t>dữ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liệu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 smtClean="0">
                <a:solidFill>
                  <a:schemeClr val="bg1"/>
                </a:solidFill>
              </a:rPr>
              <a:t>bảng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liệu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chính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thì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bảng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còn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sẽ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tự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động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bị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xóa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32040" y="2780928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6" name="Line 56"/>
          <p:cNvSpPr>
            <a:spLocks noChangeShapeType="1"/>
          </p:cNvSpPr>
          <p:nvPr/>
        </p:nvSpPr>
        <p:spPr bwMode="auto">
          <a:xfrm>
            <a:off x="6660232" y="3140968"/>
            <a:ext cx="288032" cy="3600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0833" r="24219" b="21875"/>
          <a:stretch>
            <a:fillRect/>
          </a:stretch>
        </p:blipFill>
        <p:spPr bwMode="auto">
          <a:xfrm>
            <a:off x="-286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99792" y="764704"/>
            <a:ext cx="525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CSDL KINH_DOANH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9760441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59470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61893" y="1547664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5170" y="2564904"/>
            <a:ext cx="845820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KHACH_HANG: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Ma_khach_hang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Ho_ten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Dia_chi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MAT_HANG: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Ma_mat_hang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Ten_mat_hang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Don_gia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HOA_DON: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So_don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Ma_khach_hang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So_luong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Ngay_giao_hang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952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492125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979712" y="1844824"/>
            <a:ext cx="5410200" cy="665163"/>
            <a:chOff x="1248" y="1344"/>
            <a:chExt cx="3408" cy="419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0734" name="AutoShape 3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35" name="AutoShape 3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36" name="AutoShape 3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rgbClr val="003299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00737" name="Line 33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920" y="1438"/>
              <a:ext cx="268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 err="1">
                  <a:latin typeface="Verdana" pitchFamily="34" charset="0"/>
                </a:rPr>
                <a:t>Khái</a:t>
              </a:r>
              <a:r>
                <a:rPr lang="en-US" sz="2600" b="1" dirty="0">
                  <a:latin typeface="Verdana" pitchFamily="34" charset="0"/>
                </a:rPr>
                <a:t> </a:t>
              </a:r>
              <a:r>
                <a:rPr lang="en-US" sz="2600" b="1" dirty="0" err="1">
                  <a:latin typeface="Verdana" pitchFamily="34" charset="0"/>
                </a:rPr>
                <a:t>niệm</a:t>
              </a:r>
              <a:r>
                <a:rPr lang="en-US" sz="2600" b="1" dirty="0">
                  <a:latin typeface="Verdana" pitchFamily="34" charset="0"/>
                </a:rPr>
                <a:t> </a:t>
              </a:r>
              <a:r>
                <a:rPr lang="en-US" sz="2600" b="1" dirty="0" err="1">
                  <a:latin typeface="Verdana" pitchFamily="34" charset="0"/>
                </a:rPr>
                <a:t>liên</a:t>
              </a:r>
              <a:r>
                <a:rPr lang="en-US" sz="2600" b="1" dirty="0">
                  <a:latin typeface="Verdana" pitchFamily="34" charset="0"/>
                </a:rPr>
                <a:t> </a:t>
              </a:r>
              <a:r>
                <a:rPr lang="en-US" sz="2600" b="1" dirty="0" err="1">
                  <a:latin typeface="Verdana" pitchFamily="34" charset="0"/>
                </a:rPr>
                <a:t>kết</a:t>
              </a:r>
              <a:endParaRPr lang="en-US" sz="2600" b="1" dirty="0">
                <a:latin typeface="Verdana" pitchFamily="34" charset="0"/>
              </a:endParaRP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gray">
            <a:xfrm>
              <a:off x="1367" y="1389"/>
              <a:ext cx="231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FFFFFF"/>
                  </a:solidFill>
                </a:rPr>
                <a:t>I</a:t>
              </a:r>
              <a:endParaRPr lang="en-US" sz="2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1979712" y="2852936"/>
            <a:ext cx="5410200" cy="665163"/>
            <a:chOff x="1248" y="1920"/>
            <a:chExt cx="3408" cy="419"/>
          </a:xfrm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200742" name="AutoShape 3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43" name="AutoShape 3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44" name="AutoShape 4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00745" name="Line 41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968" y="1968"/>
              <a:ext cx="264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 err="1" smtClean="0">
                  <a:latin typeface="Verdana" pitchFamily="34" charset="0"/>
                </a:rPr>
                <a:t>Kỹ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thuật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tạo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liên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kết</a:t>
              </a:r>
              <a:endParaRPr lang="en-US" sz="2600" b="1" dirty="0">
                <a:latin typeface="Verdana" pitchFamily="34" charset="0"/>
              </a:endParaRP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gray">
            <a:xfrm>
              <a:off x="1310" y="1965"/>
              <a:ext cx="34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FFFFFF"/>
                  </a:solidFill>
                </a:rPr>
                <a:t>II</a:t>
              </a:r>
              <a:endParaRPr lang="en-US" sz="2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2051720" y="3933056"/>
            <a:ext cx="5410200" cy="971551"/>
            <a:chOff x="1248" y="2480"/>
            <a:chExt cx="3408" cy="612"/>
          </a:xfrm>
        </p:grpSpPr>
        <p:sp>
          <p:nvSpPr>
            <p:cNvPr id="200749" name="Line 45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0750" name="Text Box 4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68" y="2530"/>
              <a:ext cx="2640" cy="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 err="1" smtClean="0">
                  <a:latin typeface="Verdana" pitchFamily="34" charset="0"/>
                </a:rPr>
                <a:t>Ghi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nhớ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bài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học</a:t>
              </a:r>
              <a:endParaRPr lang="en-US" sz="2600" b="1" dirty="0" smtClean="0">
                <a:latin typeface="Verdana" pitchFamily="34" charset="0"/>
              </a:endParaRPr>
            </a:p>
            <a:p>
              <a:pPr eaLnBrk="0" hangingPunct="0"/>
              <a:endParaRPr lang="en-US" sz="2600" b="1" dirty="0">
                <a:latin typeface="Verdana" pitchFamily="34" charset="0"/>
              </a:endParaRP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gray">
            <a:xfrm>
              <a:off x="1367" y="2527"/>
              <a:ext cx="232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200753" name="AutoShape 4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54" name="AutoShape 5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55" name="AutoShape 5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rgbClr val="003299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00756" name="Text Box 52"/>
            <p:cNvSpPr txBox="1">
              <a:spLocks noChangeArrowheads="1"/>
            </p:cNvSpPr>
            <p:nvPr/>
          </p:nvSpPr>
          <p:spPr bwMode="gray">
            <a:xfrm>
              <a:off x="1252" y="2527"/>
              <a:ext cx="462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FFFFFF"/>
                  </a:solidFill>
                </a:rPr>
                <a:t>III</a:t>
              </a:r>
              <a:endParaRPr lang="en-US" sz="2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051720" y="4941168"/>
            <a:ext cx="5904656" cy="665163"/>
            <a:chOff x="1248" y="3056"/>
            <a:chExt cx="3408" cy="419"/>
          </a:xfrm>
        </p:grpSpPr>
        <p:sp>
          <p:nvSpPr>
            <p:cNvPr id="200758" name="Line 54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1920" y="3106"/>
              <a:ext cx="2736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>
                  <a:latin typeface="Verdana" pitchFamily="34" charset="0"/>
                </a:rPr>
                <a:t>C</a:t>
              </a:r>
              <a:r>
                <a:rPr lang="en-US" sz="2600" b="1" smtClean="0">
                  <a:latin typeface="Verdana" pitchFamily="34" charset="0"/>
                </a:rPr>
                <a:t>ủng </a:t>
              </a:r>
              <a:r>
                <a:rPr lang="en-US" sz="2600" b="1" dirty="0" err="1" smtClean="0">
                  <a:latin typeface="Verdana" pitchFamily="34" charset="0"/>
                </a:rPr>
                <a:t>cố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bài</a:t>
              </a:r>
              <a:r>
                <a:rPr lang="en-US" sz="2600" b="1" dirty="0" smtClean="0">
                  <a:latin typeface="Verdana" pitchFamily="34" charset="0"/>
                </a:rPr>
                <a:t> </a:t>
              </a:r>
              <a:r>
                <a:rPr lang="en-US" sz="2600" b="1" dirty="0" err="1" smtClean="0">
                  <a:latin typeface="Verdana" pitchFamily="34" charset="0"/>
                </a:rPr>
                <a:t>học</a:t>
              </a:r>
              <a:endParaRPr lang="en-US" sz="2600" b="1" dirty="0">
                <a:latin typeface="Verdana" pitchFamily="34" charset="0"/>
              </a:endParaRP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gray">
            <a:xfrm>
              <a:off x="1367" y="3103"/>
              <a:ext cx="232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200762" name="AutoShape 5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63" name="AutoShape 5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764" name="AutoShape 6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00765" name="Text Box 61"/>
            <p:cNvSpPr txBox="1">
              <a:spLocks noChangeArrowheads="1"/>
            </p:cNvSpPr>
            <p:nvPr/>
          </p:nvSpPr>
          <p:spPr bwMode="gray">
            <a:xfrm>
              <a:off x="1287" y="3103"/>
              <a:ext cx="392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FFFFFF"/>
                  </a:solidFill>
                </a:rPr>
                <a:t>IV</a:t>
              </a:r>
              <a:endParaRPr lang="en-US" sz="26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60131" y="7571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Tạo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liên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CSDL KINH_DOANH: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971600" y="115828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Mở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CSDL KINH_DOANH.MDB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r="43451" b="51169"/>
          <a:stretch>
            <a:fillRect/>
          </a:stretch>
        </p:blipFill>
        <p:spPr bwMode="auto">
          <a:xfrm>
            <a:off x="660131" y="1701689"/>
            <a:ext cx="5943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48264" y="1691680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CLICK CHỌN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5043264" y="1978572"/>
            <a:ext cx="1905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206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3828" y="33265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 liên kết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1683" y="1475656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Table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7686" y="2100192"/>
            <a:ext cx="449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 b="88803"/>
          <a:stretch>
            <a:fillRect/>
          </a:stretch>
        </p:blipFill>
        <p:spPr bwMode="auto">
          <a:xfrm>
            <a:off x="1065752" y="2832539"/>
            <a:ext cx="563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16162" y="2216369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5219700" y="2539563"/>
            <a:ext cx="12954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004" y="4461641"/>
            <a:ext cx="441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Relationships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34375" r="38281" b="55208"/>
          <a:stretch>
            <a:fillRect/>
          </a:stretch>
        </p:blipFill>
        <p:spPr bwMode="auto">
          <a:xfrm>
            <a:off x="4860032" y="4769309"/>
            <a:ext cx="23622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04552" y="4198882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6170711" y="4453758"/>
            <a:ext cx="5334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61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305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3608" y="11430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Table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19792" r="32568" b="43443"/>
          <a:stretch>
            <a:fillRect/>
          </a:stretch>
        </p:blipFill>
        <p:spPr bwMode="auto">
          <a:xfrm>
            <a:off x="1115616" y="1772816"/>
            <a:ext cx="5760640" cy="46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1676400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555776" y="2027373"/>
            <a:ext cx="2024729" cy="11135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24312" y="3810000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6516216" y="2780928"/>
            <a:ext cx="408096" cy="10290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813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7772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 liên kết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930166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Table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1268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KHACH_HANG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MAT_HANG, ta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Relationships: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5625" r="51364" b="39584"/>
          <a:stretch>
            <a:fillRect/>
          </a:stretch>
        </p:blipFill>
        <p:spPr bwMode="auto">
          <a:xfrm>
            <a:off x="827584" y="2348880"/>
            <a:ext cx="5397624" cy="400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04248" y="3861048"/>
            <a:ext cx="2088232" cy="1224136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076056" y="4365104"/>
            <a:ext cx="1728192" cy="8640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359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 liên kết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836712"/>
            <a:ext cx="792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Relationships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5833" r="49687" b="57918"/>
          <a:stretch>
            <a:fillRect/>
          </a:stretch>
        </p:blipFill>
        <p:spPr bwMode="auto">
          <a:xfrm>
            <a:off x="647700" y="2564904"/>
            <a:ext cx="784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2583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 liên kết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876300"/>
            <a:ext cx="662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80" y="1351893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KHACH_HANG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HOA_DON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9100" y="2190093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Ma_khach_hang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KHACH_HANG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Ma_khach_hang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HOA_DON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Edit Relationships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1" t="25984" r="35114" b="40573"/>
          <a:stretch>
            <a:fillRect/>
          </a:stretch>
        </p:blipFill>
        <p:spPr bwMode="auto">
          <a:xfrm>
            <a:off x="1043608" y="3429000"/>
            <a:ext cx="58674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06913" y="3720662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5729451" y="3810000"/>
            <a:ext cx="1371600" cy="266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733256"/>
            <a:ext cx="17526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CLICK CHỌN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899592" y="5301208"/>
            <a:ext cx="504056" cy="43204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923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82769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25769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 Access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18839" r="28749" b="32292"/>
          <a:stretch>
            <a:fillRect/>
          </a:stretch>
        </p:blipFill>
        <p:spPr bwMode="auto">
          <a:xfrm>
            <a:off x="1121470" y="2432720"/>
            <a:ext cx="6934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126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237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 liên kết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970" y="908720"/>
            <a:ext cx="8077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MAT_HANG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HOA_DON.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18839" r="28749" b="32292"/>
          <a:stretch>
            <a:fillRect/>
          </a:stretch>
        </p:blipFill>
        <p:spPr bwMode="auto">
          <a:xfrm>
            <a:off x="1121470" y="2432720"/>
            <a:ext cx="6934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55570" y="4752878"/>
            <a:ext cx="16002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370" y="5326732"/>
            <a:ext cx="1600200" cy="381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364088" y="4752878"/>
            <a:ext cx="1891482" cy="18524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1921570" y="4845500"/>
            <a:ext cx="13716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11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305" y="512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 liên kết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CSDL KINH_DOANH: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7735" y="128227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Relationships.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43750" r="28053" b="51988"/>
          <a:stretch>
            <a:fillRect/>
          </a:stretch>
        </p:blipFill>
        <p:spPr bwMode="auto">
          <a:xfrm>
            <a:off x="2555776" y="1191994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4305" y="234888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213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81000" y="18864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KHACH_HANG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624736" cy="2160240"/>
          </a:xfrm>
          <a:prstGeom prst="rect">
            <a:avLst/>
          </a:prstGeom>
          <a:noFill/>
        </p:spPr>
      </p:pic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1259632" y="1268760"/>
            <a:ext cx="381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352800"/>
            <a:ext cx="58674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412776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04864"/>
            <a:ext cx="776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ViÕt vë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016224" cy="1187574"/>
          </a:xfrm>
          <a:prstGeom prst="rect">
            <a:avLst/>
          </a:prstGeom>
          <a:noFill/>
        </p:spPr>
      </p:pic>
      <p:pic>
        <p:nvPicPr>
          <p:cNvPr id="9" name="Picture 32" descr="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835696" y="692696"/>
            <a:ext cx="6768752" cy="1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3821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010400" cy="2743200"/>
          </a:xfrm>
        </p:spPr>
        <p:txBody>
          <a:bodyPr/>
          <a:lstStyle/>
          <a:p>
            <a:pPr marL="685800" indent="-685800">
              <a:buFont typeface="Wingdings" pitchFamily="2" charset="2"/>
              <a:buNone/>
            </a:pPr>
            <a:r>
              <a:rPr lang="en-US" sz="3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0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sz="30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Sửa</a:t>
            </a:r>
            <a:r>
              <a:rPr lang="en-US" sz="30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liên</a:t>
            </a:r>
            <a:r>
              <a:rPr lang="en-US" sz="30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30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000" u="sng" dirty="0">
                <a:solidFill>
                  <a:srgbClr val="3333FF"/>
                </a:solidFill>
              </a:rPr>
              <a:t> </a:t>
            </a:r>
          </a:p>
          <a:p>
            <a:pPr marL="685800" indent="-685800">
              <a:buFont typeface="Wingdings" pitchFamily="2" charset="2"/>
              <a:buNone/>
            </a:pPr>
            <a:r>
              <a:rPr lang="en-US" sz="2400" dirty="0"/>
              <a:t>B1: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phím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800000"/>
                </a:solidFill>
              </a:rPr>
              <a:t>EDIT</a:t>
            </a:r>
            <a:r>
              <a:rPr lang="en-US" sz="2400" dirty="0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RELATIONSHIP.</a:t>
            </a:r>
          </a:p>
          <a:p>
            <a:pPr marL="685800" indent="-685800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err="1">
                <a:sym typeface="Wingdings" pitchFamily="2" charset="2"/>
              </a:rPr>
              <a:t>Hộp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thoại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xuất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hiện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685800" indent="-685800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white"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vi-VN" sz="3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499992" cy="4248472"/>
          </a:xfrm>
          <a:prstGeom prst="rect">
            <a:avLst/>
          </a:prstGeom>
          <a:noFill/>
        </p:spPr>
      </p:pic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23528" y="2636912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6450" indent="-8064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>
                <a:latin typeface="Verdana" pitchFamily="34" charset="0"/>
              </a:rPr>
              <a:t>B2: </a:t>
            </a:r>
            <a:r>
              <a:rPr lang="en-US" sz="2400" b="1" dirty="0" err="1">
                <a:latin typeface="Verdana" pitchFamily="34" charset="0"/>
              </a:rPr>
              <a:t>Chỉnh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sửa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liên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kết</a:t>
            </a:r>
            <a:r>
              <a:rPr lang="en-US" sz="2400" b="1" dirty="0">
                <a:latin typeface="Verdana" pitchFamily="34" charset="0"/>
              </a:rPr>
              <a:t>.</a:t>
            </a:r>
          </a:p>
          <a:p>
            <a:pPr marL="806450" indent="-8064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>
                <a:latin typeface="Verdana" pitchFamily="34" charset="0"/>
              </a:rPr>
              <a:t>B3: </a:t>
            </a:r>
            <a:r>
              <a:rPr lang="en-US" sz="2400" b="1" dirty="0" err="1">
                <a:latin typeface="Verdana" pitchFamily="34" charset="0"/>
              </a:rPr>
              <a:t>Ấn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Verdana" pitchFamily="34" charset="0"/>
              </a:rPr>
              <a:t>CREATE</a:t>
            </a:r>
          </a:p>
        </p:txBody>
      </p:sp>
      <p:pic>
        <p:nvPicPr>
          <p:cNvPr id="199687" name="Picture 7" descr="access_200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657850"/>
            <a:ext cx="762000" cy="762000"/>
          </a:xfrm>
          <a:prstGeom prst="rect">
            <a:avLst/>
          </a:prstGeom>
          <a:noFill/>
        </p:spPr>
      </p:pic>
      <p:pic>
        <p:nvPicPr>
          <p:cNvPr id="10" name="Picture 10" descr="ViÕt vë 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016224" cy="11875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build="p"/>
      <p:bldP spid="19968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764704"/>
            <a:ext cx="7010400" cy="2511896"/>
          </a:xfrm>
        </p:spPr>
        <p:txBody>
          <a:bodyPr/>
          <a:lstStyle/>
          <a:p>
            <a:pPr marL="685800" indent="-6858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3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4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sz="34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Xoá</a:t>
            </a:r>
            <a:r>
              <a:rPr lang="en-US" sz="34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liên</a:t>
            </a:r>
            <a:r>
              <a:rPr lang="en-US" sz="34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3400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400" dirty="0">
                <a:solidFill>
                  <a:srgbClr val="990000"/>
                </a:solidFill>
              </a:rPr>
              <a:t> </a:t>
            </a:r>
          </a:p>
          <a:p>
            <a:pPr marL="685800" indent="-6858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dirty="0"/>
              <a:t>B1: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pPr marL="685800" indent="-6858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dirty="0"/>
              <a:t>B2: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DELETE</a:t>
            </a:r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white"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vi-VN" sz="3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54631" name="Picture 7" descr="access_20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65785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10" descr="ViÕt vë 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016224" cy="11875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292489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/>
              <a:t>*</a:t>
            </a:r>
            <a:r>
              <a:rPr lang="en-US" sz="2800" i="1" u="sng" dirty="0" err="1" smtClean="0"/>
              <a:t>Lưu</a:t>
            </a:r>
            <a:r>
              <a:rPr lang="en-US" sz="2800" i="1" u="sng" dirty="0" smtClean="0"/>
              <a:t> ý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Muốn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sửa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hoặc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xóa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phải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đóng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cửa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sổ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của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bảng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quan</a:t>
            </a:r>
            <a:endParaRPr lang="vi-VN" sz="2800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uiExpand="1" build="p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99648" cy="65405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GHI NHỚ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white"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vi-VN" sz="3200" b="1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667000"/>
            <a:ext cx="3124200" cy="906016"/>
            <a:chOff x="720" y="2208"/>
            <a:chExt cx="1440" cy="1680"/>
          </a:xfrm>
        </p:grpSpPr>
        <p:sp>
          <p:nvSpPr>
            <p:cNvPr id="203784" name="AutoShape 8"/>
            <p:cNvSpPr>
              <a:spLocks noChangeArrowheads="1"/>
            </p:cNvSpPr>
            <p:nvPr/>
          </p:nvSpPr>
          <p:spPr bwMode="auto">
            <a:xfrm>
              <a:off x="720" y="220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vi-VN">
                <a:latin typeface="Verdana" pitchFamily="34" charset="0"/>
              </a:endParaRPr>
            </a:p>
          </p:txBody>
        </p:sp>
        <p:sp>
          <p:nvSpPr>
            <p:cNvPr id="203785" name="Text Box 9"/>
            <p:cNvSpPr txBox="1">
              <a:spLocks noChangeArrowheads="1"/>
            </p:cNvSpPr>
            <p:nvPr/>
          </p:nvSpPr>
          <p:spPr bwMode="auto">
            <a:xfrm>
              <a:off x="780" y="2329"/>
              <a:ext cx="1284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err="1">
                  <a:solidFill>
                    <a:srgbClr val="990000"/>
                  </a:solidFill>
                </a:rPr>
                <a:t>Khái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niệm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liên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kết</a:t>
              </a:r>
              <a:endParaRPr lang="en-US" sz="2400" dirty="0">
                <a:solidFill>
                  <a:srgbClr val="990000"/>
                </a:solidFill>
              </a:endParaRPr>
            </a:p>
          </p:txBody>
        </p:sp>
      </p:grpSp>
      <p:sp>
        <p:nvSpPr>
          <p:cNvPr id="203786" name="Freeform 10"/>
          <p:cNvSpPr>
            <a:spLocks/>
          </p:cNvSpPr>
          <p:nvPr/>
        </p:nvSpPr>
        <p:spPr bwMode="gray">
          <a:xfrm>
            <a:off x="3146425" y="21336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1900" y="912813"/>
            <a:ext cx="3975100" cy="1296987"/>
            <a:chOff x="1976" y="1122"/>
            <a:chExt cx="2504" cy="1009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76" y="1122"/>
              <a:ext cx="2504" cy="1009"/>
              <a:chOff x="1997" y="1314"/>
              <a:chExt cx="1889" cy="1009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3790" name="Oval 1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3791" name="Oval 1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03792" name="Oval 1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03793" name="Oval 17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03794" name="Oval 1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03795" name="Oval 19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03796" name="Text Box 20"/>
            <p:cNvSpPr txBox="1">
              <a:spLocks noChangeArrowheads="1"/>
            </p:cNvSpPr>
            <p:nvPr/>
          </p:nvSpPr>
          <p:spPr bwMode="auto">
            <a:xfrm>
              <a:off x="2418" y="1175"/>
              <a:ext cx="1814" cy="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err="1">
                  <a:solidFill>
                    <a:srgbClr val="FF0000"/>
                  </a:solidFill>
                </a:rPr>
                <a:t>Liên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kết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giữa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bảng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486400" y="2611438"/>
            <a:ext cx="3505200" cy="817562"/>
            <a:chOff x="3504" y="2208"/>
            <a:chExt cx="1440" cy="1680"/>
          </a:xfrm>
        </p:grpSpPr>
        <p:sp>
          <p:nvSpPr>
            <p:cNvPr id="203798" name="AutoShape 22"/>
            <p:cNvSpPr>
              <a:spLocks noChangeArrowheads="1"/>
            </p:cNvSpPr>
            <p:nvPr/>
          </p:nvSpPr>
          <p:spPr bwMode="auto">
            <a:xfrm>
              <a:off x="3504" y="220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vi-VN">
                <a:latin typeface="Verdana" pitchFamily="34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3648" y="2350"/>
              <a:ext cx="1284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err="1">
                  <a:solidFill>
                    <a:srgbClr val="990000"/>
                  </a:solidFill>
                </a:rPr>
                <a:t>Kỹ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thuật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tạo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liên</a:t>
              </a:r>
              <a:r>
                <a:rPr lang="en-US" sz="2400" b="1" dirty="0">
                  <a:solidFill>
                    <a:srgbClr val="990000"/>
                  </a:solidFill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</a:rPr>
                <a:t>kết</a:t>
              </a:r>
              <a:endParaRPr lang="en-US" sz="2400" dirty="0">
                <a:solidFill>
                  <a:srgbClr val="990000"/>
                </a:solidFill>
              </a:endParaRPr>
            </a:p>
          </p:txBody>
        </p:sp>
      </p:grpSp>
      <p:sp>
        <p:nvSpPr>
          <p:cNvPr id="203800" name="Freeform 24"/>
          <p:cNvSpPr>
            <a:spLocks/>
          </p:cNvSpPr>
          <p:nvPr/>
        </p:nvSpPr>
        <p:spPr bwMode="gray">
          <a:xfrm flipH="1">
            <a:off x="4788022" y="2132857"/>
            <a:ext cx="792089" cy="144016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234913" y="3827702"/>
            <a:ext cx="2590800" cy="750220"/>
            <a:chOff x="192" y="1008"/>
            <a:chExt cx="1632" cy="384"/>
          </a:xfrm>
        </p:grpSpPr>
        <p:sp>
          <p:nvSpPr>
            <p:cNvPr id="203802" name="AutoShape 26"/>
            <p:cNvSpPr>
              <a:spLocks noChangeArrowheads="1"/>
            </p:cNvSpPr>
            <p:nvPr/>
          </p:nvSpPr>
          <p:spPr bwMode="gray">
            <a:xfrm>
              <a:off x="192" y="1008"/>
              <a:ext cx="1624" cy="2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03" name="AutoShape 27"/>
            <p:cNvSpPr>
              <a:spLocks noChangeArrowheads="1"/>
            </p:cNvSpPr>
            <p:nvPr/>
          </p:nvSpPr>
          <p:spPr bwMode="gray">
            <a:xfrm>
              <a:off x="236" y="1010"/>
              <a:ext cx="1575" cy="28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04" name="AutoShape 28"/>
            <p:cNvSpPr>
              <a:spLocks noChangeArrowheads="1"/>
            </p:cNvSpPr>
            <p:nvPr/>
          </p:nvSpPr>
          <p:spPr bwMode="gray">
            <a:xfrm>
              <a:off x="253" y="1209"/>
              <a:ext cx="1554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05" name="AutoShape 29"/>
            <p:cNvSpPr>
              <a:spLocks noChangeArrowheads="1"/>
            </p:cNvSpPr>
            <p:nvPr/>
          </p:nvSpPr>
          <p:spPr bwMode="gray">
            <a:xfrm>
              <a:off x="259" y="1016"/>
              <a:ext cx="1555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06" name="AutoShape 30"/>
            <p:cNvSpPr>
              <a:spLocks noChangeArrowheads="1"/>
            </p:cNvSpPr>
            <p:nvPr/>
          </p:nvSpPr>
          <p:spPr bwMode="gray">
            <a:xfrm>
              <a:off x="200" y="1302"/>
              <a:ext cx="1624" cy="9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07" name="AutoShape 31"/>
            <p:cNvSpPr>
              <a:spLocks noChangeArrowheads="1"/>
            </p:cNvSpPr>
            <p:nvPr/>
          </p:nvSpPr>
          <p:spPr bwMode="gray">
            <a:xfrm>
              <a:off x="259" y="1308"/>
              <a:ext cx="1555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08" name="Text Box 32"/>
            <p:cNvSpPr txBox="1">
              <a:spLocks noChangeArrowheads="1"/>
            </p:cNvSpPr>
            <p:nvPr/>
          </p:nvSpPr>
          <p:spPr bwMode="gray">
            <a:xfrm>
              <a:off x="192" y="1040"/>
              <a:ext cx="1632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Khái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niệm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269838" y="4746252"/>
            <a:ext cx="2590800" cy="731331"/>
            <a:chOff x="192" y="1008"/>
            <a:chExt cx="1632" cy="384"/>
          </a:xfrm>
        </p:grpSpPr>
        <p:sp>
          <p:nvSpPr>
            <p:cNvPr id="203810" name="AutoShape 34"/>
            <p:cNvSpPr>
              <a:spLocks noChangeArrowheads="1"/>
            </p:cNvSpPr>
            <p:nvPr/>
          </p:nvSpPr>
          <p:spPr bwMode="gray">
            <a:xfrm>
              <a:off x="192" y="1008"/>
              <a:ext cx="1624" cy="2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11" name="AutoShape 35"/>
            <p:cNvSpPr>
              <a:spLocks noChangeArrowheads="1"/>
            </p:cNvSpPr>
            <p:nvPr/>
          </p:nvSpPr>
          <p:spPr bwMode="gray">
            <a:xfrm>
              <a:off x="236" y="1010"/>
              <a:ext cx="1575" cy="28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12" name="AutoShape 36"/>
            <p:cNvSpPr>
              <a:spLocks noChangeArrowheads="1"/>
            </p:cNvSpPr>
            <p:nvPr/>
          </p:nvSpPr>
          <p:spPr bwMode="gray">
            <a:xfrm>
              <a:off x="253" y="1209"/>
              <a:ext cx="1554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13" name="AutoShape 37"/>
            <p:cNvSpPr>
              <a:spLocks noChangeArrowheads="1"/>
            </p:cNvSpPr>
            <p:nvPr/>
          </p:nvSpPr>
          <p:spPr bwMode="gray">
            <a:xfrm>
              <a:off x="259" y="1016"/>
              <a:ext cx="1555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14" name="AutoShape 38"/>
            <p:cNvSpPr>
              <a:spLocks noChangeArrowheads="1"/>
            </p:cNvSpPr>
            <p:nvPr/>
          </p:nvSpPr>
          <p:spPr bwMode="gray">
            <a:xfrm>
              <a:off x="200" y="1302"/>
              <a:ext cx="1624" cy="9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15" name="AutoShape 39"/>
            <p:cNvSpPr>
              <a:spLocks noChangeArrowheads="1"/>
            </p:cNvSpPr>
            <p:nvPr/>
          </p:nvSpPr>
          <p:spPr bwMode="gray">
            <a:xfrm>
              <a:off x="259" y="1308"/>
              <a:ext cx="1555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16" name="Text Box 40"/>
            <p:cNvSpPr txBox="1">
              <a:spLocks noChangeArrowheads="1"/>
            </p:cNvSpPr>
            <p:nvPr/>
          </p:nvSpPr>
          <p:spPr bwMode="gray">
            <a:xfrm>
              <a:off x="192" y="1040"/>
              <a:ext cx="1632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Điều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kiện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6300192" y="3645024"/>
            <a:ext cx="2590800" cy="753616"/>
            <a:chOff x="192" y="1008"/>
            <a:chExt cx="1632" cy="384"/>
          </a:xfrm>
        </p:grpSpPr>
        <p:sp>
          <p:nvSpPr>
            <p:cNvPr id="203826" name="AutoShape 50"/>
            <p:cNvSpPr>
              <a:spLocks noChangeArrowheads="1"/>
            </p:cNvSpPr>
            <p:nvPr/>
          </p:nvSpPr>
          <p:spPr bwMode="gray">
            <a:xfrm>
              <a:off x="192" y="1008"/>
              <a:ext cx="1624" cy="2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27" name="AutoShape 51"/>
            <p:cNvSpPr>
              <a:spLocks noChangeArrowheads="1"/>
            </p:cNvSpPr>
            <p:nvPr/>
          </p:nvSpPr>
          <p:spPr bwMode="gray">
            <a:xfrm>
              <a:off x="236" y="1010"/>
              <a:ext cx="1575" cy="28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28" name="AutoShape 52"/>
            <p:cNvSpPr>
              <a:spLocks noChangeArrowheads="1"/>
            </p:cNvSpPr>
            <p:nvPr/>
          </p:nvSpPr>
          <p:spPr bwMode="gray">
            <a:xfrm>
              <a:off x="253" y="1209"/>
              <a:ext cx="1554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29" name="AutoShape 53"/>
            <p:cNvSpPr>
              <a:spLocks noChangeArrowheads="1"/>
            </p:cNvSpPr>
            <p:nvPr/>
          </p:nvSpPr>
          <p:spPr bwMode="gray">
            <a:xfrm>
              <a:off x="259" y="1016"/>
              <a:ext cx="1555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30" name="AutoShape 54"/>
            <p:cNvSpPr>
              <a:spLocks noChangeArrowheads="1"/>
            </p:cNvSpPr>
            <p:nvPr/>
          </p:nvSpPr>
          <p:spPr bwMode="gray">
            <a:xfrm>
              <a:off x="200" y="1302"/>
              <a:ext cx="1624" cy="9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31" name="AutoShape 55"/>
            <p:cNvSpPr>
              <a:spLocks noChangeArrowheads="1"/>
            </p:cNvSpPr>
            <p:nvPr/>
          </p:nvSpPr>
          <p:spPr bwMode="gray">
            <a:xfrm>
              <a:off x="259" y="1308"/>
              <a:ext cx="1555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gray">
            <a:xfrm>
              <a:off x="192" y="1040"/>
              <a:ext cx="1632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Tạo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liên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kết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6300192" y="4509120"/>
            <a:ext cx="2590800" cy="825624"/>
            <a:chOff x="192" y="1008"/>
            <a:chExt cx="1632" cy="384"/>
          </a:xfrm>
        </p:grpSpPr>
        <p:sp>
          <p:nvSpPr>
            <p:cNvPr id="203842" name="AutoShape 66"/>
            <p:cNvSpPr>
              <a:spLocks noChangeArrowheads="1"/>
            </p:cNvSpPr>
            <p:nvPr/>
          </p:nvSpPr>
          <p:spPr bwMode="gray">
            <a:xfrm>
              <a:off x="192" y="1008"/>
              <a:ext cx="1624" cy="2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43" name="AutoShape 67"/>
            <p:cNvSpPr>
              <a:spLocks noChangeArrowheads="1"/>
            </p:cNvSpPr>
            <p:nvPr/>
          </p:nvSpPr>
          <p:spPr bwMode="gray">
            <a:xfrm>
              <a:off x="236" y="1010"/>
              <a:ext cx="1575" cy="28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44" name="AutoShape 68"/>
            <p:cNvSpPr>
              <a:spLocks noChangeArrowheads="1"/>
            </p:cNvSpPr>
            <p:nvPr/>
          </p:nvSpPr>
          <p:spPr bwMode="gray">
            <a:xfrm>
              <a:off x="253" y="1209"/>
              <a:ext cx="1554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45" name="AutoShape 69"/>
            <p:cNvSpPr>
              <a:spLocks noChangeArrowheads="1"/>
            </p:cNvSpPr>
            <p:nvPr/>
          </p:nvSpPr>
          <p:spPr bwMode="gray">
            <a:xfrm>
              <a:off x="259" y="1016"/>
              <a:ext cx="1555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46" name="AutoShape 70"/>
            <p:cNvSpPr>
              <a:spLocks noChangeArrowheads="1"/>
            </p:cNvSpPr>
            <p:nvPr/>
          </p:nvSpPr>
          <p:spPr bwMode="gray">
            <a:xfrm>
              <a:off x="200" y="1302"/>
              <a:ext cx="1624" cy="9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47" name="AutoShape 71"/>
            <p:cNvSpPr>
              <a:spLocks noChangeArrowheads="1"/>
            </p:cNvSpPr>
            <p:nvPr/>
          </p:nvSpPr>
          <p:spPr bwMode="gray">
            <a:xfrm>
              <a:off x="259" y="1308"/>
              <a:ext cx="1555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48" name="Text Box 72"/>
            <p:cNvSpPr txBox="1">
              <a:spLocks noChangeArrowheads="1"/>
            </p:cNvSpPr>
            <p:nvPr/>
          </p:nvSpPr>
          <p:spPr bwMode="gray">
            <a:xfrm>
              <a:off x="192" y="1040"/>
              <a:ext cx="1632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Sửa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liên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kết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6300192" y="5589240"/>
            <a:ext cx="2590800" cy="750912"/>
            <a:chOff x="192" y="1008"/>
            <a:chExt cx="1632" cy="384"/>
          </a:xfrm>
        </p:grpSpPr>
        <p:sp>
          <p:nvSpPr>
            <p:cNvPr id="203850" name="AutoShape 74"/>
            <p:cNvSpPr>
              <a:spLocks noChangeArrowheads="1"/>
            </p:cNvSpPr>
            <p:nvPr/>
          </p:nvSpPr>
          <p:spPr bwMode="gray">
            <a:xfrm>
              <a:off x="192" y="1008"/>
              <a:ext cx="1624" cy="2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51" name="AutoShape 75"/>
            <p:cNvSpPr>
              <a:spLocks noChangeArrowheads="1"/>
            </p:cNvSpPr>
            <p:nvPr/>
          </p:nvSpPr>
          <p:spPr bwMode="gray">
            <a:xfrm>
              <a:off x="236" y="1010"/>
              <a:ext cx="1575" cy="28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52" name="AutoShape 76"/>
            <p:cNvSpPr>
              <a:spLocks noChangeArrowheads="1"/>
            </p:cNvSpPr>
            <p:nvPr/>
          </p:nvSpPr>
          <p:spPr bwMode="gray">
            <a:xfrm>
              <a:off x="253" y="1209"/>
              <a:ext cx="1554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53" name="AutoShape 77"/>
            <p:cNvSpPr>
              <a:spLocks noChangeArrowheads="1"/>
            </p:cNvSpPr>
            <p:nvPr/>
          </p:nvSpPr>
          <p:spPr bwMode="gray">
            <a:xfrm>
              <a:off x="259" y="1016"/>
              <a:ext cx="1555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54" name="AutoShape 78"/>
            <p:cNvSpPr>
              <a:spLocks noChangeArrowheads="1"/>
            </p:cNvSpPr>
            <p:nvPr/>
          </p:nvSpPr>
          <p:spPr bwMode="gray">
            <a:xfrm>
              <a:off x="200" y="1302"/>
              <a:ext cx="1624" cy="9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55" name="AutoShape 79"/>
            <p:cNvSpPr>
              <a:spLocks noChangeArrowheads="1"/>
            </p:cNvSpPr>
            <p:nvPr/>
          </p:nvSpPr>
          <p:spPr bwMode="gray">
            <a:xfrm>
              <a:off x="259" y="1308"/>
              <a:ext cx="1555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56" name="Text Box 80"/>
            <p:cNvSpPr txBox="1">
              <a:spLocks noChangeArrowheads="1"/>
            </p:cNvSpPr>
            <p:nvPr/>
          </p:nvSpPr>
          <p:spPr bwMode="gray">
            <a:xfrm>
              <a:off x="192" y="1040"/>
              <a:ext cx="163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Xóa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liên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kết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5791200" y="3276601"/>
            <a:ext cx="533400" cy="2600672"/>
            <a:chOff x="3648" y="2064"/>
            <a:chExt cx="336" cy="1152"/>
          </a:xfrm>
        </p:grpSpPr>
        <p:sp>
          <p:nvSpPr>
            <p:cNvPr id="203858" name="Line 82"/>
            <p:cNvSpPr>
              <a:spLocks noChangeShapeType="1"/>
            </p:cNvSpPr>
            <p:nvPr/>
          </p:nvSpPr>
          <p:spPr bwMode="auto">
            <a:xfrm>
              <a:off x="3648" y="2064"/>
              <a:ext cx="3" cy="111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61" name="Line 85"/>
            <p:cNvSpPr>
              <a:spLocks noChangeShapeType="1"/>
            </p:cNvSpPr>
            <p:nvPr/>
          </p:nvSpPr>
          <p:spPr bwMode="auto">
            <a:xfrm>
              <a:off x="3648" y="3216"/>
              <a:ext cx="33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62" name="Line 86"/>
            <p:cNvSpPr>
              <a:spLocks noChangeShapeType="1"/>
            </p:cNvSpPr>
            <p:nvPr/>
          </p:nvSpPr>
          <p:spPr bwMode="auto">
            <a:xfrm>
              <a:off x="3648" y="2736"/>
              <a:ext cx="33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3863" name="Line 87"/>
            <p:cNvSpPr>
              <a:spLocks noChangeShapeType="1"/>
            </p:cNvSpPr>
            <p:nvPr/>
          </p:nvSpPr>
          <p:spPr bwMode="auto">
            <a:xfrm>
              <a:off x="3648" y="2352"/>
              <a:ext cx="33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71" name="Group 92"/>
          <p:cNvGrpSpPr>
            <a:grpSpLocks/>
          </p:cNvGrpSpPr>
          <p:nvPr/>
        </p:nvGrpSpPr>
        <p:grpSpPr bwMode="auto">
          <a:xfrm>
            <a:off x="726023" y="3493324"/>
            <a:ext cx="533400" cy="2600672"/>
            <a:chOff x="3648" y="2064"/>
            <a:chExt cx="336" cy="1152"/>
          </a:xfrm>
        </p:grpSpPr>
        <p:sp>
          <p:nvSpPr>
            <p:cNvPr id="72" name="Line 82"/>
            <p:cNvSpPr>
              <a:spLocks noChangeShapeType="1"/>
            </p:cNvSpPr>
            <p:nvPr/>
          </p:nvSpPr>
          <p:spPr bwMode="auto">
            <a:xfrm>
              <a:off x="3648" y="2064"/>
              <a:ext cx="3" cy="111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3" name="Line 85"/>
            <p:cNvSpPr>
              <a:spLocks noChangeShapeType="1"/>
            </p:cNvSpPr>
            <p:nvPr/>
          </p:nvSpPr>
          <p:spPr bwMode="auto">
            <a:xfrm>
              <a:off x="3648" y="3216"/>
              <a:ext cx="33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4" name="Line 86"/>
            <p:cNvSpPr>
              <a:spLocks noChangeShapeType="1"/>
            </p:cNvSpPr>
            <p:nvPr/>
          </p:nvSpPr>
          <p:spPr bwMode="auto">
            <a:xfrm>
              <a:off x="3648" y="2736"/>
              <a:ext cx="33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5" name="Line 87"/>
            <p:cNvSpPr>
              <a:spLocks noChangeShapeType="1"/>
            </p:cNvSpPr>
            <p:nvPr/>
          </p:nvSpPr>
          <p:spPr bwMode="auto">
            <a:xfrm>
              <a:off x="3648" y="2352"/>
              <a:ext cx="336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76" name="Group 33"/>
          <p:cNvGrpSpPr>
            <a:grpSpLocks/>
          </p:cNvGrpSpPr>
          <p:nvPr/>
        </p:nvGrpSpPr>
        <p:grpSpPr bwMode="auto">
          <a:xfrm>
            <a:off x="1331640" y="5722005"/>
            <a:ext cx="2590800" cy="731331"/>
            <a:chOff x="192" y="1008"/>
            <a:chExt cx="1632" cy="384"/>
          </a:xfrm>
        </p:grpSpPr>
        <p:sp>
          <p:nvSpPr>
            <p:cNvPr id="77" name="AutoShape 34"/>
            <p:cNvSpPr>
              <a:spLocks noChangeArrowheads="1"/>
            </p:cNvSpPr>
            <p:nvPr/>
          </p:nvSpPr>
          <p:spPr bwMode="gray">
            <a:xfrm>
              <a:off x="192" y="1008"/>
              <a:ext cx="1624" cy="2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8" name="AutoShape 35"/>
            <p:cNvSpPr>
              <a:spLocks noChangeArrowheads="1"/>
            </p:cNvSpPr>
            <p:nvPr/>
          </p:nvSpPr>
          <p:spPr bwMode="gray">
            <a:xfrm>
              <a:off x="236" y="1010"/>
              <a:ext cx="1575" cy="28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9" name="AutoShape 36"/>
            <p:cNvSpPr>
              <a:spLocks noChangeArrowheads="1"/>
            </p:cNvSpPr>
            <p:nvPr/>
          </p:nvSpPr>
          <p:spPr bwMode="gray">
            <a:xfrm>
              <a:off x="253" y="1209"/>
              <a:ext cx="1554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0" name="AutoShape 37"/>
            <p:cNvSpPr>
              <a:spLocks noChangeArrowheads="1"/>
            </p:cNvSpPr>
            <p:nvPr/>
          </p:nvSpPr>
          <p:spPr bwMode="gray">
            <a:xfrm>
              <a:off x="259" y="1016"/>
              <a:ext cx="1555" cy="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200" y="1302"/>
              <a:ext cx="1624" cy="9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" name="AutoShape 39"/>
            <p:cNvSpPr>
              <a:spLocks noChangeArrowheads="1"/>
            </p:cNvSpPr>
            <p:nvPr/>
          </p:nvSpPr>
          <p:spPr bwMode="gray">
            <a:xfrm>
              <a:off x="259" y="1308"/>
              <a:ext cx="1555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3" name="Text Box 40"/>
            <p:cNvSpPr txBox="1">
              <a:spLocks noChangeArrowheads="1"/>
            </p:cNvSpPr>
            <p:nvPr/>
          </p:nvSpPr>
          <p:spPr bwMode="gray">
            <a:xfrm>
              <a:off x="192" y="1040"/>
              <a:ext cx="163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Mục đích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 animBg="1"/>
      <p:bldP spid="2038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9638"/>
              </p:ext>
            </p:extLst>
          </p:nvPr>
        </p:nvGraphicFramePr>
        <p:xfrm>
          <a:off x="609600" y="836712"/>
          <a:ext cx="8210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ction Button: Beginning 5">
            <a:hlinkClick r:id="rId7" action="ppaction://hlinksldjump" highlightClick="1"/>
          </p:cNvPr>
          <p:cNvSpPr/>
          <p:nvPr/>
        </p:nvSpPr>
        <p:spPr bwMode="auto">
          <a:xfrm>
            <a:off x="4572000" y="1988840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ction Button: Beginning 6">
            <a:hlinkClick r:id="rId8" action="ppaction://hlinksldjump" highlightClick="1"/>
          </p:cNvPr>
          <p:cNvSpPr/>
          <p:nvPr/>
        </p:nvSpPr>
        <p:spPr bwMode="auto">
          <a:xfrm>
            <a:off x="6444208" y="3068960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ction Button: Beginning 7">
            <a:hlinkClick r:id="rId8" action="ppaction://hlinksldjump" highlightClick="1"/>
          </p:cNvPr>
          <p:cNvSpPr/>
          <p:nvPr/>
        </p:nvSpPr>
        <p:spPr bwMode="auto">
          <a:xfrm>
            <a:off x="6516216" y="5157192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ction Button: Beginning 8">
            <a:hlinkClick r:id="rId9" action="ppaction://hlinksldjump" highlightClick="1"/>
          </p:cNvPr>
          <p:cNvSpPr/>
          <p:nvPr/>
        </p:nvSpPr>
        <p:spPr bwMode="auto">
          <a:xfrm>
            <a:off x="4572000" y="6165304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ction Button: Beginning 9">
            <a:hlinkClick r:id="rId10" action="ppaction://hlinksldjump" highlightClick="1"/>
          </p:cNvPr>
          <p:cNvSpPr/>
          <p:nvPr/>
        </p:nvSpPr>
        <p:spPr bwMode="auto">
          <a:xfrm>
            <a:off x="2627784" y="5157192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ction Button: Beginning 10">
            <a:hlinkClick r:id="rId11" action="ppaction://hlinksldjump" highlightClick="1"/>
          </p:cNvPr>
          <p:cNvSpPr/>
          <p:nvPr/>
        </p:nvSpPr>
        <p:spPr bwMode="auto">
          <a:xfrm>
            <a:off x="2771800" y="2996952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ction Button: Beginning 11">
            <a:hlinkClick r:id="" action="ppaction://noaction" highlightClick="1"/>
          </p:cNvPr>
          <p:cNvSpPr/>
          <p:nvPr/>
        </p:nvSpPr>
        <p:spPr bwMode="auto">
          <a:xfrm>
            <a:off x="4572000" y="4365104"/>
            <a:ext cx="288032" cy="144016"/>
          </a:xfrm>
          <a:prstGeom prst="actionButtonBeginning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394" y="-99392"/>
            <a:ext cx="4752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936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907704" y="1886607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Show Table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3412" y="404664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907704" y="2885090"/>
            <a:ext cx="403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Relationships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7704" y="3799490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Edit Relationships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7704" y="4866290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Table</a:t>
            </a:r>
          </a:p>
        </p:txBody>
      </p:sp>
    </p:spTree>
    <p:extLst>
      <p:ext uri="{BB962C8B-B14F-4D97-AF65-F5344CB8AC3E}">
        <p14:creationId xmlns:p14="http://schemas.microsoft.com/office/powerpoint/2010/main" val="853342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9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907704" y="1886607"/>
            <a:ext cx="51125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404664"/>
            <a:ext cx="83529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</a:rPr>
              <a:t>2. </a:t>
            </a:r>
            <a:r>
              <a:rPr lang="en-US" sz="3200" b="1" dirty="0" err="1" smtClean="0">
                <a:solidFill>
                  <a:schemeClr val="accent1"/>
                </a:solidFill>
              </a:rPr>
              <a:t>Nhờ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có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mối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quan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hệ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giữa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bảng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tính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chất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nào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sau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đây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được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đảm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bảo</a:t>
            </a:r>
            <a:r>
              <a:rPr lang="en-US" sz="3200" b="1" dirty="0" smtClean="0">
                <a:solidFill>
                  <a:schemeClr val="accent1"/>
                </a:solidFill>
              </a:rPr>
              <a:t>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691680" y="4797152"/>
            <a:ext cx="403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63688" y="2924944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3789040"/>
            <a:ext cx="547260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Beginning 10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2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9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476672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Relationships ta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971600" y="2057400"/>
            <a:ext cx="5181600" cy="685800"/>
          </a:xfrm>
          <a:prstGeom prst="rect">
            <a:avLst/>
          </a:prstGeom>
          <a:solidFill>
            <a:schemeClr val="folHlink"/>
          </a:solidFill>
          <a:ln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File =&gt; Relationships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3041" y="3145221"/>
            <a:ext cx="518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B. Edit =&gt; Relationships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600" y="4293096"/>
            <a:ext cx="51816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C. Tools =&gt; Relationships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5373216"/>
            <a:ext cx="5181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Format =&gt;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913085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23528" y="476672"/>
            <a:ext cx="856895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03040" y="4293096"/>
            <a:ext cx="5509120" cy="939552"/>
          </a:xfrm>
          <a:prstGeom prst="rect">
            <a:avLst/>
          </a:prstGeom>
          <a:solidFill>
            <a:schemeClr val="folHlink"/>
          </a:solidFill>
          <a:ln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592" y="3356992"/>
            <a:ext cx="6075343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2132856"/>
            <a:ext cx="8784976" cy="93610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A.Vì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dirty="0" smtClean="0">
              <a:solidFill>
                <a:srgbClr val="FDFDA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dirty="0" smtClean="0">
                <a:solidFill>
                  <a:srgbClr val="FDF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DFD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536" y="5445224"/>
            <a:ext cx="5976664" cy="10801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Beginning 9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85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70516" y="585325"/>
            <a:ext cx="8229600" cy="1143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2400" y="1918138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Delete.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4114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Delete.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538" y="532349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Action Button: Beginning 10">
            <a:hlinkClick r:id="rId3" action="ppaction://hlinksldjump" highlightClick="1"/>
          </p:cNvPr>
          <p:cNvSpPr/>
          <p:nvPr/>
        </p:nvSpPr>
        <p:spPr>
          <a:xfrm>
            <a:off x="8316416" y="6390290"/>
            <a:ext cx="720080" cy="3510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0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23528" y="476672"/>
            <a:ext cx="8568952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dirty="0" smtClean="0"/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2564904"/>
            <a:ext cx="76328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4" y="3861048"/>
            <a:ext cx="705678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Beginning 10">
            <a:hlinkClick r:id="rId3" action="ppaction://hlinksldjump" highlightClick="1"/>
          </p:cNvPr>
          <p:cNvSpPr/>
          <p:nvPr/>
        </p:nvSpPr>
        <p:spPr>
          <a:xfrm>
            <a:off x="8316416" y="6390290"/>
            <a:ext cx="720080" cy="3510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0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3568" y="188640"/>
            <a:ext cx="71287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CSDL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phân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/>
          </a:p>
        </p:txBody>
      </p:sp>
      <p:pic>
        <p:nvPicPr>
          <p:cNvPr id="7" name="Picture 30" descr="TYFAQ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6883" y="2887861"/>
            <a:ext cx="120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897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6" y="-737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2388" y="671174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828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Edit Relationships.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2895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Relationships.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4114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17109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5459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2388" y="671174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CSDL 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386104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CSDL.</a:t>
            </a:r>
            <a:endParaRPr lang="en-US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536" y="2276872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A.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CSDL</a:t>
            </a:r>
            <a:r>
              <a:rPr lang="en-U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Beginning 10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72008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59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39552" y="764704"/>
            <a:ext cx="8229600" cy="1143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9.Mọi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4221088"/>
            <a:ext cx="51845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Relationships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8" y="3284984"/>
            <a:ext cx="417646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B. Show Table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2400" y="2348880"/>
            <a:ext cx="40595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Edit Relationships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75656" y="5013176"/>
            <a:ext cx="59046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90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5" grpId="0"/>
      <p:bldP spid="5" grpId="1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39552" y="764704"/>
            <a:ext cx="8229600" cy="1143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Show Table?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8024" y="2276872"/>
            <a:ext cx="38164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B. 2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3645024"/>
            <a:ext cx="345638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2400" y="2348880"/>
            <a:ext cx="40595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88024" y="3573016"/>
            <a:ext cx="35283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D.4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Beginning 9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0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5" grpId="0"/>
      <p:bldP spid="5" grpId="1"/>
      <p:bldP spid="8" grpId="0"/>
      <p:bldP spid="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39552" y="764704"/>
            <a:ext cx="82296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     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11560" y="3068960"/>
            <a:ext cx="576064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8" y="4725144"/>
            <a:ext cx="72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Find and Replace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2204864"/>
            <a:ext cx="52565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Relationships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560" y="3861048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3" cstate="print"/>
          <a:srcRect l="44661" t="6944" r="52835" b="90277"/>
          <a:stretch>
            <a:fillRect/>
          </a:stretch>
        </p:blipFill>
        <p:spPr bwMode="auto">
          <a:xfrm>
            <a:off x="3923928" y="908720"/>
            <a:ext cx="864096" cy="7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290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6" grpId="0"/>
      <p:bldP spid="8" grpId="0"/>
      <p:bldP spid="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39552" y="764704"/>
            <a:ext cx="82296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39552" y="2420888"/>
            <a:ext cx="813690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3717032"/>
            <a:ext cx="72008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4725144"/>
            <a:ext cx="82089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552" y="2348880"/>
            <a:ext cx="79208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Beginning 8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0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6" grpId="0"/>
      <p:bldP spid="8" grpId="0"/>
      <p:bldP spid="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540301nank7g4h7x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7272808" cy="4248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CẢM ƠN CÁC BẠN ĐÃ LẮNG NGHE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179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21176"/>
              </p:ext>
            </p:extLst>
          </p:nvPr>
        </p:nvGraphicFramePr>
        <p:xfrm>
          <a:off x="323528" y="2420888"/>
          <a:ext cx="8496944" cy="19366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36616">
                <a:tc>
                  <a:txBody>
                    <a:bodyPr/>
                    <a:lstStyle/>
                    <a:p>
                      <a:r>
                        <a:rPr lang="en-US" sz="3600" b="1" u="sng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600" b="1" u="sng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u="sng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="1" u="sng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u="sng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600" b="1" u="sng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CSDL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12474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CSDL: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ViÕt vë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4" cy="1187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224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6553200" cy="619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7" t="6615" r="66016" b="90468"/>
          <a:stretch>
            <a:fillRect/>
          </a:stretch>
        </p:blipFill>
        <p:spPr bwMode="auto">
          <a:xfrm>
            <a:off x="5652120" y="1124744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224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3238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224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14177"/>
              </p:ext>
            </p:extLst>
          </p:nvPr>
        </p:nvGraphicFramePr>
        <p:xfrm>
          <a:off x="323528" y="2132856"/>
          <a:ext cx="8496944" cy="2224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4648">
                <a:tc>
                  <a:txBody>
                    <a:bodyPr/>
                    <a:lstStyle/>
                    <a:p>
                      <a:r>
                        <a:rPr lang="en-US" sz="4000" u="sng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4000" u="sng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u="sng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4000" u="sng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CSDL KINH_DOANH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10" descr="ViÕt vë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4" cy="1187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224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512" y="1988840"/>
            <a:ext cx="8445624" cy="2017008"/>
            <a:chOff x="179512" y="1988840"/>
            <a:chExt cx="8445624" cy="201700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9512" y="1988840"/>
              <a:ext cx="388843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MAT_HANG</a:t>
              </a:r>
            </a:p>
          </p:txBody>
        </p:sp>
        <p:pic>
          <p:nvPicPr>
            <p:cNvPr id="7" name="tabl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2420888"/>
              <a:ext cx="8229600" cy="15849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7" t="6615" r="66016" b="90468"/>
            <a:stretch>
              <a:fillRect/>
            </a:stretch>
          </p:blipFill>
          <p:spPr bwMode="auto">
            <a:xfrm>
              <a:off x="6228184" y="2852936"/>
              <a:ext cx="25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3933056"/>
            <a:ext cx="8517632" cy="2737480"/>
            <a:chOff x="179512" y="3933056"/>
            <a:chExt cx="8517632" cy="2737480"/>
          </a:xfrm>
        </p:grpSpPr>
        <p:pic>
          <p:nvPicPr>
            <p:cNvPr id="13" name="tabl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44" y="4293096"/>
              <a:ext cx="8229600" cy="2377440"/>
            </a:xfrm>
            <a:prstGeom prst="rect">
              <a:avLst/>
            </a:prstGeom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9512" y="3933056"/>
              <a:ext cx="324036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HOA_DON</a:t>
              </a: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7" t="6615" r="66016" b="90468"/>
            <a:stretch>
              <a:fillRect/>
            </a:stretch>
          </p:blipFill>
          <p:spPr bwMode="auto">
            <a:xfrm>
              <a:off x="6300192" y="4725144"/>
              <a:ext cx="25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79512" y="188640"/>
            <a:ext cx="8445624" cy="1945000"/>
            <a:chOff x="179512" y="188640"/>
            <a:chExt cx="8445624" cy="1945000"/>
          </a:xfrm>
        </p:grpSpPr>
        <p:pic>
          <p:nvPicPr>
            <p:cNvPr id="5" name="table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36" y="548680"/>
              <a:ext cx="8229600" cy="15849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7" t="6615" r="66016" b="90468"/>
            <a:stretch>
              <a:fillRect/>
            </a:stretch>
          </p:blipFill>
          <p:spPr bwMode="auto">
            <a:xfrm>
              <a:off x="6228184" y="980728"/>
              <a:ext cx="25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79512" y="188640"/>
              <a:ext cx="3456384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KHACH_HANG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2668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F030TGp 3">
      <a:dk1>
        <a:srgbClr val="000066"/>
      </a:dk1>
      <a:lt1>
        <a:srgbClr val="FFFFFF"/>
      </a:lt1>
      <a:dk2>
        <a:srgbClr val="1C74CC"/>
      </a:dk2>
      <a:lt2>
        <a:srgbClr val="B2B2B2"/>
      </a:lt2>
      <a:accent1>
        <a:srgbClr val="A2CCFA"/>
      </a:accent1>
      <a:accent2>
        <a:srgbClr val="E26052"/>
      </a:accent2>
      <a:accent3>
        <a:srgbClr val="FFFFFF"/>
      </a:accent3>
      <a:accent4>
        <a:srgbClr val="000056"/>
      </a:accent4>
      <a:accent5>
        <a:srgbClr val="CEE2FC"/>
      </a:accent5>
      <a:accent6>
        <a:srgbClr val="CD5649"/>
      </a:accent6>
      <a:hlink>
        <a:srgbClr val="3FA3DB"/>
      </a:hlink>
      <a:folHlink>
        <a:srgbClr val="2C98A0"/>
      </a:folHlink>
    </a:clrScheme>
    <a:fontScheme name="F030TGp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30TGp 1">
        <a:dk1>
          <a:srgbClr val="000066"/>
        </a:dk1>
        <a:lt1>
          <a:srgbClr val="FFFFFF"/>
        </a:lt1>
        <a:dk2>
          <a:srgbClr val="1EA491"/>
        </a:dk2>
        <a:lt2>
          <a:srgbClr val="B2B2B2"/>
        </a:lt2>
        <a:accent1>
          <a:srgbClr val="A3D5A8"/>
        </a:accent1>
        <a:accent2>
          <a:srgbClr val="99CC00"/>
        </a:accent2>
        <a:accent3>
          <a:srgbClr val="FFFFFF"/>
        </a:accent3>
        <a:accent4>
          <a:srgbClr val="000056"/>
        </a:accent4>
        <a:accent5>
          <a:srgbClr val="CEE7D1"/>
        </a:accent5>
        <a:accent6>
          <a:srgbClr val="8AB900"/>
        </a:accent6>
        <a:hlink>
          <a:srgbClr val="6CAE87"/>
        </a:hlink>
        <a:folHlink>
          <a:srgbClr val="386B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0TGp 2">
        <a:dk1>
          <a:srgbClr val="000066"/>
        </a:dk1>
        <a:lt1>
          <a:srgbClr val="FFFFFF"/>
        </a:lt1>
        <a:dk2>
          <a:srgbClr val="1074A6"/>
        </a:dk2>
        <a:lt2>
          <a:srgbClr val="B2B2B2"/>
        </a:lt2>
        <a:accent1>
          <a:srgbClr val="96DAF2"/>
        </a:accent1>
        <a:accent2>
          <a:srgbClr val="D98E5B"/>
        </a:accent2>
        <a:accent3>
          <a:srgbClr val="FFFFFF"/>
        </a:accent3>
        <a:accent4>
          <a:srgbClr val="000056"/>
        </a:accent4>
        <a:accent5>
          <a:srgbClr val="C9EAF7"/>
        </a:accent5>
        <a:accent6>
          <a:srgbClr val="C48052"/>
        </a:accent6>
        <a:hlink>
          <a:srgbClr val="6847D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0TGp 3">
        <a:dk1>
          <a:srgbClr val="000066"/>
        </a:dk1>
        <a:lt1>
          <a:srgbClr val="FFFFFF"/>
        </a:lt1>
        <a:dk2>
          <a:srgbClr val="1C74CC"/>
        </a:dk2>
        <a:lt2>
          <a:srgbClr val="B2B2B2"/>
        </a:lt2>
        <a:accent1>
          <a:srgbClr val="A2CCFA"/>
        </a:accent1>
        <a:accent2>
          <a:srgbClr val="E26052"/>
        </a:accent2>
        <a:accent3>
          <a:srgbClr val="FFFFFF"/>
        </a:accent3>
        <a:accent4>
          <a:srgbClr val="000056"/>
        </a:accent4>
        <a:accent5>
          <a:srgbClr val="CEE2FC"/>
        </a:accent5>
        <a:accent6>
          <a:srgbClr val="CD5649"/>
        </a:accent6>
        <a:hlink>
          <a:srgbClr val="3FA3DB"/>
        </a:hlink>
        <a:folHlink>
          <a:srgbClr val="2C98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006TGp">
  <a:themeElements>
    <a:clrScheme name="F006TGp 3">
      <a:dk1>
        <a:srgbClr val="000000"/>
      </a:dk1>
      <a:lt1>
        <a:srgbClr val="FFFFFF"/>
      </a:lt1>
      <a:dk2>
        <a:srgbClr val="000000"/>
      </a:dk2>
      <a:lt2>
        <a:srgbClr val="FCF1C8"/>
      </a:lt2>
      <a:accent1>
        <a:srgbClr val="FFC653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DFB3"/>
      </a:accent5>
      <a:accent6>
        <a:srgbClr val="2D5CB9"/>
      </a:accent6>
      <a:hlink>
        <a:srgbClr val="FF6600"/>
      </a:hlink>
      <a:folHlink>
        <a:srgbClr val="969696"/>
      </a:folHlink>
    </a:clrScheme>
    <a:fontScheme name="F006TGp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06T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CC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6TGp 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6DF77"/>
        </a:accent1>
        <a:accent2>
          <a:srgbClr val="6CA200"/>
        </a:accent2>
        <a:accent3>
          <a:srgbClr val="FFFFFF"/>
        </a:accent3>
        <a:accent4>
          <a:srgbClr val="000000"/>
        </a:accent4>
        <a:accent5>
          <a:srgbClr val="DFECBD"/>
        </a:accent5>
        <a:accent6>
          <a:srgbClr val="619200"/>
        </a:accent6>
        <a:hlink>
          <a:srgbClr val="15AB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6TGp 3">
        <a:dk1>
          <a:srgbClr val="000000"/>
        </a:dk1>
        <a:lt1>
          <a:srgbClr val="FFFFFF"/>
        </a:lt1>
        <a:dk2>
          <a:srgbClr val="000000"/>
        </a:dk2>
        <a:lt2>
          <a:srgbClr val="FCF1C8"/>
        </a:lt2>
        <a:accent1>
          <a:srgbClr val="FFC653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DFB3"/>
        </a:accent5>
        <a:accent6>
          <a:srgbClr val="2D5CB9"/>
        </a:accent6>
        <a:hlink>
          <a:srgbClr val="FF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023TGp">
  <a:themeElements>
    <a:clrScheme name="F023TGp 3">
      <a:dk1>
        <a:srgbClr val="1C3A8E"/>
      </a:dk1>
      <a:lt1>
        <a:srgbClr val="FFFFFF"/>
      </a:lt1>
      <a:dk2>
        <a:srgbClr val="000000"/>
      </a:dk2>
      <a:lt2>
        <a:srgbClr val="DDDDDD"/>
      </a:lt2>
      <a:accent1>
        <a:srgbClr val="438FE3"/>
      </a:accent1>
      <a:accent2>
        <a:srgbClr val="CC9900"/>
      </a:accent2>
      <a:accent3>
        <a:srgbClr val="FFFFFF"/>
      </a:accent3>
      <a:accent4>
        <a:srgbClr val="163078"/>
      </a:accent4>
      <a:accent5>
        <a:srgbClr val="B0C6EF"/>
      </a:accent5>
      <a:accent6>
        <a:srgbClr val="B98A00"/>
      </a:accent6>
      <a:hlink>
        <a:srgbClr val="33CCCC"/>
      </a:hlink>
      <a:folHlink>
        <a:srgbClr val="969696"/>
      </a:folHlink>
    </a:clrScheme>
    <a:fontScheme name="F023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3TGp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3TGp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3TGp 3">
        <a:dk1>
          <a:srgbClr val="1C3A8E"/>
        </a:dk1>
        <a:lt1>
          <a:srgbClr val="FFFFFF"/>
        </a:lt1>
        <a:dk2>
          <a:srgbClr val="000000"/>
        </a:dk2>
        <a:lt2>
          <a:srgbClr val="DDDDDD"/>
        </a:lt2>
        <a:accent1>
          <a:srgbClr val="438FE3"/>
        </a:accent1>
        <a:accent2>
          <a:srgbClr val="CC9900"/>
        </a:accent2>
        <a:accent3>
          <a:srgbClr val="FFFFFF"/>
        </a:accent3>
        <a:accent4>
          <a:srgbClr val="163078"/>
        </a:accent4>
        <a:accent5>
          <a:srgbClr val="B0C6EF"/>
        </a:accent5>
        <a:accent6>
          <a:srgbClr val="B98A00"/>
        </a:accent6>
        <a:hlink>
          <a:srgbClr val="33CC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1645</TotalTime>
  <Words>1397</Words>
  <Application>Microsoft Office PowerPoint</Application>
  <PresentationFormat>On-screen Show (4:3)</PresentationFormat>
  <Paragraphs>199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Theme1</vt:lpstr>
      <vt:lpstr>F006TGp</vt:lpstr>
      <vt:lpstr>F023TGp</vt:lpstr>
      <vt:lpstr>Image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</dc:creator>
  <cp:lastModifiedBy>pc</cp:lastModifiedBy>
  <cp:revision>131</cp:revision>
  <dcterms:created xsi:type="dcterms:W3CDTF">2013-11-07T08:57:42Z</dcterms:created>
  <dcterms:modified xsi:type="dcterms:W3CDTF">2024-11-25T08:25:37Z</dcterms:modified>
</cp:coreProperties>
</file>