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4"/>
  </p:notesMasterIdLst>
  <p:sldIdLst>
    <p:sldId id="501" r:id="rId3"/>
    <p:sldId id="502" r:id="rId4"/>
    <p:sldId id="462" r:id="rId5"/>
    <p:sldId id="256" r:id="rId6"/>
    <p:sldId id="470" r:id="rId7"/>
    <p:sldId id="469" r:id="rId8"/>
    <p:sldId id="474" r:id="rId9"/>
    <p:sldId id="476" r:id="rId10"/>
    <p:sldId id="475" r:id="rId11"/>
    <p:sldId id="479" r:id="rId12"/>
    <p:sldId id="489" r:id="rId13"/>
    <p:sldId id="492" r:id="rId14"/>
    <p:sldId id="488" r:id="rId15"/>
    <p:sldId id="487" r:id="rId16"/>
    <p:sldId id="491" r:id="rId17"/>
    <p:sldId id="494" r:id="rId18"/>
    <p:sldId id="493" r:id="rId19"/>
    <p:sldId id="463" r:id="rId20"/>
    <p:sldId id="471" r:id="rId21"/>
    <p:sldId id="498" r:id="rId22"/>
    <p:sldId id="500" r:id="rId23"/>
    <p:sldId id="267" r:id="rId24"/>
    <p:sldId id="319" r:id="rId25"/>
    <p:sldId id="320" r:id="rId26"/>
    <p:sldId id="321" r:id="rId27"/>
    <p:sldId id="323" r:id="rId28"/>
    <p:sldId id="322" r:id="rId29"/>
    <p:sldId id="324" r:id="rId30"/>
    <p:sldId id="325" r:id="rId31"/>
    <p:sldId id="326" r:id="rId32"/>
    <p:sldId id="49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AB1"/>
    <a:srgbClr val="1E7F92"/>
    <a:srgbClr val="6292E0"/>
    <a:srgbClr val="78B2BE"/>
    <a:srgbClr val="F2A316"/>
    <a:srgbClr val="BAD5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6" d="100"/>
          <a:sy n="76" d="100"/>
        </p:scale>
        <p:origin x="-504" y="-1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11-02T14:16:17.515"/>
    </inkml:context>
    <inkml:brush xml:id="br0">
      <inkml:brushProperty name="width" value="0.09701" units="cm"/>
      <inkml:brushProperty name="height" value="0.09701" units="cm"/>
      <inkml:brushProperty name="color" value="#FFFFFF"/>
      <inkml:brushProperty name="fitToCurve" value="1"/>
    </inkml:brush>
  </inkml:definitions>
  <inkml:trace contextRef="#ctx0" brushRef="#br0">164 278,'0'0,"0"0,0 0,0 0,0 0,0 0,0 25,32-25,-32 25,0-25,0 0,0 26,33-26,-33 0,34 0,-34 0,0-26,0 1,0 25,0-25,0 0,0 25,0-25,0 25,0-26,0 26,0-25,0 0,0 25,0-25,0 25,0-26,0 26,0-26,0 1,0 25,-34 0,34-25,0 0,-33 25,1 0,32 0,0 0,-33 0,33 0,0 25,0-25,0 25,0-25,0 25,0-25,0 26,0 0,0-26,0 25,0-25,0 25,0-25,0 0,0 25,33-25,-33 26,32-26,-32 0,0 0,0 0,0 0,33 0,-33 25,0-25,0 25,0-25,0 25,-33-25,33 0,-32 0,32 0,-33 0,33 0,0 25,0-25,0 26,0-26,0 26,0-26,0 25,0 0,0-25,0 26,-32-26,32 0,0 25,0-25,-34 0,34 0,0 25,0-50,0 0,0 25,0-26,0 26,0-25,0 25,0-25,0 25,-33 0,33 0,-32 0,32 0,32 0,-32-26,0 26,33-26,-33 1,34 25,-34-25,0 25,32-25,-32 0,33 25,-33 0,32 0,-32-26,0 26,33 0,-33-25,0 25,34-25,-34 25,0-25,0 25,32 0,35-26,-35 26,1 0,-1 0,1 0,1 0,-34-26,0 26,32 0,-32-25,0 25</inkml:trace>
  <inkml:trace contextRef="#ctx0" brushRef="#br0" timeOffset="13110">558 50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11-02T14:16:17.515"/>
    </inkml:context>
    <inkml:brush xml:id="br0">
      <inkml:brushProperty name="width" value="0.09701" units="cm"/>
      <inkml:brushProperty name="height" value="0.09701" units="cm"/>
      <inkml:brushProperty name="color" value="#FFFFFF"/>
      <inkml:brushProperty name="fitToCurve" value="1"/>
    </inkml:brush>
  </inkml:definitions>
  <inkml:trace contextRef="#ctx0" brushRef="#br0">164 278,'0'0,"0"0,0 0,0 0,0 0,0 0,0 25,32-25,-32 25,0-25,0 0,0 26,33-26,-33 0,34 0,-34 0,0-26,0 1,0 25,0-25,0 0,0 25,0-25,0 25,0-26,0 26,0-25,0 0,0 25,0-25,0 25,0-26,0 26,0-26,0 1,0 25,-34 0,34-25,0 0,-33 25,1 0,32 0,0 0,-33 0,33 0,0 25,0-25,0 25,0-25,0 25,0-25,0 26,0 0,0-26,0 25,0-25,0 25,0-25,0 0,0 25,33-25,-33 26,32-26,-32 0,0 0,0 0,0 0,33 0,-33 25,0-25,0 25,0-25,0 25,-33-25,33 0,-32 0,32 0,-33 0,33 0,0 25,0-25,0 26,0-26,0 26,0-26,0 25,0 0,0-25,0 26,-32-26,32 0,0 25,0-25,-34 0,34 0,0 25,0-50,0 0,0 25,0-26,0 26,0-25,0 25,0-25,0 25,-33 0,33 0,-32 0,32 0,32 0,-32-26,0 26,33-26,-33 1,34 25,-34-25,0 25,32-25,-32 0,33 25,-33 0,32 0,-32-26,0 26,33 0,-33-25,0 25,34-25,-34 25,0-25,0 25,32 0,35-26,-35 26,1 0,-1 0,1 0,1 0,-34-26,0 26,32 0,-32-25,0 25</inkml:trace>
  <inkml:trace contextRef="#ctx0" brushRef="#br0" timeOffset="13110">558 50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490AC-043D-4C81-88CC-821A8B1B0265}" type="datetimeFigureOut">
              <a:rPr lang="en-US" smtClean="0"/>
              <a:t>9/29/2024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16A8F-A72C-4FC1-BEBE-39F0E50EF877}" type="slidenum">
              <a:rPr lang="en-US" smtClean="0"/>
              <a:t>‹#›</a:t>
            </a:fld>
            <a:endParaRPr lang="en-US"/>
          </a:p>
        </p:txBody>
      </p:sp>
    </p:spTree>
    <p:extLst>
      <p:ext uri="{BB962C8B-B14F-4D97-AF65-F5344CB8AC3E}">
        <p14:creationId xmlns:p14="http://schemas.microsoft.com/office/powerpoint/2010/main" val="360936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7c365f9a0_1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7c365f9a0_1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06493B-0430-4CEC-AD54-9FA64A4CE3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82E752E-B05D-47F9-BA20-4ADE409E44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1B959FF-6CDA-4778-9450-82E26510F1F9}"/>
              </a:ext>
            </a:extLst>
          </p:cNvPr>
          <p:cNvSpPr>
            <a:spLocks noGrp="1"/>
          </p:cNvSpPr>
          <p:nvPr>
            <p:ph type="dt" sz="half" idx="10"/>
          </p:nvPr>
        </p:nvSpPr>
        <p:spPr/>
        <p:txBody>
          <a:bodyPr/>
          <a:lstStyle/>
          <a:p>
            <a:fld id="{FD5EEF59-AF34-456E-A7BE-562AED826F02}" type="datetimeFigureOut">
              <a:rPr lang="en-US" smtClean="0"/>
              <a:t>9/29/2024</a:t>
            </a:fld>
            <a:endParaRPr lang="en-US"/>
          </a:p>
        </p:txBody>
      </p:sp>
      <p:sp>
        <p:nvSpPr>
          <p:cNvPr id="5" name="Footer Placeholder 4">
            <a:extLst>
              <a:ext uri="{FF2B5EF4-FFF2-40B4-BE49-F238E27FC236}">
                <a16:creationId xmlns="" xmlns:a16="http://schemas.microsoft.com/office/drawing/2014/main" id="{A97F7E25-4AEB-4E47-BB90-2721E6607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396B153-9D40-4809-8B38-757177A536CB}"/>
              </a:ext>
            </a:extLst>
          </p:cNvPr>
          <p:cNvSpPr>
            <a:spLocks noGrp="1"/>
          </p:cNvSpPr>
          <p:nvPr>
            <p:ph type="sldNum" sz="quarter" idx="12"/>
          </p:nvPr>
        </p:nvSpPr>
        <p:spPr/>
        <p:txBody>
          <a:bodyPr/>
          <a:lstStyle/>
          <a:p>
            <a:fld id="{EC81C01F-732B-4C5E-BE72-AEAD4B785D21}" type="slidenum">
              <a:rPr lang="en-US" smtClean="0"/>
              <a:t>‹#›</a:t>
            </a:fld>
            <a:endParaRPr lang="en-US"/>
          </a:p>
        </p:txBody>
      </p:sp>
    </p:spTree>
    <p:extLst>
      <p:ext uri="{BB962C8B-B14F-4D97-AF65-F5344CB8AC3E}">
        <p14:creationId xmlns:p14="http://schemas.microsoft.com/office/powerpoint/2010/main" val="299283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9F0290-7E3F-422D-A681-B75C13F087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FADEBE8-CE74-4148-8800-9D72B12ACC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D1584B1-EE05-40F3-BBB9-CCAE739ADC54}"/>
              </a:ext>
            </a:extLst>
          </p:cNvPr>
          <p:cNvSpPr>
            <a:spLocks noGrp="1"/>
          </p:cNvSpPr>
          <p:nvPr>
            <p:ph type="dt" sz="half" idx="10"/>
          </p:nvPr>
        </p:nvSpPr>
        <p:spPr/>
        <p:txBody>
          <a:bodyPr/>
          <a:lstStyle/>
          <a:p>
            <a:fld id="{FD5EEF59-AF34-456E-A7BE-562AED826F02}" type="datetimeFigureOut">
              <a:rPr lang="en-US" smtClean="0"/>
              <a:t>9/29/2024</a:t>
            </a:fld>
            <a:endParaRPr lang="en-US"/>
          </a:p>
        </p:txBody>
      </p:sp>
      <p:sp>
        <p:nvSpPr>
          <p:cNvPr id="5" name="Footer Placeholder 4">
            <a:extLst>
              <a:ext uri="{FF2B5EF4-FFF2-40B4-BE49-F238E27FC236}">
                <a16:creationId xmlns="" xmlns:a16="http://schemas.microsoft.com/office/drawing/2014/main" id="{79DB267B-6595-4601-B89E-F752A4783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5D23304-5EE0-4A3C-BB0C-39BD82617F8C}"/>
              </a:ext>
            </a:extLst>
          </p:cNvPr>
          <p:cNvSpPr>
            <a:spLocks noGrp="1"/>
          </p:cNvSpPr>
          <p:nvPr>
            <p:ph type="sldNum" sz="quarter" idx="12"/>
          </p:nvPr>
        </p:nvSpPr>
        <p:spPr/>
        <p:txBody>
          <a:bodyPr/>
          <a:lstStyle/>
          <a:p>
            <a:fld id="{EC81C01F-732B-4C5E-BE72-AEAD4B785D21}" type="slidenum">
              <a:rPr lang="en-US" smtClean="0"/>
              <a:t>‹#›</a:t>
            </a:fld>
            <a:endParaRPr lang="en-US"/>
          </a:p>
        </p:txBody>
      </p:sp>
    </p:spTree>
    <p:extLst>
      <p:ext uri="{BB962C8B-B14F-4D97-AF65-F5344CB8AC3E}">
        <p14:creationId xmlns:p14="http://schemas.microsoft.com/office/powerpoint/2010/main" val="45673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1F25AFA-452D-4881-A501-553A3BEB14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4FD51E0-6077-4146-A690-E6601BA5C8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50176EE-E7C4-4F6D-9405-E84EDA4B883E}"/>
              </a:ext>
            </a:extLst>
          </p:cNvPr>
          <p:cNvSpPr>
            <a:spLocks noGrp="1"/>
          </p:cNvSpPr>
          <p:nvPr>
            <p:ph type="dt" sz="half" idx="10"/>
          </p:nvPr>
        </p:nvSpPr>
        <p:spPr/>
        <p:txBody>
          <a:bodyPr/>
          <a:lstStyle/>
          <a:p>
            <a:fld id="{FD5EEF59-AF34-456E-A7BE-562AED826F02}" type="datetimeFigureOut">
              <a:rPr lang="en-US" smtClean="0"/>
              <a:t>9/29/2024</a:t>
            </a:fld>
            <a:endParaRPr lang="en-US"/>
          </a:p>
        </p:txBody>
      </p:sp>
      <p:sp>
        <p:nvSpPr>
          <p:cNvPr id="5" name="Footer Placeholder 4">
            <a:extLst>
              <a:ext uri="{FF2B5EF4-FFF2-40B4-BE49-F238E27FC236}">
                <a16:creationId xmlns="" xmlns:a16="http://schemas.microsoft.com/office/drawing/2014/main" id="{7A4F2A35-33EC-48DE-AEF0-4BD27128B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D3A7917-2474-4831-A2EC-441A965E3D72}"/>
              </a:ext>
            </a:extLst>
          </p:cNvPr>
          <p:cNvSpPr>
            <a:spLocks noGrp="1"/>
          </p:cNvSpPr>
          <p:nvPr>
            <p:ph type="sldNum" sz="quarter" idx="12"/>
          </p:nvPr>
        </p:nvSpPr>
        <p:spPr/>
        <p:txBody>
          <a:bodyPr/>
          <a:lstStyle/>
          <a:p>
            <a:fld id="{EC81C01F-732B-4C5E-BE72-AEAD4B785D21}" type="slidenum">
              <a:rPr lang="en-US" smtClean="0"/>
              <a:t>‹#›</a:t>
            </a:fld>
            <a:endParaRPr lang="en-US"/>
          </a:p>
        </p:txBody>
      </p:sp>
    </p:spTree>
    <p:extLst>
      <p:ext uri="{BB962C8B-B14F-4D97-AF65-F5344CB8AC3E}">
        <p14:creationId xmlns:p14="http://schemas.microsoft.com/office/powerpoint/2010/main" val="245547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 COLUMNS">
  <p:cSld name="FOUR COLUMNS">
    <p:spTree>
      <p:nvGrpSpPr>
        <p:cNvPr id="1" name="Shape 61"/>
        <p:cNvGrpSpPr/>
        <p:nvPr/>
      </p:nvGrpSpPr>
      <p:grpSpPr>
        <a:xfrm>
          <a:off x="0" y="0"/>
          <a:ext cx="0" cy="0"/>
          <a:chOff x="0" y="0"/>
          <a:chExt cx="0" cy="0"/>
        </a:xfrm>
      </p:grpSpPr>
      <p:sp>
        <p:nvSpPr>
          <p:cNvPr id="62" name="Google Shape;62;p10"/>
          <p:cNvSpPr txBox="1">
            <a:spLocks noGrp="1"/>
          </p:cNvSpPr>
          <p:nvPr>
            <p:ph type="ctrTitle"/>
          </p:nvPr>
        </p:nvSpPr>
        <p:spPr>
          <a:xfrm>
            <a:off x="3125900" y="1114391"/>
            <a:ext cx="2164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2400">
                <a:solidFill>
                  <a:schemeClr val="accent2"/>
                </a:solidFill>
              </a:defRPr>
            </a:lvl1pPr>
            <a:lvl2pPr lvl="1" algn="ctr" rtl="0">
              <a:spcBef>
                <a:spcPts val="0"/>
              </a:spcBef>
              <a:spcAft>
                <a:spcPts val="0"/>
              </a:spcAft>
              <a:buClr>
                <a:schemeClr val="accent2"/>
              </a:buClr>
              <a:buSzPts val="2400"/>
              <a:buNone/>
              <a:defRPr sz="3200">
                <a:solidFill>
                  <a:schemeClr val="accent2"/>
                </a:solidFill>
              </a:defRPr>
            </a:lvl2pPr>
            <a:lvl3pPr lvl="2" algn="ctr" rtl="0">
              <a:spcBef>
                <a:spcPts val="0"/>
              </a:spcBef>
              <a:spcAft>
                <a:spcPts val="0"/>
              </a:spcAft>
              <a:buClr>
                <a:schemeClr val="accent2"/>
              </a:buClr>
              <a:buSzPts val="2400"/>
              <a:buNone/>
              <a:defRPr sz="3200">
                <a:solidFill>
                  <a:schemeClr val="accent2"/>
                </a:solidFill>
              </a:defRPr>
            </a:lvl3pPr>
            <a:lvl4pPr lvl="3" algn="ctr" rtl="0">
              <a:spcBef>
                <a:spcPts val="0"/>
              </a:spcBef>
              <a:spcAft>
                <a:spcPts val="0"/>
              </a:spcAft>
              <a:buClr>
                <a:schemeClr val="accent2"/>
              </a:buClr>
              <a:buSzPts val="2400"/>
              <a:buNone/>
              <a:defRPr sz="3200">
                <a:solidFill>
                  <a:schemeClr val="accent2"/>
                </a:solidFill>
              </a:defRPr>
            </a:lvl4pPr>
            <a:lvl5pPr lvl="4" algn="ctr" rtl="0">
              <a:spcBef>
                <a:spcPts val="0"/>
              </a:spcBef>
              <a:spcAft>
                <a:spcPts val="0"/>
              </a:spcAft>
              <a:buClr>
                <a:schemeClr val="accent2"/>
              </a:buClr>
              <a:buSzPts val="2400"/>
              <a:buNone/>
              <a:defRPr sz="3200">
                <a:solidFill>
                  <a:schemeClr val="accent2"/>
                </a:solidFill>
              </a:defRPr>
            </a:lvl5pPr>
            <a:lvl6pPr lvl="5" algn="ctr" rtl="0">
              <a:spcBef>
                <a:spcPts val="0"/>
              </a:spcBef>
              <a:spcAft>
                <a:spcPts val="0"/>
              </a:spcAft>
              <a:buClr>
                <a:schemeClr val="accent2"/>
              </a:buClr>
              <a:buSzPts val="2400"/>
              <a:buNone/>
              <a:defRPr sz="3200">
                <a:solidFill>
                  <a:schemeClr val="accent2"/>
                </a:solidFill>
              </a:defRPr>
            </a:lvl6pPr>
            <a:lvl7pPr lvl="6" algn="ctr" rtl="0">
              <a:spcBef>
                <a:spcPts val="0"/>
              </a:spcBef>
              <a:spcAft>
                <a:spcPts val="0"/>
              </a:spcAft>
              <a:buClr>
                <a:schemeClr val="accent2"/>
              </a:buClr>
              <a:buSzPts val="2400"/>
              <a:buNone/>
              <a:defRPr sz="3200">
                <a:solidFill>
                  <a:schemeClr val="accent2"/>
                </a:solidFill>
              </a:defRPr>
            </a:lvl7pPr>
            <a:lvl8pPr lvl="7" algn="ctr" rtl="0">
              <a:spcBef>
                <a:spcPts val="0"/>
              </a:spcBef>
              <a:spcAft>
                <a:spcPts val="0"/>
              </a:spcAft>
              <a:buClr>
                <a:schemeClr val="accent2"/>
              </a:buClr>
              <a:buSzPts val="2400"/>
              <a:buNone/>
              <a:defRPr sz="3200">
                <a:solidFill>
                  <a:schemeClr val="accent2"/>
                </a:solidFill>
              </a:defRPr>
            </a:lvl8pPr>
            <a:lvl9pPr lvl="8" algn="ctr" rtl="0">
              <a:spcBef>
                <a:spcPts val="0"/>
              </a:spcBef>
              <a:spcAft>
                <a:spcPts val="0"/>
              </a:spcAft>
              <a:buClr>
                <a:schemeClr val="accent2"/>
              </a:buClr>
              <a:buSzPts val="2400"/>
              <a:buNone/>
              <a:defRPr sz="3200">
                <a:solidFill>
                  <a:schemeClr val="accent2"/>
                </a:solidFill>
              </a:defRPr>
            </a:lvl9pPr>
          </a:lstStyle>
          <a:p>
            <a:endParaRPr/>
          </a:p>
        </p:txBody>
      </p:sp>
      <p:sp>
        <p:nvSpPr>
          <p:cNvPr id="63" name="Google Shape;63;p10"/>
          <p:cNvSpPr txBox="1">
            <a:spLocks noGrp="1"/>
          </p:cNvSpPr>
          <p:nvPr>
            <p:ph type="subTitle" idx="1"/>
          </p:nvPr>
        </p:nvSpPr>
        <p:spPr>
          <a:xfrm>
            <a:off x="3244625" y="1820667"/>
            <a:ext cx="19276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333">
                <a:solidFill>
                  <a:schemeClr val="accent2"/>
                </a:solidFill>
              </a:defRPr>
            </a:lvl1pPr>
            <a:lvl2pPr lvl="1" algn="ctr" rtl="0">
              <a:lnSpc>
                <a:spcPct val="100000"/>
              </a:lnSpc>
              <a:spcBef>
                <a:spcPts val="2133"/>
              </a:spcBef>
              <a:spcAft>
                <a:spcPts val="0"/>
              </a:spcAft>
              <a:buNone/>
              <a:defRPr sz="1333">
                <a:solidFill>
                  <a:schemeClr val="accent2"/>
                </a:solidFill>
              </a:defRPr>
            </a:lvl2pPr>
            <a:lvl3pPr lvl="2" algn="ctr" rtl="0">
              <a:lnSpc>
                <a:spcPct val="100000"/>
              </a:lnSpc>
              <a:spcBef>
                <a:spcPts val="2133"/>
              </a:spcBef>
              <a:spcAft>
                <a:spcPts val="0"/>
              </a:spcAft>
              <a:buNone/>
              <a:defRPr sz="1333">
                <a:solidFill>
                  <a:schemeClr val="accent2"/>
                </a:solidFill>
              </a:defRPr>
            </a:lvl3pPr>
            <a:lvl4pPr lvl="3" algn="ctr" rtl="0">
              <a:lnSpc>
                <a:spcPct val="100000"/>
              </a:lnSpc>
              <a:spcBef>
                <a:spcPts val="2133"/>
              </a:spcBef>
              <a:spcAft>
                <a:spcPts val="0"/>
              </a:spcAft>
              <a:buNone/>
              <a:defRPr sz="1333">
                <a:solidFill>
                  <a:schemeClr val="accent2"/>
                </a:solidFill>
              </a:defRPr>
            </a:lvl4pPr>
            <a:lvl5pPr lvl="4" algn="ctr" rtl="0">
              <a:lnSpc>
                <a:spcPct val="100000"/>
              </a:lnSpc>
              <a:spcBef>
                <a:spcPts val="2133"/>
              </a:spcBef>
              <a:spcAft>
                <a:spcPts val="0"/>
              </a:spcAft>
              <a:buNone/>
              <a:defRPr sz="1333">
                <a:solidFill>
                  <a:schemeClr val="accent2"/>
                </a:solidFill>
              </a:defRPr>
            </a:lvl5pPr>
            <a:lvl6pPr lvl="5" algn="ctr" rtl="0">
              <a:lnSpc>
                <a:spcPct val="100000"/>
              </a:lnSpc>
              <a:spcBef>
                <a:spcPts val="2133"/>
              </a:spcBef>
              <a:spcAft>
                <a:spcPts val="0"/>
              </a:spcAft>
              <a:buNone/>
              <a:defRPr sz="1333">
                <a:solidFill>
                  <a:schemeClr val="accent2"/>
                </a:solidFill>
              </a:defRPr>
            </a:lvl6pPr>
            <a:lvl7pPr lvl="6" algn="ctr" rtl="0">
              <a:lnSpc>
                <a:spcPct val="100000"/>
              </a:lnSpc>
              <a:spcBef>
                <a:spcPts val="2133"/>
              </a:spcBef>
              <a:spcAft>
                <a:spcPts val="0"/>
              </a:spcAft>
              <a:buNone/>
              <a:defRPr sz="1333">
                <a:solidFill>
                  <a:schemeClr val="accent2"/>
                </a:solidFill>
              </a:defRPr>
            </a:lvl7pPr>
            <a:lvl8pPr lvl="7" algn="ctr" rtl="0">
              <a:lnSpc>
                <a:spcPct val="100000"/>
              </a:lnSpc>
              <a:spcBef>
                <a:spcPts val="2133"/>
              </a:spcBef>
              <a:spcAft>
                <a:spcPts val="0"/>
              </a:spcAft>
              <a:buNone/>
              <a:defRPr sz="1333">
                <a:solidFill>
                  <a:schemeClr val="accent2"/>
                </a:solidFill>
              </a:defRPr>
            </a:lvl8pPr>
            <a:lvl9pPr lvl="8" algn="ctr" rtl="0">
              <a:lnSpc>
                <a:spcPct val="100000"/>
              </a:lnSpc>
              <a:spcBef>
                <a:spcPts val="2133"/>
              </a:spcBef>
              <a:spcAft>
                <a:spcPts val="2133"/>
              </a:spcAft>
              <a:buNone/>
              <a:defRPr sz="1333">
                <a:solidFill>
                  <a:schemeClr val="accent2"/>
                </a:solidFill>
              </a:defRPr>
            </a:lvl9pPr>
          </a:lstStyle>
          <a:p>
            <a:endParaRPr/>
          </a:p>
        </p:txBody>
      </p:sp>
      <p:sp>
        <p:nvSpPr>
          <p:cNvPr id="64" name="Google Shape;64;p10"/>
          <p:cNvSpPr txBox="1">
            <a:spLocks noGrp="1"/>
          </p:cNvSpPr>
          <p:nvPr>
            <p:ph type="ctrTitle" idx="2"/>
          </p:nvPr>
        </p:nvSpPr>
        <p:spPr>
          <a:xfrm>
            <a:off x="3104933" y="3689700"/>
            <a:ext cx="22072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2400">
                <a:solidFill>
                  <a:schemeClr val="accent2"/>
                </a:solidFill>
              </a:defRPr>
            </a:lvl1pPr>
            <a:lvl2pPr lvl="1" algn="ctr" rtl="0">
              <a:spcBef>
                <a:spcPts val="0"/>
              </a:spcBef>
              <a:spcAft>
                <a:spcPts val="0"/>
              </a:spcAft>
              <a:buClr>
                <a:schemeClr val="accent2"/>
              </a:buClr>
              <a:buSzPts val="2400"/>
              <a:buNone/>
              <a:defRPr sz="3200">
                <a:solidFill>
                  <a:schemeClr val="accent2"/>
                </a:solidFill>
              </a:defRPr>
            </a:lvl2pPr>
            <a:lvl3pPr lvl="2" algn="ctr" rtl="0">
              <a:spcBef>
                <a:spcPts val="0"/>
              </a:spcBef>
              <a:spcAft>
                <a:spcPts val="0"/>
              </a:spcAft>
              <a:buClr>
                <a:schemeClr val="accent2"/>
              </a:buClr>
              <a:buSzPts val="2400"/>
              <a:buNone/>
              <a:defRPr sz="3200">
                <a:solidFill>
                  <a:schemeClr val="accent2"/>
                </a:solidFill>
              </a:defRPr>
            </a:lvl3pPr>
            <a:lvl4pPr lvl="3" algn="ctr" rtl="0">
              <a:spcBef>
                <a:spcPts val="0"/>
              </a:spcBef>
              <a:spcAft>
                <a:spcPts val="0"/>
              </a:spcAft>
              <a:buClr>
                <a:schemeClr val="accent2"/>
              </a:buClr>
              <a:buSzPts val="2400"/>
              <a:buNone/>
              <a:defRPr sz="3200">
                <a:solidFill>
                  <a:schemeClr val="accent2"/>
                </a:solidFill>
              </a:defRPr>
            </a:lvl4pPr>
            <a:lvl5pPr lvl="4" algn="ctr" rtl="0">
              <a:spcBef>
                <a:spcPts val="0"/>
              </a:spcBef>
              <a:spcAft>
                <a:spcPts val="0"/>
              </a:spcAft>
              <a:buClr>
                <a:schemeClr val="accent2"/>
              </a:buClr>
              <a:buSzPts val="2400"/>
              <a:buNone/>
              <a:defRPr sz="3200">
                <a:solidFill>
                  <a:schemeClr val="accent2"/>
                </a:solidFill>
              </a:defRPr>
            </a:lvl5pPr>
            <a:lvl6pPr lvl="5" algn="ctr" rtl="0">
              <a:spcBef>
                <a:spcPts val="0"/>
              </a:spcBef>
              <a:spcAft>
                <a:spcPts val="0"/>
              </a:spcAft>
              <a:buClr>
                <a:schemeClr val="accent2"/>
              </a:buClr>
              <a:buSzPts val="2400"/>
              <a:buNone/>
              <a:defRPr sz="3200">
                <a:solidFill>
                  <a:schemeClr val="accent2"/>
                </a:solidFill>
              </a:defRPr>
            </a:lvl6pPr>
            <a:lvl7pPr lvl="6" algn="ctr" rtl="0">
              <a:spcBef>
                <a:spcPts val="0"/>
              </a:spcBef>
              <a:spcAft>
                <a:spcPts val="0"/>
              </a:spcAft>
              <a:buClr>
                <a:schemeClr val="accent2"/>
              </a:buClr>
              <a:buSzPts val="2400"/>
              <a:buNone/>
              <a:defRPr sz="3200">
                <a:solidFill>
                  <a:schemeClr val="accent2"/>
                </a:solidFill>
              </a:defRPr>
            </a:lvl7pPr>
            <a:lvl8pPr lvl="7" algn="ctr" rtl="0">
              <a:spcBef>
                <a:spcPts val="0"/>
              </a:spcBef>
              <a:spcAft>
                <a:spcPts val="0"/>
              </a:spcAft>
              <a:buClr>
                <a:schemeClr val="accent2"/>
              </a:buClr>
              <a:buSzPts val="2400"/>
              <a:buNone/>
              <a:defRPr sz="3200">
                <a:solidFill>
                  <a:schemeClr val="accent2"/>
                </a:solidFill>
              </a:defRPr>
            </a:lvl8pPr>
            <a:lvl9pPr lvl="8" algn="ctr" rtl="0">
              <a:spcBef>
                <a:spcPts val="0"/>
              </a:spcBef>
              <a:spcAft>
                <a:spcPts val="0"/>
              </a:spcAft>
              <a:buClr>
                <a:schemeClr val="accent2"/>
              </a:buClr>
              <a:buSzPts val="2400"/>
              <a:buNone/>
              <a:defRPr sz="3200">
                <a:solidFill>
                  <a:schemeClr val="accent2"/>
                </a:solidFill>
              </a:defRPr>
            </a:lvl9pPr>
          </a:lstStyle>
          <a:p>
            <a:endParaRPr/>
          </a:p>
        </p:txBody>
      </p:sp>
      <p:sp>
        <p:nvSpPr>
          <p:cNvPr id="65" name="Google Shape;65;p10"/>
          <p:cNvSpPr txBox="1">
            <a:spLocks noGrp="1"/>
          </p:cNvSpPr>
          <p:nvPr>
            <p:ph type="subTitle" idx="3"/>
          </p:nvPr>
        </p:nvSpPr>
        <p:spPr>
          <a:xfrm>
            <a:off x="3244625" y="4416251"/>
            <a:ext cx="19276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333">
                <a:solidFill>
                  <a:schemeClr val="dk1"/>
                </a:solidFill>
              </a:defRPr>
            </a:lvl1pPr>
            <a:lvl2pPr lvl="1" algn="ctr" rtl="0">
              <a:lnSpc>
                <a:spcPct val="100000"/>
              </a:lnSpc>
              <a:spcBef>
                <a:spcPts val="2133"/>
              </a:spcBef>
              <a:spcAft>
                <a:spcPts val="0"/>
              </a:spcAft>
              <a:buNone/>
              <a:defRPr sz="1333">
                <a:solidFill>
                  <a:schemeClr val="dk1"/>
                </a:solidFill>
              </a:defRPr>
            </a:lvl2pPr>
            <a:lvl3pPr lvl="2" algn="ctr" rtl="0">
              <a:lnSpc>
                <a:spcPct val="100000"/>
              </a:lnSpc>
              <a:spcBef>
                <a:spcPts val="2133"/>
              </a:spcBef>
              <a:spcAft>
                <a:spcPts val="0"/>
              </a:spcAft>
              <a:buNone/>
              <a:defRPr sz="1333">
                <a:solidFill>
                  <a:schemeClr val="dk1"/>
                </a:solidFill>
              </a:defRPr>
            </a:lvl3pPr>
            <a:lvl4pPr lvl="3" algn="ctr" rtl="0">
              <a:lnSpc>
                <a:spcPct val="100000"/>
              </a:lnSpc>
              <a:spcBef>
                <a:spcPts val="2133"/>
              </a:spcBef>
              <a:spcAft>
                <a:spcPts val="0"/>
              </a:spcAft>
              <a:buNone/>
              <a:defRPr sz="1333">
                <a:solidFill>
                  <a:schemeClr val="dk1"/>
                </a:solidFill>
              </a:defRPr>
            </a:lvl4pPr>
            <a:lvl5pPr lvl="4" algn="ctr" rtl="0">
              <a:lnSpc>
                <a:spcPct val="100000"/>
              </a:lnSpc>
              <a:spcBef>
                <a:spcPts val="2133"/>
              </a:spcBef>
              <a:spcAft>
                <a:spcPts val="0"/>
              </a:spcAft>
              <a:buNone/>
              <a:defRPr sz="1333">
                <a:solidFill>
                  <a:schemeClr val="dk1"/>
                </a:solidFill>
              </a:defRPr>
            </a:lvl5pPr>
            <a:lvl6pPr lvl="5" algn="ctr" rtl="0">
              <a:lnSpc>
                <a:spcPct val="100000"/>
              </a:lnSpc>
              <a:spcBef>
                <a:spcPts val="2133"/>
              </a:spcBef>
              <a:spcAft>
                <a:spcPts val="0"/>
              </a:spcAft>
              <a:buNone/>
              <a:defRPr sz="1333">
                <a:solidFill>
                  <a:schemeClr val="dk1"/>
                </a:solidFill>
              </a:defRPr>
            </a:lvl6pPr>
            <a:lvl7pPr lvl="6" algn="ctr" rtl="0">
              <a:lnSpc>
                <a:spcPct val="100000"/>
              </a:lnSpc>
              <a:spcBef>
                <a:spcPts val="2133"/>
              </a:spcBef>
              <a:spcAft>
                <a:spcPts val="0"/>
              </a:spcAft>
              <a:buNone/>
              <a:defRPr sz="1333">
                <a:solidFill>
                  <a:schemeClr val="dk1"/>
                </a:solidFill>
              </a:defRPr>
            </a:lvl7pPr>
            <a:lvl8pPr lvl="7" algn="ctr" rtl="0">
              <a:lnSpc>
                <a:spcPct val="100000"/>
              </a:lnSpc>
              <a:spcBef>
                <a:spcPts val="2133"/>
              </a:spcBef>
              <a:spcAft>
                <a:spcPts val="0"/>
              </a:spcAft>
              <a:buNone/>
              <a:defRPr sz="1333">
                <a:solidFill>
                  <a:schemeClr val="dk1"/>
                </a:solidFill>
              </a:defRPr>
            </a:lvl8pPr>
            <a:lvl9pPr lvl="8" algn="ctr" rtl="0">
              <a:lnSpc>
                <a:spcPct val="100000"/>
              </a:lnSpc>
              <a:spcBef>
                <a:spcPts val="2133"/>
              </a:spcBef>
              <a:spcAft>
                <a:spcPts val="2133"/>
              </a:spcAft>
              <a:buNone/>
              <a:defRPr sz="1333">
                <a:solidFill>
                  <a:schemeClr val="dk1"/>
                </a:solidFill>
              </a:defRPr>
            </a:lvl9pPr>
          </a:lstStyle>
          <a:p>
            <a:endParaRPr/>
          </a:p>
        </p:txBody>
      </p:sp>
      <p:sp>
        <p:nvSpPr>
          <p:cNvPr id="66" name="Google Shape;66;p10"/>
          <p:cNvSpPr txBox="1">
            <a:spLocks noGrp="1"/>
          </p:cNvSpPr>
          <p:nvPr>
            <p:ph type="ctrTitle" idx="4"/>
          </p:nvPr>
        </p:nvSpPr>
        <p:spPr>
          <a:xfrm>
            <a:off x="8386999" y="1125800"/>
            <a:ext cx="22072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2400">
                <a:solidFill>
                  <a:schemeClr val="accent2"/>
                </a:solidFill>
              </a:defRPr>
            </a:lvl1pPr>
            <a:lvl2pPr lvl="1" algn="ctr" rtl="0">
              <a:spcBef>
                <a:spcPts val="0"/>
              </a:spcBef>
              <a:spcAft>
                <a:spcPts val="0"/>
              </a:spcAft>
              <a:buClr>
                <a:schemeClr val="accent2"/>
              </a:buClr>
              <a:buSzPts val="2400"/>
              <a:buNone/>
              <a:defRPr sz="3200">
                <a:solidFill>
                  <a:schemeClr val="accent2"/>
                </a:solidFill>
              </a:defRPr>
            </a:lvl2pPr>
            <a:lvl3pPr lvl="2" algn="ctr" rtl="0">
              <a:spcBef>
                <a:spcPts val="0"/>
              </a:spcBef>
              <a:spcAft>
                <a:spcPts val="0"/>
              </a:spcAft>
              <a:buClr>
                <a:schemeClr val="accent2"/>
              </a:buClr>
              <a:buSzPts val="2400"/>
              <a:buNone/>
              <a:defRPr sz="3200">
                <a:solidFill>
                  <a:schemeClr val="accent2"/>
                </a:solidFill>
              </a:defRPr>
            </a:lvl3pPr>
            <a:lvl4pPr lvl="3" algn="ctr" rtl="0">
              <a:spcBef>
                <a:spcPts val="0"/>
              </a:spcBef>
              <a:spcAft>
                <a:spcPts val="0"/>
              </a:spcAft>
              <a:buClr>
                <a:schemeClr val="accent2"/>
              </a:buClr>
              <a:buSzPts val="2400"/>
              <a:buNone/>
              <a:defRPr sz="3200">
                <a:solidFill>
                  <a:schemeClr val="accent2"/>
                </a:solidFill>
              </a:defRPr>
            </a:lvl4pPr>
            <a:lvl5pPr lvl="4" algn="ctr" rtl="0">
              <a:spcBef>
                <a:spcPts val="0"/>
              </a:spcBef>
              <a:spcAft>
                <a:spcPts val="0"/>
              </a:spcAft>
              <a:buClr>
                <a:schemeClr val="accent2"/>
              </a:buClr>
              <a:buSzPts val="2400"/>
              <a:buNone/>
              <a:defRPr sz="3200">
                <a:solidFill>
                  <a:schemeClr val="accent2"/>
                </a:solidFill>
              </a:defRPr>
            </a:lvl5pPr>
            <a:lvl6pPr lvl="5" algn="ctr" rtl="0">
              <a:spcBef>
                <a:spcPts val="0"/>
              </a:spcBef>
              <a:spcAft>
                <a:spcPts val="0"/>
              </a:spcAft>
              <a:buClr>
                <a:schemeClr val="accent2"/>
              </a:buClr>
              <a:buSzPts val="2400"/>
              <a:buNone/>
              <a:defRPr sz="3200">
                <a:solidFill>
                  <a:schemeClr val="accent2"/>
                </a:solidFill>
              </a:defRPr>
            </a:lvl6pPr>
            <a:lvl7pPr lvl="6" algn="ctr" rtl="0">
              <a:spcBef>
                <a:spcPts val="0"/>
              </a:spcBef>
              <a:spcAft>
                <a:spcPts val="0"/>
              </a:spcAft>
              <a:buClr>
                <a:schemeClr val="accent2"/>
              </a:buClr>
              <a:buSzPts val="2400"/>
              <a:buNone/>
              <a:defRPr sz="3200">
                <a:solidFill>
                  <a:schemeClr val="accent2"/>
                </a:solidFill>
              </a:defRPr>
            </a:lvl7pPr>
            <a:lvl8pPr lvl="7" algn="ctr" rtl="0">
              <a:spcBef>
                <a:spcPts val="0"/>
              </a:spcBef>
              <a:spcAft>
                <a:spcPts val="0"/>
              </a:spcAft>
              <a:buClr>
                <a:schemeClr val="accent2"/>
              </a:buClr>
              <a:buSzPts val="2400"/>
              <a:buNone/>
              <a:defRPr sz="3200">
                <a:solidFill>
                  <a:schemeClr val="accent2"/>
                </a:solidFill>
              </a:defRPr>
            </a:lvl8pPr>
            <a:lvl9pPr lvl="8" algn="ctr" rtl="0">
              <a:spcBef>
                <a:spcPts val="0"/>
              </a:spcBef>
              <a:spcAft>
                <a:spcPts val="0"/>
              </a:spcAft>
              <a:buClr>
                <a:schemeClr val="accent2"/>
              </a:buClr>
              <a:buSzPts val="2400"/>
              <a:buNone/>
              <a:defRPr sz="3200">
                <a:solidFill>
                  <a:schemeClr val="accent2"/>
                </a:solidFill>
              </a:defRPr>
            </a:lvl9pPr>
          </a:lstStyle>
          <a:p>
            <a:endParaRPr/>
          </a:p>
        </p:txBody>
      </p:sp>
      <p:sp>
        <p:nvSpPr>
          <p:cNvPr id="67" name="Google Shape;67;p10"/>
          <p:cNvSpPr txBox="1">
            <a:spLocks noGrp="1"/>
          </p:cNvSpPr>
          <p:nvPr>
            <p:ph type="subTitle" idx="5"/>
          </p:nvPr>
        </p:nvSpPr>
        <p:spPr>
          <a:xfrm>
            <a:off x="8408175" y="1820667"/>
            <a:ext cx="21648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333">
                <a:solidFill>
                  <a:schemeClr val="accent2"/>
                </a:solidFill>
              </a:defRPr>
            </a:lvl1pPr>
            <a:lvl2pPr lvl="1" algn="ctr" rtl="0">
              <a:lnSpc>
                <a:spcPct val="100000"/>
              </a:lnSpc>
              <a:spcBef>
                <a:spcPts val="2133"/>
              </a:spcBef>
              <a:spcAft>
                <a:spcPts val="0"/>
              </a:spcAft>
              <a:buNone/>
              <a:defRPr sz="1333">
                <a:solidFill>
                  <a:schemeClr val="accent2"/>
                </a:solidFill>
              </a:defRPr>
            </a:lvl2pPr>
            <a:lvl3pPr lvl="2" algn="ctr" rtl="0">
              <a:lnSpc>
                <a:spcPct val="100000"/>
              </a:lnSpc>
              <a:spcBef>
                <a:spcPts val="2133"/>
              </a:spcBef>
              <a:spcAft>
                <a:spcPts val="0"/>
              </a:spcAft>
              <a:buNone/>
              <a:defRPr sz="1333">
                <a:solidFill>
                  <a:schemeClr val="accent2"/>
                </a:solidFill>
              </a:defRPr>
            </a:lvl3pPr>
            <a:lvl4pPr lvl="3" algn="ctr" rtl="0">
              <a:lnSpc>
                <a:spcPct val="100000"/>
              </a:lnSpc>
              <a:spcBef>
                <a:spcPts val="2133"/>
              </a:spcBef>
              <a:spcAft>
                <a:spcPts val="0"/>
              </a:spcAft>
              <a:buNone/>
              <a:defRPr sz="1333">
                <a:solidFill>
                  <a:schemeClr val="accent2"/>
                </a:solidFill>
              </a:defRPr>
            </a:lvl4pPr>
            <a:lvl5pPr lvl="4" algn="ctr" rtl="0">
              <a:lnSpc>
                <a:spcPct val="100000"/>
              </a:lnSpc>
              <a:spcBef>
                <a:spcPts val="2133"/>
              </a:spcBef>
              <a:spcAft>
                <a:spcPts val="0"/>
              </a:spcAft>
              <a:buNone/>
              <a:defRPr sz="1333">
                <a:solidFill>
                  <a:schemeClr val="accent2"/>
                </a:solidFill>
              </a:defRPr>
            </a:lvl5pPr>
            <a:lvl6pPr lvl="5" algn="ctr" rtl="0">
              <a:lnSpc>
                <a:spcPct val="100000"/>
              </a:lnSpc>
              <a:spcBef>
                <a:spcPts val="2133"/>
              </a:spcBef>
              <a:spcAft>
                <a:spcPts val="0"/>
              </a:spcAft>
              <a:buNone/>
              <a:defRPr sz="1333">
                <a:solidFill>
                  <a:schemeClr val="accent2"/>
                </a:solidFill>
              </a:defRPr>
            </a:lvl6pPr>
            <a:lvl7pPr lvl="6" algn="ctr" rtl="0">
              <a:lnSpc>
                <a:spcPct val="100000"/>
              </a:lnSpc>
              <a:spcBef>
                <a:spcPts val="2133"/>
              </a:spcBef>
              <a:spcAft>
                <a:spcPts val="0"/>
              </a:spcAft>
              <a:buNone/>
              <a:defRPr sz="1333">
                <a:solidFill>
                  <a:schemeClr val="accent2"/>
                </a:solidFill>
              </a:defRPr>
            </a:lvl7pPr>
            <a:lvl8pPr lvl="7" algn="ctr" rtl="0">
              <a:lnSpc>
                <a:spcPct val="100000"/>
              </a:lnSpc>
              <a:spcBef>
                <a:spcPts val="2133"/>
              </a:spcBef>
              <a:spcAft>
                <a:spcPts val="0"/>
              </a:spcAft>
              <a:buNone/>
              <a:defRPr sz="1333">
                <a:solidFill>
                  <a:schemeClr val="accent2"/>
                </a:solidFill>
              </a:defRPr>
            </a:lvl8pPr>
            <a:lvl9pPr lvl="8" algn="ctr" rtl="0">
              <a:lnSpc>
                <a:spcPct val="100000"/>
              </a:lnSpc>
              <a:spcBef>
                <a:spcPts val="2133"/>
              </a:spcBef>
              <a:spcAft>
                <a:spcPts val="2133"/>
              </a:spcAft>
              <a:buNone/>
              <a:defRPr sz="1333">
                <a:solidFill>
                  <a:schemeClr val="accent2"/>
                </a:solidFill>
              </a:defRPr>
            </a:lvl9pPr>
          </a:lstStyle>
          <a:p>
            <a:endParaRPr/>
          </a:p>
        </p:txBody>
      </p:sp>
      <p:sp>
        <p:nvSpPr>
          <p:cNvPr id="68" name="Google Shape;68;p10"/>
          <p:cNvSpPr txBox="1">
            <a:spLocks noGrp="1"/>
          </p:cNvSpPr>
          <p:nvPr>
            <p:ph type="ctrTitle" idx="6"/>
          </p:nvPr>
        </p:nvSpPr>
        <p:spPr>
          <a:xfrm>
            <a:off x="8408173" y="3689684"/>
            <a:ext cx="2164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2400">
                <a:solidFill>
                  <a:schemeClr val="accent2"/>
                </a:solidFill>
              </a:defRPr>
            </a:lvl1pPr>
            <a:lvl2pPr lvl="1" algn="ctr" rtl="0">
              <a:spcBef>
                <a:spcPts val="0"/>
              </a:spcBef>
              <a:spcAft>
                <a:spcPts val="0"/>
              </a:spcAft>
              <a:buClr>
                <a:schemeClr val="accent2"/>
              </a:buClr>
              <a:buSzPts val="2400"/>
              <a:buNone/>
              <a:defRPr sz="3200">
                <a:solidFill>
                  <a:schemeClr val="accent2"/>
                </a:solidFill>
              </a:defRPr>
            </a:lvl2pPr>
            <a:lvl3pPr lvl="2" algn="ctr" rtl="0">
              <a:spcBef>
                <a:spcPts val="0"/>
              </a:spcBef>
              <a:spcAft>
                <a:spcPts val="0"/>
              </a:spcAft>
              <a:buClr>
                <a:schemeClr val="accent2"/>
              </a:buClr>
              <a:buSzPts val="2400"/>
              <a:buNone/>
              <a:defRPr sz="3200">
                <a:solidFill>
                  <a:schemeClr val="accent2"/>
                </a:solidFill>
              </a:defRPr>
            </a:lvl3pPr>
            <a:lvl4pPr lvl="3" algn="ctr" rtl="0">
              <a:spcBef>
                <a:spcPts val="0"/>
              </a:spcBef>
              <a:spcAft>
                <a:spcPts val="0"/>
              </a:spcAft>
              <a:buClr>
                <a:schemeClr val="accent2"/>
              </a:buClr>
              <a:buSzPts val="2400"/>
              <a:buNone/>
              <a:defRPr sz="3200">
                <a:solidFill>
                  <a:schemeClr val="accent2"/>
                </a:solidFill>
              </a:defRPr>
            </a:lvl4pPr>
            <a:lvl5pPr lvl="4" algn="ctr" rtl="0">
              <a:spcBef>
                <a:spcPts val="0"/>
              </a:spcBef>
              <a:spcAft>
                <a:spcPts val="0"/>
              </a:spcAft>
              <a:buClr>
                <a:schemeClr val="accent2"/>
              </a:buClr>
              <a:buSzPts val="2400"/>
              <a:buNone/>
              <a:defRPr sz="3200">
                <a:solidFill>
                  <a:schemeClr val="accent2"/>
                </a:solidFill>
              </a:defRPr>
            </a:lvl5pPr>
            <a:lvl6pPr lvl="5" algn="ctr" rtl="0">
              <a:spcBef>
                <a:spcPts val="0"/>
              </a:spcBef>
              <a:spcAft>
                <a:spcPts val="0"/>
              </a:spcAft>
              <a:buClr>
                <a:schemeClr val="accent2"/>
              </a:buClr>
              <a:buSzPts val="2400"/>
              <a:buNone/>
              <a:defRPr sz="3200">
                <a:solidFill>
                  <a:schemeClr val="accent2"/>
                </a:solidFill>
              </a:defRPr>
            </a:lvl6pPr>
            <a:lvl7pPr lvl="6" algn="ctr" rtl="0">
              <a:spcBef>
                <a:spcPts val="0"/>
              </a:spcBef>
              <a:spcAft>
                <a:spcPts val="0"/>
              </a:spcAft>
              <a:buClr>
                <a:schemeClr val="accent2"/>
              </a:buClr>
              <a:buSzPts val="2400"/>
              <a:buNone/>
              <a:defRPr sz="3200">
                <a:solidFill>
                  <a:schemeClr val="accent2"/>
                </a:solidFill>
              </a:defRPr>
            </a:lvl7pPr>
            <a:lvl8pPr lvl="7" algn="ctr" rtl="0">
              <a:spcBef>
                <a:spcPts val="0"/>
              </a:spcBef>
              <a:spcAft>
                <a:spcPts val="0"/>
              </a:spcAft>
              <a:buClr>
                <a:schemeClr val="accent2"/>
              </a:buClr>
              <a:buSzPts val="2400"/>
              <a:buNone/>
              <a:defRPr sz="3200">
                <a:solidFill>
                  <a:schemeClr val="accent2"/>
                </a:solidFill>
              </a:defRPr>
            </a:lvl8pPr>
            <a:lvl9pPr lvl="8" algn="ctr" rtl="0">
              <a:spcBef>
                <a:spcPts val="0"/>
              </a:spcBef>
              <a:spcAft>
                <a:spcPts val="0"/>
              </a:spcAft>
              <a:buClr>
                <a:schemeClr val="accent2"/>
              </a:buClr>
              <a:buSzPts val="2400"/>
              <a:buNone/>
              <a:defRPr sz="3200">
                <a:solidFill>
                  <a:schemeClr val="accent2"/>
                </a:solidFill>
              </a:defRPr>
            </a:lvl9pPr>
          </a:lstStyle>
          <a:p>
            <a:endParaRPr/>
          </a:p>
        </p:txBody>
      </p:sp>
      <p:sp>
        <p:nvSpPr>
          <p:cNvPr id="69" name="Google Shape;69;p10"/>
          <p:cNvSpPr txBox="1">
            <a:spLocks noGrp="1"/>
          </p:cNvSpPr>
          <p:nvPr>
            <p:ph type="subTitle" idx="7"/>
          </p:nvPr>
        </p:nvSpPr>
        <p:spPr>
          <a:xfrm>
            <a:off x="8408175" y="4416251"/>
            <a:ext cx="21648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333">
                <a:solidFill>
                  <a:schemeClr val="accent2"/>
                </a:solidFill>
              </a:defRPr>
            </a:lvl1pPr>
            <a:lvl2pPr lvl="1" algn="ctr" rtl="0">
              <a:lnSpc>
                <a:spcPct val="100000"/>
              </a:lnSpc>
              <a:spcBef>
                <a:spcPts val="2133"/>
              </a:spcBef>
              <a:spcAft>
                <a:spcPts val="0"/>
              </a:spcAft>
              <a:buNone/>
              <a:defRPr sz="1333">
                <a:solidFill>
                  <a:schemeClr val="accent2"/>
                </a:solidFill>
              </a:defRPr>
            </a:lvl2pPr>
            <a:lvl3pPr lvl="2" algn="ctr" rtl="0">
              <a:lnSpc>
                <a:spcPct val="100000"/>
              </a:lnSpc>
              <a:spcBef>
                <a:spcPts val="2133"/>
              </a:spcBef>
              <a:spcAft>
                <a:spcPts val="0"/>
              </a:spcAft>
              <a:buNone/>
              <a:defRPr sz="1333">
                <a:solidFill>
                  <a:schemeClr val="accent2"/>
                </a:solidFill>
              </a:defRPr>
            </a:lvl3pPr>
            <a:lvl4pPr lvl="3" algn="ctr" rtl="0">
              <a:lnSpc>
                <a:spcPct val="100000"/>
              </a:lnSpc>
              <a:spcBef>
                <a:spcPts val="2133"/>
              </a:spcBef>
              <a:spcAft>
                <a:spcPts val="0"/>
              </a:spcAft>
              <a:buNone/>
              <a:defRPr sz="1333">
                <a:solidFill>
                  <a:schemeClr val="accent2"/>
                </a:solidFill>
              </a:defRPr>
            </a:lvl4pPr>
            <a:lvl5pPr lvl="4" algn="ctr" rtl="0">
              <a:lnSpc>
                <a:spcPct val="100000"/>
              </a:lnSpc>
              <a:spcBef>
                <a:spcPts val="2133"/>
              </a:spcBef>
              <a:spcAft>
                <a:spcPts val="0"/>
              </a:spcAft>
              <a:buNone/>
              <a:defRPr sz="1333">
                <a:solidFill>
                  <a:schemeClr val="accent2"/>
                </a:solidFill>
              </a:defRPr>
            </a:lvl5pPr>
            <a:lvl6pPr lvl="5" algn="ctr" rtl="0">
              <a:lnSpc>
                <a:spcPct val="100000"/>
              </a:lnSpc>
              <a:spcBef>
                <a:spcPts val="2133"/>
              </a:spcBef>
              <a:spcAft>
                <a:spcPts val="0"/>
              </a:spcAft>
              <a:buNone/>
              <a:defRPr sz="1333">
                <a:solidFill>
                  <a:schemeClr val="accent2"/>
                </a:solidFill>
              </a:defRPr>
            </a:lvl6pPr>
            <a:lvl7pPr lvl="6" algn="ctr" rtl="0">
              <a:lnSpc>
                <a:spcPct val="100000"/>
              </a:lnSpc>
              <a:spcBef>
                <a:spcPts val="2133"/>
              </a:spcBef>
              <a:spcAft>
                <a:spcPts val="0"/>
              </a:spcAft>
              <a:buNone/>
              <a:defRPr sz="1333">
                <a:solidFill>
                  <a:schemeClr val="accent2"/>
                </a:solidFill>
              </a:defRPr>
            </a:lvl7pPr>
            <a:lvl8pPr lvl="7" algn="ctr" rtl="0">
              <a:lnSpc>
                <a:spcPct val="100000"/>
              </a:lnSpc>
              <a:spcBef>
                <a:spcPts val="2133"/>
              </a:spcBef>
              <a:spcAft>
                <a:spcPts val="0"/>
              </a:spcAft>
              <a:buNone/>
              <a:defRPr sz="1333">
                <a:solidFill>
                  <a:schemeClr val="accent2"/>
                </a:solidFill>
              </a:defRPr>
            </a:lvl8pPr>
            <a:lvl9pPr lvl="8" algn="ctr" rtl="0">
              <a:lnSpc>
                <a:spcPct val="100000"/>
              </a:lnSpc>
              <a:spcBef>
                <a:spcPts val="2133"/>
              </a:spcBef>
              <a:spcAft>
                <a:spcPts val="2133"/>
              </a:spcAft>
              <a:buNone/>
              <a:defRPr sz="1333">
                <a:solidFill>
                  <a:schemeClr val="accent2"/>
                </a:solidFill>
              </a:defRPr>
            </a:lvl9pPr>
          </a:lstStyle>
          <a:p>
            <a:endParaRPr/>
          </a:p>
        </p:txBody>
      </p:sp>
      <p:sp>
        <p:nvSpPr>
          <p:cNvPr id="70" name="Google Shape;70;p10"/>
          <p:cNvSpPr txBox="1">
            <a:spLocks noGrp="1"/>
          </p:cNvSpPr>
          <p:nvPr>
            <p:ph type="title" idx="8"/>
          </p:nvPr>
        </p:nvSpPr>
        <p:spPr>
          <a:xfrm rot="-5400000">
            <a:off x="-2688567" y="3022900"/>
            <a:ext cx="6866800" cy="81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200">
                <a:solidFill>
                  <a:schemeClr val="accent2"/>
                </a:solidFill>
              </a:defRPr>
            </a:lvl1pPr>
            <a:lvl2pPr lvl="1" algn="ctr" rtl="0">
              <a:spcBef>
                <a:spcPts val="0"/>
              </a:spcBef>
              <a:spcAft>
                <a:spcPts val="0"/>
              </a:spcAft>
              <a:buNone/>
              <a:defRPr sz="3200">
                <a:solidFill>
                  <a:schemeClr val="accent2"/>
                </a:solidFill>
                <a:latin typeface="Roboto Slab Regular"/>
                <a:ea typeface="Roboto Slab Regular"/>
                <a:cs typeface="Roboto Slab Regular"/>
                <a:sym typeface="Roboto Slab Regular"/>
              </a:defRPr>
            </a:lvl2pPr>
            <a:lvl3pPr lvl="2" algn="ctr" rtl="0">
              <a:spcBef>
                <a:spcPts val="0"/>
              </a:spcBef>
              <a:spcAft>
                <a:spcPts val="0"/>
              </a:spcAft>
              <a:buNone/>
              <a:defRPr sz="3200">
                <a:solidFill>
                  <a:schemeClr val="accent2"/>
                </a:solidFill>
                <a:latin typeface="Roboto Slab Regular"/>
                <a:ea typeface="Roboto Slab Regular"/>
                <a:cs typeface="Roboto Slab Regular"/>
                <a:sym typeface="Roboto Slab Regular"/>
              </a:defRPr>
            </a:lvl3pPr>
            <a:lvl4pPr lvl="3" algn="ctr" rtl="0">
              <a:spcBef>
                <a:spcPts val="0"/>
              </a:spcBef>
              <a:spcAft>
                <a:spcPts val="0"/>
              </a:spcAft>
              <a:buNone/>
              <a:defRPr sz="3200">
                <a:solidFill>
                  <a:schemeClr val="accent2"/>
                </a:solidFill>
                <a:latin typeface="Roboto Slab Regular"/>
                <a:ea typeface="Roboto Slab Regular"/>
                <a:cs typeface="Roboto Slab Regular"/>
                <a:sym typeface="Roboto Slab Regular"/>
              </a:defRPr>
            </a:lvl4pPr>
            <a:lvl5pPr lvl="4" algn="ctr" rtl="0">
              <a:spcBef>
                <a:spcPts val="0"/>
              </a:spcBef>
              <a:spcAft>
                <a:spcPts val="0"/>
              </a:spcAft>
              <a:buNone/>
              <a:defRPr sz="3200">
                <a:solidFill>
                  <a:schemeClr val="accent2"/>
                </a:solidFill>
                <a:latin typeface="Roboto Slab Regular"/>
                <a:ea typeface="Roboto Slab Regular"/>
                <a:cs typeface="Roboto Slab Regular"/>
                <a:sym typeface="Roboto Slab Regular"/>
              </a:defRPr>
            </a:lvl5pPr>
            <a:lvl6pPr lvl="5" algn="ctr" rtl="0">
              <a:spcBef>
                <a:spcPts val="0"/>
              </a:spcBef>
              <a:spcAft>
                <a:spcPts val="0"/>
              </a:spcAft>
              <a:buNone/>
              <a:defRPr sz="3200">
                <a:solidFill>
                  <a:schemeClr val="accent2"/>
                </a:solidFill>
                <a:latin typeface="Roboto Slab Regular"/>
                <a:ea typeface="Roboto Slab Regular"/>
                <a:cs typeface="Roboto Slab Regular"/>
                <a:sym typeface="Roboto Slab Regular"/>
              </a:defRPr>
            </a:lvl6pPr>
            <a:lvl7pPr lvl="6" algn="ctr" rtl="0">
              <a:spcBef>
                <a:spcPts val="0"/>
              </a:spcBef>
              <a:spcAft>
                <a:spcPts val="0"/>
              </a:spcAft>
              <a:buNone/>
              <a:defRPr sz="3200">
                <a:solidFill>
                  <a:schemeClr val="accent2"/>
                </a:solidFill>
                <a:latin typeface="Roboto Slab Regular"/>
                <a:ea typeface="Roboto Slab Regular"/>
                <a:cs typeface="Roboto Slab Regular"/>
                <a:sym typeface="Roboto Slab Regular"/>
              </a:defRPr>
            </a:lvl7pPr>
            <a:lvl8pPr lvl="7" algn="ctr" rtl="0">
              <a:spcBef>
                <a:spcPts val="0"/>
              </a:spcBef>
              <a:spcAft>
                <a:spcPts val="0"/>
              </a:spcAft>
              <a:buNone/>
              <a:defRPr sz="3200">
                <a:solidFill>
                  <a:schemeClr val="accent2"/>
                </a:solidFill>
                <a:latin typeface="Roboto Slab Regular"/>
                <a:ea typeface="Roboto Slab Regular"/>
                <a:cs typeface="Roboto Slab Regular"/>
                <a:sym typeface="Roboto Slab Regular"/>
              </a:defRPr>
            </a:lvl8pPr>
            <a:lvl9pPr lvl="8" algn="ctr" rtl="0">
              <a:spcBef>
                <a:spcPts val="0"/>
              </a:spcBef>
              <a:spcAft>
                <a:spcPts val="0"/>
              </a:spcAft>
              <a:buNone/>
              <a:defRPr sz="3200">
                <a:solidFill>
                  <a:schemeClr val="accent2"/>
                </a:solidFill>
                <a:latin typeface="Roboto Slab Regular"/>
                <a:ea typeface="Roboto Slab Regular"/>
                <a:cs typeface="Roboto Slab Regular"/>
                <a:sym typeface="Roboto Slab Regular"/>
              </a:defRPr>
            </a:lvl9pPr>
          </a:lstStyle>
          <a:p>
            <a:endParaRPr/>
          </a:p>
        </p:txBody>
      </p:sp>
    </p:spTree>
    <p:extLst>
      <p:ext uri="{BB962C8B-B14F-4D97-AF65-F5344CB8AC3E}">
        <p14:creationId xmlns:p14="http://schemas.microsoft.com/office/powerpoint/2010/main" val="2838407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97536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endParaRPr>
          </a:p>
        </p:txBody>
      </p:sp>
      <p:grpSp>
        <p:nvGrpSpPr>
          <p:cNvPr id="5" name="Group 8"/>
          <p:cNvGrpSpPr>
            <a:grpSpLocks/>
          </p:cNvGrpSpPr>
          <p:nvPr/>
        </p:nvGrpSpPr>
        <p:grpSpPr bwMode="auto">
          <a:xfrm>
            <a:off x="9990667" y="2992438"/>
            <a:ext cx="1784351"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grpSp>
      <p:sp>
        <p:nvSpPr>
          <p:cNvPr id="37" name="Line 40"/>
          <p:cNvSpPr>
            <a:spLocks noChangeShapeType="1"/>
          </p:cNvSpPr>
          <p:nvPr/>
        </p:nvSpPr>
        <p:spPr bwMode="auto">
          <a:xfrm>
            <a:off x="406400" y="2819400"/>
            <a:ext cx="109728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endParaRPr>
          </a:p>
        </p:txBody>
      </p:sp>
      <p:sp>
        <p:nvSpPr>
          <p:cNvPr id="238595" name="Rectangle 3"/>
          <p:cNvSpPr>
            <a:spLocks noGrp="1" noChangeArrowheads="1"/>
          </p:cNvSpPr>
          <p:nvPr>
            <p:ph type="ctrTitle"/>
          </p:nvPr>
        </p:nvSpPr>
        <p:spPr>
          <a:xfrm>
            <a:off x="421217" y="466725"/>
            <a:ext cx="9042400" cy="2133600"/>
          </a:xfrm>
        </p:spPr>
        <p:txBody>
          <a:bodyPr/>
          <a:lstStyle>
            <a:lvl1pPr algn="r">
              <a:defRPr sz="4800"/>
            </a:lvl1pPr>
          </a:lstStyle>
          <a:p>
            <a:r>
              <a:rPr lang="en-US" altLang="en-US"/>
              <a:t>Click to edit Master title style</a:t>
            </a:r>
          </a:p>
        </p:txBody>
      </p:sp>
      <p:sp>
        <p:nvSpPr>
          <p:cNvPr id="238596"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fld id="{EA51E22D-F135-47F9-B7E3-933C1FDEE476}" type="datetimeFigureOut">
              <a:rPr lang="en-US">
                <a:solidFill>
                  <a:srgbClr val="000000"/>
                </a:solidFill>
              </a:rPr>
              <a:pPr>
                <a:defRPr/>
              </a:pPr>
              <a:t>9/29/2024</a:t>
            </a:fld>
            <a:endParaRPr lang="en-US" altLang="en-US">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40" name="Rectangle 7"/>
          <p:cNvSpPr>
            <a:spLocks noGrp="1" noChangeArrowheads="1"/>
          </p:cNvSpPr>
          <p:nvPr>
            <p:ph type="sldNum" sz="quarter" idx="12"/>
          </p:nvPr>
        </p:nvSpPr>
        <p:spPr/>
        <p:txBody>
          <a:bodyPr/>
          <a:lstStyle>
            <a:lvl1pPr>
              <a:defRPr/>
            </a:lvl1pPr>
          </a:lstStyle>
          <a:p>
            <a:pPr>
              <a:defRPr/>
            </a:pPr>
            <a:fld id="{C4668258-1B54-4867-B2D9-1A7951BF13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80198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FEB7EF3C-4EC8-4433-997F-8E356D4CA16D}" type="datetimeFigureOut">
              <a:rPr lang="en-US">
                <a:solidFill>
                  <a:srgbClr val="000000"/>
                </a:solidFill>
              </a:rPr>
              <a:pPr>
                <a:defRPr/>
              </a:pPr>
              <a:t>9/29/2024</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AF110AB-C1D2-4914-B4CF-E7C6318479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00435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8B37E069-9B94-49A8-AA75-25213C3B8486}" type="datetimeFigureOut">
              <a:rPr lang="en-US">
                <a:solidFill>
                  <a:srgbClr val="000000"/>
                </a:solidFill>
              </a:rPr>
              <a:pPr>
                <a:defRPr/>
              </a:pPr>
              <a:t>9/29/2024</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10A511-0697-4CE2-BD1D-E7568202B97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80759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312E600E-EAFF-4DFE-A776-A654EEA41441}" type="datetimeFigureOut">
              <a:rPr lang="en-US">
                <a:solidFill>
                  <a:srgbClr val="000000"/>
                </a:solidFill>
              </a:rPr>
              <a:pPr>
                <a:defRPr/>
              </a:pPr>
              <a:t>9/29/2024</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659153A-03EF-46EA-9A62-92FF57B1A29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01299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13E18E7C-BF60-4902-8418-F627D5A22E98}" type="datetimeFigureOut">
              <a:rPr lang="en-US">
                <a:solidFill>
                  <a:srgbClr val="000000"/>
                </a:solidFill>
              </a:rPr>
              <a:pPr>
                <a:defRPr/>
              </a:pPr>
              <a:t>9/29/2024</a:t>
            </a:fld>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CB30D7E-1DD6-408A-A9DB-537B9457B0D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2048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497F7356-5E92-4A36-88DA-71D062880B75}" type="datetimeFigureOut">
              <a:rPr lang="en-US">
                <a:solidFill>
                  <a:srgbClr val="000000"/>
                </a:solidFill>
              </a:rPr>
              <a:pPr>
                <a:defRPr/>
              </a:pPr>
              <a:t>9/29/2024</a:t>
            </a:fld>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170D9B58-C8A8-486C-B590-97F85908B5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9795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388BDDCE-99F8-4416-816B-3BB478913DEE}" type="datetimeFigureOut">
              <a:rPr lang="en-US">
                <a:solidFill>
                  <a:srgbClr val="000000"/>
                </a:solidFill>
              </a:rPr>
              <a:pPr>
                <a:defRPr/>
              </a:pPr>
              <a:t>9/29/2024</a:t>
            </a:fld>
            <a:endParaRPr lang="en-US"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3DCD733B-FE16-4D36-9D41-6CDBE42ACAB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925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A76027-BD2A-45D0-95C1-6F567ADAB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13F1AF7-5631-4886-86C6-5CB0760C05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76D90DF-8B5D-43AA-AB4A-C73BFD3962BC}"/>
              </a:ext>
            </a:extLst>
          </p:cNvPr>
          <p:cNvSpPr>
            <a:spLocks noGrp="1"/>
          </p:cNvSpPr>
          <p:nvPr>
            <p:ph type="dt" sz="half" idx="10"/>
          </p:nvPr>
        </p:nvSpPr>
        <p:spPr/>
        <p:txBody>
          <a:bodyPr/>
          <a:lstStyle/>
          <a:p>
            <a:fld id="{FD5EEF59-AF34-456E-A7BE-562AED826F02}" type="datetimeFigureOut">
              <a:rPr lang="en-US" smtClean="0"/>
              <a:t>9/29/2024</a:t>
            </a:fld>
            <a:endParaRPr lang="en-US"/>
          </a:p>
        </p:txBody>
      </p:sp>
      <p:sp>
        <p:nvSpPr>
          <p:cNvPr id="5" name="Footer Placeholder 4">
            <a:extLst>
              <a:ext uri="{FF2B5EF4-FFF2-40B4-BE49-F238E27FC236}">
                <a16:creationId xmlns="" xmlns:a16="http://schemas.microsoft.com/office/drawing/2014/main" id="{146F7619-DE6C-4823-A51B-0999E58E2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640CA48-A394-49F6-9496-E5A221731326}"/>
              </a:ext>
            </a:extLst>
          </p:cNvPr>
          <p:cNvSpPr>
            <a:spLocks noGrp="1"/>
          </p:cNvSpPr>
          <p:nvPr>
            <p:ph type="sldNum" sz="quarter" idx="12"/>
          </p:nvPr>
        </p:nvSpPr>
        <p:spPr/>
        <p:txBody>
          <a:bodyPr/>
          <a:lstStyle/>
          <a:p>
            <a:fld id="{EC81C01F-732B-4C5E-BE72-AEAD4B785D21}" type="slidenum">
              <a:rPr lang="en-US" smtClean="0"/>
              <a:t>‹#›</a:t>
            </a:fld>
            <a:endParaRPr lang="en-US"/>
          </a:p>
        </p:txBody>
      </p:sp>
    </p:spTree>
    <p:extLst>
      <p:ext uri="{BB962C8B-B14F-4D97-AF65-F5344CB8AC3E}">
        <p14:creationId xmlns:p14="http://schemas.microsoft.com/office/powerpoint/2010/main" val="349817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3224212-74C5-4D2B-B1C1-95CCF4751ABC}" type="datetimeFigureOut">
              <a:rPr lang="en-US">
                <a:solidFill>
                  <a:srgbClr val="000000"/>
                </a:solidFill>
              </a:rPr>
              <a:pPr>
                <a:defRPr/>
              </a:pPr>
              <a:t>9/29/2024</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BF00561-632A-4806-B46C-54E3CBB4D5E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35744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83A2CB0A-9E3F-404B-ACD0-E4D400B14A5F}" type="datetimeFigureOut">
              <a:rPr lang="en-US">
                <a:solidFill>
                  <a:srgbClr val="000000"/>
                </a:solidFill>
              </a:rPr>
              <a:pPr>
                <a:defRPr/>
              </a:pPr>
              <a:t>9/29/2024</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6E75B5F-6E50-471C-81EE-674018BF9F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1173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FDD25738-F4D6-49FD-AA3A-37B01DBA7424}" type="datetimeFigureOut">
              <a:rPr lang="en-US">
                <a:solidFill>
                  <a:srgbClr val="000000"/>
                </a:solidFill>
              </a:rPr>
              <a:pPr>
                <a:defRPr/>
              </a:pPr>
              <a:t>9/29/2024</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38A1CD2-FC4F-44EF-BC63-1592FFCF4F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48185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2239"/>
            <a:ext cx="27432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22239"/>
            <a:ext cx="80264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F4058C24-AC13-47DD-8965-F8F2324C5A8A}" type="datetimeFigureOut">
              <a:rPr lang="en-US">
                <a:solidFill>
                  <a:srgbClr val="000000"/>
                </a:solidFill>
              </a:rPr>
              <a:pPr>
                <a:defRPr/>
              </a:pPr>
              <a:t>9/29/2024</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01AC5D0-CC78-4367-985E-1E90DDCA12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3773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6E7606-817D-4702-A0B8-4FEC957603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2099E4D-4423-46AE-AF8B-A9C747AE03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240B299-266D-42C0-A02C-2A4BB20F6D49}"/>
              </a:ext>
            </a:extLst>
          </p:cNvPr>
          <p:cNvSpPr>
            <a:spLocks noGrp="1"/>
          </p:cNvSpPr>
          <p:nvPr>
            <p:ph type="dt" sz="half" idx="10"/>
          </p:nvPr>
        </p:nvSpPr>
        <p:spPr/>
        <p:txBody>
          <a:bodyPr/>
          <a:lstStyle/>
          <a:p>
            <a:fld id="{FD5EEF59-AF34-456E-A7BE-562AED826F02}" type="datetimeFigureOut">
              <a:rPr lang="en-US" smtClean="0"/>
              <a:t>9/29/2024</a:t>
            </a:fld>
            <a:endParaRPr lang="en-US"/>
          </a:p>
        </p:txBody>
      </p:sp>
      <p:sp>
        <p:nvSpPr>
          <p:cNvPr id="5" name="Footer Placeholder 4">
            <a:extLst>
              <a:ext uri="{FF2B5EF4-FFF2-40B4-BE49-F238E27FC236}">
                <a16:creationId xmlns="" xmlns:a16="http://schemas.microsoft.com/office/drawing/2014/main" id="{2F1B660E-F10F-407C-A835-2AC940A9C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70419BD-C40E-4090-AB9B-F366D7B512AE}"/>
              </a:ext>
            </a:extLst>
          </p:cNvPr>
          <p:cNvSpPr>
            <a:spLocks noGrp="1"/>
          </p:cNvSpPr>
          <p:nvPr>
            <p:ph type="sldNum" sz="quarter" idx="12"/>
          </p:nvPr>
        </p:nvSpPr>
        <p:spPr/>
        <p:txBody>
          <a:bodyPr/>
          <a:lstStyle/>
          <a:p>
            <a:fld id="{EC81C01F-732B-4C5E-BE72-AEAD4B785D21}" type="slidenum">
              <a:rPr lang="en-US" smtClean="0"/>
              <a:t>‹#›</a:t>
            </a:fld>
            <a:endParaRPr lang="en-US"/>
          </a:p>
        </p:txBody>
      </p:sp>
    </p:spTree>
    <p:extLst>
      <p:ext uri="{BB962C8B-B14F-4D97-AF65-F5344CB8AC3E}">
        <p14:creationId xmlns:p14="http://schemas.microsoft.com/office/powerpoint/2010/main" val="148358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DB8AFB-0894-4403-9DD8-05F59B8BA5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03D8AE5-60FE-4663-8FF2-F74B995FDF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DBA7CB1-E9A8-4A67-8BA1-A47D9FDD6F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9D01893-25DB-4EDE-B7F5-6D7C9E5FD91E}"/>
              </a:ext>
            </a:extLst>
          </p:cNvPr>
          <p:cNvSpPr>
            <a:spLocks noGrp="1"/>
          </p:cNvSpPr>
          <p:nvPr>
            <p:ph type="dt" sz="half" idx="10"/>
          </p:nvPr>
        </p:nvSpPr>
        <p:spPr/>
        <p:txBody>
          <a:bodyPr/>
          <a:lstStyle/>
          <a:p>
            <a:fld id="{FD5EEF59-AF34-456E-A7BE-562AED826F02}" type="datetimeFigureOut">
              <a:rPr lang="en-US" smtClean="0"/>
              <a:t>9/29/2024</a:t>
            </a:fld>
            <a:endParaRPr lang="en-US"/>
          </a:p>
        </p:txBody>
      </p:sp>
      <p:sp>
        <p:nvSpPr>
          <p:cNvPr id="6" name="Footer Placeholder 5">
            <a:extLst>
              <a:ext uri="{FF2B5EF4-FFF2-40B4-BE49-F238E27FC236}">
                <a16:creationId xmlns="" xmlns:a16="http://schemas.microsoft.com/office/drawing/2014/main" id="{295AB74B-523C-46A2-B5E8-D4236332E2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31F0BF5-122C-403F-A074-DF934A0ED03E}"/>
              </a:ext>
            </a:extLst>
          </p:cNvPr>
          <p:cNvSpPr>
            <a:spLocks noGrp="1"/>
          </p:cNvSpPr>
          <p:nvPr>
            <p:ph type="sldNum" sz="quarter" idx="12"/>
          </p:nvPr>
        </p:nvSpPr>
        <p:spPr/>
        <p:txBody>
          <a:bodyPr/>
          <a:lstStyle/>
          <a:p>
            <a:fld id="{EC81C01F-732B-4C5E-BE72-AEAD4B785D21}" type="slidenum">
              <a:rPr lang="en-US" smtClean="0"/>
              <a:t>‹#›</a:t>
            </a:fld>
            <a:endParaRPr lang="en-US"/>
          </a:p>
        </p:txBody>
      </p:sp>
    </p:spTree>
    <p:extLst>
      <p:ext uri="{BB962C8B-B14F-4D97-AF65-F5344CB8AC3E}">
        <p14:creationId xmlns:p14="http://schemas.microsoft.com/office/powerpoint/2010/main" val="113143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08D3C3-1392-40FA-A0E7-77AE470F07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9109DE6-F210-4C4F-8E67-B2A97C2E3F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81DECD5-F82D-4781-A6AC-1F50525A26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9B55DDD-F34A-46BF-A049-632E3281F3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C075C6D-1DA8-42CA-A135-1891883F19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3C52B51-B338-45B8-ACC8-FFC1345095C6}"/>
              </a:ext>
            </a:extLst>
          </p:cNvPr>
          <p:cNvSpPr>
            <a:spLocks noGrp="1"/>
          </p:cNvSpPr>
          <p:nvPr>
            <p:ph type="dt" sz="half" idx="10"/>
          </p:nvPr>
        </p:nvSpPr>
        <p:spPr/>
        <p:txBody>
          <a:bodyPr/>
          <a:lstStyle/>
          <a:p>
            <a:fld id="{FD5EEF59-AF34-456E-A7BE-562AED826F02}" type="datetimeFigureOut">
              <a:rPr lang="en-US" smtClean="0"/>
              <a:t>9/29/2024</a:t>
            </a:fld>
            <a:endParaRPr lang="en-US"/>
          </a:p>
        </p:txBody>
      </p:sp>
      <p:sp>
        <p:nvSpPr>
          <p:cNvPr id="8" name="Footer Placeholder 7">
            <a:extLst>
              <a:ext uri="{FF2B5EF4-FFF2-40B4-BE49-F238E27FC236}">
                <a16:creationId xmlns="" xmlns:a16="http://schemas.microsoft.com/office/drawing/2014/main" id="{569F2C81-14F1-404E-A00E-B82F8A2CBA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5FCC62F-54B2-4C65-9381-DB9414007F1D}"/>
              </a:ext>
            </a:extLst>
          </p:cNvPr>
          <p:cNvSpPr>
            <a:spLocks noGrp="1"/>
          </p:cNvSpPr>
          <p:nvPr>
            <p:ph type="sldNum" sz="quarter" idx="12"/>
          </p:nvPr>
        </p:nvSpPr>
        <p:spPr/>
        <p:txBody>
          <a:bodyPr/>
          <a:lstStyle/>
          <a:p>
            <a:fld id="{EC81C01F-732B-4C5E-BE72-AEAD4B785D21}" type="slidenum">
              <a:rPr lang="en-US" smtClean="0"/>
              <a:t>‹#›</a:t>
            </a:fld>
            <a:endParaRPr lang="en-US"/>
          </a:p>
        </p:txBody>
      </p:sp>
    </p:spTree>
    <p:extLst>
      <p:ext uri="{BB962C8B-B14F-4D97-AF65-F5344CB8AC3E}">
        <p14:creationId xmlns:p14="http://schemas.microsoft.com/office/powerpoint/2010/main" val="134804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D5B27-6AFB-4B0E-91CE-6B6BD1D79A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4805BBF-1014-4AE6-96EE-478CCB409A13}"/>
              </a:ext>
            </a:extLst>
          </p:cNvPr>
          <p:cNvSpPr>
            <a:spLocks noGrp="1"/>
          </p:cNvSpPr>
          <p:nvPr>
            <p:ph type="dt" sz="half" idx="10"/>
          </p:nvPr>
        </p:nvSpPr>
        <p:spPr/>
        <p:txBody>
          <a:bodyPr/>
          <a:lstStyle/>
          <a:p>
            <a:fld id="{FD5EEF59-AF34-456E-A7BE-562AED826F02}" type="datetimeFigureOut">
              <a:rPr lang="en-US" smtClean="0"/>
              <a:t>9/29/2024</a:t>
            </a:fld>
            <a:endParaRPr lang="en-US"/>
          </a:p>
        </p:txBody>
      </p:sp>
      <p:sp>
        <p:nvSpPr>
          <p:cNvPr id="4" name="Footer Placeholder 3">
            <a:extLst>
              <a:ext uri="{FF2B5EF4-FFF2-40B4-BE49-F238E27FC236}">
                <a16:creationId xmlns="" xmlns:a16="http://schemas.microsoft.com/office/drawing/2014/main" id="{8DCAE9BF-766F-4B71-B78B-FE038C5029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6109633-5DD6-4208-B6FA-C7C76CCF49B8}"/>
              </a:ext>
            </a:extLst>
          </p:cNvPr>
          <p:cNvSpPr>
            <a:spLocks noGrp="1"/>
          </p:cNvSpPr>
          <p:nvPr>
            <p:ph type="sldNum" sz="quarter" idx="12"/>
          </p:nvPr>
        </p:nvSpPr>
        <p:spPr/>
        <p:txBody>
          <a:bodyPr/>
          <a:lstStyle/>
          <a:p>
            <a:fld id="{EC81C01F-732B-4C5E-BE72-AEAD4B785D21}" type="slidenum">
              <a:rPr lang="en-US" smtClean="0"/>
              <a:t>‹#›</a:t>
            </a:fld>
            <a:endParaRPr lang="en-US"/>
          </a:p>
        </p:txBody>
      </p:sp>
    </p:spTree>
    <p:extLst>
      <p:ext uri="{BB962C8B-B14F-4D97-AF65-F5344CB8AC3E}">
        <p14:creationId xmlns:p14="http://schemas.microsoft.com/office/powerpoint/2010/main" val="266520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67C3C48-8BF9-4577-A3DE-0EF6C3582561}"/>
              </a:ext>
            </a:extLst>
          </p:cNvPr>
          <p:cNvSpPr>
            <a:spLocks noGrp="1"/>
          </p:cNvSpPr>
          <p:nvPr>
            <p:ph type="dt" sz="half" idx="10"/>
          </p:nvPr>
        </p:nvSpPr>
        <p:spPr/>
        <p:txBody>
          <a:bodyPr/>
          <a:lstStyle/>
          <a:p>
            <a:fld id="{FD5EEF59-AF34-456E-A7BE-562AED826F02}" type="datetimeFigureOut">
              <a:rPr lang="en-US" smtClean="0"/>
              <a:t>9/29/2024</a:t>
            </a:fld>
            <a:endParaRPr lang="en-US"/>
          </a:p>
        </p:txBody>
      </p:sp>
      <p:sp>
        <p:nvSpPr>
          <p:cNvPr id="3" name="Footer Placeholder 2">
            <a:extLst>
              <a:ext uri="{FF2B5EF4-FFF2-40B4-BE49-F238E27FC236}">
                <a16:creationId xmlns="" xmlns:a16="http://schemas.microsoft.com/office/drawing/2014/main" id="{08054973-CA71-491E-ADDF-FC881C5B17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DE5FF8E-AEE0-4939-B45C-A5281630DCD0}"/>
              </a:ext>
            </a:extLst>
          </p:cNvPr>
          <p:cNvSpPr>
            <a:spLocks noGrp="1"/>
          </p:cNvSpPr>
          <p:nvPr>
            <p:ph type="sldNum" sz="quarter" idx="12"/>
          </p:nvPr>
        </p:nvSpPr>
        <p:spPr/>
        <p:txBody>
          <a:bodyPr/>
          <a:lstStyle/>
          <a:p>
            <a:fld id="{EC81C01F-732B-4C5E-BE72-AEAD4B785D21}" type="slidenum">
              <a:rPr lang="en-US" smtClean="0"/>
              <a:t>‹#›</a:t>
            </a:fld>
            <a:endParaRPr lang="en-US"/>
          </a:p>
        </p:txBody>
      </p:sp>
    </p:spTree>
    <p:extLst>
      <p:ext uri="{BB962C8B-B14F-4D97-AF65-F5344CB8AC3E}">
        <p14:creationId xmlns:p14="http://schemas.microsoft.com/office/powerpoint/2010/main" val="22684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041ACA-7A7F-45F5-A995-615EBED2FD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370D0FD-9867-4798-B5CE-F6183121E9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C6A47C5-BCF4-47E6-880A-1519C1181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3B14DDA-6371-4668-AD5D-F2822FAAE346}"/>
              </a:ext>
            </a:extLst>
          </p:cNvPr>
          <p:cNvSpPr>
            <a:spLocks noGrp="1"/>
          </p:cNvSpPr>
          <p:nvPr>
            <p:ph type="dt" sz="half" idx="10"/>
          </p:nvPr>
        </p:nvSpPr>
        <p:spPr/>
        <p:txBody>
          <a:bodyPr/>
          <a:lstStyle/>
          <a:p>
            <a:fld id="{FD5EEF59-AF34-456E-A7BE-562AED826F02}" type="datetimeFigureOut">
              <a:rPr lang="en-US" smtClean="0"/>
              <a:t>9/29/2024</a:t>
            </a:fld>
            <a:endParaRPr lang="en-US"/>
          </a:p>
        </p:txBody>
      </p:sp>
      <p:sp>
        <p:nvSpPr>
          <p:cNvPr id="6" name="Footer Placeholder 5">
            <a:extLst>
              <a:ext uri="{FF2B5EF4-FFF2-40B4-BE49-F238E27FC236}">
                <a16:creationId xmlns="" xmlns:a16="http://schemas.microsoft.com/office/drawing/2014/main" id="{37DFC193-656C-429F-A940-8C1073D5A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F5ED1BE-5883-4672-BF71-286125E12B08}"/>
              </a:ext>
            </a:extLst>
          </p:cNvPr>
          <p:cNvSpPr>
            <a:spLocks noGrp="1"/>
          </p:cNvSpPr>
          <p:nvPr>
            <p:ph type="sldNum" sz="quarter" idx="12"/>
          </p:nvPr>
        </p:nvSpPr>
        <p:spPr/>
        <p:txBody>
          <a:bodyPr/>
          <a:lstStyle/>
          <a:p>
            <a:fld id="{EC81C01F-732B-4C5E-BE72-AEAD4B785D21}" type="slidenum">
              <a:rPr lang="en-US" smtClean="0"/>
              <a:t>‹#›</a:t>
            </a:fld>
            <a:endParaRPr lang="en-US"/>
          </a:p>
        </p:txBody>
      </p:sp>
    </p:spTree>
    <p:extLst>
      <p:ext uri="{BB962C8B-B14F-4D97-AF65-F5344CB8AC3E}">
        <p14:creationId xmlns:p14="http://schemas.microsoft.com/office/powerpoint/2010/main" val="340935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D31304-6830-4671-B89D-4D674DDCA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16061E0-B0AA-4E80-B75D-F615459733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50174FD-44BD-424E-9AFF-A27905666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CD4F433-5785-4A76-BF64-B3AF6E2F7BF0}"/>
              </a:ext>
            </a:extLst>
          </p:cNvPr>
          <p:cNvSpPr>
            <a:spLocks noGrp="1"/>
          </p:cNvSpPr>
          <p:nvPr>
            <p:ph type="dt" sz="half" idx="10"/>
          </p:nvPr>
        </p:nvSpPr>
        <p:spPr/>
        <p:txBody>
          <a:bodyPr/>
          <a:lstStyle/>
          <a:p>
            <a:fld id="{FD5EEF59-AF34-456E-A7BE-562AED826F02}" type="datetimeFigureOut">
              <a:rPr lang="en-US" smtClean="0"/>
              <a:t>9/29/2024</a:t>
            </a:fld>
            <a:endParaRPr lang="en-US"/>
          </a:p>
        </p:txBody>
      </p:sp>
      <p:sp>
        <p:nvSpPr>
          <p:cNvPr id="6" name="Footer Placeholder 5">
            <a:extLst>
              <a:ext uri="{FF2B5EF4-FFF2-40B4-BE49-F238E27FC236}">
                <a16:creationId xmlns="" xmlns:a16="http://schemas.microsoft.com/office/drawing/2014/main" id="{AB52FEEC-56D1-4B0B-B368-5B0201A5CF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E195AD5-916E-4A88-B159-0E4313D680A5}"/>
              </a:ext>
            </a:extLst>
          </p:cNvPr>
          <p:cNvSpPr>
            <a:spLocks noGrp="1"/>
          </p:cNvSpPr>
          <p:nvPr>
            <p:ph type="sldNum" sz="quarter" idx="12"/>
          </p:nvPr>
        </p:nvSpPr>
        <p:spPr/>
        <p:txBody>
          <a:bodyPr/>
          <a:lstStyle/>
          <a:p>
            <a:fld id="{EC81C01F-732B-4C5E-BE72-AEAD4B785D21}" type="slidenum">
              <a:rPr lang="en-US" smtClean="0"/>
              <a:t>‹#›</a:t>
            </a:fld>
            <a:endParaRPr lang="en-US"/>
          </a:p>
        </p:txBody>
      </p:sp>
    </p:spTree>
    <p:extLst>
      <p:ext uri="{BB962C8B-B14F-4D97-AF65-F5344CB8AC3E}">
        <p14:creationId xmlns:p14="http://schemas.microsoft.com/office/powerpoint/2010/main" val="250182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0D9155A-B914-438F-B83B-E90D94A08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58C37F5-4F90-4B9C-9FB6-CCF91DB199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03BCC6F-C6E9-4E35-BF2E-9A1024E73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EEF59-AF34-456E-A7BE-562AED826F02}" type="datetimeFigureOut">
              <a:rPr lang="en-US" smtClean="0"/>
              <a:t>9/29/2024</a:t>
            </a:fld>
            <a:endParaRPr lang="en-US"/>
          </a:p>
        </p:txBody>
      </p:sp>
      <p:sp>
        <p:nvSpPr>
          <p:cNvPr id="5" name="Footer Placeholder 4">
            <a:extLst>
              <a:ext uri="{FF2B5EF4-FFF2-40B4-BE49-F238E27FC236}">
                <a16:creationId xmlns="" xmlns:a16="http://schemas.microsoft.com/office/drawing/2014/main" id="{15DE08D9-5823-4B2D-80F0-D99B4BE839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6440DE4-6576-497E-8359-F24C57B8B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1C01F-732B-4C5E-BE72-AEAD4B785D21}" type="slidenum">
              <a:rPr lang="en-US" smtClean="0"/>
              <a:t>‹#›</a:t>
            </a:fld>
            <a:endParaRPr lang="en-US"/>
          </a:p>
        </p:txBody>
      </p:sp>
    </p:spTree>
    <p:extLst>
      <p:ext uri="{BB962C8B-B14F-4D97-AF65-F5344CB8AC3E}">
        <p14:creationId xmlns:p14="http://schemas.microsoft.com/office/powerpoint/2010/main" val="918161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Line 2"/>
          <p:cNvSpPr>
            <a:spLocks noChangeShapeType="1"/>
          </p:cNvSpPr>
          <p:nvPr/>
        </p:nvSpPr>
        <p:spPr bwMode="auto">
          <a:xfrm>
            <a:off x="106172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Times New Roman" pitchFamily="18" charset="0"/>
            </a:endParaRPr>
          </a:p>
        </p:txBody>
      </p:sp>
      <p:sp>
        <p:nvSpPr>
          <p:cNvPr id="3075" name="Rectangle 3"/>
          <p:cNvSpPr>
            <a:spLocks noGrp="1" noChangeArrowheads="1"/>
          </p:cNvSpPr>
          <p:nvPr>
            <p:ph type="title"/>
          </p:nvPr>
        </p:nvSpPr>
        <p:spPr bwMode="auto">
          <a:xfrm>
            <a:off x="609600" y="122238"/>
            <a:ext cx="1005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609600" y="1719263"/>
            <a:ext cx="109728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7573" name="Rectangle 5"/>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fontAlgn="base">
              <a:spcBef>
                <a:spcPct val="0"/>
              </a:spcBef>
              <a:spcAft>
                <a:spcPct val="0"/>
              </a:spcAft>
              <a:defRPr/>
            </a:pPr>
            <a:fld id="{FD9745D0-445E-4157-A446-744F18B3A8F5}" type="datetimeFigureOut">
              <a:rPr lang="en-US">
                <a:solidFill>
                  <a:srgbClr val="000000"/>
                </a:solidFill>
              </a:rPr>
              <a:pPr fontAlgn="base">
                <a:spcBef>
                  <a:spcPct val="0"/>
                </a:spcBef>
                <a:spcAft>
                  <a:spcPct val="0"/>
                </a:spcAft>
                <a:defRPr/>
              </a:pPr>
              <a:t>9/29/2024</a:t>
            </a:fld>
            <a:endParaRPr lang="en-US" altLang="en-US">
              <a:solidFill>
                <a:srgbClr val="000000"/>
              </a:solidFill>
            </a:endParaRPr>
          </a:p>
        </p:txBody>
      </p:sp>
      <p:sp>
        <p:nvSpPr>
          <p:cNvPr id="237574"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pPr fontAlgn="base">
              <a:spcBef>
                <a:spcPct val="0"/>
              </a:spcBef>
              <a:spcAft>
                <a:spcPct val="0"/>
              </a:spcAft>
              <a:defRPr/>
            </a:pPr>
            <a:endParaRPr lang="en-US" altLang="en-US">
              <a:solidFill>
                <a:srgbClr val="000000"/>
              </a:solidFill>
            </a:endParaRPr>
          </a:p>
        </p:txBody>
      </p:sp>
      <p:sp>
        <p:nvSpPr>
          <p:cNvPr id="237575" name="Rectangle 7"/>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fontAlgn="base">
              <a:spcBef>
                <a:spcPct val="0"/>
              </a:spcBef>
              <a:spcAft>
                <a:spcPct val="0"/>
              </a:spcAft>
              <a:defRPr/>
            </a:pPr>
            <a:fld id="{0B3122F1-BAD8-4204-B1CF-D2BFD848B47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3080" name="Group 8"/>
          <p:cNvGrpSpPr>
            <a:grpSpLocks/>
          </p:cNvGrpSpPr>
          <p:nvPr/>
        </p:nvGrpSpPr>
        <p:grpSpPr bwMode="auto">
          <a:xfrm>
            <a:off x="10871201" y="152400"/>
            <a:ext cx="1056217" cy="1295400"/>
            <a:chOff x="5136" y="960"/>
            <a:chExt cx="528" cy="864"/>
          </a:xfrm>
        </p:grpSpPr>
        <p:sp>
          <p:nvSpPr>
            <p:cNvPr id="3081"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082"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083" name="Oval 11"/>
            <p:cNvSpPr>
              <a:spLocks noChangeArrowheads="1"/>
            </p:cNvSpPr>
            <p:nvPr/>
          </p:nvSpPr>
          <p:spPr bwMode="auto">
            <a:xfrm>
              <a:off x="5360" y="960"/>
              <a:ext cx="77"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084"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085"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086" name="Oval 14"/>
            <p:cNvSpPr>
              <a:spLocks noChangeArrowheads="1"/>
            </p:cNvSpPr>
            <p:nvPr/>
          </p:nvSpPr>
          <p:spPr bwMode="auto">
            <a:xfrm>
              <a:off x="5360" y="1072"/>
              <a:ext cx="77"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087" name="Oval 15"/>
            <p:cNvSpPr>
              <a:spLocks noChangeArrowheads="1"/>
            </p:cNvSpPr>
            <p:nvPr/>
          </p:nvSpPr>
          <p:spPr bwMode="auto">
            <a:xfrm>
              <a:off x="5472" y="1072"/>
              <a:ext cx="77"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088" name="Oval 16"/>
            <p:cNvSpPr>
              <a:spLocks noChangeArrowheads="1"/>
            </p:cNvSpPr>
            <p:nvPr/>
          </p:nvSpPr>
          <p:spPr bwMode="auto">
            <a:xfrm>
              <a:off x="5136" y="1184"/>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089" name="Oval 17"/>
            <p:cNvSpPr>
              <a:spLocks noChangeArrowheads="1"/>
            </p:cNvSpPr>
            <p:nvPr/>
          </p:nvSpPr>
          <p:spPr bwMode="auto">
            <a:xfrm>
              <a:off x="5248" y="1184"/>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090" name="Oval 18"/>
            <p:cNvSpPr>
              <a:spLocks noChangeArrowheads="1"/>
            </p:cNvSpPr>
            <p:nvPr/>
          </p:nvSpPr>
          <p:spPr bwMode="auto">
            <a:xfrm>
              <a:off x="5360" y="1184"/>
              <a:ext cx="77"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091" name="Oval 19"/>
            <p:cNvSpPr>
              <a:spLocks noChangeArrowheads="1"/>
            </p:cNvSpPr>
            <p:nvPr/>
          </p:nvSpPr>
          <p:spPr bwMode="auto">
            <a:xfrm>
              <a:off x="5472" y="1184"/>
              <a:ext cx="77"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092" name="Oval 20"/>
            <p:cNvSpPr>
              <a:spLocks noChangeArrowheads="1"/>
            </p:cNvSpPr>
            <p:nvPr/>
          </p:nvSpPr>
          <p:spPr bwMode="auto">
            <a:xfrm>
              <a:off x="5584" y="1184"/>
              <a:ext cx="80" cy="7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093"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094"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095" name="Oval 23"/>
            <p:cNvSpPr>
              <a:spLocks noChangeArrowheads="1"/>
            </p:cNvSpPr>
            <p:nvPr/>
          </p:nvSpPr>
          <p:spPr bwMode="auto">
            <a:xfrm>
              <a:off x="5360" y="1296"/>
              <a:ext cx="77"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096" name="Oval 24"/>
            <p:cNvSpPr>
              <a:spLocks noChangeArrowheads="1"/>
            </p:cNvSpPr>
            <p:nvPr/>
          </p:nvSpPr>
          <p:spPr bwMode="auto">
            <a:xfrm>
              <a:off x="5472" y="1296"/>
              <a:ext cx="77"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097"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098"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099" name="Oval 27"/>
            <p:cNvSpPr>
              <a:spLocks noChangeArrowheads="1"/>
            </p:cNvSpPr>
            <p:nvPr/>
          </p:nvSpPr>
          <p:spPr bwMode="auto">
            <a:xfrm>
              <a:off x="5360" y="1408"/>
              <a:ext cx="77"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100" name="Oval 28"/>
            <p:cNvSpPr>
              <a:spLocks noChangeArrowheads="1"/>
            </p:cNvSpPr>
            <p:nvPr/>
          </p:nvSpPr>
          <p:spPr bwMode="auto">
            <a:xfrm>
              <a:off x="5472" y="1408"/>
              <a:ext cx="77"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101"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102"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103"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104" name="Oval 32"/>
            <p:cNvSpPr>
              <a:spLocks noChangeArrowheads="1"/>
            </p:cNvSpPr>
            <p:nvPr/>
          </p:nvSpPr>
          <p:spPr bwMode="auto">
            <a:xfrm>
              <a:off x="5360" y="1520"/>
              <a:ext cx="77"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105" name="Oval 33"/>
            <p:cNvSpPr>
              <a:spLocks noChangeArrowheads="1"/>
            </p:cNvSpPr>
            <p:nvPr/>
          </p:nvSpPr>
          <p:spPr bwMode="auto">
            <a:xfrm>
              <a:off x="5472" y="1520"/>
              <a:ext cx="77"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106" name="Oval 34"/>
            <p:cNvSpPr>
              <a:spLocks noChangeArrowheads="1"/>
            </p:cNvSpPr>
            <p:nvPr/>
          </p:nvSpPr>
          <p:spPr bwMode="auto">
            <a:xfrm>
              <a:off x="5136" y="1632"/>
              <a:ext cx="80" cy="7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107" name="Oval 35"/>
            <p:cNvSpPr>
              <a:spLocks noChangeArrowheads="1"/>
            </p:cNvSpPr>
            <p:nvPr/>
          </p:nvSpPr>
          <p:spPr bwMode="auto">
            <a:xfrm>
              <a:off x="5248" y="1632"/>
              <a:ext cx="79" cy="7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108" name="Oval 36"/>
            <p:cNvSpPr>
              <a:spLocks noChangeArrowheads="1"/>
            </p:cNvSpPr>
            <p:nvPr/>
          </p:nvSpPr>
          <p:spPr bwMode="auto">
            <a:xfrm>
              <a:off x="5360" y="1632"/>
              <a:ext cx="77" cy="7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109" name="Oval 37"/>
            <p:cNvSpPr>
              <a:spLocks noChangeArrowheads="1"/>
            </p:cNvSpPr>
            <p:nvPr/>
          </p:nvSpPr>
          <p:spPr bwMode="auto">
            <a:xfrm>
              <a:off x="5472" y="1632"/>
              <a:ext cx="77" cy="7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110"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3111" name="Oval 39"/>
            <p:cNvSpPr>
              <a:spLocks noChangeArrowheads="1"/>
            </p:cNvSpPr>
            <p:nvPr/>
          </p:nvSpPr>
          <p:spPr bwMode="auto">
            <a:xfrm>
              <a:off x="5472" y="1744"/>
              <a:ext cx="77"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grpSp>
    </p:spTree>
    <p:extLst>
      <p:ext uri="{BB962C8B-B14F-4D97-AF65-F5344CB8AC3E}">
        <p14:creationId xmlns:p14="http://schemas.microsoft.com/office/powerpoint/2010/main" val="31787057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eg"/><Relationship Id="rId1" Type="http://schemas.openxmlformats.org/officeDocument/2006/relationships/slideLayout" Target="../slideLayouts/slideLayout19.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13.xml"/><Relationship Id="rId3" Type="http://schemas.openxmlformats.org/officeDocument/2006/relationships/slide" Target="slide23.xml"/><Relationship Id="rId7" Type="http://schemas.openxmlformats.org/officeDocument/2006/relationships/slide" Target="slide27.xml"/><Relationship Id="rId12" Type="http://schemas.openxmlformats.org/officeDocument/2006/relationships/slide" Target="slide30.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26.xml"/><Relationship Id="rId11" Type="http://schemas.openxmlformats.org/officeDocument/2006/relationships/slide" Target="slide29.xml"/><Relationship Id="rId5" Type="http://schemas.openxmlformats.org/officeDocument/2006/relationships/slide" Target="slide25.xml"/><Relationship Id="rId10" Type="http://schemas.openxmlformats.org/officeDocument/2006/relationships/slide" Target="slide28.xml"/><Relationship Id="rId4" Type="http://schemas.openxmlformats.org/officeDocument/2006/relationships/slide" Target="slide24.xml"/><Relationship Id="rId9" Type="http://schemas.openxmlformats.org/officeDocument/2006/relationships/image" Target="../media/image26.gif"/></Relationships>
</file>

<file path=ppt/slides/_rels/slide23.xml.rels><?xml version="1.0" encoding="UTF-8" standalone="yes"?>
<Relationships xmlns="http://schemas.openxmlformats.org/package/2006/relationships"><Relationship Id="rId8" Type="http://schemas.openxmlformats.org/officeDocument/2006/relationships/slide" Target="slide22.xml"/><Relationship Id="rId3" Type="http://schemas.microsoft.com/office/2007/relationships/media" Target="../media/media2.mp3"/><Relationship Id="rId7" Type="http://schemas.openxmlformats.org/officeDocument/2006/relationships/image" Target="../media/image26.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slide" Target="slide22.xml"/><Relationship Id="rId3" Type="http://schemas.microsoft.com/office/2007/relationships/media" Target="../media/media2.mp3"/><Relationship Id="rId7" Type="http://schemas.openxmlformats.org/officeDocument/2006/relationships/image" Target="../media/image26.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7.xml"/><Relationship Id="rId10" Type="http://schemas.openxmlformats.org/officeDocument/2006/relationships/image" Target="../media/image27.png"/><Relationship Id="rId4" Type="http://schemas.openxmlformats.org/officeDocument/2006/relationships/audio" Target="../media/media2.mp3"/><Relationship Id="rId9" Type="http://schemas.openxmlformats.org/officeDocument/2006/relationships/slide" Target="slide24.xml"/></Relationships>
</file>

<file path=ppt/slides/_rels/slide25.xml.rels><?xml version="1.0" encoding="UTF-8" standalone="yes"?>
<Relationships xmlns="http://schemas.openxmlformats.org/package/2006/relationships"><Relationship Id="rId8" Type="http://schemas.openxmlformats.org/officeDocument/2006/relationships/slide" Target="slide22.xml"/><Relationship Id="rId3" Type="http://schemas.microsoft.com/office/2007/relationships/media" Target="../media/media2.mp3"/><Relationship Id="rId7" Type="http://schemas.openxmlformats.org/officeDocument/2006/relationships/image" Target="../media/image26.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slide" Target="slide22.xml"/><Relationship Id="rId3" Type="http://schemas.microsoft.com/office/2007/relationships/media" Target="../media/media2.mp3"/><Relationship Id="rId7" Type="http://schemas.openxmlformats.org/officeDocument/2006/relationships/image" Target="../media/image26.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slide" Target="slide22.xml"/><Relationship Id="rId3" Type="http://schemas.microsoft.com/office/2007/relationships/media" Target="../media/media2.mp3"/><Relationship Id="rId7" Type="http://schemas.openxmlformats.org/officeDocument/2006/relationships/image" Target="../media/image26.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slide" Target="slide22.xml"/><Relationship Id="rId3" Type="http://schemas.microsoft.com/office/2007/relationships/media" Target="../media/media2.mp3"/><Relationship Id="rId7" Type="http://schemas.openxmlformats.org/officeDocument/2006/relationships/image" Target="../media/image26.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7.xml"/><Relationship Id="rId10" Type="http://schemas.openxmlformats.org/officeDocument/2006/relationships/slide" Target="slide24.xml"/><Relationship Id="rId4" Type="http://schemas.openxmlformats.org/officeDocument/2006/relationships/audio" Target="../media/media2.mp3"/><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slide" Target="slide22.xml"/><Relationship Id="rId3" Type="http://schemas.microsoft.com/office/2007/relationships/media" Target="../media/media2.mp3"/><Relationship Id="rId7" Type="http://schemas.openxmlformats.org/officeDocument/2006/relationships/image" Target="../media/image26.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7.xml"/><Relationship Id="rId10" Type="http://schemas.openxmlformats.org/officeDocument/2006/relationships/slide" Target="slide25.xml"/><Relationship Id="rId4" Type="http://schemas.openxmlformats.org/officeDocument/2006/relationships/audio" Target="../media/media2.mp3"/><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slide" Target="slide22.xml"/><Relationship Id="rId3" Type="http://schemas.microsoft.com/office/2007/relationships/media" Target="../media/media2.mp3"/><Relationship Id="rId7" Type="http://schemas.openxmlformats.org/officeDocument/2006/relationships/image" Target="../media/image26.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7.xml"/><Relationship Id="rId10" Type="http://schemas.openxmlformats.org/officeDocument/2006/relationships/slide" Target="slide26.xml"/><Relationship Id="rId4" Type="http://schemas.openxmlformats.org/officeDocument/2006/relationships/audio" Target="../media/media2.mp3"/><Relationship Id="rId9"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0" y="0"/>
            <a:ext cx="12192000" cy="6858000"/>
          </a:xfrm>
          <a:prstGeom prst="rect">
            <a:avLst/>
          </a:prstGeom>
          <a:gradFill rotWithShape="1">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pic>
        <p:nvPicPr>
          <p:cNvPr id="57348" name="Picture 4" descr="tdongvang"/>
          <p:cNvPicPr>
            <a:picLocks noChangeAspect="1" noChangeArrowheads="1"/>
          </p:cNvPicPr>
          <p:nvPr/>
        </p:nvPicPr>
        <p:blipFill>
          <a:blip r:embed="rId2">
            <a:clrChange>
              <a:clrFrom>
                <a:srgbClr val="FFFFFF"/>
              </a:clrFrom>
              <a:clrTo>
                <a:srgbClr val="FFFFFF">
                  <a:alpha val="0"/>
                </a:srgbClr>
              </a:clrTo>
            </a:clrChange>
            <a:lum bright="-22000" contrast="16000"/>
            <a:extLst>
              <a:ext uri="{28A0092B-C50C-407E-A947-70E740481C1C}">
                <a14:useLocalDpi xmlns:a14="http://schemas.microsoft.com/office/drawing/2010/main" val="0"/>
              </a:ext>
            </a:extLst>
          </a:blip>
          <a:srcRect/>
          <a:stretch>
            <a:fillRect/>
          </a:stretch>
        </p:blipFill>
        <p:spPr bwMode="auto">
          <a:xfrm>
            <a:off x="1930400" y="304803"/>
            <a:ext cx="8331200" cy="6151563"/>
          </a:xfrm>
          <a:prstGeom prst="rect">
            <a:avLst/>
          </a:prstGeom>
          <a:noFill/>
          <a:ln>
            <a:noFill/>
          </a:ln>
          <a:effectLst>
            <a:outerShdw dist="35921" dir="2700000" algn="ctr" rotWithShape="0">
              <a:srgbClr val="5F5F5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4" name="Group 5"/>
          <p:cNvGrpSpPr>
            <a:grpSpLocks/>
          </p:cNvGrpSpPr>
          <p:nvPr/>
        </p:nvGrpSpPr>
        <p:grpSpPr bwMode="auto">
          <a:xfrm>
            <a:off x="3657600" y="609600"/>
            <a:ext cx="6096000" cy="5638800"/>
            <a:chOff x="-144" y="240"/>
            <a:chExt cx="3274" cy="4080"/>
          </a:xfrm>
        </p:grpSpPr>
        <p:grpSp>
          <p:nvGrpSpPr>
            <p:cNvPr id="10247" name="Group 6"/>
            <p:cNvGrpSpPr>
              <a:grpSpLocks/>
            </p:cNvGrpSpPr>
            <p:nvPr/>
          </p:nvGrpSpPr>
          <p:grpSpPr bwMode="auto">
            <a:xfrm>
              <a:off x="-144" y="240"/>
              <a:ext cx="2784" cy="4080"/>
              <a:chOff x="-144" y="240"/>
              <a:chExt cx="2784" cy="4080"/>
            </a:xfrm>
          </p:grpSpPr>
          <p:grpSp>
            <p:nvGrpSpPr>
              <p:cNvPr id="10249" name="Group 7"/>
              <p:cNvGrpSpPr>
                <a:grpSpLocks/>
              </p:cNvGrpSpPr>
              <p:nvPr/>
            </p:nvGrpSpPr>
            <p:grpSpPr bwMode="auto">
              <a:xfrm>
                <a:off x="-144" y="240"/>
                <a:ext cx="2784" cy="4080"/>
                <a:chOff x="-144" y="240"/>
                <a:chExt cx="2784" cy="4080"/>
              </a:xfrm>
            </p:grpSpPr>
            <p:sp>
              <p:nvSpPr>
                <p:cNvPr id="10251" name="Text Box 8"/>
                <p:cNvSpPr txBox="1">
                  <a:spLocks noChangeArrowheads="1"/>
                </p:cNvSpPr>
                <p:nvPr/>
              </p:nvSpPr>
              <p:spPr bwMode="auto">
                <a:xfrm>
                  <a:off x="2113" y="2208"/>
                  <a:ext cx="37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sz="800" b="1" smtClean="0">
                      <a:solidFill>
                        <a:srgbClr val="FF3300"/>
                      </a:solidFill>
                      <a:latin typeface="Bodoni MT Black" pitchFamily="18" charset="0"/>
                    </a:rPr>
                    <a:t>ĐÀ NẴNG</a:t>
                  </a:r>
                </a:p>
              </p:txBody>
            </p:sp>
            <p:grpSp>
              <p:nvGrpSpPr>
                <p:cNvPr id="10252" name="Group 9"/>
                <p:cNvGrpSpPr>
                  <a:grpSpLocks/>
                </p:cNvGrpSpPr>
                <p:nvPr/>
              </p:nvGrpSpPr>
              <p:grpSpPr bwMode="auto">
                <a:xfrm>
                  <a:off x="-144" y="240"/>
                  <a:ext cx="2784" cy="4080"/>
                  <a:chOff x="-144" y="240"/>
                  <a:chExt cx="2784" cy="4080"/>
                </a:xfrm>
              </p:grpSpPr>
              <p:sp>
                <p:nvSpPr>
                  <p:cNvPr id="10253" name="Text Box 10"/>
                  <p:cNvSpPr txBox="1">
                    <a:spLocks noChangeArrowheads="1"/>
                  </p:cNvSpPr>
                  <p:nvPr/>
                </p:nvSpPr>
                <p:spPr bwMode="auto">
                  <a:xfrm>
                    <a:off x="1488" y="960"/>
                    <a:ext cx="459"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sz="800" smtClean="0">
                        <a:solidFill>
                          <a:srgbClr val="FF3300"/>
                        </a:solidFill>
                        <a:latin typeface="Bodoni MT Black" pitchFamily="18" charset="0"/>
                      </a:rPr>
                      <a:t>HẢI PHÒNG</a:t>
                    </a:r>
                  </a:p>
                </p:txBody>
              </p:sp>
              <p:grpSp>
                <p:nvGrpSpPr>
                  <p:cNvPr id="10254" name="Group 11"/>
                  <p:cNvGrpSpPr>
                    <a:grpSpLocks/>
                  </p:cNvGrpSpPr>
                  <p:nvPr/>
                </p:nvGrpSpPr>
                <p:grpSpPr bwMode="auto">
                  <a:xfrm>
                    <a:off x="-144" y="240"/>
                    <a:ext cx="2784" cy="4080"/>
                    <a:chOff x="-144" y="240"/>
                    <a:chExt cx="2784" cy="4080"/>
                  </a:xfrm>
                </p:grpSpPr>
                <p:sp>
                  <p:nvSpPr>
                    <p:cNvPr id="10255" name="Text Box 12"/>
                    <p:cNvSpPr txBox="1">
                      <a:spLocks noChangeArrowheads="1"/>
                    </p:cNvSpPr>
                    <p:nvPr/>
                  </p:nvSpPr>
                  <p:spPr bwMode="auto">
                    <a:xfrm>
                      <a:off x="1152" y="1440"/>
                      <a:ext cx="3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sz="800" b="1" smtClean="0">
                          <a:solidFill>
                            <a:srgbClr val="FF3300"/>
                          </a:solidFill>
                          <a:latin typeface="Bodoni MT Black" pitchFamily="18" charset="0"/>
                        </a:rPr>
                        <a:t>VINH</a:t>
                      </a:r>
                    </a:p>
                  </p:txBody>
                </p:sp>
                <p:grpSp>
                  <p:nvGrpSpPr>
                    <p:cNvPr id="10256" name="Group 13"/>
                    <p:cNvGrpSpPr>
                      <a:grpSpLocks/>
                    </p:cNvGrpSpPr>
                    <p:nvPr/>
                  </p:nvGrpSpPr>
                  <p:grpSpPr bwMode="auto">
                    <a:xfrm>
                      <a:off x="-144" y="240"/>
                      <a:ext cx="2784" cy="4080"/>
                      <a:chOff x="-144" y="240"/>
                      <a:chExt cx="2784" cy="4080"/>
                    </a:xfrm>
                  </p:grpSpPr>
                  <p:grpSp>
                    <p:nvGrpSpPr>
                      <p:cNvPr id="10257" name="Group 14"/>
                      <p:cNvGrpSpPr>
                        <a:grpSpLocks/>
                      </p:cNvGrpSpPr>
                      <p:nvPr/>
                    </p:nvGrpSpPr>
                    <p:grpSpPr bwMode="auto">
                      <a:xfrm>
                        <a:off x="-144" y="240"/>
                        <a:ext cx="2784" cy="4080"/>
                        <a:chOff x="480" y="240"/>
                        <a:chExt cx="2784" cy="4080"/>
                      </a:xfrm>
                    </p:grpSpPr>
                    <p:grpSp>
                      <p:nvGrpSpPr>
                        <p:cNvPr id="10259" name="Group 15"/>
                        <p:cNvGrpSpPr>
                          <a:grpSpLocks/>
                        </p:cNvGrpSpPr>
                        <p:nvPr/>
                      </p:nvGrpSpPr>
                      <p:grpSpPr bwMode="auto">
                        <a:xfrm>
                          <a:off x="480" y="240"/>
                          <a:ext cx="2784" cy="4080"/>
                          <a:chOff x="480" y="240"/>
                          <a:chExt cx="2784" cy="4080"/>
                        </a:xfrm>
                      </p:grpSpPr>
                      <p:grpSp>
                        <p:nvGrpSpPr>
                          <p:cNvPr id="10261" name="Group 16"/>
                          <p:cNvGrpSpPr>
                            <a:grpSpLocks/>
                          </p:cNvGrpSpPr>
                          <p:nvPr/>
                        </p:nvGrpSpPr>
                        <p:grpSpPr bwMode="auto">
                          <a:xfrm>
                            <a:off x="480" y="240"/>
                            <a:ext cx="2784" cy="4080"/>
                            <a:chOff x="480" y="240"/>
                            <a:chExt cx="2784" cy="4080"/>
                          </a:xfrm>
                        </p:grpSpPr>
                        <p:grpSp>
                          <p:nvGrpSpPr>
                            <p:cNvPr id="10263" name="Group 17"/>
                            <p:cNvGrpSpPr>
                              <a:grpSpLocks/>
                            </p:cNvGrpSpPr>
                            <p:nvPr/>
                          </p:nvGrpSpPr>
                          <p:grpSpPr bwMode="auto">
                            <a:xfrm>
                              <a:off x="480" y="240"/>
                              <a:ext cx="2784" cy="4080"/>
                              <a:chOff x="1248" y="240"/>
                              <a:chExt cx="2784" cy="4080"/>
                            </a:xfrm>
                          </p:grpSpPr>
                          <p:grpSp>
                            <p:nvGrpSpPr>
                              <p:cNvPr id="10265" name="Group 18"/>
                              <p:cNvGrpSpPr>
                                <a:grpSpLocks/>
                              </p:cNvGrpSpPr>
                              <p:nvPr/>
                            </p:nvGrpSpPr>
                            <p:grpSpPr bwMode="auto">
                              <a:xfrm>
                                <a:off x="1248" y="240"/>
                                <a:ext cx="2784" cy="4080"/>
                                <a:chOff x="1248" y="240"/>
                                <a:chExt cx="2784" cy="4080"/>
                              </a:xfrm>
                            </p:grpSpPr>
                            <p:grpSp>
                              <p:nvGrpSpPr>
                                <p:cNvPr id="10267" name="Group 19"/>
                                <p:cNvGrpSpPr>
                                  <a:grpSpLocks/>
                                </p:cNvGrpSpPr>
                                <p:nvPr/>
                              </p:nvGrpSpPr>
                              <p:grpSpPr bwMode="auto">
                                <a:xfrm>
                                  <a:off x="1248" y="240"/>
                                  <a:ext cx="2784" cy="4080"/>
                                  <a:chOff x="1248" y="240"/>
                                  <a:chExt cx="2784" cy="4080"/>
                                </a:xfrm>
                              </p:grpSpPr>
                              <p:grpSp>
                                <p:nvGrpSpPr>
                                  <p:cNvPr id="10269" name="Group 20"/>
                                  <p:cNvGrpSpPr>
                                    <a:grpSpLocks/>
                                  </p:cNvGrpSpPr>
                                  <p:nvPr/>
                                </p:nvGrpSpPr>
                                <p:grpSpPr bwMode="auto">
                                  <a:xfrm>
                                    <a:off x="1248" y="240"/>
                                    <a:ext cx="2784" cy="4080"/>
                                    <a:chOff x="1056" y="288"/>
                                    <a:chExt cx="2304" cy="3840"/>
                                  </a:xfrm>
                                </p:grpSpPr>
                                <p:grpSp>
                                  <p:nvGrpSpPr>
                                    <p:cNvPr id="10271" name="Group 21"/>
                                    <p:cNvGrpSpPr>
                                      <a:grpSpLocks/>
                                    </p:cNvGrpSpPr>
                                    <p:nvPr/>
                                  </p:nvGrpSpPr>
                                  <p:grpSpPr bwMode="auto">
                                    <a:xfrm>
                                      <a:off x="1056" y="288"/>
                                      <a:ext cx="2304" cy="3840"/>
                                      <a:chOff x="1056" y="288"/>
                                      <a:chExt cx="2304" cy="3840"/>
                                    </a:xfrm>
                                  </p:grpSpPr>
                                  <p:grpSp>
                                    <p:nvGrpSpPr>
                                      <p:cNvPr id="10273" name="Group 22"/>
                                      <p:cNvGrpSpPr>
                                        <a:grpSpLocks/>
                                      </p:cNvGrpSpPr>
                                      <p:nvPr/>
                                    </p:nvGrpSpPr>
                                    <p:grpSpPr bwMode="auto">
                                      <a:xfrm>
                                        <a:off x="1056" y="288"/>
                                        <a:ext cx="2304" cy="3840"/>
                                        <a:chOff x="1200" y="288"/>
                                        <a:chExt cx="2304" cy="3840"/>
                                      </a:xfrm>
                                    </p:grpSpPr>
                                    <p:grpSp>
                                      <p:nvGrpSpPr>
                                        <p:cNvPr id="10275" name="Group 23"/>
                                        <p:cNvGrpSpPr>
                                          <a:grpSpLocks/>
                                        </p:cNvGrpSpPr>
                                        <p:nvPr/>
                                      </p:nvGrpSpPr>
                                      <p:grpSpPr bwMode="auto">
                                        <a:xfrm>
                                          <a:off x="1200" y="288"/>
                                          <a:ext cx="2304" cy="3840"/>
                                          <a:chOff x="1200" y="288"/>
                                          <a:chExt cx="2304" cy="3840"/>
                                        </a:xfrm>
                                      </p:grpSpPr>
                                      <p:grpSp>
                                        <p:nvGrpSpPr>
                                          <p:cNvPr id="10277" name="Group 24"/>
                                          <p:cNvGrpSpPr>
                                            <a:grpSpLocks/>
                                          </p:cNvGrpSpPr>
                                          <p:nvPr/>
                                        </p:nvGrpSpPr>
                                        <p:grpSpPr bwMode="auto">
                                          <a:xfrm>
                                            <a:off x="1200" y="288"/>
                                            <a:ext cx="2304" cy="3840"/>
                                            <a:chOff x="1200" y="288"/>
                                            <a:chExt cx="2304" cy="3840"/>
                                          </a:xfrm>
                                        </p:grpSpPr>
                                        <p:grpSp>
                                          <p:nvGrpSpPr>
                                            <p:cNvPr id="10279" name="Group 25"/>
                                            <p:cNvGrpSpPr>
                                              <a:grpSpLocks/>
                                            </p:cNvGrpSpPr>
                                            <p:nvPr/>
                                          </p:nvGrpSpPr>
                                          <p:grpSpPr bwMode="auto">
                                            <a:xfrm>
                                              <a:off x="1200" y="288"/>
                                              <a:ext cx="2304" cy="3840"/>
                                              <a:chOff x="1200" y="288"/>
                                              <a:chExt cx="2304" cy="3840"/>
                                            </a:xfrm>
                                          </p:grpSpPr>
                                          <p:grpSp>
                                            <p:nvGrpSpPr>
                                              <p:cNvPr id="10281" name="Group 26"/>
                                              <p:cNvGrpSpPr>
                                                <a:grpSpLocks/>
                                              </p:cNvGrpSpPr>
                                              <p:nvPr/>
                                            </p:nvGrpSpPr>
                                            <p:grpSpPr bwMode="auto">
                                              <a:xfrm>
                                                <a:off x="1200" y="288"/>
                                                <a:ext cx="2304" cy="3840"/>
                                                <a:chOff x="1200" y="288"/>
                                                <a:chExt cx="2304" cy="3840"/>
                                              </a:xfrm>
                                            </p:grpSpPr>
                                            <p:grpSp>
                                              <p:nvGrpSpPr>
                                                <p:cNvPr id="10283" name="Group 27"/>
                                                <p:cNvGrpSpPr>
                                                  <a:grpSpLocks/>
                                                </p:cNvGrpSpPr>
                                                <p:nvPr/>
                                              </p:nvGrpSpPr>
                                              <p:grpSpPr bwMode="auto">
                                                <a:xfrm>
                                                  <a:off x="1200" y="288"/>
                                                  <a:ext cx="2304" cy="3840"/>
                                                  <a:chOff x="1200" y="288"/>
                                                  <a:chExt cx="2304" cy="3840"/>
                                                </a:xfrm>
                                              </p:grpSpPr>
                                              <p:grpSp>
                                                <p:nvGrpSpPr>
                                                  <p:cNvPr id="10285" name="Group 28"/>
                                                  <p:cNvGrpSpPr>
                                                    <a:grpSpLocks/>
                                                  </p:cNvGrpSpPr>
                                                  <p:nvPr/>
                                                </p:nvGrpSpPr>
                                                <p:grpSpPr bwMode="auto">
                                                  <a:xfrm>
                                                    <a:off x="1200" y="288"/>
                                                    <a:ext cx="2304" cy="3840"/>
                                                    <a:chOff x="1200" y="288"/>
                                                    <a:chExt cx="2304" cy="3840"/>
                                                  </a:xfrm>
                                                </p:grpSpPr>
                                                <p:grpSp>
                                                  <p:nvGrpSpPr>
                                                    <p:cNvPr id="10287" name="Group 29"/>
                                                    <p:cNvGrpSpPr>
                                                      <a:grpSpLocks/>
                                                    </p:cNvGrpSpPr>
                                                    <p:nvPr/>
                                                  </p:nvGrpSpPr>
                                                  <p:grpSpPr bwMode="auto">
                                                    <a:xfrm>
                                                      <a:off x="1200" y="288"/>
                                                      <a:ext cx="2304" cy="3840"/>
                                                      <a:chOff x="1200" y="288"/>
                                                      <a:chExt cx="2304" cy="3840"/>
                                                    </a:xfrm>
                                                  </p:grpSpPr>
                                                  <p:grpSp>
                                                    <p:nvGrpSpPr>
                                                      <p:cNvPr id="10289" name="Group 30"/>
                                                      <p:cNvGrpSpPr>
                                                        <a:grpSpLocks/>
                                                      </p:cNvGrpSpPr>
                                                      <p:nvPr/>
                                                    </p:nvGrpSpPr>
                                                    <p:grpSpPr bwMode="auto">
                                                      <a:xfrm>
                                                        <a:off x="1200" y="288"/>
                                                        <a:ext cx="2304" cy="3840"/>
                                                        <a:chOff x="1200" y="288"/>
                                                        <a:chExt cx="2304" cy="3840"/>
                                                      </a:xfrm>
                                                    </p:grpSpPr>
                                                    <p:sp>
                                                      <p:nvSpPr>
                                                        <p:cNvPr id="10291" name="Freeform 31"/>
                                                        <p:cNvSpPr>
                                                          <a:spLocks/>
                                                        </p:cNvSpPr>
                                                        <p:nvPr/>
                                                      </p:nvSpPr>
                                                      <p:spPr bwMode="auto">
                                                        <a:xfrm>
                                                          <a:off x="1200" y="288"/>
                                                          <a:ext cx="2304" cy="3840"/>
                                                        </a:xfrm>
                                                        <a:custGeom>
                                                          <a:avLst/>
                                                          <a:gdLst>
                                                            <a:gd name="T0" fmla="*/ 1393 w 2339"/>
                                                            <a:gd name="T1" fmla="*/ 428 h 3833"/>
                                                            <a:gd name="T2" fmla="*/ 1309 w 2339"/>
                                                            <a:gd name="T3" fmla="*/ 183 h 3833"/>
                                                            <a:gd name="T4" fmla="*/ 1170 w 2339"/>
                                                            <a:gd name="T5" fmla="*/ 128 h 3833"/>
                                                            <a:gd name="T6" fmla="*/ 947 w 2339"/>
                                                            <a:gd name="T7" fmla="*/ 46 h 3833"/>
                                                            <a:gd name="T8" fmla="*/ 775 w 2339"/>
                                                            <a:gd name="T9" fmla="*/ 64 h 3833"/>
                                                            <a:gd name="T10" fmla="*/ 635 w 2339"/>
                                                            <a:gd name="T11" fmla="*/ 165 h 3833"/>
                                                            <a:gd name="T12" fmla="*/ 487 w 2339"/>
                                                            <a:gd name="T13" fmla="*/ 183 h 3833"/>
                                                            <a:gd name="T14" fmla="*/ 389 w 2339"/>
                                                            <a:gd name="T15" fmla="*/ 201 h 3833"/>
                                                            <a:gd name="T16" fmla="*/ 164 w 2339"/>
                                                            <a:gd name="T17" fmla="*/ 156 h 3833"/>
                                                            <a:gd name="T18" fmla="*/ 40 w 2339"/>
                                                            <a:gd name="T19" fmla="*/ 318 h 3833"/>
                                                            <a:gd name="T20" fmla="*/ 216 w 2339"/>
                                                            <a:gd name="T21" fmla="*/ 409 h 3833"/>
                                                            <a:gd name="T22" fmla="*/ 389 w 2339"/>
                                                            <a:gd name="T23" fmla="*/ 675 h 3833"/>
                                                            <a:gd name="T24" fmla="*/ 544 w 2339"/>
                                                            <a:gd name="T25" fmla="*/ 656 h 3833"/>
                                                            <a:gd name="T26" fmla="*/ 676 w 2339"/>
                                                            <a:gd name="T27" fmla="*/ 702 h 3833"/>
                                                            <a:gd name="T28" fmla="*/ 758 w 2339"/>
                                                            <a:gd name="T29" fmla="*/ 864 h 3833"/>
                                                            <a:gd name="T30" fmla="*/ 668 w 2339"/>
                                                            <a:gd name="T31" fmla="*/ 1002 h 3833"/>
                                                            <a:gd name="T32" fmla="*/ 520 w 2339"/>
                                                            <a:gd name="T33" fmla="*/ 1029 h 3833"/>
                                                            <a:gd name="T34" fmla="*/ 742 w 2339"/>
                                                            <a:gd name="T35" fmla="*/ 1194 h 3833"/>
                                                            <a:gd name="T36" fmla="*/ 932 w 2339"/>
                                                            <a:gd name="T37" fmla="*/ 1402 h 3833"/>
                                                            <a:gd name="T38" fmla="*/ 1145 w 2339"/>
                                                            <a:gd name="T39" fmla="*/ 1621 h 3833"/>
                                                            <a:gd name="T40" fmla="*/ 1162 w 2339"/>
                                                            <a:gd name="T41" fmla="*/ 1676 h 3833"/>
                                                            <a:gd name="T42" fmla="*/ 1244 w 2339"/>
                                                            <a:gd name="T43" fmla="*/ 1831 h 3833"/>
                                                            <a:gd name="T44" fmla="*/ 1409 w 2339"/>
                                                            <a:gd name="T45" fmla="*/ 1905 h 3833"/>
                                                            <a:gd name="T46" fmla="*/ 1466 w 2339"/>
                                                            <a:gd name="T47" fmla="*/ 2076 h 3833"/>
                                                            <a:gd name="T48" fmla="*/ 1499 w 2339"/>
                                                            <a:gd name="T49" fmla="*/ 2513 h 3833"/>
                                                            <a:gd name="T50" fmla="*/ 1458 w 2339"/>
                                                            <a:gd name="T51" fmla="*/ 2860 h 3833"/>
                                                            <a:gd name="T52" fmla="*/ 1367 w 2339"/>
                                                            <a:gd name="T53" fmla="*/ 2952 h 3833"/>
                                                            <a:gd name="T54" fmla="*/ 1202 w 2339"/>
                                                            <a:gd name="T55" fmla="*/ 2988 h 3833"/>
                                                            <a:gd name="T56" fmla="*/ 1070 w 2339"/>
                                                            <a:gd name="T57" fmla="*/ 3049 h 3833"/>
                                                            <a:gd name="T58" fmla="*/ 1079 w 2339"/>
                                                            <a:gd name="T59" fmla="*/ 3196 h 3833"/>
                                                            <a:gd name="T60" fmla="*/ 1021 w 2339"/>
                                                            <a:gd name="T61" fmla="*/ 3206 h 3833"/>
                                                            <a:gd name="T62" fmla="*/ 668 w 2339"/>
                                                            <a:gd name="T63" fmla="*/ 3343 h 3833"/>
                                                            <a:gd name="T64" fmla="*/ 791 w 2339"/>
                                                            <a:gd name="T65" fmla="*/ 3462 h 3833"/>
                                                            <a:gd name="T66" fmla="*/ 816 w 2339"/>
                                                            <a:gd name="T67" fmla="*/ 3843 h 3833"/>
                                                            <a:gd name="T68" fmla="*/ 940 w 2339"/>
                                                            <a:gd name="T69" fmla="*/ 3761 h 3833"/>
                                                            <a:gd name="T70" fmla="*/ 1136 w 2339"/>
                                                            <a:gd name="T71" fmla="*/ 3583 h 3833"/>
                                                            <a:gd name="T72" fmla="*/ 1251 w 2339"/>
                                                            <a:gd name="T73" fmla="*/ 3535 h 3833"/>
                                                            <a:gd name="T74" fmla="*/ 1351 w 2339"/>
                                                            <a:gd name="T75" fmla="*/ 3379 h 3833"/>
                                                            <a:gd name="T76" fmla="*/ 1778 w 2339"/>
                                                            <a:gd name="T77" fmla="*/ 3251 h 3833"/>
                                                            <a:gd name="T78" fmla="*/ 1943 w 2339"/>
                                                            <a:gd name="T79" fmla="*/ 3169 h 3833"/>
                                                            <a:gd name="T80" fmla="*/ 2016 w 2339"/>
                                                            <a:gd name="T81" fmla="*/ 3016 h 3833"/>
                                                            <a:gd name="T82" fmla="*/ 2058 w 2339"/>
                                                            <a:gd name="T83" fmla="*/ 2805 h 3833"/>
                                                            <a:gd name="T84" fmla="*/ 2009 w 2339"/>
                                                            <a:gd name="T85" fmla="*/ 2513 h 3833"/>
                                                            <a:gd name="T86" fmla="*/ 1828 w 2339"/>
                                                            <a:gd name="T87" fmla="*/ 2094 h 3833"/>
                                                            <a:gd name="T88" fmla="*/ 1672 w 2339"/>
                                                            <a:gd name="T89" fmla="*/ 1886 h 3833"/>
                                                            <a:gd name="T90" fmla="*/ 1384 w 2339"/>
                                                            <a:gd name="T91" fmla="*/ 1658 h 3833"/>
                                                            <a:gd name="T92" fmla="*/ 1219 w 2339"/>
                                                            <a:gd name="T93" fmla="*/ 1502 h 3833"/>
                                                            <a:gd name="T94" fmla="*/ 1162 w 2339"/>
                                                            <a:gd name="T95" fmla="*/ 1393 h 3833"/>
                                                            <a:gd name="T96" fmla="*/ 981 w 2339"/>
                                                            <a:gd name="T97" fmla="*/ 1203 h 3833"/>
                                                            <a:gd name="T98" fmla="*/ 1054 w 2339"/>
                                                            <a:gd name="T99" fmla="*/ 983 h 3833"/>
                                                            <a:gd name="T100" fmla="*/ 1317 w 2339"/>
                                                            <a:gd name="T101" fmla="*/ 638 h 3833"/>
                                                            <a:gd name="T102" fmla="*/ 1490 w 2339"/>
                                                            <a:gd name="T103" fmla="*/ 656 h 3833"/>
                                                            <a:gd name="T104" fmla="*/ 1557 w 2339"/>
                                                            <a:gd name="T105" fmla="*/ 556 h 38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39"/>
                                                            <a:gd name="T160" fmla="*/ 0 h 3833"/>
                                                            <a:gd name="T161" fmla="*/ 2339 w 2339"/>
                                                            <a:gd name="T162" fmla="*/ 3833 h 38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39" h="3833">
                                                              <a:moveTo>
                                                                <a:pt x="1848" y="494"/>
                                                              </a:moveTo>
                                                              <a:cubicBezTo>
                                                                <a:pt x="1809" y="433"/>
                                                                <a:pt x="1687" y="452"/>
                                                                <a:pt x="1629" y="448"/>
                                                              </a:cubicBezTo>
                                                              <a:cubicBezTo>
                                                                <a:pt x="1611" y="442"/>
                                                                <a:pt x="1592" y="436"/>
                                                                <a:pt x="1574" y="430"/>
                                                              </a:cubicBezTo>
                                                              <a:cubicBezTo>
                                                                <a:pt x="1565" y="427"/>
                                                                <a:pt x="1547" y="421"/>
                                                                <a:pt x="1547" y="421"/>
                                                              </a:cubicBezTo>
                                                              <a:cubicBezTo>
                                                                <a:pt x="1528" y="361"/>
                                                                <a:pt x="1487" y="365"/>
                                                                <a:pt x="1428" y="357"/>
                                                              </a:cubicBezTo>
                                                              <a:cubicBezTo>
                                                                <a:pt x="1449" y="293"/>
                                                                <a:pt x="1464" y="308"/>
                                                                <a:pt x="1419" y="293"/>
                                                              </a:cubicBezTo>
                                                              <a:cubicBezTo>
                                                                <a:pt x="1375" y="249"/>
                                                                <a:pt x="1394" y="224"/>
                                                                <a:pt x="1446" y="210"/>
                                                              </a:cubicBezTo>
                                                              <a:cubicBezTo>
                                                                <a:pt x="1449" y="201"/>
                                                                <a:pt x="1448" y="190"/>
                                                                <a:pt x="1455" y="183"/>
                                                              </a:cubicBezTo>
                                                              <a:cubicBezTo>
                                                                <a:pt x="1462" y="176"/>
                                                                <a:pt x="1480" y="183"/>
                                                                <a:pt x="1483" y="174"/>
                                                              </a:cubicBezTo>
                                                              <a:cubicBezTo>
                                                                <a:pt x="1486" y="166"/>
                                                                <a:pt x="1472" y="160"/>
                                                                <a:pt x="1464" y="156"/>
                                                              </a:cubicBezTo>
                                                              <a:cubicBezTo>
                                                                <a:pt x="1447" y="147"/>
                                                                <a:pt x="1429" y="139"/>
                                                                <a:pt x="1410" y="137"/>
                                                              </a:cubicBezTo>
                                                              <a:cubicBezTo>
                                                                <a:pt x="1373" y="134"/>
                                                                <a:pt x="1337" y="131"/>
                                                                <a:pt x="1300" y="128"/>
                                                              </a:cubicBezTo>
                                                              <a:cubicBezTo>
                                                                <a:pt x="1290" y="121"/>
                                                                <a:pt x="1260" y="99"/>
                                                                <a:pt x="1245" y="101"/>
                                                              </a:cubicBezTo>
                                                              <a:cubicBezTo>
                                                                <a:pt x="1226" y="103"/>
                                                                <a:pt x="1190" y="119"/>
                                                                <a:pt x="1190" y="119"/>
                                                              </a:cubicBezTo>
                                                              <a:cubicBezTo>
                                                                <a:pt x="1147" y="108"/>
                                                                <a:pt x="1141" y="107"/>
                                                                <a:pt x="1108" y="82"/>
                                                              </a:cubicBezTo>
                                                              <a:cubicBezTo>
                                                                <a:pt x="1090" y="69"/>
                                                                <a:pt x="1053" y="46"/>
                                                                <a:pt x="1053" y="46"/>
                                                              </a:cubicBezTo>
                                                              <a:cubicBezTo>
                                                                <a:pt x="1047" y="28"/>
                                                                <a:pt x="1045" y="0"/>
                                                                <a:pt x="1016" y="0"/>
                                                              </a:cubicBezTo>
                                                              <a:cubicBezTo>
                                                                <a:pt x="997" y="0"/>
                                                                <a:pt x="962" y="18"/>
                                                                <a:pt x="962" y="18"/>
                                                              </a:cubicBezTo>
                                                              <a:cubicBezTo>
                                                                <a:pt x="929" y="51"/>
                                                                <a:pt x="952" y="34"/>
                                                                <a:pt x="888" y="55"/>
                                                              </a:cubicBezTo>
                                                              <a:cubicBezTo>
                                                                <a:pt x="879" y="58"/>
                                                                <a:pt x="861" y="64"/>
                                                                <a:pt x="861" y="64"/>
                                                              </a:cubicBezTo>
                                                              <a:cubicBezTo>
                                                                <a:pt x="850" y="81"/>
                                                                <a:pt x="833" y="93"/>
                                                                <a:pt x="824" y="110"/>
                                                              </a:cubicBezTo>
                                                              <a:cubicBezTo>
                                                                <a:pt x="818" y="121"/>
                                                                <a:pt x="823" y="136"/>
                                                                <a:pt x="815" y="146"/>
                                                              </a:cubicBezTo>
                                                              <a:cubicBezTo>
                                                                <a:pt x="809" y="154"/>
                                                                <a:pt x="797" y="154"/>
                                                                <a:pt x="788" y="156"/>
                                                              </a:cubicBezTo>
                                                              <a:cubicBezTo>
                                                                <a:pt x="761" y="161"/>
                                                                <a:pt x="733" y="162"/>
                                                                <a:pt x="706" y="165"/>
                                                              </a:cubicBezTo>
                                                              <a:cubicBezTo>
                                                                <a:pt x="640" y="144"/>
                                                                <a:pt x="692" y="132"/>
                                                                <a:pt x="605" y="146"/>
                                                              </a:cubicBezTo>
                                                              <a:cubicBezTo>
                                                                <a:pt x="599" y="164"/>
                                                                <a:pt x="593" y="183"/>
                                                                <a:pt x="587" y="201"/>
                                                              </a:cubicBezTo>
                                                              <a:cubicBezTo>
                                                                <a:pt x="584" y="210"/>
                                                                <a:pt x="578" y="229"/>
                                                                <a:pt x="578" y="229"/>
                                                              </a:cubicBezTo>
                                                              <a:cubicBezTo>
                                                                <a:pt x="564" y="215"/>
                                                                <a:pt x="555" y="197"/>
                                                                <a:pt x="541" y="183"/>
                                                              </a:cubicBezTo>
                                                              <a:cubicBezTo>
                                                                <a:pt x="527" y="169"/>
                                                                <a:pt x="509" y="160"/>
                                                                <a:pt x="495" y="146"/>
                                                              </a:cubicBezTo>
                                                              <a:cubicBezTo>
                                                                <a:pt x="483" y="149"/>
                                                                <a:pt x="469" y="148"/>
                                                                <a:pt x="459" y="156"/>
                                                              </a:cubicBezTo>
                                                              <a:cubicBezTo>
                                                                <a:pt x="452" y="162"/>
                                                                <a:pt x="455" y="175"/>
                                                                <a:pt x="450" y="183"/>
                                                              </a:cubicBezTo>
                                                              <a:cubicBezTo>
                                                                <a:pt x="445" y="190"/>
                                                                <a:pt x="437" y="195"/>
                                                                <a:pt x="431" y="201"/>
                                                              </a:cubicBezTo>
                                                              <a:cubicBezTo>
                                                                <a:pt x="398" y="150"/>
                                                                <a:pt x="412" y="133"/>
                                                                <a:pt x="367" y="156"/>
                                                              </a:cubicBezTo>
                                                              <a:cubicBezTo>
                                                                <a:pt x="357" y="161"/>
                                                                <a:pt x="349" y="168"/>
                                                                <a:pt x="340" y="174"/>
                                                              </a:cubicBezTo>
                                                              <a:cubicBezTo>
                                                                <a:pt x="320" y="203"/>
                                                                <a:pt x="305" y="218"/>
                                                                <a:pt x="276" y="238"/>
                                                              </a:cubicBezTo>
                                                              <a:cubicBezTo>
                                                                <a:pt x="251" y="199"/>
                                                                <a:pt x="228" y="170"/>
                                                                <a:pt x="184" y="156"/>
                                                              </a:cubicBezTo>
                                                              <a:cubicBezTo>
                                                                <a:pt x="154" y="159"/>
                                                                <a:pt x="123" y="158"/>
                                                                <a:pt x="93" y="165"/>
                                                              </a:cubicBezTo>
                                                              <a:cubicBezTo>
                                                                <a:pt x="48" y="175"/>
                                                                <a:pt x="75" y="196"/>
                                                                <a:pt x="56" y="229"/>
                                                              </a:cubicBezTo>
                                                              <a:cubicBezTo>
                                                                <a:pt x="51" y="238"/>
                                                                <a:pt x="38" y="241"/>
                                                                <a:pt x="29" y="247"/>
                                                              </a:cubicBezTo>
                                                              <a:cubicBezTo>
                                                                <a:pt x="3" y="286"/>
                                                                <a:pt x="0" y="295"/>
                                                                <a:pt x="47" y="311"/>
                                                              </a:cubicBezTo>
                                                              <a:cubicBezTo>
                                                                <a:pt x="60" y="323"/>
                                                                <a:pt x="68" y="340"/>
                                                                <a:pt x="84" y="348"/>
                                                              </a:cubicBezTo>
                                                              <a:cubicBezTo>
                                                                <a:pt x="101" y="357"/>
                                                                <a:pt x="139" y="366"/>
                                                                <a:pt x="139" y="366"/>
                                                              </a:cubicBezTo>
                                                              <a:cubicBezTo>
                                                                <a:pt x="148" y="401"/>
                                                                <a:pt x="164" y="415"/>
                                                                <a:pt x="175" y="448"/>
                                                              </a:cubicBezTo>
                                                              <a:cubicBezTo>
                                                                <a:pt x="231" y="430"/>
                                                                <a:pt x="184" y="422"/>
                                                                <a:pt x="239" y="402"/>
                                                              </a:cubicBezTo>
                                                              <a:cubicBezTo>
                                                                <a:pt x="281" y="444"/>
                                                                <a:pt x="280" y="518"/>
                                                                <a:pt x="221" y="540"/>
                                                              </a:cubicBezTo>
                                                              <a:cubicBezTo>
                                                                <a:pt x="233" y="602"/>
                                                                <a:pt x="234" y="598"/>
                                                                <a:pt x="294" y="613"/>
                                                              </a:cubicBezTo>
                                                              <a:cubicBezTo>
                                                                <a:pt x="318" y="649"/>
                                                                <a:pt x="335" y="648"/>
                                                                <a:pt x="376" y="658"/>
                                                              </a:cubicBezTo>
                                                              <a:cubicBezTo>
                                                                <a:pt x="420" y="702"/>
                                                                <a:pt x="364" y="657"/>
                                                                <a:pt x="431" y="668"/>
                                                              </a:cubicBezTo>
                                                              <a:cubicBezTo>
                                                                <a:pt x="440" y="669"/>
                                                                <a:pt x="443" y="681"/>
                                                                <a:pt x="450" y="686"/>
                                                              </a:cubicBezTo>
                                                              <a:cubicBezTo>
                                                                <a:pt x="459" y="693"/>
                                                                <a:pt x="468" y="698"/>
                                                                <a:pt x="477" y="704"/>
                                                              </a:cubicBezTo>
                                                              <a:cubicBezTo>
                                                                <a:pt x="542" y="682"/>
                                                                <a:pt x="467" y="713"/>
                                                                <a:pt x="523" y="668"/>
                                                              </a:cubicBezTo>
                                                              <a:cubicBezTo>
                                                                <a:pt x="537" y="656"/>
                                                                <a:pt x="599" y="650"/>
                                                                <a:pt x="605" y="649"/>
                                                              </a:cubicBezTo>
                                                              <a:cubicBezTo>
                                                                <a:pt x="608" y="640"/>
                                                                <a:pt x="605" y="626"/>
                                                                <a:pt x="614" y="622"/>
                                                              </a:cubicBezTo>
                                                              <a:cubicBezTo>
                                                                <a:pt x="623" y="618"/>
                                                                <a:pt x="632" y="629"/>
                                                                <a:pt x="642" y="631"/>
                                                              </a:cubicBezTo>
                                                              <a:cubicBezTo>
                                                                <a:pt x="660" y="635"/>
                                                                <a:pt x="678" y="637"/>
                                                                <a:pt x="696" y="640"/>
                                                              </a:cubicBezTo>
                                                              <a:cubicBezTo>
                                                                <a:pt x="727" y="670"/>
                                                                <a:pt x="708" y="681"/>
                                                                <a:pt x="751" y="695"/>
                                                              </a:cubicBezTo>
                                                              <a:cubicBezTo>
                                                                <a:pt x="765" y="738"/>
                                                                <a:pt x="755" y="737"/>
                                                                <a:pt x="715" y="750"/>
                                                              </a:cubicBezTo>
                                                              <a:cubicBezTo>
                                                                <a:pt x="733" y="841"/>
                                                                <a:pt x="702" y="762"/>
                                                                <a:pt x="779" y="805"/>
                                                              </a:cubicBezTo>
                                                              <a:cubicBezTo>
                                                                <a:pt x="787" y="810"/>
                                                                <a:pt x="780" y="827"/>
                                                                <a:pt x="788" y="832"/>
                                                              </a:cubicBezTo>
                                                              <a:cubicBezTo>
                                                                <a:pt x="804" y="843"/>
                                                                <a:pt x="843" y="850"/>
                                                                <a:pt x="843" y="850"/>
                                                              </a:cubicBezTo>
                                                              <a:cubicBezTo>
                                                                <a:pt x="872" y="880"/>
                                                                <a:pt x="862" y="858"/>
                                                                <a:pt x="843" y="896"/>
                                                              </a:cubicBezTo>
                                                              <a:cubicBezTo>
                                                                <a:pt x="839" y="905"/>
                                                                <a:pt x="841" y="917"/>
                                                                <a:pt x="834" y="924"/>
                                                              </a:cubicBezTo>
                                                              <a:cubicBezTo>
                                                                <a:pt x="814" y="944"/>
                                                                <a:pt x="779" y="937"/>
                                                                <a:pt x="751" y="942"/>
                                                              </a:cubicBezTo>
                                                              <a:cubicBezTo>
                                                                <a:pt x="803" y="959"/>
                                                                <a:pt x="770" y="959"/>
                                                                <a:pt x="742" y="988"/>
                                                              </a:cubicBezTo>
                                                              <a:cubicBezTo>
                                                                <a:pt x="739" y="979"/>
                                                                <a:pt x="741" y="966"/>
                                                                <a:pt x="733" y="960"/>
                                                              </a:cubicBezTo>
                                                              <a:cubicBezTo>
                                                                <a:pt x="717" y="949"/>
                                                                <a:pt x="678" y="942"/>
                                                                <a:pt x="678" y="942"/>
                                                              </a:cubicBezTo>
                                                              <a:cubicBezTo>
                                                                <a:pt x="651" y="945"/>
                                                                <a:pt x="622" y="941"/>
                                                                <a:pt x="596" y="951"/>
                                                              </a:cubicBezTo>
                                                              <a:cubicBezTo>
                                                                <a:pt x="575" y="959"/>
                                                                <a:pt x="594" y="999"/>
                                                                <a:pt x="578" y="1015"/>
                                                              </a:cubicBezTo>
                                                              <a:cubicBezTo>
                                                                <a:pt x="569" y="1024"/>
                                                                <a:pt x="553" y="1021"/>
                                                                <a:pt x="541" y="1024"/>
                                                              </a:cubicBezTo>
                                                              <a:cubicBezTo>
                                                                <a:pt x="520" y="1091"/>
                                                                <a:pt x="538" y="1079"/>
                                                                <a:pt x="605" y="1088"/>
                                                              </a:cubicBezTo>
                                                              <a:cubicBezTo>
                                                                <a:pt x="621" y="1139"/>
                                                                <a:pt x="652" y="1126"/>
                                                                <a:pt x="706" y="1134"/>
                                                              </a:cubicBezTo>
                                                              <a:cubicBezTo>
                                                                <a:pt x="743" y="1158"/>
                                                                <a:pt x="782" y="1168"/>
                                                                <a:pt x="824" y="1180"/>
                                                              </a:cubicBezTo>
                                                              <a:cubicBezTo>
                                                                <a:pt x="864" y="1218"/>
                                                                <a:pt x="857" y="1239"/>
                                                                <a:pt x="916" y="1253"/>
                                                              </a:cubicBezTo>
                                                              <a:cubicBezTo>
                                                                <a:pt x="908" y="1265"/>
                                                                <a:pt x="865" y="1321"/>
                                                                <a:pt x="898" y="1335"/>
                                                              </a:cubicBezTo>
                                                              <a:cubicBezTo>
                                                                <a:pt x="920" y="1345"/>
                                                                <a:pt x="947" y="1341"/>
                                                                <a:pt x="971" y="1344"/>
                                                              </a:cubicBezTo>
                                                              <a:cubicBezTo>
                                                                <a:pt x="1032" y="1438"/>
                                                                <a:pt x="930" y="1295"/>
                                                                <a:pt x="1035" y="1381"/>
                                                              </a:cubicBezTo>
                                                              <a:cubicBezTo>
                                                                <a:pt x="1057" y="1399"/>
                                                                <a:pt x="1033" y="1443"/>
                                                                <a:pt x="1053" y="1463"/>
                                                              </a:cubicBezTo>
                                                              <a:cubicBezTo>
                                                                <a:pt x="1067" y="1477"/>
                                                                <a:pt x="1108" y="1481"/>
                                                                <a:pt x="1108" y="1481"/>
                                                              </a:cubicBezTo>
                                                              <a:cubicBezTo>
                                                                <a:pt x="1135" y="1509"/>
                                                                <a:pt x="1133" y="1523"/>
                                                                <a:pt x="1172" y="1536"/>
                                                              </a:cubicBezTo>
                                                              <a:cubicBezTo>
                                                                <a:pt x="1189" y="1589"/>
                                                                <a:pt x="1223" y="1588"/>
                                                                <a:pt x="1272" y="1600"/>
                                                              </a:cubicBezTo>
                                                              <a:cubicBezTo>
                                                                <a:pt x="1275" y="1609"/>
                                                                <a:pt x="1282" y="1628"/>
                                                                <a:pt x="1282" y="1628"/>
                                                              </a:cubicBezTo>
                                                              <a:cubicBezTo>
                                                                <a:pt x="1275" y="1616"/>
                                                                <a:pt x="1261" y="1605"/>
                                                                <a:pt x="1261" y="1591"/>
                                                              </a:cubicBezTo>
                                                              <a:cubicBezTo>
                                                                <a:pt x="1261" y="1580"/>
                                                                <a:pt x="1277" y="1608"/>
                                                                <a:pt x="1282" y="1618"/>
                                                              </a:cubicBezTo>
                                                              <a:cubicBezTo>
                                                                <a:pt x="1287" y="1629"/>
                                                                <a:pt x="1281" y="1647"/>
                                                                <a:pt x="1291" y="1655"/>
                                                              </a:cubicBezTo>
                                                              <a:cubicBezTo>
                                                                <a:pt x="1303" y="1665"/>
                                                                <a:pt x="1321" y="1661"/>
                                                                <a:pt x="1336" y="1664"/>
                                                              </a:cubicBezTo>
                                                              <a:cubicBezTo>
                                                                <a:pt x="1339" y="1673"/>
                                                                <a:pt x="1344" y="1682"/>
                                                                <a:pt x="1346" y="1692"/>
                                                              </a:cubicBezTo>
                                                              <a:cubicBezTo>
                                                                <a:pt x="1350" y="1713"/>
                                                                <a:pt x="1349" y="1735"/>
                                                                <a:pt x="1355" y="1756"/>
                                                              </a:cubicBezTo>
                                                              <a:cubicBezTo>
                                                                <a:pt x="1361" y="1775"/>
                                                                <a:pt x="1376" y="1791"/>
                                                                <a:pt x="1382" y="1810"/>
                                                              </a:cubicBezTo>
                                                              <a:cubicBezTo>
                                                                <a:pt x="1446" y="1789"/>
                                                                <a:pt x="1419" y="1786"/>
                                                                <a:pt x="1464" y="1801"/>
                                                              </a:cubicBezTo>
                                                              <a:cubicBezTo>
                                                                <a:pt x="1467" y="1810"/>
                                                                <a:pt x="1466" y="1823"/>
                                                                <a:pt x="1474" y="1829"/>
                                                              </a:cubicBezTo>
                                                              <a:cubicBezTo>
                                                                <a:pt x="1489" y="1840"/>
                                                                <a:pt x="1528" y="1847"/>
                                                                <a:pt x="1528" y="1847"/>
                                                              </a:cubicBezTo>
                                                              <a:cubicBezTo>
                                                                <a:pt x="1550" y="1906"/>
                                                                <a:pt x="1520" y="1847"/>
                                                                <a:pt x="1565" y="1884"/>
                                                              </a:cubicBezTo>
                                                              <a:cubicBezTo>
                                                                <a:pt x="1622" y="1931"/>
                                                                <a:pt x="1522" y="1901"/>
                                                                <a:pt x="1638" y="1920"/>
                                                              </a:cubicBezTo>
                                                              <a:cubicBezTo>
                                                                <a:pt x="1635" y="1929"/>
                                                                <a:pt x="1638" y="1944"/>
                                                                <a:pt x="1629" y="1948"/>
                                                              </a:cubicBezTo>
                                                              <a:cubicBezTo>
                                                                <a:pt x="1545" y="1991"/>
                                                                <a:pt x="1577" y="1922"/>
                                                                <a:pt x="1556" y="1984"/>
                                                              </a:cubicBezTo>
                                                              <a:cubicBezTo>
                                                                <a:pt x="1590" y="2037"/>
                                                                <a:pt x="1560" y="2034"/>
                                                                <a:pt x="1629" y="2048"/>
                                                              </a:cubicBezTo>
                                                              <a:cubicBezTo>
                                                                <a:pt x="1632" y="2060"/>
                                                                <a:pt x="1628" y="2078"/>
                                                                <a:pt x="1638" y="2085"/>
                                                              </a:cubicBezTo>
                                                              <a:cubicBezTo>
                                                                <a:pt x="1684" y="2118"/>
                                                                <a:pt x="1721" y="2066"/>
                                                                <a:pt x="1666" y="2121"/>
                                                              </a:cubicBezTo>
                                                              <a:cubicBezTo>
                                                                <a:pt x="1646" y="2306"/>
                                                                <a:pt x="1679" y="2246"/>
                                                                <a:pt x="1629" y="2322"/>
                                                              </a:cubicBezTo>
                                                              <a:cubicBezTo>
                                                                <a:pt x="1619" y="2382"/>
                                                                <a:pt x="1611" y="2443"/>
                                                                <a:pt x="1666" y="2478"/>
                                                              </a:cubicBezTo>
                                                              <a:cubicBezTo>
                                                                <a:pt x="1687" y="2542"/>
                                                                <a:pt x="1698" y="2621"/>
                                                                <a:pt x="1647" y="2670"/>
                                                              </a:cubicBezTo>
                                                              <a:cubicBezTo>
                                                                <a:pt x="1655" y="2748"/>
                                                                <a:pt x="1664" y="2791"/>
                                                                <a:pt x="1647" y="2871"/>
                                                              </a:cubicBezTo>
                                                              <a:cubicBezTo>
                                                                <a:pt x="1645" y="2880"/>
                                                                <a:pt x="1643" y="2852"/>
                                                                <a:pt x="1638" y="2844"/>
                                                              </a:cubicBezTo>
                                                              <a:cubicBezTo>
                                                                <a:pt x="1634" y="2836"/>
                                                                <a:pt x="1626" y="2831"/>
                                                                <a:pt x="1620" y="2825"/>
                                                              </a:cubicBezTo>
                                                              <a:cubicBezTo>
                                                                <a:pt x="1611" y="2828"/>
                                                                <a:pt x="1598" y="2826"/>
                                                                <a:pt x="1592" y="2834"/>
                                                              </a:cubicBezTo>
                                                              <a:cubicBezTo>
                                                                <a:pt x="1584" y="2844"/>
                                                                <a:pt x="1593" y="2863"/>
                                                                <a:pt x="1583" y="2871"/>
                                                              </a:cubicBezTo>
                                                              <a:cubicBezTo>
                                                                <a:pt x="1568" y="2884"/>
                                                                <a:pt x="1528" y="2889"/>
                                                                <a:pt x="1528" y="2889"/>
                                                              </a:cubicBezTo>
                                                              <a:cubicBezTo>
                                                                <a:pt x="1525" y="2898"/>
                                                                <a:pt x="1529" y="2916"/>
                                                                <a:pt x="1519" y="2917"/>
                                                              </a:cubicBezTo>
                                                              <a:cubicBezTo>
                                                                <a:pt x="1500" y="2920"/>
                                                                <a:pt x="1482" y="2904"/>
                                                                <a:pt x="1464" y="2898"/>
                                                              </a:cubicBezTo>
                                                              <a:cubicBezTo>
                                                                <a:pt x="1455" y="2895"/>
                                                                <a:pt x="1437" y="2889"/>
                                                                <a:pt x="1437" y="2889"/>
                                                              </a:cubicBezTo>
                                                              <a:cubicBezTo>
                                                                <a:pt x="1417" y="2950"/>
                                                                <a:pt x="1446" y="2890"/>
                                                                <a:pt x="1355" y="2926"/>
                                                              </a:cubicBezTo>
                                                              <a:cubicBezTo>
                                                                <a:pt x="1345" y="2930"/>
                                                                <a:pt x="1342" y="2944"/>
                                                                <a:pt x="1336" y="2953"/>
                                                              </a:cubicBezTo>
                                                              <a:cubicBezTo>
                                                                <a:pt x="1333" y="2971"/>
                                                                <a:pt x="1345" y="3003"/>
                                                                <a:pt x="1327" y="3008"/>
                                                              </a:cubicBezTo>
                                                              <a:cubicBezTo>
                                                                <a:pt x="1306" y="3014"/>
                                                                <a:pt x="1272" y="2972"/>
                                                                <a:pt x="1272" y="2972"/>
                                                              </a:cubicBezTo>
                                                              <a:cubicBezTo>
                                                                <a:pt x="1242" y="2975"/>
                                                                <a:pt x="1209" y="2969"/>
                                                                <a:pt x="1181" y="2981"/>
                                                              </a:cubicBezTo>
                                                              <a:cubicBezTo>
                                                                <a:pt x="1172" y="2985"/>
                                                                <a:pt x="1192" y="2999"/>
                                                                <a:pt x="1190" y="3008"/>
                                                              </a:cubicBezTo>
                                                              <a:cubicBezTo>
                                                                <a:pt x="1188" y="3019"/>
                                                                <a:pt x="1176" y="3026"/>
                                                                <a:pt x="1172" y="3036"/>
                                                              </a:cubicBezTo>
                                                              <a:cubicBezTo>
                                                                <a:pt x="1164" y="3053"/>
                                                                <a:pt x="1154" y="3090"/>
                                                                <a:pt x="1154" y="3090"/>
                                                              </a:cubicBezTo>
                                                              <a:cubicBezTo>
                                                                <a:pt x="1178" y="3164"/>
                                                                <a:pt x="1142" y="3079"/>
                                                                <a:pt x="1190" y="3127"/>
                                                              </a:cubicBezTo>
                                                              <a:cubicBezTo>
                                                                <a:pt x="1197" y="3134"/>
                                                                <a:pt x="1191" y="3148"/>
                                                                <a:pt x="1199" y="3154"/>
                                                              </a:cubicBezTo>
                                                              <a:cubicBezTo>
                                                                <a:pt x="1215" y="3165"/>
                                                                <a:pt x="1236" y="3167"/>
                                                                <a:pt x="1254" y="3173"/>
                                                              </a:cubicBezTo>
                                                              <a:cubicBezTo>
                                                                <a:pt x="1263" y="3176"/>
                                                                <a:pt x="1282" y="3182"/>
                                                                <a:pt x="1282" y="3182"/>
                                                              </a:cubicBezTo>
                                                              <a:cubicBezTo>
                                                                <a:pt x="1219" y="3203"/>
                                                                <a:pt x="1241" y="3187"/>
                                                                <a:pt x="1208" y="3218"/>
                                                              </a:cubicBezTo>
                                                              <a:cubicBezTo>
                                                                <a:pt x="1177" y="3198"/>
                                                                <a:pt x="1170" y="3175"/>
                                                                <a:pt x="1135" y="3164"/>
                                                              </a:cubicBezTo>
                                                              <a:cubicBezTo>
                                                                <a:pt x="1048" y="3175"/>
                                                                <a:pt x="968" y="3193"/>
                                                                <a:pt x="879" y="3200"/>
                                                              </a:cubicBezTo>
                                                              <a:cubicBezTo>
                                                                <a:pt x="857" y="3337"/>
                                                                <a:pt x="894" y="3212"/>
                                                                <a:pt x="843" y="3264"/>
                                                              </a:cubicBezTo>
                                                              <a:cubicBezTo>
                                                                <a:pt x="836" y="3271"/>
                                                                <a:pt x="843" y="3289"/>
                                                                <a:pt x="834" y="3292"/>
                                                              </a:cubicBezTo>
                                                              <a:cubicBezTo>
                                                                <a:pt x="805" y="3303"/>
                                                                <a:pt x="773" y="3298"/>
                                                                <a:pt x="742" y="3301"/>
                                                              </a:cubicBezTo>
                                                              <a:cubicBezTo>
                                                                <a:pt x="682" y="3341"/>
                                                                <a:pt x="682" y="3298"/>
                                                                <a:pt x="696" y="3383"/>
                                                              </a:cubicBezTo>
                                                              <a:cubicBezTo>
                                                                <a:pt x="708" y="3380"/>
                                                                <a:pt x="721" y="3370"/>
                                                                <a:pt x="733" y="3374"/>
                                                              </a:cubicBezTo>
                                                              <a:cubicBezTo>
                                                                <a:pt x="799" y="3396"/>
                                                                <a:pt x="702" y="3417"/>
                                                                <a:pt x="779" y="3392"/>
                                                              </a:cubicBezTo>
                                                              <a:cubicBezTo>
                                                                <a:pt x="849" y="3415"/>
                                                                <a:pt x="815" y="3406"/>
                                                                <a:pt x="879" y="3420"/>
                                                              </a:cubicBezTo>
                                                              <a:cubicBezTo>
                                                                <a:pt x="896" y="3486"/>
                                                                <a:pt x="894" y="3432"/>
                                                                <a:pt x="861" y="3474"/>
                                                              </a:cubicBezTo>
                                                              <a:cubicBezTo>
                                                                <a:pt x="825" y="3520"/>
                                                                <a:pt x="891" y="3492"/>
                                                                <a:pt x="815" y="3511"/>
                                                              </a:cubicBezTo>
                                                              <a:cubicBezTo>
                                                                <a:pt x="818" y="3590"/>
                                                                <a:pt x="831" y="3670"/>
                                                                <a:pt x="824" y="3749"/>
                                                              </a:cubicBezTo>
                                                              <a:cubicBezTo>
                                                                <a:pt x="816" y="3833"/>
                                                                <a:pt x="675" y="3813"/>
                                                                <a:pt x="907" y="3794"/>
                                                              </a:cubicBezTo>
                                                              <a:cubicBezTo>
                                                                <a:pt x="916" y="3788"/>
                                                                <a:pt x="924" y="3780"/>
                                                                <a:pt x="934" y="3776"/>
                                                              </a:cubicBezTo>
                                                              <a:cubicBezTo>
                                                                <a:pt x="946" y="3771"/>
                                                                <a:pt x="961" y="3775"/>
                                                                <a:pt x="971" y="3767"/>
                                                              </a:cubicBezTo>
                                                              <a:cubicBezTo>
                                                                <a:pt x="978" y="3761"/>
                                                                <a:pt x="975" y="3748"/>
                                                                <a:pt x="980" y="3740"/>
                                                              </a:cubicBezTo>
                                                              <a:cubicBezTo>
                                                                <a:pt x="996" y="3712"/>
                                                                <a:pt x="1012" y="3718"/>
                                                                <a:pt x="1044" y="3712"/>
                                                              </a:cubicBezTo>
                                                              <a:cubicBezTo>
                                                                <a:pt x="1061" y="3644"/>
                                                                <a:pt x="1096" y="3664"/>
                                                                <a:pt x="1172" y="3657"/>
                                                              </a:cubicBezTo>
                                                              <a:cubicBezTo>
                                                                <a:pt x="1214" y="3643"/>
                                                                <a:pt x="1197" y="3632"/>
                                                                <a:pt x="1227" y="3602"/>
                                                              </a:cubicBezTo>
                                                              <a:cubicBezTo>
                                                                <a:pt x="1236" y="3605"/>
                                                                <a:pt x="1244" y="3612"/>
                                                                <a:pt x="1254" y="3612"/>
                                                              </a:cubicBezTo>
                                                              <a:cubicBezTo>
                                                                <a:pt x="1318" y="3612"/>
                                                                <a:pt x="1289" y="3564"/>
                                                                <a:pt x="1263" y="3538"/>
                                                              </a:cubicBezTo>
                                                              <a:cubicBezTo>
                                                                <a:pt x="1310" y="3523"/>
                                                                <a:pt x="1281" y="3526"/>
                                                                <a:pt x="1346" y="3548"/>
                                                              </a:cubicBezTo>
                                                              <a:cubicBezTo>
                                                                <a:pt x="1355" y="3551"/>
                                                                <a:pt x="1373" y="3557"/>
                                                                <a:pt x="1373" y="3557"/>
                                                              </a:cubicBezTo>
                                                              <a:cubicBezTo>
                                                                <a:pt x="1388" y="3554"/>
                                                                <a:pt x="1409" y="3560"/>
                                                                <a:pt x="1419" y="3548"/>
                                                              </a:cubicBezTo>
                                                              <a:cubicBezTo>
                                                                <a:pt x="1435" y="3528"/>
                                                                <a:pt x="1401" y="3502"/>
                                                                <a:pt x="1391" y="3493"/>
                                                              </a:cubicBezTo>
                                                              <a:cubicBezTo>
                                                                <a:pt x="1432" y="3480"/>
                                                                <a:pt x="1443" y="3482"/>
                                                                <a:pt x="1428" y="3438"/>
                                                              </a:cubicBezTo>
                                                              <a:cubicBezTo>
                                                                <a:pt x="1443" y="3435"/>
                                                                <a:pt x="1463" y="3440"/>
                                                                <a:pt x="1474" y="3429"/>
                                                              </a:cubicBezTo>
                                                              <a:cubicBezTo>
                                                                <a:pt x="1491" y="3411"/>
                                                                <a:pt x="1439" y="3384"/>
                                                                <a:pt x="1437" y="3383"/>
                                                              </a:cubicBezTo>
                                                              <a:cubicBezTo>
                                                                <a:pt x="1501" y="3362"/>
                                                                <a:pt x="1486" y="3383"/>
                                                                <a:pt x="1501" y="3337"/>
                                                              </a:cubicBezTo>
                                                              <a:cubicBezTo>
                                                                <a:pt x="1537" y="3375"/>
                                                                <a:pt x="1531" y="3337"/>
                                                                <a:pt x="1583" y="3356"/>
                                                              </a:cubicBezTo>
                                                              <a:cubicBezTo>
                                                                <a:pt x="1644" y="3345"/>
                                                                <a:pt x="1675" y="3327"/>
                                                                <a:pt x="1739" y="3319"/>
                                                              </a:cubicBezTo>
                                                              <a:cubicBezTo>
                                                                <a:pt x="1772" y="3269"/>
                                                                <a:pt x="1802" y="3280"/>
                                                                <a:pt x="1867" y="3273"/>
                                                              </a:cubicBezTo>
                                                              <a:cubicBezTo>
                                                                <a:pt x="1896" y="3230"/>
                                                                <a:pt x="1927" y="3221"/>
                                                                <a:pt x="1976" y="3209"/>
                                                              </a:cubicBezTo>
                                                              <a:cubicBezTo>
                                                                <a:pt x="1985" y="3203"/>
                                                                <a:pt x="1996" y="3199"/>
                                                                <a:pt x="2004" y="3191"/>
                                                              </a:cubicBezTo>
                                                              <a:cubicBezTo>
                                                                <a:pt x="2012" y="3183"/>
                                                                <a:pt x="2012" y="3168"/>
                                                                <a:pt x="2022" y="3164"/>
                                                              </a:cubicBezTo>
                                                              <a:cubicBezTo>
                                                                <a:pt x="2042" y="3155"/>
                                                                <a:pt x="2065" y="3157"/>
                                                                <a:pt x="2086" y="3154"/>
                                                              </a:cubicBezTo>
                                                              <a:cubicBezTo>
                                                                <a:pt x="2109" y="3119"/>
                                                                <a:pt x="2119" y="3114"/>
                                                                <a:pt x="2159" y="3127"/>
                                                              </a:cubicBezTo>
                                                              <a:cubicBezTo>
                                                                <a:pt x="2171" y="3124"/>
                                                                <a:pt x="2186" y="3126"/>
                                                                <a:pt x="2196" y="3118"/>
                                                              </a:cubicBezTo>
                                                              <a:cubicBezTo>
                                                                <a:pt x="2213" y="3104"/>
                                                                <a:pt x="2198" y="3069"/>
                                                                <a:pt x="2214" y="3054"/>
                                                              </a:cubicBezTo>
                                                              <a:cubicBezTo>
                                                                <a:pt x="2223" y="3045"/>
                                                                <a:pt x="2239" y="3048"/>
                                                                <a:pt x="2251" y="3045"/>
                                                              </a:cubicBezTo>
                                                              <a:cubicBezTo>
                                                                <a:pt x="2248" y="3024"/>
                                                                <a:pt x="2240" y="3002"/>
                                                                <a:pt x="2242" y="2981"/>
                                                              </a:cubicBezTo>
                                                              <a:cubicBezTo>
                                                                <a:pt x="2243" y="2972"/>
                                                                <a:pt x="2259" y="2971"/>
                                                                <a:pt x="2260" y="2962"/>
                                                              </a:cubicBezTo>
                                                              <a:cubicBezTo>
                                                                <a:pt x="2266" y="2901"/>
                                                                <a:pt x="2258" y="2899"/>
                                                                <a:pt x="2232" y="2862"/>
                                                              </a:cubicBezTo>
                                                              <a:cubicBezTo>
                                                                <a:pt x="2229" y="2841"/>
                                                                <a:pt x="2208" y="2813"/>
                                                                <a:pt x="2223" y="2798"/>
                                                              </a:cubicBezTo>
                                                              <a:cubicBezTo>
                                                                <a:pt x="2274" y="2747"/>
                                                                <a:pt x="2339" y="2822"/>
                                                                <a:pt x="2287" y="2770"/>
                                                              </a:cubicBezTo>
                                                              <a:cubicBezTo>
                                                                <a:pt x="2284" y="2761"/>
                                                                <a:pt x="2280" y="2752"/>
                                                                <a:pt x="2278" y="2743"/>
                                                              </a:cubicBezTo>
                                                              <a:cubicBezTo>
                                                                <a:pt x="2274" y="2719"/>
                                                                <a:pt x="2275" y="2694"/>
                                                                <a:pt x="2269" y="2670"/>
                                                              </a:cubicBezTo>
                                                              <a:cubicBezTo>
                                                                <a:pt x="2264" y="2650"/>
                                                                <a:pt x="2248" y="2634"/>
                                                                <a:pt x="2242" y="2615"/>
                                                              </a:cubicBezTo>
                                                              <a:cubicBezTo>
                                                                <a:pt x="2237" y="2572"/>
                                                                <a:pt x="2218" y="2520"/>
                                                                <a:pt x="2232" y="2478"/>
                                                              </a:cubicBezTo>
                                                              <a:cubicBezTo>
                                                                <a:pt x="2223" y="2424"/>
                                                                <a:pt x="2217" y="2363"/>
                                                                <a:pt x="2178" y="2322"/>
                                                              </a:cubicBezTo>
                                                              <a:cubicBezTo>
                                                                <a:pt x="2162" y="2279"/>
                                                                <a:pt x="2166" y="2265"/>
                                                                <a:pt x="2132" y="2231"/>
                                                              </a:cubicBezTo>
                                                              <a:cubicBezTo>
                                                                <a:pt x="2121" y="2156"/>
                                                                <a:pt x="2109" y="2154"/>
                                                                <a:pt x="2086" y="2085"/>
                                                              </a:cubicBezTo>
                                                              <a:cubicBezTo>
                                                                <a:pt x="2080" y="2067"/>
                                                                <a:pt x="2049" y="2072"/>
                                                                <a:pt x="2031" y="2066"/>
                                                              </a:cubicBezTo>
                                                              <a:cubicBezTo>
                                                                <a:pt x="2021" y="2062"/>
                                                                <a:pt x="2013" y="2054"/>
                                                                <a:pt x="2004" y="2048"/>
                                                              </a:cubicBezTo>
                                                              <a:cubicBezTo>
                                                                <a:pt x="1992" y="2012"/>
                                                                <a:pt x="1976" y="1993"/>
                                                                <a:pt x="1949" y="1966"/>
                                                              </a:cubicBezTo>
                                                              <a:cubicBezTo>
                                                                <a:pt x="1927" y="1897"/>
                                                                <a:pt x="1959" y="1977"/>
                                                                <a:pt x="1912" y="1920"/>
                                                              </a:cubicBezTo>
                                                              <a:cubicBezTo>
                                                                <a:pt x="1886" y="1888"/>
                                                                <a:pt x="1916" y="1884"/>
                                                                <a:pt x="1858" y="1865"/>
                                                              </a:cubicBezTo>
                                                              <a:cubicBezTo>
                                                                <a:pt x="1813" y="1822"/>
                                                                <a:pt x="1765" y="1856"/>
                                                                <a:pt x="1720" y="1801"/>
                                                              </a:cubicBezTo>
                                                              <a:cubicBezTo>
                                                                <a:pt x="1676" y="1747"/>
                                                                <a:pt x="1738" y="1798"/>
                                                                <a:pt x="1647" y="1737"/>
                                                              </a:cubicBezTo>
                                                              <a:cubicBezTo>
                                                                <a:pt x="1638" y="1731"/>
                                                                <a:pt x="1620" y="1719"/>
                                                                <a:pt x="1620" y="1719"/>
                                                              </a:cubicBezTo>
                                                              <a:cubicBezTo>
                                                                <a:pt x="1598" y="1686"/>
                                                                <a:pt x="1576" y="1650"/>
                                                                <a:pt x="1538" y="1637"/>
                                                              </a:cubicBezTo>
                                                              <a:cubicBezTo>
                                                                <a:pt x="1524" y="1623"/>
                                                                <a:pt x="1506" y="1614"/>
                                                                <a:pt x="1492" y="1600"/>
                                                              </a:cubicBezTo>
                                                              <a:cubicBezTo>
                                                                <a:pt x="1484" y="1592"/>
                                                                <a:pt x="1482" y="1580"/>
                                                                <a:pt x="1474" y="1573"/>
                                                              </a:cubicBezTo>
                                                              <a:cubicBezTo>
                                                                <a:pt x="1434" y="1538"/>
                                                                <a:pt x="1430" y="1539"/>
                                                                <a:pt x="1391" y="1527"/>
                                                              </a:cubicBezTo>
                                                              <a:cubicBezTo>
                                                                <a:pt x="1380" y="1511"/>
                                                                <a:pt x="1364" y="1498"/>
                                                                <a:pt x="1355" y="1481"/>
                                                              </a:cubicBezTo>
                                                              <a:cubicBezTo>
                                                                <a:pt x="1346" y="1464"/>
                                                                <a:pt x="1336" y="1426"/>
                                                                <a:pt x="1336" y="1426"/>
                                                              </a:cubicBezTo>
                                                              <a:cubicBezTo>
                                                                <a:pt x="1339" y="1417"/>
                                                                <a:pt x="1350" y="1408"/>
                                                                <a:pt x="1346" y="1399"/>
                                                              </a:cubicBezTo>
                                                              <a:cubicBezTo>
                                                                <a:pt x="1342" y="1390"/>
                                                                <a:pt x="1327" y="1394"/>
                                                                <a:pt x="1318" y="1390"/>
                                                              </a:cubicBezTo>
                                                              <a:cubicBezTo>
                                                                <a:pt x="1308" y="1385"/>
                                                                <a:pt x="1299" y="1379"/>
                                                                <a:pt x="1291" y="1372"/>
                                                              </a:cubicBezTo>
                                                              <a:cubicBezTo>
                                                                <a:pt x="1262" y="1348"/>
                                                                <a:pt x="1219" y="1320"/>
                                                                <a:pt x="1199" y="1289"/>
                                                              </a:cubicBezTo>
                                                              <a:cubicBezTo>
                                                                <a:pt x="1193" y="1280"/>
                                                                <a:pt x="1189" y="1269"/>
                                                                <a:pt x="1181" y="1262"/>
                                                              </a:cubicBezTo>
                                                              <a:cubicBezTo>
                                                                <a:pt x="1174" y="1256"/>
                                                                <a:pt x="1163" y="1256"/>
                                                                <a:pt x="1154" y="1253"/>
                                                              </a:cubicBezTo>
                                                              <a:cubicBezTo>
                                                                <a:pt x="1131" y="1230"/>
                                                                <a:pt x="1109" y="1217"/>
                                                                <a:pt x="1090" y="1189"/>
                                                              </a:cubicBezTo>
                                                              <a:cubicBezTo>
                                                                <a:pt x="1093" y="1168"/>
                                                                <a:pt x="1092" y="1145"/>
                                                                <a:pt x="1099" y="1125"/>
                                                              </a:cubicBezTo>
                                                              <a:cubicBezTo>
                                                                <a:pt x="1102" y="1117"/>
                                                                <a:pt x="1113" y="1114"/>
                                                                <a:pt x="1117" y="1106"/>
                                                              </a:cubicBezTo>
                                                              <a:cubicBezTo>
                                                                <a:pt x="1138" y="1064"/>
                                                                <a:pt x="1131" y="1036"/>
                                                                <a:pt x="1163" y="1006"/>
                                                              </a:cubicBezTo>
                                                              <a:cubicBezTo>
                                                                <a:pt x="1166" y="994"/>
                                                                <a:pt x="1166" y="980"/>
                                                                <a:pt x="1172" y="969"/>
                                                              </a:cubicBezTo>
                                                              <a:cubicBezTo>
                                                                <a:pt x="1211" y="890"/>
                                                                <a:pt x="1227" y="896"/>
                                                                <a:pt x="1318" y="887"/>
                                                              </a:cubicBezTo>
                                                              <a:cubicBezTo>
                                                                <a:pt x="1334" y="838"/>
                                                                <a:pt x="1371" y="802"/>
                                                                <a:pt x="1400" y="759"/>
                                                              </a:cubicBezTo>
                                                              <a:cubicBezTo>
                                                                <a:pt x="1414" y="668"/>
                                                                <a:pt x="1405" y="711"/>
                                                                <a:pt x="1455" y="658"/>
                                                              </a:cubicBezTo>
                                                              <a:cubicBezTo>
                                                                <a:pt x="1458" y="649"/>
                                                                <a:pt x="1455" y="635"/>
                                                                <a:pt x="1464" y="631"/>
                                                              </a:cubicBezTo>
                                                              <a:cubicBezTo>
                                                                <a:pt x="1473" y="627"/>
                                                                <a:pt x="1482" y="638"/>
                                                                <a:pt x="1492" y="640"/>
                                                              </a:cubicBezTo>
                                                              <a:cubicBezTo>
                                                                <a:pt x="1519" y="644"/>
                                                                <a:pt x="1547" y="646"/>
                                                                <a:pt x="1574" y="649"/>
                                                              </a:cubicBezTo>
                                                              <a:cubicBezTo>
                                                                <a:pt x="1583" y="652"/>
                                                                <a:pt x="1592" y="658"/>
                                                                <a:pt x="1602" y="658"/>
                                                              </a:cubicBezTo>
                                                              <a:cubicBezTo>
                                                                <a:pt x="1620" y="658"/>
                                                                <a:pt x="1647" y="665"/>
                                                                <a:pt x="1656" y="649"/>
                                                              </a:cubicBezTo>
                                                              <a:cubicBezTo>
                                                                <a:pt x="1666" y="631"/>
                                                                <a:pt x="1631" y="584"/>
                                                                <a:pt x="1620" y="567"/>
                                                              </a:cubicBezTo>
                                                              <a:cubicBezTo>
                                                                <a:pt x="1629" y="564"/>
                                                                <a:pt x="1638" y="558"/>
                                                                <a:pt x="1647" y="558"/>
                                                              </a:cubicBezTo>
                                                              <a:cubicBezTo>
                                                                <a:pt x="1657" y="558"/>
                                                                <a:pt x="1665" y="568"/>
                                                                <a:pt x="1675" y="567"/>
                                                              </a:cubicBezTo>
                                                              <a:cubicBezTo>
                                                                <a:pt x="1694" y="565"/>
                                                                <a:pt x="1730" y="549"/>
                                                                <a:pt x="1730" y="549"/>
                                                              </a:cubicBezTo>
                                                              <a:cubicBezTo>
                                                                <a:pt x="1748" y="493"/>
                                                                <a:pt x="1799" y="509"/>
                                                                <a:pt x="1858" y="503"/>
                                                              </a:cubicBezTo>
                                                              <a:cubicBezTo>
                                                                <a:pt x="1845" y="491"/>
                                                                <a:pt x="1837" y="474"/>
                                                                <a:pt x="1821" y="466"/>
                                                              </a:cubicBezTo>
                                                              <a:cubicBezTo>
                                                                <a:pt x="1798" y="454"/>
                                                                <a:pt x="1771" y="451"/>
                                                                <a:pt x="1748" y="439"/>
                                                              </a:cubicBezTo>
                                                            </a:path>
                                                          </a:pathLst>
                                                        </a:custGeom>
                                                        <a:solidFill>
                                                          <a:srgbClr val="FFFF00">
                                                            <a:alpha val="0"/>
                                                          </a:srgbClr>
                                                        </a:solidFill>
                                                        <a:ln w="19050">
                                                          <a:solidFill>
                                                            <a:srgbClr val="FFFF66"/>
                                                          </a:solidFill>
                                                          <a:round/>
                                                          <a:headEnd/>
                                                          <a:tailEnd/>
                                                        </a:ln>
                                                      </p:spPr>
                                                      <p:txBody>
                                                        <a:bodyPr/>
                                                        <a:lstStyle/>
                                                        <a:p>
                                                          <a:pPr fontAlgn="base">
                                                            <a:spcBef>
                                                              <a:spcPct val="0"/>
                                                            </a:spcBef>
                                                            <a:spcAft>
                                                              <a:spcPct val="0"/>
                                                            </a:spcAft>
                                                          </a:pPr>
                                                          <a:endParaRPr lang="en-US" smtClean="0">
                                                            <a:solidFill>
                                                              <a:srgbClr val="000000"/>
                                                            </a:solidFill>
                                                            <a:latin typeface="Times New Roman" pitchFamily="18" charset="0"/>
                                                          </a:endParaRPr>
                                                        </a:p>
                                                      </p:txBody>
                                                    </p:sp>
                                                    <p:sp>
                                                      <p:nvSpPr>
                                                        <p:cNvPr id="10292" name="Freeform 32"/>
                                                        <p:cNvSpPr>
                                                          <a:spLocks/>
                                                        </p:cNvSpPr>
                                                        <p:nvPr/>
                                                      </p:nvSpPr>
                                                      <p:spPr bwMode="auto">
                                                        <a:xfrm>
                                                          <a:off x="2276" y="585"/>
                                                          <a:ext cx="439" cy="398"/>
                                                        </a:xfrm>
                                                        <a:custGeom>
                                                          <a:avLst/>
                                                          <a:gdLst>
                                                            <a:gd name="T0" fmla="*/ 46 w 439"/>
                                                            <a:gd name="T1" fmla="*/ 0 h 398"/>
                                                            <a:gd name="T2" fmla="*/ 19 w 439"/>
                                                            <a:gd name="T3" fmla="*/ 73 h 398"/>
                                                            <a:gd name="T4" fmla="*/ 46 w 439"/>
                                                            <a:gd name="T5" fmla="*/ 146 h 398"/>
                                                            <a:gd name="T6" fmla="*/ 83 w 439"/>
                                                            <a:gd name="T7" fmla="*/ 210 h 398"/>
                                                            <a:gd name="T8" fmla="*/ 74 w 439"/>
                                                            <a:gd name="T9" fmla="*/ 265 h 398"/>
                                                            <a:gd name="T10" fmla="*/ 101 w 439"/>
                                                            <a:gd name="T11" fmla="*/ 274 h 398"/>
                                                            <a:gd name="T12" fmla="*/ 165 w 439"/>
                                                            <a:gd name="T13" fmla="*/ 293 h 398"/>
                                                            <a:gd name="T14" fmla="*/ 266 w 439"/>
                                                            <a:gd name="T15" fmla="*/ 375 h 398"/>
                                                            <a:gd name="T16" fmla="*/ 275 w 439"/>
                                                            <a:gd name="T17" fmla="*/ 384 h 398"/>
                                                            <a:gd name="T18" fmla="*/ 202 w 439"/>
                                                            <a:gd name="T19" fmla="*/ 338 h 398"/>
                                                            <a:gd name="T20" fmla="*/ 385 w 439"/>
                                                            <a:gd name="T21" fmla="*/ 238 h 398"/>
                                                            <a:gd name="T22" fmla="*/ 439 w 439"/>
                                                            <a:gd name="T23" fmla="*/ 174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9"/>
                                                            <a:gd name="T37" fmla="*/ 0 h 398"/>
                                                            <a:gd name="T38" fmla="*/ 439 w 439"/>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9" h="398">
                                                              <a:moveTo>
                                                                <a:pt x="46" y="0"/>
                                                              </a:moveTo>
                                                              <a:cubicBezTo>
                                                                <a:pt x="60" y="42"/>
                                                                <a:pt x="65" y="58"/>
                                                                <a:pt x="19" y="73"/>
                                                              </a:cubicBezTo>
                                                              <a:cubicBezTo>
                                                                <a:pt x="5" y="115"/>
                                                                <a:pt x="0" y="131"/>
                                                                <a:pt x="46" y="146"/>
                                                              </a:cubicBezTo>
                                                              <a:cubicBezTo>
                                                                <a:pt x="30" y="196"/>
                                                                <a:pt x="32" y="198"/>
                                                                <a:pt x="83" y="210"/>
                                                              </a:cubicBezTo>
                                                              <a:cubicBezTo>
                                                                <a:pt x="80" y="228"/>
                                                                <a:pt x="69" y="247"/>
                                                                <a:pt x="74" y="265"/>
                                                              </a:cubicBezTo>
                                                              <a:cubicBezTo>
                                                                <a:pt x="77" y="274"/>
                                                                <a:pt x="92" y="271"/>
                                                                <a:pt x="101" y="274"/>
                                                              </a:cubicBezTo>
                                                              <a:cubicBezTo>
                                                                <a:pt x="181" y="298"/>
                                                                <a:pt x="101" y="272"/>
                                                                <a:pt x="165" y="293"/>
                                                              </a:cubicBezTo>
                                                              <a:cubicBezTo>
                                                                <a:pt x="190" y="371"/>
                                                                <a:pt x="176" y="362"/>
                                                                <a:pt x="266" y="375"/>
                                                              </a:cubicBezTo>
                                                              <a:cubicBezTo>
                                                                <a:pt x="336" y="398"/>
                                                                <a:pt x="340" y="397"/>
                                                                <a:pt x="275" y="384"/>
                                                              </a:cubicBezTo>
                                                              <a:cubicBezTo>
                                                                <a:pt x="248" y="367"/>
                                                                <a:pt x="224" y="361"/>
                                                                <a:pt x="202" y="338"/>
                                                              </a:cubicBezTo>
                                                              <a:cubicBezTo>
                                                                <a:pt x="158" y="205"/>
                                                                <a:pt x="290" y="243"/>
                                                                <a:pt x="385" y="238"/>
                                                              </a:cubicBezTo>
                                                              <a:cubicBezTo>
                                                                <a:pt x="421" y="214"/>
                                                                <a:pt x="411" y="202"/>
                                                                <a:pt x="439" y="17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Times New Roman" pitchFamily="18" charset="0"/>
                                                          </a:endParaRPr>
                                                        </a:p>
                                                      </p:txBody>
                                                    </p:sp>
                                                  </p:grpSp>
                                                  <p:sp>
                                                    <p:nvSpPr>
                                                      <p:cNvPr id="10290" name="Freeform 33"/>
                                                      <p:cNvSpPr>
                                                        <a:spLocks/>
                                                      </p:cNvSpPr>
                                                      <p:nvPr/>
                                                    </p:nvSpPr>
                                                    <p:spPr bwMode="auto">
                                                      <a:xfrm>
                                                        <a:off x="1234" y="466"/>
                                                        <a:ext cx="959" cy="527"/>
                                                      </a:xfrm>
                                                      <a:custGeom>
                                                        <a:avLst/>
                                                        <a:gdLst>
                                                          <a:gd name="T0" fmla="*/ 430 w 959"/>
                                                          <a:gd name="T1" fmla="*/ 0 h 527"/>
                                                          <a:gd name="T2" fmla="*/ 476 w 959"/>
                                                          <a:gd name="T3" fmla="*/ 28 h 527"/>
                                                          <a:gd name="T4" fmla="*/ 485 w 959"/>
                                                          <a:gd name="T5" fmla="*/ 64 h 527"/>
                                                          <a:gd name="T6" fmla="*/ 540 w 959"/>
                                                          <a:gd name="T7" fmla="*/ 73 h 527"/>
                                                          <a:gd name="T8" fmla="*/ 604 w 959"/>
                                                          <a:gd name="T9" fmla="*/ 128 h 527"/>
                                                          <a:gd name="T10" fmla="*/ 640 w 959"/>
                                                          <a:gd name="T11" fmla="*/ 174 h 527"/>
                                                          <a:gd name="T12" fmla="*/ 695 w 959"/>
                                                          <a:gd name="T13" fmla="*/ 192 h 527"/>
                                                          <a:gd name="T14" fmla="*/ 704 w 959"/>
                                                          <a:gd name="T15" fmla="*/ 220 h 527"/>
                                                          <a:gd name="T16" fmla="*/ 759 w 959"/>
                                                          <a:gd name="T17" fmla="*/ 238 h 527"/>
                                                          <a:gd name="T18" fmla="*/ 796 w 959"/>
                                                          <a:gd name="T19" fmla="*/ 284 h 527"/>
                                                          <a:gd name="T20" fmla="*/ 851 w 959"/>
                                                          <a:gd name="T21" fmla="*/ 311 h 527"/>
                                                          <a:gd name="T22" fmla="*/ 905 w 959"/>
                                                          <a:gd name="T23" fmla="*/ 348 h 527"/>
                                                          <a:gd name="T24" fmla="*/ 915 w 959"/>
                                                          <a:gd name="T25" fmla="*/ 375 h 527"/>
                                                          <a:gd name="T26" fmla="*/ 924 w 959"/>
                                                          <a:gd name="T27" fmla="*/ 403 h 527"/>
                                                          <a:gd name="T28" fmla="*/ 905 w 959"/>
                                                          <a:gd name="T29" fmla="*/ 512 h 527"/>
                                                          <a:gd name="T30" fmla="*/ 841 w 959"/>
                                                          <a:gd name="T31" fmla="*/ 503 h 527"/>
                                                          <a:gd name="T32" fmla="*/ 686 w 959"/>
                                                          <a:gd name="T33" fmla="*/ 430 h 527"/>
                                                          <a:gd name="T34" fmla="*/ 585 w 959"/>
                                                          <a:gd name="T35" fmla="*/ 375 h 527"/>
                                                          <a:gd name="T36" fmla="*/ 540 w 959"/>
                                                          <a:gd name="T37" fmla="*/ 339 h 527"/>
                                                          <a:gd name="T38" fmla="*/ 457 w 959"/>
                                                          <a:gd name="T39" fmla="*/ 293 h 527"/>
                                                          <a:gd name="T40" fmla="*/ 393 w 959"/>
                                                          <a:gd name="T41" fmla="*/ 238 h 527"/>
                                                          <a:gd name="T42" fmla="*/ 348 w 959"/>
                                                          <a:gd name="T43" fmla="*/ 174 h 527"/>
                                                          <a:gd name="T44" fmla="*/ 256 w 959"/>
                                                          <a:gd name="T45" fmla="*/ 174 h 527"/>
                                                          <a:gd name="T46" fmla="*/ 192 w 959"/>
                                                          <a:gd name="T47" fmla="*/ 119 h 527"/>
                                                          <a:gd name="T48" fmla="*/ 137 w 959"/>
                                                          <a:gd name="T49" fmla="*/ 101 h 527"/>
                                                          <a:gd name="T50" fmla="*/ 0 w 959"/>
                                                          <a:gd name="T51" fmla="*/ 37 h 5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9"/>
                                                          <a:gd name="T79" fmla="*/ 0 h 527"/>
                                                          <a:gd name="T80" fmla="*/ 959 w 959"/>
                                                          <a:gd name="T81" fmla="*/ 527 h 5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9" h="527">
                                                            <a:moveTo>
                                                              <a:pt x="430" y="0"/>
                                                            </a:moveTo>
                                                            <a:cubicBezTo>
                                                              <a:pt x="449" y="6"/>
                                                              <a:pt x="465" y="7"/>
                                                              <a:pt x="476" y="28"/>
                                                            </a:cubicBezTo>
                                                            <a:cubicBezTo>
                                                              <a:pt x="482" y="39"/>
                                                              <a:pt x="475" y="57"/>
                                                              <a:pt x="485" y="64"/>
                                                            </a:cubicBezTo>
                                                            <a:cubicBezTo>
                                                              <a:pt x="500" y="75"/>
                                                              <a:pt x="522" y="70"/>
                                                              <a:pt x="540" y="73"/>
                                                            </a:cubicBezTo>
                                                            <a:cubicBezTo>
                                                              <a:pt x="567" y="101"/>
                                                              <a:pt x="565" y="115"/>
                                                              <a:pt x="604" y="128"/>
                                                            </a:cubicBezTo>
                                                            <a:cubicBezTo>
                                                              <a:pt x="617" y="142"/>
                                                              <a:pt x="623" y="164"/>
                                                              <a:pt x="640" y="174"/>
                                                            </a:cubicBezTo>
                                                            <a:cubicBezTo>
                                                              <a:pt x="656" y="184"/>
                                                              <a:pt x="695" y="192"/>
                                                              <a:pt x="695" y="192"/>
                                                            </a:cubicBezTo>
                                                            <a:cubicBezTo>
                                                              <a:pt x="698" y="201"/>
                                                              <a:pt x="696" y="214"/>
                                                              <a:pt x="704" y="220"/>
                                                            </a:cubicBezTo>
                                                            <a:cubicBezTo>
                                                              <a:pt x="720" y="231"/>
                                                              <a:pt x="759" y="238"/>
                                                              <a:pt x="759" y="238"/>
                                                            </a:cubicBezTo>
                                                            <a:cubicBezTo>
                                                              <a:pt x="768" y="251"/>
                                                              <a:pt x="781" y="275"/>
                                                              <a:pt x="796" y="284"/>
                                                            </a:cubicBezTo>
                                                            <a:cubicBezTo>
                                                              <a:pt x="853" y="319"/>
                                                              <a:pt x="793" y="262"/>
                                                              <a:pt x="851" y="311"/>
                                                            </a:cubicBezTo>
                                                            <a:cubicBezTo>
                                                              <a:pt x="898" y="350"/>
                                                              <a:pt x="856" y="332"/>
                                                              <a:pt x="905" y="348"/>
                                                            </a:cubicBezTo>
                                                            <a:cubicBezTo>
                                                              <a:pt x="908" y="357"/>
                                                              <a:pt x="908" y="368"/>
                                                              <a:pt x="915" y="375"/>
                                                            </a:cubicBezTo>
                                                            <a:cubicBezTo>
                                                              <a:pt x="939" y="399"/>
                                                              <a:pt x="959" y="366"/>
                                                              <a:pt x="924" y="403"/>
                                                            </a:cubicBezTo>
                                                            <a:cubicBezTo>
                                                              <a:pt x="912" y="438"/>
                                                              <a:pt x="931" y="486"/>
                                                              <a:pt x="905" y="512"/>
                                                            </a:cubicBezTo>
                                                            <a:cubicBezTo>
                                                              <a:pt x="890" y="527"/>
                                                              <a:pt x="862" y="506"/>
                                                              <a:pt x="841" y="503"/>
                                                            </a:cubicBezTo>
                                                            <a:cubicBezTo>
                                                              <a:pt x="796" y="436"/>
                                                              <a:pt x="773" y="439"/>
                                                              <a:pt x="686" y="430"/>
                                                            </a:cubicBezTo>
                                                            <a:cubicBezTo>
                                                              <a:pt x="648" y="417"/>
                                                              <a:pt x="625" y="388"/>
                                                              <a:pt x="585" y="375"/>
                                                            </a:cubicBezTo>
                                                            <a:cubicBezTo>
                                                              <a:pt x="549" y="320"/>
                                                              <a:pt x="589" y="369"/>
                                                              <a:pt x="540" y="339"/>
                                                            </a:cubicBezTo>
                                                            <a:cubicBezTo>
                                                              <a:pt x="503" y="316"/>
                                                              <a:pt x="506" y="305"/>
                                                              <a:pt x="457" y="293"/>
                                                            </a:cubicBezTo>
                                                            <a:cubicBezTo>
                                                              <a:pt x="433" y="256"/>
                                                              <a:pt x="423" y="266"/>
                                                              <a:pt x="393" y="238"/>
                                                            </a:cubicBezTo>
                                                            <a:cubicBezTo>
                                                              <a:pt x="372" y="174"/>
                                                              <a:pt x="393" y="189"/>
                                                              <a:pt x="348" y="174"/>
                                                            </a:cubicBezTo>
                                                            <a:cubicBezTo>
                                                              <a:pt x="314" y="142"/>
                                                              <a:pt x="296" y="161"/>
                                                              <a:pt x="256" y="174"/>
                                                            </a:cubicBezTo>
                                                            <a:cubicBezTo>
                                                              <a:pt x="208" y="158"/>
                                                              <a:pt x="226" y="135"/>
                                                              <a:pt x="192" y="119"/>
                                                            </a:cubicBezTo>
                                                            <a:cubicBezTo>
                                                              <a:pt x="175" y="111"/>
                                                              <a:pt x="137" y="101"/>
                                                              <a:pt x="137" y="101"/>
                                                            </a:cubicBezTo>
                                                            <a:cubicBezTo>
                                                              <a:pt x="104" y="50"/>
                                                              <a:pt x="58" y="37"/>
                                                              <a:pt x="0" y="37"/>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Times New Roman" pitchFamily="18" charset="0"/>
                                                        </a:endParaRPr>
                                                      </a:p>
                                                    </p:txBody>
                                                  </p:sp>
                                                </p:grpSp>
                                                <p:sp>
                                                  <p:nvSpPr>
                                                    <p:cNvPr id="10288" name="Freeform 34"/>
                                                    <p:cNvSpPr>
                                                      <a:spLocks/>
                                                    </p:cNvSpPr>
                                                    <p:nvPr/>
                                                  </p:nvSpPr>
                                                  <p:spPr bwMode="auto">
                                                    <a:xfrm>
                                                      <a:off x="1920" y="1023"/>
                                                      <a:ext cx="430" cy="202"/>
                                                    </a:xfrm>
                                                    <a:custGeom>
                                                      <a:avLst/>
                                                      <a:gdLst>
                                                        <a:gd name="T0" fmla="*/ 0 w 430"/>
                                                        <a:gd name="T1" fmla="*/ 1 h 202"/>
                                                        <a:gd name="T2" fmla="*/ 55 w 430"/>
                                                        <a:gd name="T3" fmla="*/ 10 h 202"/>
                                                        <a:gd name="T4" fmla="*/ 82 w 430"/>
                                                        <a:gd name="T5" fmla="*/ 1 h 202"/>
                                                        <a:gd name="T6" fmla="*/ 137 w 430"/>
                                                        <a:gd name="T7" fmla="*/ 19 h 202"/>
                                                        <a:gd name="T8" fmla="*/ 165 w 430"/>
                                                        <a:gd name="T9" fmla="*/ 28 h 202"/>
                                                        <a:gd name="T10" fmla="*/ 247 w 430"/>
                                                        <a:gd name="T11" fmla="*/ 65 h 202"/>
                                                        <a:gd name="T12" fmla="*/ 320 w 430"/>
                                                        <a:gd name="T13" fmla="*/ 120 h 202"/>
                                                        <a:gd name="T14" fmla="*/ 338 w 430"/>
                                                        <a:gd name="T15" fmla="*/ 147 h 202"/>
                                                        <a:gd name="T16" fmla="*/ 347 w 430"/>
                                                        <a:gd name="T17" fmla="*/ 175 h 202"/>
                                                        <a:gd name="T18" fmla="*/ 402 w 430"/>
                                                        <a:gd name="T19" fmla="*/ 193 h 202"/>
                                                        <a:gd name="T20" fmla="*/ 430 w 430"/>
                                                        <a:gd name="T21" fmla="*/ 202 h 202"/>
                                                        <a:gd name="T22" fmla="*/ 402 w 430"/>
                                                        <a:gd name="T23" fmla="*/ 193 h 202"/>
                                                        <a:gd name="T24" fmla="*/ 347 w 430"/>
                                                        <a:gd name="T25" fmla="*/ 184 h 202"/>
                                                        <a:gd name="T26" fmla="*/ 338 w 430"/>
                                                        <a:gd name="T27" fmla="*/ 156 h 202"/>
                                                        <a:gd name="T28" fmla="*/ 274 w 430"/>
                                                        <a:gd name="T29" fmla="*/ 184 h 202"/>
                                                        <a:gd name="T30" fmla="*/ 192 w 430"/>
                                                        <a:gd name="T31" fmla="*/ 156 h 202"/>
                                                        <a:gd name="T32" fmla="*/ 110 w 430"/>
                                                        <a:gd name="T33" fmla="*/ 184 h 2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0"/>
                                                        <a:gd name="T52" fmla="*/ 0 h 202"/>
                                                        <a:gd name="T53" fmla="*/ 430 w 430"/>
                                                        <a:gd name="T54" fmla="*/ 202 h 2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0" h="202">
                                                          <a:moveTo>
                                                            <a:pt x="0" y="1"/>
                                                          </a:moveTo>
                                                          <a:cubicBezTo>
                                                            <a:pt x="18" y="4"/>
                                                            <a:pt x="36" y="10"/>
                                                            <a:pt x="55" y="10"/>
                                                          </a:cubicBezTo>
                                                          <a:cubicBezTo>
                                                            <a:pt x="64" y="10"/>
                                                            <a:pt x="73" y="0"/>
                                                            <a:pt x="82" y="1"/>
                                                          </a:cubicBezTo>
                                                          <a:cubicBezTo>
                                                            <a:pt x="101" y="3"/>
                                                            <a:pt x="119" y="13"/>
                                                            <a:pt x="137" y="19"/>
                                                          </a:cubicBezTo>
                                                          <a:cubicBezTo>
                                                            <a:pt x="146" y="22"/>
                                                            <a:pt x="165" y="28"/>
                                                            <a:pt x="165" y="28"/>
                                                          </a:cubicBezTo>
                                                          <a:cubicBezTo>
                                                            <a:pt x="190" y="54"/>
                                                            <a:pt x="212" y="56"/>
                                                            <a:pt x="247" y="65"/>
                                                          </a:cubicBezTo>
                                                          <a:cubicBezTo>
                                                            <a:pt x="273" y="82"/>
                                                            <a:pt x="294" y="103"/>
                                                            <a:pt x="320" y="120"/>
                                                          </a:cubicBezTo>
                                                          <a:cubicBezTo>
                                                            <a:pt x="326" y="129"/>
                                                            <a:pt x="333" y="137"/>
                                                            <a:pt x="338" y="147"/>
                                                          </a:cubicBezTo>
                                                          <a:cubicBezTo>
                                                            <a:pt x="342" y="156"/>
                                                            <a:pt x="339" y="169"/>
                                                            <a:pt x="347" y="175"/>
                                                          </a:cubicBezTo>
                                                          <a:cubicBezTo>
                                                            <a:pt x="363" y="186"/>
                                                            <a:pt x="384" y="187"/>
                                                            <a:pt x="402" y="193"/>
                                                          </a:cubicBezTo>
                                                          <a:cubicBezTo>
                                                            <a:pt x="411" y="196"/>
                                                            <a:pt x="430" y="202"/>
                                                            <a:pt x="430" y="202"/>
                                                          </a:cubicBezTo>
                                                          <a:cubicBezTo>
                                                            <a:pt x="430" y="202"/>
                                                            <a:pt x="411" y="196"/>
                                                            <a:pt x="402" y="193"/>
                                                          </a:cubicBezTo>
                                                          <a:cubicBezTo>
                                                            <a:pt x="384" y="187"/>
                                                            <a:pt x="365" y="187"/>
                                                            <a:pt x="347" y="184"/>
                                                          </a:cubicBezTo>
                                                          <a:cubicBezTo>
                                                            <a:pt x="344" y="175"/>
                                                            <a:pt x="347" y="159"/>
                                                            <a:pt x="338" y="156"/>
                                                          </a:cubicBezTo>
                                                          <a:cubicBezTo>
                                                            <a:pt x="308" y="146"/>
                                                            <a:pt x="291" y="168"/>
                                                            <a:pt x="274" y="184"/>
                                                          </a:cubicBezTo>
                                                          <a:cubicBezTo>
                                                            <a:pt x="210" y="163"/>
                                                            <a:pt x="237" y="173"/>
                                                            <a:pt x="192" y="156"/>
                                                          </a:cubicBezTo>
                                                          <a:cubicBezTo>
                                                            <a:pt x="165" y="184"/>
                                                            <a:pt x="148" y="184"/>
                                                            <a:pt x="110" y="1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Times New Roman" pitchFamily="18" charset="0"/>
                                                      </a:endParaRPr>
                                                    </a:p>
                                                  </p:txBody>
                                                </p:sp>
                                              </p:grpSp>
                                              <p:sp>
                                                <p:nvSpPr>
                                                  <p:cNvPr id="10286" name="Freeform 35"/>
                                                  <p:cNvSpPr>
                                                    <a:spLocks/>
                                                  </p:cNvSpPr>
                                                  <p:nvPr/>
                                                </p:nvSpPr>
                                                <p:spPr bwMode="auto">
                                                  <a:xfrm>
                                                    <a:off x="1810" y="1243"/>
                                                    <a:ext cx="512" cy="293"/>
                                                  </a:xfrm>
                                                  <a:custGeom>
                                                    <a:avLst/>
                                                    <a:gdLst>
                                                      <a:gd name="T0" fmla="*/ 0 w 512"/>
                                                      <a:gd name="T1" fmla="*/ 0 h 293"/>
                                                      <a:gd name="T2" fmla="*/ 28 w 512"/>
                                                      <a:gd name="T3" fmla="*/ 10 h 293"/>
                                                      <a:gd name="T4" fmla="*/ 37 w 512"/>
                                                      <a:gd name="T5" fmla="*/ 46 h 293"/>
                                                      <a:gd name="T6" fmla="*/ 119 w 512"/>
                                                      <a:gd name="T7" fmla="*/ 55 h 293"/>
                                                      <a:gd name="T8" fmla="*/ 110 w 512"/>
                                                      <a:gd name="T9" fmla="*/ 83 h 293"/>
                                                      <a:gd name="T10" fmla="*/ 92 w 512"/>
                                                      <a:gd name="T11" fmla="*/ 110 h 293"/>
                                                      <a:gd name="T12" fmla="*/ 137 w 512"/>
                                                      <a:gd name="T13" fmla="*/ 138 h 293"/>
                                                      <a:gd name="T14" fmla="*/ 201 w 512"/>
                                                      <a:gd name="T15" fmla="*/ 156 h 293"/>
                                                      <a:gd name="T16" fmla="*/ 265 w 512"/>
                                                      <a:gd name="T17" fmla="*/ 183 h 293"/>
                                                      <a:gd name="T18" fmla="*/ 284 w 512"/>
                                                      <a:gd name="T19" fmla="*/ 202 h 293"/>
                                                      <a:gd name="T20" fmla="*/ 339 w 512"/>
                                                      <a:gd name="T21" fmla="*/ 229 h 293"/>
                                                      <a:gd name="T22" fmla="*/ 366 w 512"/>
                                                      <a:gd name="T23" fmla="*/ 247 h 293"/>
                                                      <a:gd name="T24" fmla="*/ 393 w 512"/>
                                                      <a:gd name="T25" fmla="*/ 256 h 293"/>
                                                      <a:gd name="T26" fmla="*/ 439 w 512"/>
                                                      <a:gd name="T27" fmla="*/ 293 h 293"/>
                                                      <a:gd name="T28" fmla="*/ 512 w 512"/>
                                                      <a:gd name="T29" fmla="*/ 284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93"/>
                                                      <a:gd name="T47" fmla="*/ 512 w 512"/>
                                                      <a:gd name="T48" fmla="*/ 293 h 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93">
                                                        <a:moveTo>
                                                          <a:pt x="0" y="0"/>
                                                        </a:moveTo>
                                                        <a:cubicBezTo>
                                                          <a:pt x="9" y="3"/>
                                                          <a:pt x="22" y="2"/>
                                                          <a:pt x="28" y="10"/>
                                                        </a:cubicBezTo>
                                                        <a:cubicBezTo>
                                                          <a:pt x="36" y="20"/>
                                                          <a:pt x="26" y="41"/>
                                                          <a:pt x="37" y="46"/>
                                                        </a:cubicBezTo>
                                                        <a:cubicBezTo>
                                                          <a:pt x="62" y="58"/>
                                                          <a:pt x="92" y="52"/>
                                                          <a:pt x="119" y="55"/>
                                                        </a:cubicBezTo>
                                                        <a:cubicBezTo>
                                                          <a:pt x="152" y="89"/>
                                                          <a:pt x="136" y="62"/>
                                                          <a:pt x="110" y="83"/>
                                                        </a:cubicBezTo>
                                                        <a:cubicBezTo>
                                                          <a:pt x="102" y="90"/>
                                                          <a:pt x="98" y="101"/>
                                                          <a:pt x="92" y="110"/>
                                                        </a:cubicBezTo>
                                                        <a:cubicBezTo>
                                                          <a:pt x="171" y="136"/>
                                                          <a:pt x="73" y="99"/>
                                                          <a:pt x="137" y="138"/>
                                                        </a:cubicBezTo>
                                                        <a:cubicBezTo>
                                                          <a:pt x="145" y="143"/>
                                                          <a:pt x="196" y="155"/>
                                                          <a:pt x="201" y="156"/>
                                                        </a:cubicBezTo>
                                                        <a:cubicBezTo>
                                                          <a:pt x="245" y="198"/>
                                                          <a:pt x="186" y="149"/>
                                                          <a:pt x="265" y="183"/>
                                                        </a:cubicBezTo>
                                                        <a:cubicBezTo>
                                                          <a:pt x="273" y="187"/>
                                                          <a:pt x="277" y="196"/>
                                                          <a:pt x="284" y="202"/>
                                                        </a:cubicBezTo>
                                                        <a:cubicBezTo>
                                                          <a:pt x="309" y="222"/>
                                                          <a:pt x="310" y="220"/>
                                                          <a:pt x="339" y="229"/>
                                                        </a:cubicBezTo>
                                                        <a:cubicBezTo>
                                                          <a:pt x="348" y="235"/>
                                                          <a:pt x="356" y="242"/>
                                                          <a:pt x="366" y="247"/>
                                                        </a:cubicBezTo>
                                                        <a:cubicBezTo>
                                                          <a:pt x="374" y="251"/>
                                                          <a:pt x="385" y="251"/>
                                                          <a:pt x="393" y="256"/>
                                                        </a:cubicBezTo>
                                                        <a:cubicBezTo>
                                                          <a:pt x="410" y="266"/>
                                                          <a:pt x="423" y="282"/>
                                                          <a:pt x="439" y="293"/>
                                                        </a:cubicBezTo>
                                                        <a:cubicBezTo>
                                                          <a:pt x="506" y="284"/>
                                                          <a:pt x="481" y="284"/>
                                                          <a:pt x="512" y="2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Times New Roman" pitchFamily="18" charset="0"/>
                                                    </a:endParaRPr>
                                                  </a:p>
                                                </p:txBody>
                                              </p:sp>
                                            </p:grpSp>
                                            <p:sp>
                                              <p:nvSpPr>
                                                <p:cNvPr id="10284" name="Freeform 36"/>
                                                <p:cNvSpPr>
                                                  <a:spLocks/>
                                                </p:cNvSpPr>
                                                <p:nvPr/>
                                              </p:nvSpPr>
                                              <p:spPr bwMode="auto">
                                                <a:xfrm>
                                                  <a:off x="2816" y="2203"/>
                                                  <a:ext cx="265" cy="549"/>
                                                </a:xfrm>
                                                <a:custGeom>
                                                  <a:avLst/>
                                                  <a:gdLst>
                                                    <a:gd name="T0" fmla="*/ 256 w 265"/>
                                                    <a:gd name="T1" fmla="*/ 0 h 549"/>
                                                    <a:gd name="T2" fmla="*/ 265 w 265"/>
                                                    <a:gd name="T3" fmla="*/ 101 h 549"/>
                                                    <a:gd name="T4" fmla="*/ 238 w 265"/>
                                                    <a:gd name="T5" fmla="*/ 247 h 549"/>
                                                    <a:gd name="T6" fmla="*/ 210 w 265"/>
                                                    <a:gd name="T7" fmla="*/ 256 h 549"/>
                                                    <a:gd name="T8" fmla="*/ 155 w 265"/>
                                                    <a:gd name="T9" fmla="*/ 357 h 549"/>
                                                    <a:gd name="T10" fmla="*/ 165 w 265"/>
                                                    <a:gd name="T11" fmla="*/ 384 h 549"/>
                                                    <a:gd name="T12" fmla="*/ 192 w 265"/>
                                                    <a:gd name="T13" fmla="*/ 394 h 549"/>
                                                    <a:gd name="T14" fmla="*/ 165 w 265"/>
                                                    <a:gd name="T15" fmla="*/ 421 h 549"/>
                                                    <a:gd name="T16" fmla="*/ 82 w 265"/>
                                                    <a:gd name="T17" fmla="*/ 467 h 549"/>
                                                    <a:gd name="T18" fmla="*/ 37 w 265"/>
                                                    <a:gd name="T19" fmla="*/ 512 h 549"/>
                                                    <a:gd name="T20" fmla="*/ 27 w 265"/>
                                                    <a:gd name="T21" fmla="*/ 540 h 549"/>
                                                    <a:gd name="T22" fmla="*/ 0 w 265"/>
                                                    <a:gd name="T23" fmla="*/ 549 h 5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549"/>
                                                    <a:gd name="T38" fmla="*/ 265 w 265"/>
                                                    <a:gd name="T39" fmla="*/ 549 h 5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549">
                                                      <a:moveTo>
                                                        <a:pt x="256" y="0"/>
                                                      </a:moveTo>
                                                      <a:cubicBezTo>
                                                        <a:pt x="223" y="34"/>
                                                        <a:pt x="206" y="81"/>
                                                        <a:pt x="265" y="101"/>
                                                      </a:cubicBezTo>
                                                      <a:cubicBezTo>
                                                        <a:pt x="265" y="105"/>
                                                        <a:pt x="252" y="230"/>
                                                        <a:pt x="238" y="247"/>
                                                      </a:cubicBezTo>
                                                      <a:cubicBezTo>
                                                        <a:pt x="232" y="255"/>
                                                        <a:pt x="219" y="253"/>
                                                        <a:pt x="210" y="256"/>
                                                      </a:cubicBezTo>
                                                      <a:cubicBezTo>
                                                        <a:pt x="168" y="300"/>
                                                        <a:pt x="219" y="336"/>
                                                        <a:pt x="155" y="357"/>
                                                      </a:cubicBezTo>
                                                      <a:cubicBezTo>
                                                        <a:pt x="158" y="366"/>
                                                        <a:pt x="158" y="377"/>
                                                        <a:pt x="165" y="384"/>
                                                      </a:cubicBezTo>
                                                      <a:cubicBezTo>
                                                        <a:pt x="172" y="391"/>
                                                        <a:pt x="192" y="384"/>
                                                        <a:pt x="192" y="394"/>
                                                      </a:cubicBezTo>
                                                      <a:cubicBezTo>
                                                        <a:pt x="192" y="407"/>
                                                        <a:pt x="175" y="413"/>
                                                        <a:pt x="165" y="421"/>
                                                      </a:cubicBezTo>
                                                      <a:cubicBezTo>
                                                        <a:pt x="117" y="459"/>
                                                        <a:pt x="124" y="453"/>
                                                        <a:pt x="82" y="467"/>
                                                      </a:cubicBezTo>
                                                      <a:cubicBezTo>
                                                        <a:pt x="55" y="485"/>
                                                        <a:pt x="52" y="482"/>
                                                        <a:pt x="37" y="512"/>
                                                      </a:cubicBezTo>
                                                      <a:cubicBezTo>
                                                        <a:pt x="33" y="521"/>
                                                        <a:pt x="34" y="533"/>
                                                        <a:pt x="27" y="540"/>
                                                      </a:cubicBezTo>
                                                      <a:cubicBezTo>
                                                        <a:pt x="20" y="547"/>
                                                        <a:pt x="0" y="549"/>
                                                        <a:pt x="0" y="549"/>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Times New Roman" pitchFamily="18" charset="0"/>
                                                  </a:endParaRPr>
                                                </a:p>
                                              </p:txBody>
                                            </p:sp>
                                          </p:grpSp>
                                          <p:sp>
                                            <p:nvSpPr>
                                              <p:cNvPr id="10282" name="Freeform 37"/>
                                              <p:cNvSpPr>
                                                <a:spLocks/>
                                              </p:cNvSpPr>
                                              <p:nvPr/>
                                            </p:nvSpPr>
                                            <p:spPr bwMode="auto">
                                              <a:xfrm>
                                                <a:off x="2853" y="2953"/>
                                                <a:ext cx="420" cy="174"/>
                                              </a:xfrm>
                                              <a:custGeom>
                                                <a:avLst/>
                                                <a:gdLst>
                                                  <a:gd name="T0" fmla="*/ 420 w 420"/>
                                                  <a:gd name="T1" fmla="*/ 174 h 174"/>
                                                  <a:gd name="T2" fmla="*/ 393 w 420"/>
                                                  <a:gd name="T3" fmla="*/ 165 h 174"/>
                                                  <a:gd name="T4" fmla="*/ 384 w 420"/>
                                                  <a:gd name="T5" fmla="*/ 137 h 174"/>
                                                  <a:gd name="T6" fmla="*/ 338 w 420"/>
                                                  <a:gd name="T7" fmla="*/ 110 h 174"/>
                                                  <a:gd name="T8" fmla="*/ 283 w 420"/>
                                                  <a:gd name="T9" fmla="*/ 119 h 174"/>
                                                  <a:gd name="T10" fmla="*/ 256 w 420"/>
                                                  <a:gd name="T11" fmla="*/ 146 h 174"/>
                                                  <a:gd name="T12" fmla="*/ 192 w 420"/>
                                                  <a:gd name="T13" fmla="*/ 137 h 174"/>
                                                  <a:gd name="T14" fmla="*/ 155 w 420"/>
                                                  <a:gd name="T15" fmla="*/ 92 h 174"/>
                                                  <a:gd name="T16" fmla="*/ 146 w 420"/>
                                                  <a:gd name="T17" fmla="*/ 64 h 174"/>
                                                  <a:gd name="T18" fmla="*/ 118 w 420"/>
                                                  <a:gd name="T19" fmla="*/ 46 h 174"/>
                                                  <a:gd name="T20" fmla="*/ 0 w 420"/>
                                                  <a:gd name="T21" fmla="*/ 0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0"/>
                                                  <a:gd name="T34" fmla="*/ 0 h 174"/>
                                                  <a:gd name="T35" fmla="*/ 420 w 420"/>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0" h="174">
                                                    <a:moveTo>
                                                      <a:pt x="420" y="174"/>
                                                    </a:moveTo>
                                                    <a:cubicBezTo>
                                                      <a:pt x="411" y="171"/>
                                                      <a:pt x="400" y="172"/>
                                                      <a:pt x="393" y="165"/>
                                                    </a:cubicBezTo>
                                                    <a:cubicBezTo>
                                                      <a:pt x="386" y="158"/>
                                                      <a:pt x="389" y="145"/>
                                                      <a:pt x="384" y="137"/>
                                                    </a:cubicBezTo>
                                                    <a:cubicBezTo>
                                                      <a:pt x="372" y="117"/>
                                                      <a:pt x="358" y="117"/>
                                                      <a:pt x="338" y="110"/>
                                                    </a:cubicBezTo>
                                                    <a:cubicBezTo>
                                                      <a:pt x="320" y="113"/>
                                                      <a:pt x="300" y="112"/>
                                                      <a:pt x="283" y="119"/>
                                                    </a:cubicBezTo>
                                                    <a:cubicBezTo>
                                                      <a:pt x="271" y="124"/>
                                                      <a:pt x="268" y="144"/>
                                                      <a:pt x="256" y="146"/>
                                                    </a:cubicBezTo>
                                                    <a:cubicBezTo>
                                                      <a:pt x="235" y="150"/>
                                                      <a:pt x="213" y="140"/>
                                                      <a:pt x="192" y="137"/>
                                                    </a:cubicBezTo>
                                                    <a:cubicBezTo>
                                                      <a:pt x="174" y="120"/>
                                                      <a:pt x="167" y="116"/>
                                                      <a:pt x="155" y="92"/>
                                                    </a:cubicBezTo>
                                                    <a:cubicBezTo>
                                                      <a:pt x="151" y="83"/>
                                                      <a:pt x="152" y="72"/>
                                                      <a:pt x="146" y="64"/>
                                                    </a:cubicBezTo>
                                                    <a:cubicBezTo>
                                                      <a:pt x="139" y="55"/>
                                                      <a:pt x="127" y="53"/>
                                                      <a:pt x="118" y="46"/>
                                                    </a:cubicBezTo>
                                                    <a:cubicBezTo>
                                                      <a:pt x="75" y="10"/>
                                                      <a:pt x="61" y="0"/>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Times New Roman" pitchFamily="18" charset="0"/>
                                                </a:endParaRPr>
                                              </a:p>
                                            </p:txBody>
                                          </p:sp>
                                        </p:grpSp>
                                        <p:sp>
                                          <p:nvSpPr>
                                            <p:cNvPr id="10280" name="Freeform 38"/>
                                            <p:cNvSpPr>
                                              <a:spLocks/>
                                            </p:cNvSpPr>
                                            <p:nvPr/>
                                          </p:nvSpPr>
                                          <p:spPr bwMode="auto">
                                            <a:xfrm>
                                              <a:off x="2121" y="3483"/>
                                              <a:ext cx="503" cy="319"/>
                                            </a:xfrm>
                                            <a:custGeom>
                                              <a:avLst/>
                                              <a:gdLst>
                                                <a:gd name="T0" fmla="*/ 0 w 503"/>
                                                <a:gd name="T1" fmla="*/ 0 h 319"/>
                                                <a:gd name="T2" fmla="*/ 18 w 503"/>
                                                <a:gd name="T3" fmla="*/ 19 h 319"/>
                                                <a:gd name="T4" fmla="*/ 46 w 503"/>
                                                <a:gd name="T5" fmla="*/ 28 h 319"/>
                                                <a:gd name="T6" fmla="*/ 92 w 503"/>
                                                <a:gd name="T7" fmla="*/ 92 h 319"/>
                                                <a:gd name="T8" fmla="*/ 128 w 503"/>
                                                <a:gd name="T9" fmla="*/ 138 h 319"/>
                                                <a:gd name="T10" fmla="*/ 265 w 503"/>
                                                <a:gd name="T11" fmla="*/ 165 h 319"/>
                                                <a:gd name="T12" fmla="*/ 329 w 503"/>
                                                <a:gd name="T13" fmla="*/ 211 h 319"/>
                                                <a:gd name="T14" fmla="*/ 402 w 503"/>
                                                <a:gd name="T15" fmla="*/ 247 h 319"/>
                                                <a:gd name="T16" fmla="*/ 430 w 503"/>
                                                <a:gd name="T17" fmla="*/ 256 h 319"/>
                                                <a:gd name="T18" fmla="*/ 457 w 503"/>
                                                <a:gd name="T19" fmla="*/ 256 h 319"/>
                                                <a:gd name="T20" fmla="*/ 503 w 503"/>
                                                <a:gd name="T21" fmla="*/ 266 h 319"/>
                                                <a:gd name="T22" fmla="*/ 430 w 503"/>
                                                <a:gd name="T23" fmla="*/ 220 h 319"/>
                                                <a:gd name="T24" fmla="*/ 284 w 503"/>
                                                <a:gd name="T25" fmla="*/ 183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3"/>
                                                <a:gd name="T40" fmla="*/ 0 h 319"/>
                                                <a:gd name="T41" fmla="*/ 503 w 503"/>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3" h="319">
                                                  <a:moveTo>
                                                    <a:pt x="0" y="0"/>
                                                  </a:moveTo>
                                                  <a:cubicBezTo>
                                                    <a:pt x="6" y="6"/>
                                                    <a:pt x="11" y="14"/>
                                                    <a:pt x="18" y="19"/>
                                                  </a:cubicBezTo>
                                                  <a:cubicBezTo>
                                                    <a:pt x="26" y="24"/>
                                                    <a:pt x="40" y="20"/>
                                                    <a:pt x="46" y="28"/>
                                                  </a:cubicBezTo>
                                                  <a:cubicBezTo>
                                                    <a:pt x="100" y="103"/>
                                                    <a:pt x="29" y="72"/>
                                                    <a:pt x="92" y="92"/>
                                                  </a:cubicBezTo>
                                                  <a:cubicBezTo>
                                                    <a:pt x="96" y="99"/>
                                                    <a:pt x="117" y="133"/>
                                                    <a:pt x="128" y="138"/>
                                                  </a:cubicBezTo>
                                                  <a:cubicBezTo>
                                                    <a:pt x="163" y="153"/>
                                                    <a:pt x="229" y="160"/>
                                                    <a:pt x="265" y="165"/>
                                                  </a:cubicBezTo>
                                                  <a:cubicBezTo>
                                                    <a:pt x="322" y="183"/>
                                                    <a:pt x="273" y="192"/>
                                                    <a:pt x="329" y="211"/>
                                                  </a:cubicBezTo>
                                                  <a:cubicBezTo>
                                                    <a:pt x="362" y="242"/>
                                                    <a:pt x="340" y="227"/>
                                                    <a:pt x="402" y="247"/>
                                                  </a:cubicBezTo>
                                                  <a:cubicBezTo>
                                                    <a:pt x="411" y="250"/>
                                                    <a:pt x="430" y="256"/>
                                                    <a:pt x="430" y="256"/>
                                                  </a:cubicBezTo>
                                                  <a:cubicBezTo>
                                                    <a:pt x="450" y="319"/>
                                                    <a:pt x="425" y="265"/>
                                                    <a:pt x="457" y="256"/>
                                                  </a:cubicBezTo>
                                                  <a:cubicBezTo>
                                                    <a:pt x="472" y="252"/>
                                                    <a:pt x="488" y="263"/>
                                                    <a:pt x="503" y="266"/>
                                                  </a:cubicBezTo>
                                                  <a:cubicBezTo>
                                                    <a:pt x="477" y="238"/>
                                                    <a:pt x="469" y="230"/>
                                                    <a:pt x="430" y="220"/>
                                                  </a:cubicBezTo>
                                                  <a:cubicBezTo>
                                                    <a:pt x="360" y="175"/>
                                                    <a:pt x="405" y="183"/>
                                                    <a:pt x="284" y="183"/>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Times New Roman" pitchFamily="18" charset="0"/>
                                              </a:endParaRPr>
                                            </a:p>
                                          </p:txBody>
                                        </p:sp>
                                      </p:grpSp>
                                      <p:sp>
                                        <p:nvSpPr>
                                          <p:cNvPr id="10278" name="Freeform 39"/>
                                          <p:cNvSpPr>
                                            <a:spLocks/>
                                          </p:cNvSpPr>
                                          <p:nvPr/>
                                        </p:nvSpPr>
                                        <p:spPr bwMode="auto">
                                          <a:xfrm>
                                            <a:off x="2095" y="293"/>
                                            <a:ext cx="438" cy="795"/>
                                          </a:xfrm>
                                          <a:custGeom>
                                            <a:avLst/>
                                            <a:gdLst>
                                              <a:gd name="T0" fmla="*/ 72 w 438"/>
                                              <a:gd name="T1" fmla="*/ 0 h 795"/>
                                              <a:gd name="T2" fmla="*/ 99 w 438"/>
                                              <a:gd name="T3" fmla="*/ 18 h 795"/>
                                              <a:gd name="T4" fmla="*/ 118 w 438"/>
                                              <a:gd name="T5" fmla="*/ 73 h 795"/>
                                              <a:gd name="T6" fmla="*/ 108 w 438"/>
                                              <a:gd name="T7" fmla="*/ 164 h 795"/>
                                              <a:gd name="T8" fmla="*/ 63 w 438"/>
                                              <a:gd name="T9" fmla="*/ 173 h 795"/>
                                              <a:gd name="T10" fmla="*/ 44 w 438"/>
                                              <a:gd name="T11" fmla="*/ 228 h 795"/>
                                              <a:gd name="T12" fmla="*/ 54 w 438"/>
                                              <a:gd name="T13" fmla="*/ 274 h 795"/>
                                              <a:gd name="T14" fmla="*/ 35 w 438"/>
                                              <a:gd name="T15" fmla="*/ 347 h 795"/>
                                              <a:gd name="T16" fmla="*/ 63 w 438"/>
                                              <a:gd name="T17" fmla="*/ 493 h 795"/>
                                              <a:gd name="T18" fmla="*/ 81 w 438"/>
                                              <a:gd name="T19" fmla="*/ 512 h 795"/>
                                              <a:gd name="T20" fmla="*/ 90 w 438"/>
                                              <a:gd name="T21" fmla="*/ 557 h 795"/>
                                              <a:gd name="T22" fmla="*/ 127 w 438"/>
                                              <a:gd name="T23" fmla="*/ 566 h 795"/>
                                              <a:gd name="T24" fmla="*/ 246 w 438"/>
                                              <a:gd name="T25" fmla="*/ 612 h 795"/>
                                              <a:gd name="T26" fmla="*/ 255 w 438"/>
                                              <a:gd name="T27" fmla="*/ 676 h 795"/>
                                              <a:gd name="T28" fmla="*/ 282 w 438"/>
                                              <a:gd name="T29" fmla="*/ 685 h 795"/>
                                              <a:gd name="T30" fmla="*/ 319 w 438"/>
                                              <a:gd name="T31" fmla="*/ 722 h 795"/>
                                              <a:gd name="T32" fmla="*/ 337 w 438"/>
                                              <a:gd name="T33" fmla="*/ 777 h 795"/>
                                              <a:gd name="T34" fmla="*/ 438 w 438"/>
                                              <a:gd name="T35" fmla="*/ 795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8"/>
                                              <a:gd name="T55" fmla="*/ 0 h 795"/>
                                              <a:gd name="T56" fmla="*/ 438 w 438"/>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8" h="795">
                                                <a:moveTo>
                                                  <a:pt x="72" y="0"/>
                                                </a:moveTo>
                                                <a:cubicBezTo>
                                                  <a:pt x="81" y="6"/>
                                                  <a:pt x="93" y="9"/>
                                                  <a:pt x="99" y="18"/>
                                                </a:cubicBezTo>
                                                <a:cubicBezTo>
                                                  <a:pt x="109" y="34"/>
                                                  <a:pt x="118" y="73"/>
                                                  <a:pt x="118" y="73"/>
                                                </a:cubicBezTo>
                                                <a:cubicBezTo>
                                                  <a:pt x="115" y="103"/>
                                                  <a:pt x="123" y="137"/>
                                                  <a:pt x="108" y="164"/>
                                                </a:cubicBezTo>
                                                <a:cubicBezTo>
                                                  <a:pt x="101" y="177"/>
                                                  <a:pt x="76" y="164"/>
                                                  <a:pt x="63" y="173"/>
                                                </a:cubicBezTo>
                                                <a:cubicBezTo>
                                                  <a:pt x="47" y="184"/>
                                                  <a:pt x="51" y="210"/>
                                                  <a:pt x="44" y="228"/>
                                                </a:cubicBezTo>
                                                <a:cubicBezTo>
                                                  <a:pt x="47" y="243"/>
                                                  <a:pt x="48" y="259"/>
                                                  <a:pt x="54" y="274"/>
                                                </a:cubicBezTo>
                                                <a:cubicBezTo>
                                                  <a:pt x="69" y="314"/>
                                                  <a:pt x="97" y="327"/>
                                                  <a:pt x="35" y="347"/>
                                                </a:cubicBezTo>
                                                <a:cubicBezTo>
                                                  <a:pt x="17" y="401"/>
                                                  <a:pt x="0" y="473"/>
                                                  <a:pt x="63" y="493"/>
                                                </a:cubicBezTo>
                                                <a:cubicBezTo>
                                                  <a:pt x="69" y="499"/>
                                                  <a:pt x="78" y="504"/>
                                                  <a:pt x="81" y="512"/>
                                                </a:cubicBezTo>
                                                <a:cubicBezTo>
                                                  <a:pt x="87" y="526"/>
                                                  <a:pt x="80" y="545"/>
                                                  <a:pt x="90" y="557"/>
                                                </a:cubicBezTo>
                                                <a:cubicBezTo>
                                                  <a:pt x="98" y="567"/>
                                                  <a:pt x="115" y="563"/>
                                                  <a:pt x="127" y="566"/>
                                                </a:cubicBezTo>
                                                <a:cubicBezTo>
                                                  <a:pt x="162" y="603"/>
                                                  <a:pt x="209" y="577"/>
                                                  <a:pt x="246" y="612"/>
                                                </a:cubicBezTo>
                                                <a:cubicBezTo>
                                                  <a:pt x="249" y="633"/>
                                                  <a:pt x="245" y="657"/>
                                                  <a:pt x="255" y="676"/>
                                                </a:cubicBezTo>
                                                <a:cubicBezTo>
                                                  <a:pt x="259" y="685"/>
                                                  <a:pt x="274" y="680"/>
                                                  <a:pt x="282" y="685"/>
                                                </a:cubicBezTo>
                                                <a:cubicBezTo>
                                                  <a:pt x="297" y="694"/>
                                                  <a:pt x="306" y="710"/>
                                                  <a:pt x="319" y="722"/>
                                                </a:cubicBezTo>
                                                <a:cubicBezTo>
                                                  <a:pt x="325" y="740"/>
                                                  <a:pt x="318" y="773"/>
                                                  <a:pt x="337" y="777"/>
                                                </a:cubicBezTo>
                                                <a:cubicBezTo>
                                                  <a:pt x="372" y="784"/>
                                                  <a:pt x="403" y="795"/>
                                                  <a:pt x="438" y="795"/>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Times New Roman" pitchFamily="18" charset="0"/>
                                            </a:endParaRPr>
                                          </a:p>
                                        </p:txBody>
                                      </p:sp>
                                    </p:grpSp>
                                    <p:sp>
                                      <p:nvSpPr>
                                        <p:cNvPr id="10276" name="Freeform 40"/>
                                        <p:cNvSpPr>
                                          <a:spLocks/>
                                        </p:cNvSpPr>
                                        <p:nvPr/>
                                      </p:nvSpPr>
                                      <p:spPr bwMode="auto">
                                        <a:xfrm>
                                          <a:off x="3163" y="2551"/>
                                          <a:ext cx="250" cy="408"/>
                                        </a:xfrm>
                                        <a:custGeom>
                                          <a:avLst/>
                                          <a:gdLst>
                                            <a:gd name="T0" fmla="*/ 0 w 250"/>
                                            <a:gd name="T1" fmla="*/ 0 h 408"/>
                                            <a:gd name="T2" fmla="*/ 10 w 250"/>
                                            <a:gd name="T3" fmla="*/ 55 h 408"/>
                                            <a:gd name="T4" fmla="*/ 37 w 250"/>
                                            <a:gd name="T5" fmla="*/ 64 h 408"/>
                                            <a:gd name="T6" fmla="*/ 46 w 250"/>
                                            <a:gd name="T7" fmla="*/ 100 h 408"/>
                                            <a:gd name="T8" fmla="*/ 64 w 250"/>
                                            <a:gd name="T9" fmla="*/ 119 h 408"/>
                                            <a:gd name="T10" fmla="*/ 74 w 250"/>
                                            <a:gd name="T11" fmla="*/ 146 h 408"/>
                                            <a:gd name="T12" fmla="*/ 92 w 250"/>
                                            <a:gd name="T13" fmla="*/ 174 h 408"/>
                                            <a:gd name="T14" fmla="*/ 55 w 250"/>
                                            <a:gd name="T15" fmla="*/ 183 h 408"/>
                                            <a:gd name="T16" fmla="*/ 74 w 250"/>
                                            <a:gd name="T17" fmla="*/ 228 h 408"/>
                                            <a:gd name="T18" fmla="*/ 55 w 250"/>
                                            <a:gd name="T19" fmla="*/ 247 h 408"/>
                                            <a:gd name="T20" fmla="*/ 37 w 250"/>
                                            <a:gd name="T21" fmla="*/ 274 h 408"/>
                                            <a:gd name="T22" fmla="*/ 46 w 250"/>
                                            <a:gd name="T23" fmla="*/ 320 h 408"/>
                                            <a:gd name="T24" fmla="*/ 74 w 250"/>
                                            <a:gd name="T25" fmla="*/ 329 h 408"/>
                                            <a:gd name="T26" fmla="*/ 83 w 250"/>
                                            <a:gd name="T27" fmla="*/ 366 h 408"/>
                                            <a:gd name="T28" fmla="*/ 202 w 250"/>
                                            <a:gd name="T29" fmla="*/ 402 h 408"/>
                                            <a:gd name="T30" fmla="*/ 247 w 250"/>
                                            <a:gd name="T31" fmla="*/ 384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408"/>
                                            <a:gd name="T50" fmla="*/ 250 w 250"/>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408">
                                              <a:moveTo>
                                                <a:pt x="0" y="0"/>
                                              </a:moveTo>
                                              <a:cubicBezTo>
                                                <a:pt x="3" y="18"/>
                                                <a:pt x="1" y="39"/>
                                                <a:pt x="10" y="55"/>
                                              </a:cubicBezTo>
                                              <a:cubicBezTo>
                                                <a:pt x="15" y="63"/>
                                                <a:pt x="31" y="57"/>
                                                <a:pt x="37" y="64"/>
                                              </a:cubicBezTo>
                                              <a:cubicBezTo>
                                                <a:pt x="45" y="74"/>
                                                <a:pt x="41" y="89"/>
                                                <a:pt x="46" y="100"/>
                                              </a:cubicBezTo>
                                              <a:cubicBezTo>
                                                <a:pt x="50" y="108"/>
                                                <a:pt x="58" y="113"/>
                                                <a:pt x="64" y="119"/>
                                              </a:cubicBezTo>
                                              <a:cubicBezTo>
                                                <a:pt x="67" y="128"/>
                                                <a:pt x="70" y="137"/>
                                                <a:pt x="74" y="146"/>
                                              </a:cubicBezTo>
                                              <a:cubicBezTo>
                                                <a:pt x="79" y="156"/>
                                                <a:pt x="97" y="164"/>
                                                <a:pt x="92" y="174"/>
                                              </a:cubicBezTo>
                                              <a:cubicBezTo>
                                                <a:pt x="86" y="185"/>
                                                <a:pt x="67" y="180"/>
                                                <a:pt x="55" y="183"/>
                                              </a:cubicBezTo>
                                              <a:cubicBezTo>
                                                <a:pt x="27" y="266"/>
                                                <a:pt x="56" y="152"/>
                                                <a:pt x="74" y="228"/>
                                              </a:cubicBezTo>
                                              <a:cubicBezTo>
                                                <a:pt x="76" y="237"/>
                                                <a:pt x="61" y="240"/>
                                                <a:pt x="55" y="247"/>
                                              </a:cubicBezTo>
                                              <a:cubicBezTo>
                                                <a:pt x="48" y="255"/>
                                                <a:pt x="43" y="265"/>
                                                <a:pt x="37" y="274"/>
                                              </a:cubicBezTo>
                                              <a:cubicBezTo>
                                                <a:pt x="40" y="289"/>
                                                <a:pt x="37" y="307"/>
                                                <a:pt x="46" y="320"/>
                                              </a:cubicBezTo>
                                              <a:cubicBezTo>
                                                <a:pt x="51" y="328"/>
                                                <a:pt x="68" y="321"/>
                                                <a:pt x="74" y="329"/>
                                              </a:cubicBezTo>
                                              <a:cubicBezTo>
                                                <a:pt x="82" y="339"/>
                                                <a:pt x="75" y="356"/>
                                                <a:pt x="83" y="366"/>
                                              </a:cubicBezTo>
                                              <a:cubicBezTo>
                                                <a:pt x="98" y="385"/>
                                                <a:pt x="189" y="400"/>
                                                <a:pt x="202" y="402"/>
                                              </a:cubicBezTo>
                                              <a:cubicBezTo>
                                                <a:pt x="250" y="392"/>
                                                <a:pt x="247" y="408"/>
                                                <a:pt x="247" y="3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Times New Roman" pitchFamily="18" charset="0"/>
                                          </a:endParaRPr>
                                        </a:p>
                                      </p:txBody>
                                    </p:sp>
                                  </p:grpSp>
                                  <p:sp>
                                    <p:nvSpPr>
                                      <p:cNvPr id="10274" name="Freeform 41"/>
                                      <p:cNvSpPr>
                                        <a:spLocks/>
                                      </p:cNvSpPr>
                                      <p:nvPr/>
                                    </p:nvSpPr>
                                    <p:spPr bwMode="auto">
                                      <a:xfrm>
                                        <a:off x="2313" y="3456"/>
                                        <a:ext cx="348" cy="183"/>
                                      </a:xfrm>
                                      <a:custGeom>
                                        <a:avLst/>
                                        <a:gdLst>
                                          <a:gd name="T0" fmla="*/ 348 w 348"/>
                                          <a:gd name="T1" fmla="*/ 183 h 183"/>
                                          <a:gd name="T2" fmla="*/ 210 w 348"/>
                                          <a:gd name="T3" fmla="*/ 137 h 183"/>
                                          <a:gd name="T4" fmla="*/ 183 w 348"/>
                                          <a:gd name="T5" fmla="*/ 119 h 183"/>
                                          <a:gd name="T6" fmla="*/ 128 w 348"/>
                                          <a:gd name="T7" fmla="*/ 101 h 183"/>
                                          <a:gd name="T8" fmla="*/ 37 w 348"/>
                                          <a:gd name="T9" fmla="*/ 55 h 183"/>
                                          <a:gd name="T10" fmla="*/ 0 w 348"/>
                                          <a:gd name="T11" fmla="*/ 0 h 183"/>
                                          <a:gd name="T12" fmla="*/ 0 60000 65536"/>
                                          <a:gd name="T13" fmla="*/ 0 60000 65536"/>
                                          <a:gd name="T14" fmla="*/ 0 60000 65536"/>
                                          <a:gd name="T15" fmla="*/ 0 60000 65536"/>
                                          <a:gd name="T16" fmla="*/ 0 60000 65536"/>
                                          <a:gd name="T17" fmla="*/ 0 60000 65536"/>
                                          <a:gd name="T18" fmla="*/ 0 w 348"/>
                                          <a:gd name="T19" fmla="*/ 0 h 183"/>
                                          <a:gd name="T20" fmla="*/ 348 w 348"/>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348" h="183">
                                            <a:moveTo>
                                              <a:pt x="348" y="183"/>
                                            </a:moveTo>
                                            <a:cubicBezTo>
                                              <a:pt x="294" y="132"/>
                                              <a:pt x="318" y="147"/>
                                              <a:pt x="210" y="137"/>
                                            </a:cubicBezTo>
                                            <a:cubicBezTo>
                                              <a:pt x="201" y="131"/>
                                              <a:pt x="193" y="123"/>
                                              <a:pt x="183" y="119"/>
                                            </a:cubicBezTo>
                                            <a:cubicBezTo>
                                              <a:pt x="165" y="111"/>
                                              <a:pt x="128" y="101"/>
                                              <a:pt x="128" y="101"/>
                                            </a:cubicBezTo>
                                            <a:cubicBezTo>
                                              <a:pt x="98" y="70"/>
                                              <a:pt x="80" y="64"/>
                                              <a:pt x="37" y="55"/>
                                            </a:cubicBezTo>
                                            <a:cubicBezTo>
                                              <a:pt x="18" y="37"/>
                                              <a:pt x="0" y="28"/>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Times New Roman" pitchFamily="18" charset="0"/>
                                        </a:endParaRPr>
                                      </a:p>
                                    </p:txBody>
                                  </p:sp>
                                </p:grpSp>
                                <p:sp>
                                  <p:nvSpPr>
                                    <p:cNvPr id="10272" name="Freeform 42"/>
                                    <p:cNvSpPr>
                                      <a:spLocks/>
                                    </p:cNvSpPr>
                                    <p:nvPr/>
                                  </p:nvSpPr>
                                  <p:spPr bwMode="auto">
                                    <a:xfrm>
                                      <a:off x="2447" y="3191"/>
                                      <a:ext cx="579" cy="475"/>
                                    </a:xfrm>
                                    <a:custGeom>
                                      <a:avLst/>
                                      <a:gdLst>
                                        <a:gd name="T0" fmla="*/ 433 w 579"/>
                                        <a:gd name="T1" fmla="*/ 0 h 475"/>
                                        <a:gd name="T2" fmla="*/ 287 w 579"/>
                                        <a:gd name="T3" fmla="*/ 55 h 475"/>
                                        <a:gd name="T4" fmla="*/ 186 w 579"/>
                                        <a:gd name="T5" fmla="*/ 46 h 475"/>
                                        <a:gd name="T6" fmla="*/ 195 w 579"/>
                                        <a:gd name="T7" fmla="*/ 219 h 475"/>
                                        <a:gd name="T8" fmla="*/ 232 w 579"/>
                                        <a:gd name="T9" fmla="*/ 228 h 475"/>
                                        <a:gd name="T10" fmla="*/ 250 w 579"/>
                                        <a:gd name="T11" fmla="*/ 247 h 475"/>
                                        <a:gd name="T12" fmla="*/ 287 w 579"/>
                                        <a:gd name="T13" fmla="*/ 238 h 475"/>
                                        <a:gd name="T14" fmla="*/ 332 w 579"/>
                                        <a:gd name="T15" fmla="*/ 219 h 475"/>
                                        <a:gd name="T16" fmla="*/ 406 w 579"/>
                                        <a:gd name="T17" fmla="*/ 265 h 475"/>
                                        <a:gd name="T18" fmla="*/ 488 w 579"/>
                                        <a:gd name="T19" fmla="*/ 228 h 475"/>
                                        <a:gd name="T20" fmla="*/ 570 w 579"/>
                                        <a:gd name="T21" fmla="*/ 219 h 475"/>
                                        <a:gd name="T22" fmla="*/ 579 w 579"/>
                                        <a:gd name="T23" fmla="*/ 192 h 475"/>
                                        <a:gd name="T24" fmla="*/ 524 w 579"/>
                                        <a:gd name="T25" fmla="*/ 91 h 475"/>
                                        <a:gd name="T26" fmla="*/ 570 w 579"/>
                                        <a:gd name="T27" fmla="*/ 201 h 475"/>
                                        <a:gd name="T28" fmla="*/ 479 w 579"/>
                                        <a:gd name="T29" fmla="*/ 219 h 475"/>
                                        <a:gd name="T30" fmla="*/ 424 w 579"/>
                                        <a:gd name="T31" fmla="*/ 228 h 475"/>
                                        <a:gd name="T32" fmla="*/ 387 w 579"/>
                                        <a:gd name="T33" fmla="*/ 265 h 475"/>
                                        <a:gd name="T34" fmla="*/ 342 w 579"/>
                                        <a:gd name="T35" fmla="*/ 228 h 475"/>
                                        <a:gd name="T36" fmla="*/ 314 w 579"/>
                                        <a:gd name="T37" fmla="*/ 219 h 475"/>
                                        <a:gd name="T38" fmla="*/ 287 w 579"/>
                                        <a:gd name="T39" fmla="*/ 228 h 475"/>
                                        <a:gd name="T40" fmla="*/ 268 w 579"/>
                                        <a:gd name="T41" fmla="*/ 247 h 475"/>
                                        <a:gd name="T42" fmla="*/ 204 w 579"/>
                                        <a:gd name="T43" fmla="*/ 265 h 475"/>
                                        <a:gd name="T44" fmla="*/ 195 w 579"/>
                                        <a:gd name="T45" fmla="*/ 338 h 475"/>
                                        <a:gd name="T46" fmla="*/ 214 w 579"/>
                                        <a:gd name="T47" fmla="*/ 439 h 475"/>
                                        <a:gd name="T48" fmla="*/ 195 w 579"/>
                                        <a:gd name="T49" fmla="*/ 420 h 475"/>
                                        <a:gd name="T50" fmla="*/ 186 w 579"/>
                                        <a:gd name="T51" fmla="*/ 366 h 475"/>
                                        <a:gd name="T52" fmla="*/ 195 w 579"/>
                                        <a:gd name="T53" fmla="*/ 448 h 475"/>
                                        <a:gd name="T54" fmla="*/ 95 w 579"/>
                                        <a:gd name="T55" fmla="*/ 256 h 475"/>
                                        <a:gd name="T56" fmla="*/ 76 w 579"/>
                                        <a:gd name="T57" fmla="*/ 201 h 475"/>
                                        <a:gd name="T58" fmla="*/ 12 w 579"/>
                                        <a:gd name="T59" fmla="*/ 146 h 475"/>
                                        <a:gd name="T60" fmla="*/ 3 w 579"/>
                                        <a:gd name="T61" fmla="*/ 91 h 4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79"/>
                                        <a:gd name="T94" fmla="*/ 0 h 475"/>
                                        <a:gd name="T95" fmla="*/ 579 w 579"/>
                                        <a:gd name="T96" fmla="*/ 475 h 4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79" h="475">
                                          <a:moveTo>
                                            <a:pt x="433" y="0"/>
                                          </a:moveTo>
                                          <a:cubicBezTo>
                                            <a:pt x="378" y="37"/>
                                            <a:pt x="357" y="46"/>
                                            <a:pt x="287" y="55"/>
                                          </a:cubicBezTo>
                                          <a:cubicBezTo>
                                            <a:pt x="246" y="47"/>
                                            <a:pt x="224" y="32"/>
                                            <a:pt x="186" y="46"/>
                                          </a:cubicBezTo>
                                          <a:cubicBezTo>
                                            <a:pt x="189" y="104"/>
                                            <a:pt x="181" y="163"/>
                                            <a:pt x="195" y="219"/>
                                          </a:cubicBezTo>
                                          <a:cubicBezTo>
                                            <a:pt x="198" y="231"/>
                                            <a:pt x="221" y="222"/>
                                            <a:pt x="232" y="228"/>
                                          </a:cubicBezTo>
                                          <a:cubicBezTo>
                                            <a:pt x="240" y="232"/>
                                            <a:pt x="244" y="241"/>
                                            <a:pt x="250" y="247"/>
                                          </a:cubicBezTo>
                                          <a:cubicBezTo>
                                            <a:pt x="262" y="244"/>
                                            <a:pt x="277" y="246"/>
                                            <a:pt x="287" y="238"/>
                                          </a:cubicBezTo>
                                          <a:cubicBezTo>
                                            <a:pt x="328" y="205"/>
                                            <a:pt x="251" y="199"/>
                                            <a:pt x="332" y="219"/>
                                          </a:cubicBezTo>
                                          <a:cubicBezTo>
                                            <a:pt x="355" y="242"/>
                                            <a:pt x="374" y="255"/>
                                            <a:pt x="406" y="265"/>
                                          </a:cubicBezTo>
                                          <a:cubicBezTo>
                                            <a:pt x="424" y="212"/>
                                            <a:pt x="429" y="218"/>
                                            <a:pt x="488" y="228"/>
                                          </a:cubicBezTo>
                                          <a:cubicBezTo>
                                            <a:pt x="515" y="225"/>
                                            <a:pt x="544" y="229"/>
                                            <a:pt x="570" y="219"/>
                                          </a:cubicBezTo>
                                          <a:cubicBezTo>
                                            <a:pt x="579" y="216"/>
                                            <a:pt x="579" y="201"/>
                                            <a:pt x="579" y="192"/>
                                          </a:cubicBezTo>
                                          <a:cubicBezTo>
                                            <a:pt x="579" y="162"/>
                                            <a:pt x="544" y="111"/>
                                            <a:pt x="524" y="91"/>
                                          </a:cubicBezTo>
                                          <a:cubicBezTo>
                                            <a:pt x="538" y="130"/>
                                            <a:pt x="557" y="162"/>
                                            <a:pt x="570" y="201"/>
                                          </a:cubicBezTo>
                                          <a:cubicBezTo>
                                            <a:pt x="551" y="258"/>
                                            <a:pt x="574" y="219"/>
                                            <a:pt x="479" y="219"/>
                                          </a:cubicBezTo>
                                          <a:cubicBezTo>
                                            <a:pt x="460" y="219"/>
                                            <a:pt x="442" y="225"/>
                                            <a:pt x="424" y="228"/>
                                          </a:cubicBezTo>
                                          <a:cubicBezTo>
                                            <a:pt x="423" y="229"/>
                                            <a:pt x="390" y="265"/>
                                            <a:pt x="387" y="265"/>
                                          </a:cubicBezTo>
                                          <a:cubicBezTo>
                                            <a:pt x="367" y="265"/>
                                            <a:pt x="356" y="236"/>
                                            <a:pt x="342" y="228"/>
                                          </a:cubicBezTo>
                                          <a:cubicBezTo>
                                            <a:pt x="334" y="223"/>
                                            <a:pt x="323" y="222"/>
                                            <a:pt x="314" y="219"/>
                                          </a:cubicBezTo>
                                          <a:cubicBezTo>
                                            <a:pt x="305" y="222"/>
                                            <a:pt x="295" y="223"/>
                                            <a:pt x="287" y="228"/>
                                          </a:cubicBezTo>
                                          <a:cubicBezTo>
                                            <a:pt x="279" y="233"/>
                                            <a:pt x="276" y="243"/>
                                            <a:pt x="268" y="247"/>
                                          </a:cubicBezTo>
                                          <a:cubicBezTo>
                                            <a:pt x="248" y="257"/>
                                            <a:pt x="225" y="258"/>
                                            <a:pt x="204" y="265"/>
                                          </a:cubicBezTo>
                                          <a:cubicBezTo>
                                            <a:pt x="201" y="289"/>
                                            <a:pt x="201" y="314"/>
                                            <a:pt x="195" y="338"/>
                                          </a:cubicBezTo>
                                          <a:cubicBezTo>
                                            <a:pt x="184" y="380"/>
                                            <a:pt x="140" y="415"/>
                                            <a:pt x="214" y="439"/>
                                          </a:cubicBezTo>
                                          <a:cubicBezTo>
                                            <a:pt x="208" y="433"/>
                                            <a:pt x="198" y="428"/>
                                            <a:pt x="195" y="420"/>
                                          </a:cubicBezTo>
                                          <a:cubicBezTo>
                                            <a:pt x="188" y="403"/>
                                            <a:pt x="186" y="348"/>
                                            <a:pt x="186" y="366"/>
                                          </a:cubicBezTo>
                                          <a:cubicBezTo>
                                            <a:pt x="186" y="393"/>
                                            <a:pt x="195" y="475"/>
                                            <a:pt x="195" y="448"/>
                                          </a:cubicBezTo>
                                          <a:cubicBezTo>
                                            <a:pt x="195" y="332"/>
                                            <a:pt x="204" y="278"/>
                                            <a:pt x="95" y="256"/>
                                          </a:cubicBezTo>
                                          <a:cubicBezTo>
                                            <a:pt x="94" y="252"/>
                                            <a:pt x="79" y="205"/>
                                            <a:pt x="76" y="201"/>
                                          </a:cubicBezTo>
                                          <a:cubicBezTo>
                                            <a:pt x="69" y="193"/>
                                            <a:pt x="24" y="157"/>
                                            <a:pt x="12" y="146"/>
                                          </a:cubicBezTo>
                                          <a:cubicBezTo>
                                            <a:pt x="0" y="110"/>
                                            <a:pt x="3" y="128"/>
                                            <a:pt x="3" y="91"/>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Times New Roman" pitchFamily="18" charset="0"/>
                                      </a:endParaRPr>
                                    </a:p>
                                  </p:txBody>
                                </p:sp>
                              </p:grpSp>
                              <p:sp>
                                <p:nvSpPr>
                                  <p:cNvPr id="10270" name="Oval 43"/>
                                  <p:cNvSpPr>
                                    <a:spLocks noChangeArrowheads="1"/>
                                  </p:cNvSpPr>
                                  <p:nvPr/>
                                </p:nvSpPr>
                                <p:spPr bwMode="auto">
                                  <a:xfrm>
                                    <a:off x="2832" y="1008"/>
                                    <a:ext cx="52" cy="48"/>
                                  </a:xfrm>
                                  <a:prstGeom prst="ellipse">
                                    <a:avLst/>
                                  </a:prstGeom>
                                  <a:solidFill>
                                    <a:srgbClr val="FF0000">
                                      <a:alpha val="0"/>
                                    </a:srgbClr>
                                  </a:solidFill>
                                  <a:ln w="9525">
                                    <a:solidFill>
                                      <a:srgbClr val="800080"/>
                                    </a:solidFill>
                                    <a:round/>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grpSp>
                            <p:sp>
                              <p:nvSpPr>
                                <p:cNvPr id="10268" name="Oval 44"/>
                                <p:cNvSpPr>
                                  <a:spLocks noChangeArrowheads="1"/>
                                </p:cNvSpPr>
                                <p:nvPr/>
                              </p:nvSpPr>
                              <p:spPr bwMode="auto">
                                <a:xfrm>
                                  <a:off x="3888" y="3120"/>
                                  <a:ext cx="48" cy="48"/>
                                </a:xfrm>
                                <a:prstGeom prst="ellipse">
                                  <a:avLst/>
                                </a:prstGeom>
                                <a:solidFill>
                                  <a:srgbClr val="FF0000">
                                    <a:alpha val="0"/>
                                  </a:srgbClr>
                                </a:solidFill>
                                <a:ln w="9525">
                                  <a:solidFill>
                                    <a:srgbClr val="993366"/>
                                  </a:solidFill>
                                  <a:round/>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grpSp>
                          <p:sp>
                            <p:nvSpPr>
                              <p:cNvPr id="57389" name="AutoShape 45"/>
                              <p:cNvSpPr>
                                <a:spLocks noChangeArrowheads="1"/>
                              </p:cNvSpPr>
                              <p:nvPr/>
                            </p:nvSpPr>
                            <p:spPr bwMode="auto">
                              <a:xfrm>
                                <a:off x="2544" y="912"/>
                                <a:ext cx="48" cy="48"/>
                              </a:xfrm>
                              <a:prstGeom prst="star5">
                                <a:avLst/>
                              </a:prstGeom>
                              <a:solidFill>
                                <a:srgbClr val="FF3300">
                                  <a:alpha val="0"/>
                                </a:srgbClr>
                              </a:solidFill>
                              <a:ln w="9525">
                                <a:solidFill>
                                  <a:srgbClr val="FF000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Times New Roman" pitchFamily="18" charset="0"/>
                                </a:endParaRPr>
                              </a:p>
                            </p:txBody>
                          </p:sp>
                        </p:grpSp>
                        <p:sp>
                          <p:nvSpPr>
                            <p:cNvPr id="10264" name="Oval 46"/>
                            <p:cNvSpPr>
                              <a:spLocks noChangeArrowheads="1"/>
                            </p:cNvSpPr>
                            <p:nvPr/>
                          </p:nvSpPr>
                          <p:spPr bwMode="auto">
                            <a:xfrm>
                              <a:off x="1728" y="1488"/>
                              <a:ext cx="52" cy="48"/>
                            </a:xfrm>
                            <a:prstGeom prst="ellipse">
                              <a:avLst/>
                            </a:prstGeom>
                            <a:solidFill>
                              <a:srgbClr val="FF0000">
                                <a:alpha val="0"/>
                              </a:srgbClr>
                            </a:solidFill>
                            <a:ln w="9525">
                              <a:solidFill>
                                <a:srgbClr val="800080"/>
                              </a:solidFill>
                              <a:round/>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grpSp>
                      <p:sp>
                        <p:nvSpPr>
                          <p:cNvPr id="10262" name="Oval 47"/>
                          <p:cNvSpPr>
                            <a:spLocks noChangeArrowheads="1"/>
                          </p:cNvSpPr>
                          <p:nvPr/>
                        </p:nvSpPr>
                        <p:spPr bwMode="auto">
                          <a:xfrm>
                            <a:off x="2688" y="2256"/>
                            <a:ext cx="52" cy="48"/>
                          </a:xfrm>
                          <a:prstGeom prst="ellipse">
                            <a:avLst/>
                          </a:prstGeom>
                          <a:solidFill>
                            <a:srgbClr val="FF0000">
                              <a:alpha val="0"/>
                            </a:srgbClr>
                          </a:solidFill>
                          <a:ln w="9525">
                            <a:solidFill>
                              <a:srgbClr val="800080"/>
                            </a:solidFill>
                            <a:round/>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grpSp>
                    <p:sp>
                      <p:nvSpPr>
                        <p:cNvPr id="10260" name="Oval 48"/>
                        <p:cNvSpPr>
                          <a:spLocks noChangeArrowheads="1"/>
                        </p:cNvSpPr>
                        <p:nvPr/>
                      </p:nvSpPr>
                      <p:spPr bwMode="auto">
                        <a:xfrm>
                          <a:off x="2256" y="3648"/>
                          <a:ext cx="52" cy="48"/>
                        </a:xfrm>
                        <a:prstGeom prst="ellipse">
                          <a:avLst/>
                        </a:prstGeom>
                        <a:solidFill>
                          <a:srgbClr val="FF0000">
                            <a:alpha val="0"/>
                          </a:srgbClr>
                        </a:solidFill>
                        <a:ln w="9525">
                          <a:solidFill>
                            <a:srgbClr val="800080"/>
                          </a:solidFill>
                          <a:round/>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grpSp>
                  <p:sp>
                    <p:nvSpPr>
                      <p:cNvPr id="10258" name="Text Box 49"/>
                      <p:cNvSpPr txBox="1">
                        <a:spLocks noChangeArrowheads="1"/>
                      </p:cNvSpPr>
                      <p:nvPr/>
                    </p:nvSpPr>
                    <p:spPr bwMode="auto">
                      <a:xfrm>
                        <a:off x="960" y="960"/>
                        <a:ext cx="39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sz="800" b="1" smtClean="0">
                            <a:solidFill>
                              <a:srgbClr val="FF3300"/>
                            </a:solidFill>
                            <a:latin typeface="Bodoni MT Black" pitchFamily="18" charset="0"/>
                          </a:rPr>
                          <a:t>HÀ NỘI</a:t>
                        </a:r>
                      </a:p>
                    </p:txBody>
                  </p:sp>
                </p:grpSp>
              </p:grpSp>
            </p:grpSp>
          </p:grpSp>
          <p:sp>
            <p:nvSpPr>
              <p:cNvPr id="10250" name="Text Box 50"/>
              <p:cNvSpPr txBox="1">
                <a:spLocks noChangeArrowheads="1"/>
              </p:cNvSpPr>
              <p:nvPr/>
            </p:nvSpPr>
            <p:spPr bwMode="auto">
              <a:xfrm>
                <a:off x="1681" y="3600"/>
                <a:ext cx="4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sz="800" b="1" smtClean="0">
                    <a:solidFill>
                      <a:srgbClr val="FF3300"/>
                    </a:solidFill>
                    <a:latin typeface="Bodoni MT Black" pitchFamily="18" charset="0"/>
                  </a:rPr>
                  <a:t>TP HCM</a:t>
                </a:r>
              </a:p>
            </p:txBody>
          </p:sp>
        </p:grpSp>
        <p:sp>
          <p:nvSpPr>
            <p:cNvPr id="10248" name="Text Box 51"/>
            <p:cNvSpPr txBox="1">
              <a:spLocks noChangeArrowheads="1"/>
            </p:cNvSpPr>
            <p:nvPr/>
          </p:nvSpPr>
          <p:spPr bwMode="auto">
            <a:xfrm>
              <a:off x="2545" y="3073"/>
              <a:ext cx="58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sz="800" b="1" smtClean="0">
                  <a:solidFill>
                    <a:srgbClr val="FF3300"/>
                  </a:solidFill>
                  <a:latin typeface="Bodoni MT Black" pitchFamily="18" charset="0"/>
                </a:rPr>
                <a:t>NHA TRANG</a:t>
              </a:r>
            </a:p>
          </p:txBody>
        </p:sp>
      </p:grpSp>
      <p:sp>
        <p:nvSpPr>
          <p:cNvPr id="57396" name="Text Box 52"/>
          <p:cNvSpPr txBox="1">
            <a:spLocks noChangeArrowheads="1"/>
          </p:cNvSpPr>
          <p:nvPr/>
        </p:nvSpPr>
        <p:spPr bwMode="auto">
          <a:xfrm>
            <a:off x="0" y="1371603"/>
            <a:ext cx="12192000" cy="3847207"/>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4000" b="1" dirty="0" smtClean="0">
                <a:solidFill>
                  <a:srgbClr val="002060"/>
                </a:solidFill>
                <a:effectLst>
                  <a:outerShdw blurRad="38100" dist="38100" dir="2700000" algn="tl">
                    <a:srgbClr val="C0C0C0"/>
                  </a:outerShdw>
                </a:effectLst>
                <a:latin typeface="Times New Roman" pitchFamily="18" charset="0"/>
              </a:rPr>
              <a:t>MÔN </a:t>
            </a:r>
            <a:r>
              <a:rPr lang="en-US" sz="4000" b="1" dirty="0">
                <a:solidFill>
                  <a:srgbClr val="002060"/>
                </a:solidFill>
                <a:effectLst>
                  <a:outerShdw blurRad="38100" dist="38100" dir="2700000" algn="tl">
                    <a:srgbClr val="C0C0C0"/>
                  </a:outerShdw>
                </a:effectLst>
                <a:latin typeface="Times New Roman" pitchFamily="18" charset="0"/>
              </a:rPr>
              <a:t>LỊCH SỬ LỚP </a:t>
            </a:r>
            <a:r>
              <a:rPr lang="en-US" sz="4000" b="1" dirty="0" smtClean="0">
                <a:solidFill>
                  <a:srgbClr val="002060"/>
                </a:solidFill>
                <a:effectLst>
                  <a:outerShdw blurRad="38100" dist="38100" dir="2700000" algn="tl">
                    <a:srgbClr val="C0C0C0"/>
                  </a:outerShdw>
                </a:effectLst>
                <a:latin typeface="Times New Roman" pitchFamily="18" charset="0"/>
              </a:rPr>
              <a:t>11A2</a:t>
            </a:r>
            <a:endParaRPr lang="en-US" sz="4000" b="1" dirty="0">
              <a:solidFill>
                <a:srgbClr val="002060"/>
              </a:solidFill>
              <a:effectLst>
                <a:outerShdw blurRad="38100" dist="38100" dir="2700000" algn="tl">
                  <a:srgbClr val="C0C0C0"/>
                </a:outerShdw>
              </a:effectLst>
              <a:latin typeface="Times New Roman" pitchFamily="18" charset="0"/>
            </a:endParaRPr>
          </a:p>
          <a:p>
            <a:pPr algn="ctr" fontAlgn="base">
              <a:spcBef>
                <a:spcPct val="50000"/>
              </a:spcBef>
              <a:spcAft>
                <a:spcPct val="0"/>
              </a:spcAft>
              <a:defRPr/>
            </a:pPr>
            <a:endParaRPr lang="en-US" sz="3200" b="1" dirty="0">
              <a:solidFill>
                <a:srgbClr val="0000CC"/>
              </a:solidFill>
              <a:effectLst>
                <a:outerShdw blurRad="38100" dist="38100" dir="2700000" algn="tl">
                  <a:srgbClr val="C0C0C0"/>
                </a:outerShdw>
              </a:effectLst>
              <a:latin typeface="Times New Roman" pitchFamily="18" charset="0"/>
            </a:endParaRPr>
          </a:p>
          <a:p>
            <a:pPr algn="ctr" fontAlgn="base">
              <a:spcBef>
                <a:spcPct val="50000"/>
              </a:spcBef>
              <a:spcAft>
                <a:spcPct val="0"/>
              </a:spcAft>
              <a:defRPr/>
            </a:pPr>
            <a:r>
              <a:rPr lang="en-US" sz="3200" b="1" dirty="0">
                <a:solidFill>
                  <a:srgbClr val="0000CC"/>
                </a:solidFill>
                <a:effectLst>
                  <a:outerShdw blurRad="38100" dist="38100" dir="2700000" algn="tl">
                    <a:srgbClr val="C0C0C0"/>
                  </a:outerShdw>
                </a:effectLst>
                <a:latin typeface="Times New Roman" pitchFamily="18" charset="0"/>
              </a:rPr>
              <a:t>TRƯỜNG PTDTNT VÂN CANH</a:t>
            </a:r>
          </a:p>
          <a:p>
            <a:pPr algn="ctr" fontAlgn="base">
              <a:spcBef>
                <a:spcPct val="50000"/>
              </a:spcBef>
              <a:spcAft>
                <a:spcPct val="0"/>
              </a:spcAft>
              <a:defRPr/>
            </a:pPr>
            <a:r>
              <a:rPr lang="en-US" sz="3200" b="1" dirty="0" err="1">
                <a:solidFill>
                  <a:srgbClr val="FF0000"/>
                </a:solidFill>
                <a:effectLst>
                  <a:outerShdw blurRad="38100" dist="38100" dir="2700000" algn="tl">
                    <a:srgbClr val="C0C0C0"/>
                  </a:outerShdw>
                </a:effectLst>
                <a:latin typeface="Times New Roman" pitchFamily="18" charset="0"/>
              </a:rPr>
              <a:t>Giáo</a:t>
            </a:r>
            <a:r>
              <a:rPr lang="en-US" sz="3200" b="1" dirty="0">
                <a:solidFill>
                  <a:srgbClr val="FF0000"/>
                </a:solidFill>
                <a:effectLst>
                  <a:outerShdw blurRad="38100" dist="38100" dir="2700000" algn="tl">
                    <a:srgbClr val="C0C0C0"/>
                  </a:outerShdw>
                </a:effectLst>
                <a:latin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rPr>
              <a:t>viên</a:t>
            </a:r>
            <a:r>
              <a:rPr lang="en-US" sz="3200" b="1" dirty="0">
                <a:solidFill>
                  <a:srgbClr val="FF0000"/>
                </a:solidFill>
                <a:effectLst>
                  <a:outerShdw blurRad="38100" dist="38100" dir="2700000" algn="tl">
                    <a:srgbClr val="C0C0C0"/>
                  </a:outerShdw>
                </a:effectLst>
                <a:latin typeface="Times New Roman" pitchFamily="18" charset="0"/>
              </a:rPr>
              <a:t>: </a:t>
            </a:r>
            <a:r>
              <a:rPr lang="en-US" sz="3600" b="1" dirty="0">
                <a:solidFill>
                  <a:srgbClr val="FF0000"/>
                </a:solidFill>
                <a:effectLst>
                  <a:outerShdw blurRad="38100" dist="38100" dir="2700000" algn="tl">
                    <a:srgbClr val="C0C0C0"/>
                  </a:outerShdw>
                </a:effectLst>
                <a:latin typeface="Times New Roman" pitchFamily="18" charset="0"/>
              </a:rPr>
              <a:t>ĐINH THỊ SINH</a:t>
            </a:r>
          </a:p>
          <a:p>
            <a:pPr algn="ctr" fontAlgn="base">
              <a:spcBef>
                <a:spcPct val="50000"/>
              </a:spcBef>
              <a:spcAft>
                <a:spcPct val="0"/>
              </a:spcAft>
              <a:defRPr/>
            </a:pPr>
            <a:r>
              <a:rPr lang="en-US" sz="3600" b="1" dirty="0">
                <a:solidFill>
                  <a:srgbClr val="9900FF"/>
                </a:solidFill>
                <a:effectLst>
                  <a:outerShdw blurRad="38100" dist="38100" dir="2700000" algn="tl">
                    <a:srgbClr val="C0C0C0"/>
                  </a:outerShdw>
                </a:effectLst>
                <a:latin typeface="Times New Roman" pitchFamily="18" charset="0"/>
              </a:rPr>
              <a:t>TỔ: VĂN-SỬ - ĐỊA – GDCD</a:t>
            </a:r>
            <a:endParaRPr lang="en-US" sz="3200" b="1" dirty="0">
              <a:solidFill>
                <a:srgbClr val="9900FF"/>
              </a:solidFill>
              <a:effectLst>
                <a:outerShdw blurRad="38100" dist="38100" dir="2700000" algn="tl">
                  <a:srgbClr val="C0C0C0"/>
                </a:outerShdw>
              </a:effectLst>
              <a:latin typeface="Times New Roman" pitchFamily="18" charset="0"/>
            </a:endParaRPr>
          </a:p>
        </p:txBody>
      </p:sp>
      <mc:AlternateContent xmlns:mc="http://schemas.openxmlformats.org/markup-compatibility/2006">
        <mc:Choice xmlns:p14="http://schemas.microsoft.com/office/powerpoint/2010/main" Requires="p14">
          <p:contentPart p14:bwMode="auto" r:id="rId3">
            <p14:nvContentPartPr>
              <p14:cNvPr id="1026" name="Ink 2"/>
              <p14:cNvContentPartPr>
                <a14:cpLocks xmlns:a14="http://schemas.microsoft.com/office/drawing/2010/main" noRot="1" noChangeAspect="1" noEditPoints="1" noChangeArrowheads="1" noChangeShapeType="1"/>
              </p14:cNvContentPartPr>
              <p14:nvPr/>
            </p14:nvContentPartPr>
            <p14:xfrm>
              <a:off x="8680452" y="4857750"/>
              <a:ext cx="201083" cy="179388"/>
            </p14:xfrm>
          </p:contentPart>
        </mc:Choice>
        <mc:Fallback>
          <p:pic>
            <p:nvPicPr>
              <p:cNvPr id="1026" name="Ink 2"/>
              <p:cNvPicPr>
                <a:picLocks noRot="1" noChangeAspect="1" noEditPoints="1" noChangeArrowheads="1" noChangeShapeType="1"/>
              </p:cNvPicPr>
              <p:nvPr/>
            </p:nvPicPr>
            <p:blipFill>
              <a:blip r:embed="rId4"/>
              <a:stretch>
                <a:fillRect/>
              </a:stretch>
            </p:blipFill>
            <p:spPr>
              <a:xfrm>
                <a:off x="8662826" y="4840099"/>
                <a:ext cx="236335" cy="214689"/>
              </a:xfrm>
              <a:prstGeom prst="rect">
                <a:avLst/>
              </a:prstGeom>
            </p:spPr>
          </p:pic>
        </mc:Fallback>
      </mc:AlternateContent>
    </p:spTree>
    <p:extLst>
      <p:ext uri="{BB962C8B-B14F-4D97-AF65-F5344CB8AC3E}">
        <p14:creationId xmlns:p14="http://schemas.microsoft.com/office/powerpoint/2010/main" val="20986268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afterEffect">
                                  <p:stCondLst>
                                    <p:cond delay="0"/>
                                  </p:stCondLst>
                                  <p:endCondLst>
                                    <p:cond evt="onNext" delay="0">
                                      <p:tgtEl>
                                        <p:sldTgt/>
                                      </p:tgtEl>
                                    </p:cond>
                                  </p:endCondLst>
                                  <p:childTnLst>
                                    <p:animRot by="-21600000">
                                      <p:cBhvr>
                                        <p:cTn id="6" dur="20000" fill="hold"/>
                                        <p:tgtEl>
                                          <p:spTgt spid="57348"/>
                                        </p:tgtEl>
                                        <p:attrNameLst>
                                          <p:attrName>r</p:attrName>
                                        </p:attrNameLst>
                                      </p:cBhvr>
                                    </p:animRot>
                                  </p:childTnLst>
                                </p:cTn>
                              </p:par>
                              <p:par>
                                <p:cTn id="7" presetID="23" presetClass="entr" presetSubtype="528" repeatCount="indefinite" fill="remove" nodeType="withEffect">
                                  <p:stCondLst>
                                    <p:cond delay="0"/>
                                  </p:stCondLst>
                                  <p:iterate type="wd">
                                    <p:tmPct val="18571"/>
                                  </p:iterate>
                                  <p:childTnLst>
                                    <p:set>
                                      <p:cBhvr>
                                        <p:cTn id="8" dur="1" fill="hold">
                                          <p:stCondLst>
                                            <p:cond delay="0"/>
                                          </p:stCondLst>
                                        </p:cTn>
                                        <p:tgtEl>
                                          <p:spTgt spid="57396"/>
                                        </p:tgtEl>
                                        <p:attrNameLst>
                                          <p:attrName>style.visibility</p:attrName>
                                        </p:attrNameLst>
                                      </p:cBhvr>
                                      <p:to>
                                        <p:strVal val="visible"/>
                                      </p:to>
                                    </p:set>
                                    <p:anim calcmode="lin" valueType="num">
                                      <p:cBhvr>
                                        <p:cTn id="9" dur="3000" fill="hold"/>
                                        <p:tgtEl>
                                          <p:spTgt spid="57396"/>
                                        </p:tgtEl>
                                        <p:attrNameLst>
                                          <p:attrName>ppt_w</p:attrName>
                                        </p:attrNameLst>
                                      </p:cBhvr>
                                      <p:tavLst>
                                        <p:tav tm="0">
                                          <p:val>
                                            <p:fltVal val="0"/>
                                          </p:val>
                                        </p:tav>
                                        <p:tav tm="100000">
                                          <p:val>
                                            <p:strVal val="#ppt_w"/>
                                          </p:val>
                                        </p:tav>
                                      </p:tavLst>
                                    </p:anim>
                                    <p:anim calcmode="lin" valueType="num">
                                      <p:cBhvr>
                                        <p:cTn id="10" dur="3000" fill="hold"/>
                                        <p:tgtEl>
                                          <p:spTgt spid="57396"/>
                                        </p:tgtEl>
                                        <p:attrNameLst>
                                          <p:attrName>ppt_h</p:attrName>
                                        </p:attrNameLst>
                                      </p:cBhvr>
                                      <p:tavLst>
                                        <p:tav tm="0">
                                          <p:val>
                                            <p:fltVal val="0"/>
                                          </p:val>
                                        </p:tav>
                                        <p:tav tm="100000">
                                          <p:val>
                                            <p:strVal val="#ppt_h"/>
                                          </p:val>
                                        </p:tav>
                                      </p:tavLst>
                                    </p:anim>
                                    <p:anim calcmode="lin" valueType="num">
                                      <p:cBhvr>
                                        <p:cTn id="11" dur="3000" fill="hold"/>
                                        <p:tgtEl>
                                          <p:spTgt spid="57396"/>
                                        </p:tgtEl>
                                        <p:attrNameLst>
                                          <p:attrName>ppt_x</p:attrName>
                                        </p:attrNameLst>
                                      </p:cBhvr>
                                      <p:tavLst>
                                        <p:tav tm="0">
                                          <p:val>
                                            <p:fltVal val="0.5"/>
                                          </p:val>
                                        </p:tav>
                                        <p:tav tm="100000">
                                          <p:val>
                                            <p:strVal val="#ppt_x"/>
                                          </p:val>
                                        </p:tav>
                                      </p:tavLst>
                                    </p:anim>
                                    <p:anim calcmode="lin" valueType="num">
                                      <p:cBhvr>
                                        <p:cTn id="12" dur="3000" fill="hold"/>
                                        <p:tgtEl>
                                          <p:spTgt spid="5739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271BEBB2-5A4E-4872-95D2-5256AA924D0F}"/>
              </a:ext>
            </a:extLst>
          </p:cNvPr>
          <p:cNvGrpSpPr/>
          <p:nvPr/>
        </p:nvGrpSpPr>
        <p:grpSpPr>
          <a:xfrm>
            <a:off x="522514" y="336884"/>
            <a:ext cx="11429999" cy="6435033"/>
            <a:chOff x="5667375" y="1268327"/>
            <a:chExt cx="5734050" cy="5044481"/>
          </a:xfrm>
        </p:grpSpPr>
        <p:pic>
          <p:nvPicPr>
            <p:cNvPr id="2052" name="Picture 4" descr="Cách mạng Tháng Mười Nga - cuộc cách mạng vĩ đại nhất của nhân loại">
              <a:extLst>
                <a:ext uri="{FF2B5EF4-FFF2-40B4-BE49-F238E27FC236}">
                  <a16:creationId xmlns="" xmlns:a16="http://schemas.microsoft.com/office/drawing/2014/main" id="{80D33E1E-82ED-487C-A7BD-877A138F1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75" y="1268327"/>
              <a:ext cx="5734050" cy="32206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F8585E93-107A-45A4-A346-55CE3CFE39A0}"/>
                </a:ext>
              </a:extLst>
            </p:cNvPr>
            <p:cNvSpPr txBox="1"/>
            <p:nvPr/>
          </p:nvSpPr>
          <p:spPr>
            <a:xfrm>
              <a:off x="5667375" y="4675848"/>
              <a:ext cx="5734050" cy="16369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2400" b="1" i="1" u="none" strike="noStrike" kern="1200" cap="none" spc="0" normalizeH="0" baseline="0" noProof="0">
                  <a:ln>
                    <a:noFill/>
                  </a:ln>
                  <a:solidFill>
                    <a:prstClr val="black"/>
                  </a:solidFill>
                  <a:effectLst/>
                  <a:uLnTx/>
                  <a:uFillTx/>
                  <a:latin typeface="Calibri" panose="020F0502020204030204"/>
                  <a:ea typeface="+mn-ea"/>
                  <a:cs typeface="+mn-cs"/>
                </a:rPr>
                <a:t>Giống như mặt trời chói lọi, Cách mạng tháng Mười Nga chiếu sáng khắp năm châu, thức tỉnh hàng triệu hàng triệu người bị áp bức, bóc lột trên Trái Đất. Trong lịch sử loài người chưa từng có cuộc cách mạng nào có ý nghĩa to lớn và sâu xa như thế”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(Hồ Chí Minh)</a:t>
              </a:r>
            </a:p>
          </p:txBody>
        </p:sp>
      </p:grpSp>
    </p:spTree>
    <p:extLst>
      <p:ext uri="{BB962C8B-B14F-4D97-AF65-F5344CB8AC3E}">
        <p14:creationId xmlns:p14="http://schemas.microsoft.com/office/powerpoint/2010/main" val="1919569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1674796"/>
            <a:chOff x="0" y="0"/>
            <a:chExt cx="12192000" cy="1674796"/>
          </a:xfrm>
        </p:grpSpPr>
        <p:sp>
          <p:nvSpPr>
            <p:cNvPr id="9" name="Rectangle 8">
              <a:extLst>
                <a:ext uri="{FF2B5EF4-FFF2-40B4-BE49-F238E27FC236}">
                  <a16:creationId xmlns="" xmlns:a16="http://schemas.microsoft.com/office/drawing/2014/main" id="{BFCA41C6-F799-4CD2-B1C2-9D322AF5F54C}"/>
                </a:ext>
              </a:extLst>
            </p:cNvPr>
            <p:cNvSpPr/>
            <p:nvPr/>
          </p:nvSpPr>
          <p:spPr>
            <a:xfrm>
              <a:off x="0" y="0"/>
              <a:ext cx="12192000" cy="1674796"/>
            </a:xfrm>
            <a:prstGeom prst="rect">
              <a:avLst/>
            </a:prstGeom>
            <a:solidFill>
              <a:srgbClr val="F2A316"/>
            </a:solidFill>
            <a:effectLst>
              <a:glow rad="63500">
                <a:schemeClr val="accent6">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lgerian" panose="04020705040A02060702" pitchFamily="82" charset="0"/>
                <a:ea typeface="+mn-ea"/>
                <a:cs typeface="+mn-cs"/>
              </a:endParaRPr>
            </a:p>
          </p:txBody>
        </p:sp>
        <p:sp>
          <p:nvSpPr>
            <p:cNvPr id="10" name="Flowchart: Delay 9">
              <a:extLst>
                <a:ext uri="{FF2B5EF4-FFF2-40B4-BE49-F238E27FC236}">
                  <a16:creationId xmlns="" xmlns:a16="http://schemas.microsoft.com/office/drawing/2014/main" id="{D6993DCC-B174-4AC8-B5BB-35F8434E31A1}"/>
                </a:ext>
              </a:extLst>
            </p:cNvPr>
            <p:cNvSpPr/>
            <p:nvPr/>
          </p:nvSpPr>
          <p:spPr>
            <a:xfrm>
              <a:off x="0" y="0"/>
              <a:ext cx="2338939" cy="1674796"/>
            </a:xfrm>
            <a:prstGeom prst="flowChartDelay">
              <a:avLst/>
            </a:prstGeom>
            <a:solidFill>
              <a:srgbClr val="C000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Bài 3</a:t>
              </a:r>
              <a:endParaRPr kumimoji="0" lang="en-US" sz="3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 xmlns:a16="http://schemas.microsoft.com/office/drawing/2014/main" id="{50A67751-94CD-4A70-9EC7-D20130738B62}"/>
                </a:ext>
              </a:extLst>
            </p:cNvPr>
            <p:cNvSpPr txBox="1"/>
            <p:nvPr/>
          </p:nvSpPr>
          <p:spPr>
            <a:xfrm>
              <a:off x="2679031" y="209112"/>
              <a:ext cx="9172876" cy="1261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SỰ HÌNH THÀNH LIÊN BANG CỘNG HÒA XÃ HỘI CHỦ NGHĨA XÔ VIẾT</a:t>
              </a:r>
            </a:p>
          </p:txBody>
        </p:sp>
      </p:grpSp>
      <p:sp>
        <p:nvSpPr>
          <p:cNvPr id="2" name="TextBox 1"/>
          <p:cNvSpPr txBox="1"/>
          <p:nvPr/>
        </p:nvSpPr>
        <p:spPr>
          <a:xfrm>
            <a:off x="403413" y="1775012"/>
            <a:ext cx="106971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Liên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Bang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cộng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hòa</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chủ</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nghĩa</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xô</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403413" y="5554724"/>
            <a:ext cx="6911787"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Sau thành công của Cách mạng tháng Mười Nga, nước Nga Xô viết được thành lập</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Rectangle 4"/>
          <p:cNvSpPr/>
          <p:nvPr/>
        </p:nvSpPr>
        <p:spPr>
          <a:xfrm>
            <a:off x="743816" y="2340091"/>
            <a:ext cx="6230982" cy="32146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7/11/1917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lịch</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mới</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Đại</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hội</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Xô</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toàn</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Nga</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khai</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mạc</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tại</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điện</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Xmô-nưi</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tuyên</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bố</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quyền</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Xô</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do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Lê</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nin</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đứng</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đầu</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just"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Chính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phủ</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ban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hành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Sắc</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lệnh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hòa</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bình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Sắc</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lệnh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ruộng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đất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Thủ</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tiêu</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tàn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tích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phong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kiến</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hiện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quyền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bình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đẳng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tự</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quyết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dân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tộc</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210697" y="4862759"/>
            <a:ext cx="4741817" cy="1712852"/>
          </a:xfrm>
          <a:prstGeom prst="rect">
            <a:avLst/>
          </a:prstGeom>
        </p:spPr>
      </p:pic>
      <p:pic>
        <p:nvPicPr>
          <p:cNvPr id="3" name="Picture 2"/>
          <p:cNvPicPr>
            <a:picLocks noChangeAspect="1"/>
          </p:cNvPicPr>
          <p:nvPr/>
        </p:nvPicPr>
        <p:blipFill>
          <a:blip r:embed="rId3"/>
          <a:stretch>
            <a:fillRect/>
          </a:stretch>
        </p:blipFill>
        <p:spPr>
          <a:xfrm>
            <a:off x="7315199" y="2230145"/>
            <a:ext cx="4536707" cy="2177481"/>
          </a:xfrm>
          <a:prstGeom prst="rect">
            <a:avLst/>
          </a:prstGeom>
        </p:spPr>
      </p:pic>
      <p:sp>
        <p:nvSpPr>
          <p:cNvPr id="7" name="Rectangle 6"/>
          <p:cNvSpPr/>
          <p:nvPr/>
        </p:nvSpPr>
        <p:spPr>
          <a:xfrm>
            <a:off x="7315199" y="4310743"/>
            <a:ext cx="4536707" cy="404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Điện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Xmô</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nưi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52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DBB0B103-4278-4F71-A953-E46F5DC559F6}"/>
              </a:ext>
            </a:extLst>
          </p:cNvPr>
          <p:cNvGrpSpPr/>
          <p:nvPr/>
        </p:nvGrpSpPr>
        <p:grpSpPr>
          <a:xfrm>
            <a:off x="317879" y="1118937"/>
            <a:ext cx="5533471" cy="4620126"/>
            <a:chOff x="4300283" y="1921005"/>
            <a:chExt cx="7086403" cy="4017782"/>
          </a:xfrm>
        </p:grpSpPr>
        <p:sp>
          <p:nvSpPr>
            <p:cNvPr id="4" name="Rectangle: Rounded Corners 3">
              <a:extLst>
                <a:ext uri="{FF2B5EF4-FFF2-40B4-BE49-F238E27FC236}">
                  <a16:creationId xmlns="" xmlns:a16="http://schemas.microsoft.com/office/drawing/2014/main" id="{3C613FC7-3CB9-4D42-8331-77A945336304}"/>
                </a:ext>
              </a:extLst>
            </p:cNvPr>
            <p:cNvSpPr/>
            <p:nvPr/>
          </p:nvSpPr>
          <p:spPr>
            <a:xfrm>
              <a:off x="4300283" y="1921005"/>
              <a:ext cx="6727260" cy="3676596"/>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 xmlns:a16="http://schemas.microsoft.com/office/drawing/2014/main" id="{E11BBB54-A551-4B17-8914-CEF36C3BA9D7}"/>
                </a:ext>
              </a:extLst>
            </p:cNvPr>
            <p:cNvSpPr/>
            <p:nvPr/>
          </p:nvSpPr>
          <p:spPr>
            <a:xfrm>
              <a:off x="4659426" y="2262191"/>
              <a:ext cx="6727260" cy="3676596"/>
            </a:xfrm>
            <a:prstGeom prst="roundRect">
              <a:avLst>
                <a:gd name="adj" fmla="val 10000"/>
              </a:avLst>
            </a:prstGeom>
            <a:ln>
              <a:solidFill>
                <a:schemeClr val="accent4">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ectangle: Rounded Corners 5">
              <a:extLst>
                <a:ext uri="{FF2B5EF4-FFF2-40B4-BE49-F238E27FC236}">
                  <a16:creationId xmlns="" xmlns:a16="http://schemas.microsoft.com/office/drawing/2014/main" id="{1A6C0991-258D-48C6-ABA1-FDE9924DCEBF}"/>
                </a:ext>
              </a:extLst>
            </p:cNvPr>
            <p:cNvSpPr txBox="1"/>
            <p:nvPr/>
          </p:nvSpPr>
          <p:spPr>
            <a:xfrm>
              <a:off x="4822477" y="2369874"/>
              <a:ext cx="6401159" cy="34612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marR="0" lvl="0" indent="0" algn="just" defTabSz="1066800" rtl="0" eaLnBrk="1" fontAlgn="auto" latinLnBrk="0" hangingPunct="1">
                <a:lnSpc>
                  <a:spcPct val="90000"/>
                </a:lnSpc>
                <a:spcBef>
                  <a:spcPct val="0"/>
                </a:spcBef>
                <a:spcAft>
                  <a:spcPct val="3500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just" defTabSz="1066800" rtl="0" eaLnBrk="1" fontAlgn="auto" latinLnBrk="0" hangingPunct="1">
                <a:lnSpc>
                  <a:spcPct val="90000"/>
                </a:lnSpc>
                <a:spcBef>
                  <a:spcPct val="0"/>
                </a:spcBef>
                <a:spcAft>
                  <a:spcPct val="35000"/>
                </a:spcAft>
                <a:buClrTx/>
                <a:buSzTx/>
                <a:buFont typeface="Wingdings" panose="05000000000000000000" pitchFamily="2" charset="2"/>
                <a:buChar char="v"/>
                <a:tabLst/>
                <a:defRPr/>
              </a:pP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just" defTabSz="1066800" rtl="0" eaLnBrk="1" fontAlgn="auto" latinLnBrk="0" hangingPunct="1">
                <a:lnSpc>
                  <a:spcPct val="90000"/>
                </a:lnSpc>
                <a:spcBef>
                  <a:spcPct val="0"/>
                </a:spcBef>
                <a:spcAft>
                  <a:spcPct val="35000"/>
                </a:spcAft>
                <a:buClrTx/>
                <a:buSzTx/>
                <a:buFont typeface="Wingdings" panose="05000000000000000000" pitchFamily="2" charset="2"/>
                <a:buChar char="v"/>
                <a:tabLst/>
                <a:defRPr/>
              </a:pP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just" defTabSz="1066800" rtl="0" eaLnBrk="1" fontAlgn="auto" latinLnBrk="0" hangingPunct="1">
                <a:lnSpc>
                  <a:spcPct val="90000"/>
                </a:lnSpc>
                <a:spcBef>
                  <a:spcPct val="0"/>
                </a:spcBef>
                <a:spcAft>
                  <a:spcPct val="35000"/>
                </a:spcAft>
                <a:buClrTx/>
                <a:buSzTx/>
                <a:buFont typeface="Wingdings" panose="05000000000000000000" pitchFamily="2" charset="2"/>
                <a:buChar char="v"/>
                <a:tabLst/>
                <a:defRPr/>
              </a:pP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just" defTabSz="1066800" rtl="0" eaLnBrk="1" fontAlgn="auto" latinLnBrk="0" hangingPunct="1">
                <a:lnSpc>
                  <a:spcPct val="90000"/>
                </a:lnSpc>
                <a:spcBef>
                  <a:spcPct val="0"/>
                </a:spcBef>
                <a:spcAft>
                  <a:spcPct val="3500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just" defTabSz="1066800" rtl="0" eaLnBrk="1" fontAlgn="auto" latinLnBrk="0" hangingPunct="1">
                <a:lnSpc>
                  <a:spcPct val="90000"/>
                </a:lnSpc>
                <a:spcBef>
                  <a:spcPct val="0"/>
                </a:spcBef>
                <a:spcAft>
                  <a:spcPct val="3500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9" name="TextBox 8">
            <a:extLst>
              <a:ext uri="{FF2B5EF4-FFF2-40B4-BE49-F238E27FC236}">
                <a16:creationId xmlns="" xmlns:a16="http://schemas.microsoft.com/office/drawing/2014/main" id="{1DB537CD-7119-4444-A6CF-689DD8574420}"/>
              </a:ext>
            </a:extLst>
          </p:cNvPr>
          <p:cNvSpPr txBox="1"/>
          <p:nvPr/>
        </p:nvSpPr>
        <p:spPr>
          <a:xfrm>
            <a:off x="854241" y="2102569"/>
            <a:ext cx="4703222" cy="3244158"/>
          </a:xfrm>
          <a:prstGeom prst="rect">
            <a:avLst/>
          </a:prstGeom>
          <a:noFill/>
        </p:spPr>
        <p:txBody>
          <a:bodyPr wrap="square">
            <a:spAutoFit/>
          </a:bodyPr>
          <a:lstStyle/>
          <a:p>
            <a:pPr marL="0" marR="0" lvl="0" indent="0" algn="just" defTabSz="1066800" rtl="0" eaLnBrk="1" fontAlgn="auto" latinLnBrk="0" hangingPunct="1">
              <a:lnSpc>
                <a:spcPct val="15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- 1918 – 1920,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Nga</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bị</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bao</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vây</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bởi</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thù</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trong</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giặc</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ngoài</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sym typeface="Wingdings" panose="05000000000000000000" pitchFamily="2" charset="2"/>
              </a:rPr>
              <a:t>cá</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nước</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cộng</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hòa</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Xô</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viết</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cần</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liên</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minh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đánh</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bại</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kẻ</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thù</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chung</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p>
        </p:txBody>
      </p:sp>
      <p:sp>
        <p:nvSpPr>
          <p:cNvPr id="11" name="TextBox 10">
            <a:extLst>
              <a:ext uri="{FF2B5EF4-FFF2-40B4-BE49-F238E27FC236}">
                <a16:creationId xmlns="" xmlns:a16="http://schemas.microsoft.com/office/drawing/2014/main" id="{FDA44280-B0E0-4C4C-938B-9677E41922AD}"/>
              </a:ext>
            </a:extLst>
          </p:cNvPr>
          <p:cNvSpPr txBox="1"/>
          <p:nvPr/>
        </p:nvSpPr>
        <p:spPr>
          <a:xfrm>
            <a:off x="6986340" y="5889812"/>
            <a:ext cx="404024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minh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diễu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Vladivostok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1918.</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054" name="Picture 6">
            <a:extLst>
              <a:ext uri="{FF2B5EF4-FFF2-40B4-BE49-F238E27FC236}">
                <a16:creationId xmlns="" xmlns:a16="http://schemas.microsoft.com/office/drawing/2014/main" id="{79E664AE-F9A7-4A3E-9E0C-0479D52CF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099" y="188259"/>
            <a:ext cx="5485482" cy="55508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12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1674796"/>
            <a:chOff x="0" y="0"/>
            <a:chExt cx="12192000" cy="1674796"/>
          </a:xfrm>
        </p:grpSpPr>
        <p:sp>
          <p:nvSpPr>
            <p:cNvPr id="9" name="Rectangle 8">
              <a:extLst>
                <a:ext uri="{FF2B5EF4-FFF2-40B4-BE49-F238E27FC236}">
                  <a16:creationId xmlns="" xmlns:a16="http://schemas.microsoft.com/office/drawing/2014/main" id="{BFCA41C6-F799-4CD2-B1C2-9D322AF5F54C}"/>
                </a:ext>
              </a:extLst>
            </p:cNvPr>
            <p:cNvSpPr/>
            <p:nvPr/>
          </p:nvSpPr>
          <p:spPr>
            <a:xfrm>
              <a:off x="0" y="0"/>
              <a:ext cx="12192000" cy="1674796"/>
            </a:xfrm>
            <a:prstGeom prst="rect">
              <a:avLst/>
            </a:prstGeom>
            <a:solidFill>
              <a:srgbClr val="F2A316"/>
            </a:solidFill>
            <a:effectLst>
              <a:glow rad="63500">
                <a:schemeClr val="accent6">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lgerian" panose="04020705040A02060702" pitchFamily="82" charset="0"/>
                <a:ea typeface="+mn-ea"/>
                <a:cs typeface="+mn-cs"/>
              </a:endParaRPr>
            </a:p>
          </p:txBody>
        </p:sp>
        <p:sp>
          <p:nvSpPr>
            <p:cNvPr id="10" name="Flowchart: Delay 9">
              <a:extLst>
                <a:ext uri="{FF2B5EF4-FFF2-40B4-BE49-F238E27FC236}">
                  <a16:creationId xmlns="" xmlns:a16="http://schemas.microsoft.com/office/drawing/2014/main" id="{D6993DCC-B174-4AC8-B5BB-35F8434E31A1}"/>
                </a:ext>
              </a:extLst>
            </p:cNvPr>
            <p:cNvSpPr/>
            <p:nvPr/>
          </p:nvSpPr>
          <p:spPr>
            <a:xfrm>
              <a:off x="0" y="0"/>
              <a:ext cx="2338939" cy="1674796"/>
            </a:xfrm>
            <a:prstGeom prst="flowChartDelay">
              <a:avLst/>
            </a:prstGeom>
            <a:solidFill>
              <a:srgbClr val="C000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Bài 3</a:t>
              </a:r>
              <a:endParaRPr kumimoji="0" lang="en-US" sz="3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 xmlns:a16="http://schemas.microsoft.com/office/drawing/2014/main" id="{50A67751-94CD-4A70-9EC7-D20130738B62}"/>
                </a:ext>
              </a:extLst>
            </p:cNvPr>
            <p:cNvSpPr txBox="1"/>
            <p:nvPr/>
          </p:nvSpPr>
          <p:spPr>
            <a:xfrm>
              <a:off x="2679031" y="209112"/>
              <a:ext cx="9172876" cy="1261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SỰ HÌNH THÀNH LIÊN BANG CỘNG HÒA XÃ HỘI CHỦ NGHĨA XÔ VIẾT</a:t>
              </a:r>
            </a:p>
          </p:txBody>
        </p:sp>
      </p:grpSp>
      <p:sp>
        <p:nvSpPr>
          <p:cNvPr id="2" name="TextBox 1"/>
          <p:cNvSpPr txBox="1"/>
          <p:nvPr/>
        </p:nvSpPr>
        <p:spPr>
          <a:xfrm>
            <a:off x="403413" y="1775012"/>
            <a:ext cx="106971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Liên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Bang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cộng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hòa</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chủ</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nghĩa</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xô</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403414" y="2298232"/>
            <a:ext cx="6650529"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Sau thành công của Cách mạng tháng Mười Nga, nước Nga Xô viết được thành lập.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Trong những năm 1918 - 1920, nước Nga Xô viết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chiến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đấu chống thù trong, giặc ngoài</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3" name="Picture 2"/>
          <p:cNvPicPr>
            <a:picLocks noChangeAspect="1"/>
          </p:cNvPicPr>
          <p:nvPr/>
        </p:nvPicPr>
        <p:blipFill>
          <a:blip r:embed="rId2"/>
          <a:stretch>
            <a:fillRect/>
          </a:stretch>
        </p:blipFill>
        <p:spPr>
          <a:xfrm>
            <a:off x="403413" y="3867892"/>
            <a:ext cx="6441140" cy="2882532"/>
          </a:xfrm>
          <a:prstGeom prst="rect">
            <a:avLst/>
          </a:prstGeom>
        </p:spPr>
      </p:pic>
      <p:pic>
        <p:nvPicPr>
          <p:cNvPr id="5" name="Picture 4"/>
          <p:cNvPicPr>
            <a:picLocks noChangeAspect="1"/>
          </p:cNvPicPr>
          <p:nvPr/>
        </p:nvPicPr>
        <p:blipFill>
          <a:blip r:embed="rId3"/>
          <a:stretch>
            <a:fillRect/>
          </a:stretch>
        </p:blipFill>
        <p:spPr>
          <a:xfrm>
            <a:off x="7053942" y="2398448"/>
            <a:ext cx="5138057" cy="4351976"/>
          </a:xfrm>
          <a:prstGeom prst="rect">
            <a:avLst/>
          </a:prstGeom>
        </p:spPr>
      </p:pic>
    </p:spTree>
    <p:extLst>
      <p:ext uri="{BB962C8B-B14F-4D97-AF65-F5344CB8AC3E}">
        <p14:creationId xmlns:p14="http://schemas.microsoft.com/office/powerpoint/2010/main" val="331271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1674796"/>
            <a:chOff x="0" y="0"/>
            <a:chExt cx="12192000" cy="1674796"/>
          </a:xfrm>
        </p:grpSpPr>
        <p:sp>
          <p:nvSpPr>
            <p:cNvPr id="9" name="Rectangle 8">
              <a:extLst>
                <a:ext uri="{FF2B5EF4-FFF2-40B4-BE49-F238E27FC236}">
                  <a16:creationId xmlns="" xmlns:a16="http://schemas.microsoft.com/office/drawing/2014/main" id="{BFCA41C6-F799-4CD2-B1C2-9D322AF5F54C}"/>
                </a:ext>
              </a:extLst>
            </p:cNvPr>
            <p:cNvSpPr/>
            <p:nvPr/>
          </p:nvSpPr>
          <p:spPr>
            <a:xfrm>
              <a:off x="0" y="0"/>
              <a:ext cx="12192000" cy="1674796"/>
            </a:xfrm>
            <a:prstGeom prst="rect">
              <a:avLst/>
            </a:prstGeom>
            <a:solidFill>
              <a:srgbClr val="F2A316"/>
            </a:solidFill>
            <a:effectLst>
              <a:glow rad="63500">
                <a:schemeClr val="accent6">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lgerian" panose="04020705040A02060702" pitchFamily="82" charset="0"/>
                <a:ea typeface="+mn-ea"/>
                <a:cs typeface="+mn-cs"/>
              </a:endParaRPr>
            </a:p>
          </p:txBody>
        </p:sp>
        <p:sp>
          <p:nvSpPr>
            <p:cNvPr id="10" name="Flowchart: Delay 9">
              <a:extLst>
                <a:ext uri="{FF2B5EF4-FFF2-40B4-BE49-F238E27FC236}">
                  <a16:creationId xmlns="" xmlns:a16="http://schemas.microsoft.com/office/drawing/2014/main" id="{D6993DCC-B174-4AC8-B5BB-35F8434E31A1}"/>
                </a:ext>
              </a:extLst>
            </p:cNvPr>
            <p:cNvSpPr/>
            <p:nvPr/>
          </p:nvSpPr>
          <p:spPr>
            <a:xfrm>
              <a:off x="0" y="0"/>
              <a:ext cx="2338939" cy="1674796"/>
            </a:xfrm>
            <a:prstGeom prst="flowChartDelay">
              <a:avLst/>
            </a:prstGeom>
            <a:solidFill>
              <a:srgbClr val="C000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Bài 3</a:t>
              </a:r>
              <a:endParaRPr kumimoji="0" lang="en-US" sz="3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 xmlns:a16="http://schemas.microsoft.com/office/drawing/2014/main" id="{50A67751-94CD-4A70-9EC7-D20130738B62}"/>
                </a:ext>
              </a:extLst>
            </p:cNvPr>
            <p:cNvSpPr txBox="1"/>
            <p:nvPr/>
          </p:nvSpPr>
          <p:spPr>
            <a:xfrm>
              <a:off x="2679031" y="209112"/>
              <a:ext cx="9172876" cy="1261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SỰ HÌNH THÀNH LIÊN BANG CỘNG HÒA XÃ HỘI CHỦ NGHĨA XÔ VIẾT</a:t>
              </a:r>
            </a:p>
          </p:txBody>
        </p:sp>
      </p:grpSp>
      <p:sp>
        <p:nvSpPr>
          <p:cNvPr id="2" name="TextBox 1"/>
          <p:cNvSpPr txBox="1"/>
          <p:nvPr/>
        </p:nvSpPr>
        <p:spPr>
          <a:xfrm>
            <a:off x="403413" y="1775012"/>
            <a:ext cx="106971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Liên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Bang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cộng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hòa</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chủ</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nghĩa</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xô</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403414" y="2298232"/>
            <a:ext cx="6650529" cy="30469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ea typeface="+mn-ea"/>
                <a:cs typeface="+mn-cs"/>
              </a:rPr>
              <a:t>-</a:t>
            </a:r>
            <a:r>
              <a:rPr kumimoji="0" lang="vi-VN" sz="2400" b="0" i="0" u="none" strike="noStrike" kern="1200" cap="none" spc="0" normalizeH="0" baseline="0" noProof="0" dirty="0" smtClean="0">
                <a:ln>
                  <a:noFill/>
                </a:ln>
                <a:effectLst/>
                <a:uLnTx/>
                <a:uFillTx/>
                <a:latin typeface="Times New Roman" panose="02020603050405020304" pitchFamily="18" charset="0"/>
                <a:ea typeface="+mn-ea"/>
                <a:cs typeface="+mn-cs"/>
              </a:rPr>
              <a:t> </a:t>
            </a:r>
            <a:r>
              <a:rPr kumimoji="0" lang="vi-VN" sz="2400" b="0" i="0" u="none" strike="noStrike" kern="1200" cap="none" spc="0" normalizeH="0" baseline="0" noProof="0" dirty="0">
                <a:ln>
                  <a:noFill/>
                </a:ln>
                <a:effectLst/>
                <a:uLnTx/>
                <a:uFillTx/>
                <a:latin typeface="Times New Roman" panose="02020603050405020304" pitchFamily="18" charset="0"/>
                <a:ea typeface="+mn-ea"/>
                <a:cs typeface="+mn-cs"/>
              </a:rPr>
              <a:t>Sau thành công của Cách mạng tháng Mười Nga, nước Nga Xô viết được thành lập.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ea typeface="+mn-ea"/>
                <a:cs typeface="+mn-cs"/>
              </a:rPr>
              <a:t>-</a:t>
            </a:r>
            <a:r>
              <a:rPr kumimoji="0" lang="vi-VN" sz="2400" b="0" i="0" u="none" strike="noStrike" kern="1200" cap="none" spc="0" normalizeH="0" baseline="0" noProof="0" dirty="0" smtClean="0">
                <a:ln>
                  <a:noFill/>
                </a:ln>
                <a:effectLst/>
                <a:uLnTx/>
                <a:uFillTx/>
                <a:latin typeface="Times New Roman" panose="02020603050405020304" pitchFamily="18" charset="0"/>
                <a:ea typeface="+mn-ea"/>
                <a:cs typeface="+mn-cs"/>
              </a:rPr>
              <a:t> </a:t>
            </a:r>
            <a:r>
              <a:rPr kumimoji="0" lang="vi-VN" sz="2400" b="0" i="0" u="none" strike="noStrike" kern="1200" cap="none" spc="0" normalizeH="0" baseline="0" noProof="0" dirty="0">
                <a:ln>
                  <a:noFill/>
                </a:ln>
                <a:effectLst/>
                <a:uLnTx/>
                <a:uFillTx/>
                <a:latin typeface="Times New Roman" panose="02020603050405020304" pitchFamily="18" charset="0"/>
                <a:ea typeface="+mn-ea"/>
                <a:cs typeface="+mn-cs"/>
              </a:rPr>
              <a:t>Trong những năm 1918 - 1920, nước Nga Xô viết </a:t>
            </a:r>
            <a:r>
              <a:rPr kumimoji="0" lang="vi-VN" sz="2400" b="0" i="0" u="none" strike="noStrike" kern="1200" cap="none" spc="0" normalizeH="0" baseline="0" noProof="0" dirty="0" smtClean="0">
                <a:ln>
                  <a:noFill/>
                </a:ln>
                <a:effectLst/>
                <a:uLnTx/>
                <a:uFillTx/>
                <a:latin typeface="Times New Roman" panose="02020603050405020304" pitchFamily="18" charset="0"/>
                <a:ea typeface="+mn-ea"/>
                <a:cs typeface="+mn-cs"/>
              </a:rPr>
              <a:t>chiến </a:t>
            </a:r>
            <a:r>
              <a:rPr kumimoji="0" lang="vi-VN" sz="2400" b="0" i="0" u="none" strike="noStrike" kern="1200" cap="none" spc="0" normalizeH="0" baseline="0" noProof="0" dirty="0">
                <a:ln>
                  <a:noFill/>
                </a:ln>
                <a:effectLst/>
                <a:uLnTx/>
                <a:uFillTx/>
                <a:latin typeface="Times New Roman" panose="02020603050405020304" pitchFamily="18" charset="0"/>
                <a:ea typeface="+mn-ea"/>
                <a:cs typeface="+mn-cs"/>
              </a:rPr>
              <a:t>đấu chống thù trong, giặc ngoài.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ea typeface="+mn-ea"/>
                <a:cs typeface="+mn-cs"/>
              </a:rPr>
              <a:t>-</a:t>
            </a:r>
            <a:r>
              <a:rPr kumimoji="0" lang="vi-VN" sz="2400" b="0" i="0" u="none" strike="noStrike" kern="1200" cap="none" spc="0" normalizeH="0" baseline="0" noProof="0" dirty="0" smtClean="0">
                <a:ln>
                  <a:noFill/>
                </a:ln>
                <a:effectLst/>
                <a:uLnTx/>
                <a:uFillTx/>
                <a:latin typeface="Times New Roman" panose="02020603050405020304" pitchFamily="18" charset="0"/>
                <a:ea typeface="+mn-ea"/>
                <a:cs typeface="+mn-cs"/>
              </a:rPr>
              <a:t> </a:t>
            </a:r>
            <a:r>
              <a:rPr kumimoji="0" lang="vi-VN" sz="2400" b="0" i="0" u="none" strike="noStrike" kern="1200" cap="none" spc="0" normalizeH="0" baseline="0" noProof="0" dirty="0">
                <a:ln>
                  <a:noFill/>
                </a:ln>
                <a:effectLst/>
                <a:uLnTx/>
                <a:uFillTx/>
                <a:latin typeface="Times New Roman" panose="02020603050405020304" pitchFamily="18" charset="0"/>
                <a:ea typeface="+mn-ea"/>
                <a:cs typeface="+mn-cs"/>
              </a:rPr>
              <a:t>Tháng 12/1922, tại Mátxcơva, Đại hội lần thứ nhất các Xô viết toàn Liên bang đã thông qua bản Tuyên ngôn thành lập Liên bang Cộng hoà xã hội chủ nghĩa Xô viết (gọi tắt là Liên Xô</a:t>
            </a:r>
            <a:r>
              <a:rPr kumimoji="0" lang="vi-VN" sz="2400" b="0" i="0" u="none" strike="noStrike" kern="1200" cap="none" spc="0" normalizeH="0" baseline="0" noProof="0" dirty="0" smtClean="0">
                <a:ln>
                  <a:noFill/>
                </a:ln>
                <a:effectLst/>
                <a:uLnTx/>
                <a:uFillTx/>
                <a:latin typeface="Times New Roman" panose="02020603050405020304" pitchFamily="18" charset="0"/>
                <a:ea typeface="+mn-ea"/>
                <a:cs typeface="+mn-cs"/>
              </a:rPr>
              <a:t>).</a:t>
            </a:r>
            <a:endParaRPr kumimoji="0" lang="vi-VN" sz="2400" b="0" i="0" u="none" strike="noStrike" kern="1200" cap="none" spc="0" normalizeH="0" baseline="0" noProof="0" dirty="0">
              <a:ln>
                <a:noFill/>
              </a:ln>
              <a:effectLst/>
              <a:uLnTx/>
              <a:uFillTx/>
              <a:latin typeface="Times New Roman" panose="02020603050405020304" pitchFamily="18" charset="0"/>
              <a:ea typeface="+mn-ea"/>
              <a:cs typeface="+mn-cs"/>
            </a:endParaRPr>
          </a:p>
        </p:txBody>
      </p:sp>
      <p:grpSp>
        <p:nvGrpSpPr>
          <p:cNvPr id="12" name="Group 11"/>
          <p:cNvGrpSpPr/>
          <p:nvPr/>
        </p:nvGrpSpPr>
        <p:grpSpPr>
          <a:xfrm>
            <a:off x="7053943" y="2298232"/>
            <a:ext cx="5076839" cy="4138930"/>
            <a:chOff x="4733366" y="147918"/>
            <a:chExt cx="7297570" cy="6780530"/>
          </a:xfrm>
        </p:grpSpPr>
        <p:pic>
          <p:nvPicPr>
            <p:cNvPr id="13" name="Picture 2" descr="Ký kết Hiệp ước thành lập Liên Xô. Tranh: Stepan Dudnik.">
              <a:extLst>
                <a:ext uri="{FF2B5EF4-FFF2-40B4-BE49-F238E27FC236}">
                  <a16:creationId xmlns="" xmlns:a16="http://schemas.microsoft.com/office/drawing/2014/main" id="{50D6AF9D-3394-438D-9294-812A48B2B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366" y="147918"/>
              <a:ext cx="7297570" cy="525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80F41757-1D72-479E-935F-40A2120F8387}"/>
                </a:ext>
              </a:extLst>
            </p:cNvPr>
            <p:cNvSpPr txBox="1"/>
            <p:nvPr/>
          </p:nvSpPr>
          <p:spPr>
            <a:xfrm>
              <a:off x="4733367" y="5567082"/>
              <a:ext cx="6911787" cy="13613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Kí</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kết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Hiệp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ước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thành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lập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Liên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bang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Cộng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hòa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xã</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hội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chủ</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nghĩa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Xô</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viết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81762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a:extLst>
              <a:ext uri="{FF2B5EF4-FFF2-40B4-BE49-F238E27FC236}">
                <a16:creationId xmlns="" xmlns:a16="http://schemas.microsoft.com/office/drawing/2014/main" id="{C629DDA8-187F-4C16-96C3-1C213A223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257" y="329364"/>
            <a:ext cx="5226472" cy="34236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B1ABC532-B799-4E47-A91C-96752EF74F82}"/>
              </a:ext>
            </a:extLst>
          </p:cNvPr>
          <p:cNvSpPr txBox="1"/>
          <p:nvPr/>
        </p:nvSpPr>
        <p:spPr>
          <a:xfrm>
            <a:off x="6526257" y="3932003"/>
            <a:ext cx="502438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Calibri" panose="020F0502020204030204"/>
                <a:ea typeface="+mn-ea"/>
                <a:cs typeface="+mn-cs"/>
              </a:rPr>
              <a:t>Quốc</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FF0000"/>
                </a:solidFill>
                <a:effectLst/>
                <a:uLnTx/>
                <a:uFillTx/>
                <a:latin typeface="Calibri" panose="020F0502020204030204"/>
                <a:ea typeface="+mn-ea"/>
                <a:cs typeface="+mn-cs"/>
              </a:rPr>
              <a:t>huy</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FF0000"/>
                </a:solidFill>
                <a:effectLst/>
                <a:uLnTx/>
                <a:uFillTx/>
                <a:latin typeface="Calibri" panose="020F0502020204030204"/>
                <a:ea typeface="+mn-ea"/>
                <a:cs typeface="+mn-cs"/>
              </a:rPr>
              <a:t>đầu</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FF0000"/>
                </a:solidFill>
                <a:effectLst/>
                <a:uLnTx/>
                <a:uFillTx/>
                <a:latin typeface="Calibri" panose="020F0502020204030204"/>
                <a:ea typeface="+mn-ea"/>
                <a:cs typeface="+mn-cs"/>
              </a:rPr>
              <a:t>tiên</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FF0000"/>
                </a:solidFill>
                <a:effectLst/>
                <a:uLnTx/>
                <a:uFillTx/>
                <a:latin typeface="Calibri" panose="020F0502020204030204"/>
                <a:ea typeface="+mn-ea"/>
                <a:cs typeface="+mn-cs"/>
              </a:rPr>
              <a:t>Liên</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FF0000"/>
                </a:solidFill>
                <a:effectLst/>
                <a:uLnTx/>
                <a:uFillTx/>
                <a:latin typeface="Calibri" panose="020F0502020204030204"/>
                <a:ea typeface="+mn-ea"/>
                <a:cs typeface="+mn-cs"/>
              </a:rPr>
              <a:t>Xô</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(1923)</a:t>
            </a:r>
          </a:p>
        </p:txBody>
      </p:sp>
      <p:sp>
        <p:nvSpPr>
          <p:cNvPr id="3" name="TextBox 2">
            <a:extLst>
              <a:ext uri="{FF2B5EF4-FFF2-40B4-BE49-F238E27FC236}">
                <a16:creationId xmlns="" xmlns:a16="http://schemas.microsoft.com/office/drawing/2014/main" id="{6D6DAE34-7ADC-4A20-8BF9-15971584E9A2}"/>
              </a:ext>
            </a:extLst>
          </p:cNvPr>
          <p:cNvSpPr txBox="1"/>
          <p:nvPr/>
        </p:nvSpPr>
        <p:spPr>
          <a:xfrm>
            <a:off x="6306670" y="4543923"/>
            <a:ext cx="5688105" cy="2308324"/>
          </a:xfrm>
          <a:prstGeom prst="rect">
            <a:avLst/>
          </a:prstGeom>
          <a:noFill/>
          <a:ln>
            <a:solidFill>
              <a:srgbClr val="C0000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Quốc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huy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Liên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Xô</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biểu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tượng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quốc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bao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gồm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búa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liềm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quả</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địa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cầu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vẽ</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những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nắng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xung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những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lúa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mì</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dòng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chữ</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cấp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vô</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sản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toàn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đoàn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kết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pic>
        <p:nvPicPr>
          <p:cNvPr id="10244" name="Picture 4" descr="Quốc kỳ Liên Xô – Wikipedia tiếng Việt">
            <a:extLst>
              <a:ext uri="{FF2B5EF4-FFF2-40B4-BE49-F238E27FC236}">
                <a16:creationId xmlns="" xmlns:a16="http://schemas.microsoft.com/office/drawing/2014/main" id="{9FA6EDD5-4BEF-45FD-AC51-DFED10D534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019"/>
          <a:stretch/>
        </p:blipFill>
        <p:spPr bwMode="auto">
          <a:xfrm>
            <a:off x="522973" y="329365"/>
            <a:ext cx="5339627" cy="372068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 xmlns:a16="http://schemas.microsoft.com/office/drawing/2014/main" id="{0228DEF6-2025-4D7A-8F30-2BD1FBBF90AA}"/>
              </a:ext>
            </a:extLst>
          </p:cNvPr>
          <p:cNvGrpSpPr/>
          <p:nvPr/>
        </p:nvGrpSpPr>
        <p:grpSpPr>
          <a:xfrm>
            <a:off x="641355" y="4116669"/>
            <a:ext cx="4894627" cy="2485724"/>
            <a:chOff x="4300283" y="1921005"/>
            <a:chExt cx="7086403" cy="4017782"/>
          </a:xfrm>
        </p:grpSpPr>
        <p:sp>
          <p:nvSpPr>
            <p:cNvPr id="9" name="Rectangle: Rounded Corners 8">
              <a:extLst>
                <a:ext uri="{FF2B5EF4-FFF2-40B4-BE49-F238E27FC236}">
                  <a16:creationId xmlns="" xmlns:a16="http://schemas.microsoft.com/office/drawing/2014/main" id="{0CF35B12-E883-4A48-9162-A286DAB9E3A6}"/>
                </a:ext>
              </a:extLst>
            </p:cNvPr>
            <p:cNvSpPr/>
            <p:nvPr/>
          </p:nvSpPr>
          <p:spPr>
            <a:xfrm>
              <a:off x="4300283" y="1921005"/>
              <a:ext cx="6727260" cy="3676596"/>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Rectangle: Rounded Corners 9">
              <a:extLst>
                <a:ext uri="{FF2B5EF4-FFF2-40B4-BE49-F238E27FC236}">
                  <a16:creationId xmlns="" xmlns:a16="http://schemas.microsoft.com/office/drawing/2014/main" id="{95C5EDA4-E051-4F3D-8174-1981E88A372E}"/>
                </a:ext>
              </a:extLst>
            </p:cNvPr>
            <p:cNvSpPr/>
            <p:nvPr/>
          </p:nvSpPr>
          <p:spPr>
            <a:xfrm>
              <a:off x="4659426" y="2262191"/>
              <a:ext cx="6727260" cy="3676596"/>
            </a:xfrm>
            <a:prstGeom prst="roundRect">
              <a:avLst>
                <a:gd name="adj" fmla="val 10000"/>
              </a:avLst>
            </a:prstGeom>
            <a:ln>
              <a:solidFill>
                <a:schemeClr val="accent4">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ectangle: Rounded Corners 5">
              <a:extLst>
                <a:ext uri="{FF2B5EF4-FFF2-40B4-BE49-F238E27FC236}">
                  <a16:creationId xmlns="" xmlns:a16="http://schemas.microsoft.com/office/drawing/2014/main" id="{1D734CB5-268D-46F0-B854-6FDE7884C039}"/>
                </a:ext>
              </a:extLst>
            </p:cNvPr>
            <p:cNvSpPr txBox="1"/>
            <p:nvPr/>
          </p:nvSpPr>
          <p:spPr>
            <a:xfrm>
              <a:off x="4822477" y="2369874"/>
              <a:ext cx="6401159" cy="34612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marR="0" lvl="0" indent="0" algn="just" defTabSz="10668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Liên</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bang </a:t>
              </a:r>
              <a:r>
                <a:rPr kumimoji="0" lang="en-US" sz="28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Xô</a:t>
              </a:r>
              <a:r>
                <a:rPr kumimoji="0" lang="en-US" sz="2800" b="0" i="0" u="none" strike="noStrike" kern="1200" cap="none" spc="0" normalizeH="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viết</a:t>
              </a:r>
              <a:r>
                <a:rPr kumimoji="0" lang="en-US" sz="2800" b="0" i="0" u="none" strike="noStrike" kern="1200" cap="none" spc="0" normalizeH="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được</a:t>
              </a:r>
              <a:r>
                <a:rPr kumimoji="0" lang="en-US" sz="2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xây</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dựng</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trên</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nguyên</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tắc</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quyền</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tự</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quyết</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của</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các</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dân</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tộc</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grpSp>
    </p:spTree>
    <p:extLst>
      <p:ext uri="{BB962C8B-B14F-4D97-AF65-F5344CB8AC3E}">
        <p14:creationId xmlns:p14="http://schemas.microsoft.com/office/powerpoint/2010/main" val="2027586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iên Xô tan rã thành bao nhiêu quốc gia? Là những nước nào?">
            <a:extLst>
              <a:ext uri="{FF2B5EF4-FFF2-40B4-BE49-F238E27FC236}">
                <a16:creationId xmlns="" xmlns:a16="http://schemas.microsoft.com/office/drawing/2014/main" id="{97A72EC1-1FA4-4598-BE31-D8521FE6B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894" y="409873"/>
            <a:ext cx="9902792" cy="5122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 xmlns:a16="http://schemas.microsoft.com/office/drawing/2014/main" id="{3D7D4B0C-DB06-4A23-AB0F-6892EBCBDEE2}"/>
              </a:ext>
            </a:extLst>
          </p:cNvPr>
          <p:cNvSpPr txBox="1"/>
          <p:nvPr/>
        </p:nvSpPr>
        <p:spPr>
          <a:xfrm>
            <a:off x="1461894" y="5874705"/>
            <a:ext cx="940502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Năm 1922, Liên Xô gồm 4 nước cộng hòa: Nga, Bê-la-lút-xi-a, U-crai-na, Ngoại Cáp-ca-dơ. Đến năm 1944, gồm 15 nước cộng hòa.</a:t>
            </a:r>
          </a:p>
        </p:txBody>
      </p:sp>
    </p:spTree>
    <p:extLst>
      <p:ext uri="{BB962C8B-B14F-4D97-AF65-F5344CB8AC3E}">
        <p14:creationId xmlns:p14="http://schemas.microsoft.com/office/powerpoint/2010/main" val="3180758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1674796"/>
            <a:chOff x="0" y="0"/>
            <a:chExt cx="12192000" cy="1674796"/>
          </a:xfrm>
        </p:grpSpPr>
        <p:sp>
          <p:nvSpPr>
            <p:cNvPr id="9" name="Rectangle 8">
              <a:extLst>
                <a:ext uri="{FF2B5EF4-FFF2-40B4-BE49-F238E27FC236}">
                  <a16:creationId xmlns="" xmlns:a16="http://schemas.microsoft.com/office/drawing/2014/main" id="{BFCA41C6-F799-4CD2-B1C2-9D322AF5F54C}"/>
                </a:ext>
              </a:extLst>
            </p:cNvPr>
            <p:cNvSpPr/>
            <p:nvPr/>
          </p:nvSpPr>
          <p:spPr>
            <a:xfrm>
              <a:off x="0" y="0"/>
              <a:ext cx="12192000" cy="1674796"/>
            </a:xfrm>
            <a:prstGeom prst="rect">
              <a:avLst/>
            </a:prstGeom>
            <a:solidFill>
              <a:srgbClr val="F2A316"/>
            </a:solidFill>
            <a:effectLst>
              <a:glow rad="63500">
                <a:schemeClr val="accent6">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lgerian" panose="04020705040A02060702" pitchFamily="82" charset="0"/>
                <a:ea typeface="+mn-ea"/>
                <a:cs typeface="+mn-cs"/>
              </a:endParaRPr>
            </a:p>
          </p:txBody>
        </p:sp>
        <p:sp>
          <p:nvSpPr>
            <p:cNvPr id="10" name="Flowchart: Delay 9">
              <a:extLst>
                <a:ext uri="{FF2B5EF4-FFF2-40B4-BE49-F238E27FC236}">
                  <a16:creationId xmlns="" xmlns:a16="http://schemas.microsoft.com/office/drawing/2014/main" id="{D6993DCC-B174-4AC8-B5BB-35F8434E31A1}"/>
                </a:ext>
              </a:extLst>
            </p:cNvPr>
            <p:cNvSpPr/>
            <p:nvPr/>
          </p:nvSpPr>
          <p:spPr>
            <a:xfrm>
              <a:off x="0" y="0"/>
              <a:ext cx="2338939" cy="1674796"/>
            </a:xfrm>
            <a:prstGeom prst="flowChartDelay">
              <a:avLst/>
            </a:prstGeom>
            <a:solidFill>
              <a:srgbClr val="C000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Bài 3</a:t>
              </a:r>
              <a:endParaRPr kumimoji="0" lang="en-US" sz="3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 xmlns:a16="http://schemas.microsoft.com/office/drawing/2014/main" id="{50A67751-94CD-4A70-9EC7-D20130738B62}"/>
                </a:ext>
              </a:extLst>
            </p:cNvPr>
            <p:cNvSpPr txBox="1"/>
            <p:nvPr/>
          </p:nvSpPr>
          <p:spPr>
            <a:xfrm>
              <a:off x="2679031" y="209112"/>
              <a:ext cx="9172876" cy="1261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SỰ HÌNH THÀNH LIÊN BANG CỘNG HÒA XÃ HỘI CHỦ NGHĨA XÔ VIẾT</a:t>
              </a:r>
            </a:p>
          </p:txBody>
        </p:sp>
      </p:grpSp>
      <p:sp>
        <p:nvSpPr>
          <p:cNvPr id="2" name="TextBox 1"/>
          <p:cNvSpPr txBox="1"/>
          <p:nvPr/>
        </p:nvSpPr>
        <p:spPr>
          <a:xfrm>
            <a:off x="403413" y="1775012"/>
            <a:ext cx="106971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Liên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Bang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cộng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hòa</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chủ</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nghĩa</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xô</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403414" y="2298232"/>
            <a:ext cx="11078837" cy="30469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Sau thành công của Cách mạng tháng Mười Nga, nước Nga Xô viết được thành lập.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Trong những năm 1918 - 1920, nước Nga Xô viết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chiến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đấu chống thù trong, giặc ngoài.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Tháng 12/1922, tại Mátxcơva, Đại hội lần thứ nhất các Xô viết toàn Liên bang đã thông qua bản Tuyên ngôn thành lập Liên bang Cộng hoà xã hội chủ nghĩa Xô viết (gọi tắt là Liên Xô).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Tháng 1/1924, bản Hiến pháp đầu tiên của Liên Xô được thông qua, hoàn thành quá trình thành lập Nhà nước xã hội chủ nghĩa đầu tiên trên thế giới.</a:t>
            </a:r>
          </a:p>
        </p:txBody>
      </p:sp>
    </p:spTree>
    <p:extLst>
      <p:ext uri="{BB962C8B-B14F-4D97-AF65-F5344CB8AC3E}">
        <p14:creationId xmlns:p14="http://schemas.microsoft.com/office/powerpoint/2010/main" val="99565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1479176"/>
            <a:chOff x="0" y="0"/>
            <a:chExt cx="12192000" cy="1674796"/>
          </a:xfrm>
        </p:grpSpPr>
        <p:sp>
          <p:nvSpPr>
            <p:cNvPr id="9" name="Rectangle 8">
              <a:extLst>
                <a:ext uri="{FF2B5EF4-FFF2-40B4-BE49-F238E27FC236}">
                  <a16:creationId xmlns="" xmlns:a16="http://schemas.microsoft.com/office/drawing/2014/main" id="{BFCA41C6-F799-4CD2-B1C2-9D322AF5F54C}"/>
                </a:ext>
              </a:extLst>
            </p:cNvPr>
            <p:cNvSpPr/>
            <p:nvPr/>
          </p:nvSpPr>
          <p:spPr>
            <a:xfrm>
              <a:off x="0" y="0"/>
              <a:ext cx="12192000" cy="1674796"/>
            </a:xfrm>
            <a:prstGeom prst="rect">
              <a:avLst/>
            </a:prstGeom>
            <a:solidFill>
              <a:srgbClr val="F2A316"/>
            </a:solidFill>
            <a:effectLst>
              <a:glow rad="63500">
                <a:schemeClr val="accent6">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lgerian" panose="04020705040A02060702" pitchFamily="82" charset="0"/>
                <a:ea typeface="+mn-ea"/>
                <a:cs typeface="+mn-cs"/>
              </a:endParaRPr>
            </a:p>
          </p:txBody>
        </p:sp>
        <p:sp>
          <p:nvSpPr>
            <p:cNvPr id="10" name="Flowchart: Delay 9">
              <a:extLst>
                <a:ext uri="{FF2B5EF4-FFF2-40B4-BE49-F238E27FC236}">
                  <a16:creationId xmlns="" xmlns:a16="http://schemas.microsoft.com/office/drawing/2014/main" id="{D6993DCC-B174-4AC8-B5BB-35F8434E31A1}"/>
                </a:ext>
              </a:extLst>
            </p:cNvPr>
            <p:cNvSpPr/>
            <p:nvPr/>
          </p:nvSpPr>
          <p:spPr>
            <a:xfrm>
              <a:off x="0" y="0"/>
              <a:ext cx="2338939" cy="1674796"/>
            </a:xfrm>
            <a:prstGeom prst="flowChartDelay">
              <a:avLst/>
            </a:prstGeom>
            <a:solidFill>
              <a:srgbClr val="C000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Bài 3</a:t>
              </a:r>
              <a:endParaRPr kumimoji="0" lang="en-US" sz="3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 xmlns:a16="http://schemas.microsoft.com/office/drawing/2014/main" id="{50A67751-94CD-4A70-9EC7-D20130738B62}"/>
                </a:ext>
              </a:extLst>
            </p:cNvPr>
            <p:cNvSpPr txBox="1"/>
            <p:nvPr/>
          </p:nvSpPr>
          <p:spPr>
            <a:xfrm>
              <a:off x="2679031" y="209112"/>
              <a:ext cx="9172876" cy="1261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SỰ HÌNH THÀNH LIÊN BANG CỘNG HÒA XÃ HỘI CHỦ NGHĨA XÔ VIẾT</a:t>
              </a:r>
            </a:p>
          </p:txBody>
        </p:sp>
      </p:grpSp>
      <p:sp>
        <p:nvSpPr>
          <p:cNvPr id="2" name="TextBox 1"/>
          <p:cNvSpPr txBox="1"/>
          <p:nvPr/>
        </p:nvSpPr>
        <p:spPr>
          <a:xfrm>
            <a:off x="309282" y="1479176"/>
            <a:ext cx="107912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Liên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Bang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cộng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hòa</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chủ</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nghĩa</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xô</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309282" y="2298232"/>
            <a:ext cx="3711389"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21-1-1924: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Lê-nin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Xta-lin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grpSp>
        <p:nvGrpSpPr>
          <p:cNvPr id="13" name="Group 12"/>
          <p:cNvGrpSpPr/>
          <p:nvPr/>
        </p:nvGrpSpPr>
        <p:grpSpPr>
          <a:xfrm>
            <a:off x="4280372" y="2182392"/>
            <a:ext cx="3940829" cy="4212391"/>
            <a:chOff x="604277" y="3256710"/>
            <a:chExt cx="3940829" cy="3372690"/>
          </a:xfrm>
        </p:grpSpPr>
        <p:pic>
          <p:nvPicPr>
            <p:cNvPr id="4" name="Picture 3"/>
            <p:cNvPicPr>
              <a:picLocks noChangeAspect="1"/>
            </p:cNvPicPr>
            <p:nvPr/>
          </p:nvPicPr>
          <p:blipFill>
            <a:blip r:embed="rId2"/>
            <a:stretch>
              <a:fillRect/>
            </a:stretch>
          </p:blipFill>
          <p:spPr>
            <a:xfrm>
              <a:off x="604277" y="3256710"/>
              <a:ext cx="3940829" cy="2848256"/>
            </a:xfrm>
            <a:prstGeom prst="rect">
              <a:avLst/>
            </a:prstGeom>
          </p:spPr>
        </p:pic>
        <p:sp>
          <p:nvSpPr>
            <p:cNvPr id="6" name="Rectangle 5"/>
            <p:cNvSpPr/>
            <p:nvPr/>
          </p:nvSpPr>
          <p:spPr>
            <a:xfrm>
              <a:off x="604277" y="6104966"/>
              <a:ext cx="3940829" cy="5244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Lê</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nin</a:t>
              </a:r>
              <a:endParaRPr lang="en-US" sz="2800" dirty="0">
                <a:solidFill>
                  <a:srgbClr val="FF0000"/>
                </a:solidFill>
                <a:latin typeface="Times New Roman" panose="02020603050405020304" pitchFamily="18" charset="0"/>
                <a:cs typeface="Times New Roman" panose="02020603050405020304" pitchFamily="18" charset="0"/>
              </a:endParaRPr>
            </a:p>
          </p:txBody>
        </p:sp>
      </p:grpSp>
      <p:pic>
        <p:nvPicPr>
          <p:cNvPr id="7" name="Picture 6"/>
          <p:cNvPicPr>
            <a:picLocks noChangeAspect="1"/>
          </p:cNvPicPr>
          <p:nvPr/>
        </p:nvPicPr>
        <p:blipFill>
          <a:blip r:embed="rId3"/>
          <a:stretch>
            <a:fillRect/>
          </a:stretch>
        </p:blipFill>
        <p:spPr>
          <a:xfrm>
            <a:off x="8480902" y="2182393"/>
            <a:ext cx="3354621" cy="3557388"/>
          </a:xfrm>
          <a:prstGeom prst="rect">
            <a:avLst/>
          </a:prstGeom>
        </p:spPr>
      </p:pic>
      <p:sp>
        <p:nvSpPr>
          <p:cNvPr id="12" name="Rectangle 11"/>
          <p:cNvSpPr/>
          <p:nvPr/>
        </p:nvSpPr>
        <p:spPr>
          <a:xfrm>
            <a:off x="8480902" y="5739780"/>
            <a:ext cx="3371005" cy="655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Arial" panose="020B0604020202020204" pitchFamily="34" charset="0"/>
              </a:rPr>
              <a:t> </a:t>
            </a:r>
            <a:r>
              <a:rPr lang="en-US" b="1" dirty="0" err="1">
                <a:solidFill>
                  <a:schemeClr val="bg1"/>
                </a:solidFill>
                <a:latin typeface="Arial" panose="020B0604020202020204" pitchFamily="34" charset="0"/>
              </a:rPr>
              <a:t>Xtalin.I.V</a:t>
            </a:r>
            <a:r>
              <a:rPr lang="en-US" b="1" dirty="0">
                <a:solidFill>
                  <a:schemeClr val="bg1"/>
                </a:solidFill>
                <a:latin typeface="Arial" panose="020B0604020202020204" pitchFamily="34" charset="0"/>
              </a:rPr>
              <a:t>  (1879 - 1953)</a:t>
            </a:r>
            <a:endParaRPr lang="en-US" dirty="0">
              <a:solidFill>
                <a:schemeClr val="bg1"/>
              </a:solidFill>
            </a:endParaRPr>
          </a:p>
        </p:txBody>
      </p:sp>
    </p:spTree>
    <p:extLst>
      <p:ext uri="{BB962C8B-B14F-4D97-AF65-F5344CB8AC3E}">
        <p14:creationId xmlns:p14="http://schemas.microsoft.com/office/powerpoint/2010/main" val="171876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1674796"/>
            <a:chOff x="0" y="0"/>
            <a:chExt cx="12192000" cy="1674796"/>
          </a:xfrm>
        </p:grpSpPr>
        <p:sp>
          <p:nvSpPr>
            <p:cNvPr id="9" name="Rectangle 8">
              <a:extLst>
                <a:ext uri="{FF2B5EF4-FFF2-40B4-BE49-F238E27FC236}">
                  <a16:creationId xmlns="" xmlns:a16="http://schemas.microsoft.com/office/drawing/2014/main" id="{BFCA41C6-F799-4CD2-B1C2-9D322AF5F54C}"/>
                </a:ext>
              </a:extLst>
            </p:cNvPr>
            <p:cNvSpPr/>
            <p:nvPr/>
          </p:nvSpPr>
          <p:spPr>
            <a:xfrm>
              <a:off x="0" y="0"/>
              <a:ext cx="12192000" cy="1674796"/>
            </a:xfrm>
            <a:prstGeom prst="rect">
              <a:avLst/>
            </a:prstGeom>
            <a:solidFill>
              <a:srgbClr val="F2A316"/>
            </a:solidFill>
            <a:effectLst>
              <a:glow rad="63500">
                <a:schemeClr val="accent6">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lgerian" panose="04020705040A02060702" pitchFamily="82" charset="0"/>
                <a:ea typeface="+mn-ea"/>
                <a:cs typeface="+mn-cs"/>
              </a:endParaRPr>
            </a:p>
          </p:txBody>
        </p:sp>
        <p:sp>
          <p:nvSpPr>
            <p:cNvPr id="10" name="Flowchart: Delay 9">
              <a:extLst>
                <a:ext uri="{FF2B5EF4-FFF2-40B4-BE49-F238E27FC236}">
                  <a16:creationId xmlns="" xmlns:a16="http://schemas.microsoft.com/office/drawing/2014/main" id="{D6993DCC-B174-4AC8-B5BB-35F8434E31A1}"/>
                </a:ext>
              </a:extLst>
            </p:cNvPr>
            <p:cNvSpPr/>
            <p:nvPr/>
          </p:nvSpPr>
          <p:spPr>
            <a:xfrm>
              <a:off x="0" y="0"/>
              <a:ext cx="2338939" cy="1674796"/>
            </a:xfrm>
            <a:prstGeom prst="flowChartDelay">
              <a:avLst/>
            </a:prstGeom>
            <a:solidFill>
              <a:srgbClr val="C000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Bài 3</a:t>
              </a:r>
              <a:endParaRPr kumimoji="0" lang="en-US" sz="3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 xmlns:a16="http://schemas.microsoft.com/office/drawing/2014/main" id="{50A67751-94CD-4A70-9EC7-D20130738B62}"/>
                </a:ext>
              </a:extLst>
            </p:cNvPr>
            <p:cNvSpPr txBox="1"/>
            <p:nvPr/>
          </p:nvSpPr>
          <p:spPr>
            <a:xfrm>
              <a:off x="2679031" y="209112"/>
              <a:ext cx="9172876" cy="1261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SỰ HÌNH THÀNH LIÊN BANG CỘNG HÒA XÃ HỘI CHỦ NGHĨA XÔ VIẾT</a:t>
              </a:r>
            </a:p>
          </p:txBody>
        </p:sp>
      </p:grpSp>
      <p:sp>
        <p:nvSpPr>
          <p:cNvPr id="4" name="Rectangle 3"/>
          <p:cNvSpPr/>
          <p:nvPr/>
        </p:nvSpPr>
        <p:spPr>
          <a:xfrm>
            <a:off x="268941" y="1883908"/>
            <a:ext cx="11582966" cy="523220"/>
          </a:xfrm>
          <a:prstGeom prst="rect">
            <a:avLst/>
          </a:prstGeom>
        </p:spPr>
        <p:txBody>
          <a:bodyPr wrap="square">
            <a:spAutoFit/>
          </a:bodyPr>
          <a:lstStyle/>
          <a:p>
            <a:pPr>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2. Ý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lập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800" b="1" dirty="0">
                <a:latin typeface="Times New Roman" panose="02020603050405020304" pitchFamily="18" charset="0"/>
                <a:ea typeface="Calibri" panose="020F0502020204030204" pitchFamily="34" charset="0"/>
                <a:cs typeface="Times New Roman" panose="02020603050405020304" pitchFamily="18" charset="0"/>
              </a:rPr>
              <a:t> bang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hòa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xã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Xô</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63071" y="2407128"/>
            <a:ext cx="11488836" cy="3046988"/>
          </a:xfrm>
          <a:prstGeom prst="rect">
            <a:avLst/>
          </a:prstGeom>
        </p:spPr>
        <p:txBody>
          <a:bodyPr wrap="square">
            <a:spAutoFit/>
          </a:bodyPr>
          <a:lstStyle/>
          <a:p>
            <a:pPr>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 </a:t>
            </a:r>
            <a:r>
              <a:rPr lang="en-US" sz="2400" b="1" i="1" dirty="0">
                <a:latin typeface="Times New Roman" panose="02020603050405020304" pitchFamily="18" charset="0"/>
                <a:ea typeface="Calibri" panose="020F0502020204030204" pitchFamily="34" charset="0"/>
                <a:cs typeface="Times New Roman" panose="02020603050405020304" pitchFamily="18" charset="0"/>
              </a:rPr>
              <a:t>Ý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latin typeface="Times New Roman" panose="02020603050405020304" pitchFamily="18" charset="0"/>
                <a:ea typeface="Calibri" panose="020F0502020204030204" pitchFamily="34" charset="0"/>
                <a:cs typeface="Times New Roman" panose="02020603050405020304" pitchFamily="18" charset="0"/>
              </a:rPr>
              <a:t> bang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điểu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đắn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lẫn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95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0" y="0"/>
            <a:ext cx="12192000" cy="6858000"/>
          </a:xfrm>
          <a:prstGeom prst="rect">
            <a:avLst/>
          </a:prstGeom>
          <a:gradFill rotWithShape="1">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Times New Roman" pitchFamily="18" charset="0"/>
            </a:endParaRPr>
          </a:p>
        </p:txBody>
      </p:sp>
      <p:sp>
        <p:nvSpPr>
          <p:cNvPr id="57396" name="Text Box 52"/>
          <p:cNvSpPr txBox="1">
            <a:spLocks noChangeArrowheads="1"/>
          </p:cNvSpPr>
          <p:nvPr/>
        </p:nvSpPr>
        <p:spPr bwMode="auto">
          <a:xfrm>
            <a:off x="0" y="1371603"/>
            <a:ext cx="12192000" cy="2616101"/>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4000" b="1" dirty="0" smtClean="0">
                <a:solidFill>
                  <a:srgbClr val="002060"/>
                </a:solidFill>
                <a:effectLst>
                  <a:outerShdw blurRad="38100" dist="38100" dir="2700000" algn="tl">
                    <a:srgbClr val="C0C0C0"/>
                  </a:outerShdw>
                </a:effectLst>
                <a:latin typeface="Times New Roman" pitchFamily="18" charset="0"/>
              </a:rPr>
              <a:t>MÔN </a:t>
            </a:r>
            <a:r>
              <a:rPr lang="en-US" sz="4000" b="1" dirty="0">
                <a:solidFill>
                  <a:srgbClr val="002060"/>
                </a:solidFill>
                <a:effectLst>
                  <a:outerShdw blurRad="38100" dist="38100" dir="2700000" algn="tl">
                    <a:srgbClr val="C0C0C0"/>
                  </a:outerShdw>
                </a:effectLst>
                <a:latin typeface="Times New Roman" pitchFamily="18" charset="0"/>
              </a:rPr>
              <a:t>LỊCH SỬ LỚP </a:t>
            </a:r>
            <a:r>
              <a:rPr lang="en-US" sz="4000" b="1" dirty="0" smtClean="0">
                <a:solidFill>
                  <a:srgbClr val="002060"/>
                </a:solidFill>
                <a:effectLst>
                  <a:outerShdw blurRad="38100" dist="38100" dir="2700000" algn="tl">
                    <a:srgbClr val="C0C0C0"/>
                  </a:outerShdw>
                </a:effectLst>
                <a:latin typeface="Times New Roman" pitchFamily="18" charset="0"/>
              </a:rPr>
              <a:t>11A2</a:t>
            </a:r>
            <a:endParaRPr lang="en-US" sz="4000" b="1" dirty="0">
              <a:solidFill>
                <a:srgbClr val="002060"/>
              </a:solidFill>
              <a:effectLst>
                <a:outerShdw blurRad="38100" dist="38100" dir="2700000" algn="tl">
                  <a:srgbClr val="C0C0C0"/>
                </a:outerShdw>
              </a:effectLst>
              <a:latin typeface="Times New Roman" pitchFamily="18" charset="0"/>
            </a:endParaRPr>
          </a:p>
          <a:p>
            <a:pPr lvl="0" algn="ctr"/>
            <a:r>
              <a:rPr lang="en-US" sz="3200" b="1" dirty="0" smtClean="0">
                <a:solidFill>
                  <a:srgbClr val="0000CC"/>
                </a:solidFill>
                <a:effectLst>
                  <a:outerShdw blurRad="38100" dist="38100" dir="2700000" algn="tl">
                    <a:srgbClr val="C0C0C0"/>
                  </a:outerShdw>
                </a:effectLst>
                <a:latin typeface="Times New Roman" pitchFamily="18" charset="0"/>
              </a:rPr>
              <a:t>BÀI 3: </a:t>
            </a:r>
            <a:r>
              <a:rPr lang="en-US" sz="3800" b="1" dirty="0">
                <a:solidFill>
                  <a:prstClr val="black"/>
                </a:solidFill>
                <a:latin typeface="Algerian" panose="04020705040A02060702" pitchFamily="82" charset="0"/>
              </a:rPr>
              <a:t>SỰ HÌNH THÀNH LIÊN BANG CỘNG HÒA XÃ HỘI CHỦ NGHĨA XÔ VIẾT.</a:t>
            </a:r>
          </a:p>
          <a:p>
            <a:pPr algn="ctr" fontAlgn="base">
              <a:spcBef>
                <a:spcPct val="50000"/>
              </a:spcBef>
              <a:spcAft>
                <a:spcPct val="0"/>
              </a:spcAft>
              <a:defRPr/>
            </a:pPr>
            <a:r>
              <a:rPr lang="en-US" sz="3200" b="1" dirty="0" smtClean="0">
                <a:solidFill>
                  <a:srgbClr val="0000CC"/>
                </a:solidFill>
                <a:effectLst>
                  <a:outerShdw blurRad="38100" dist="38100" dir="2700000" algn="tl">
                    <a:srgbClr val="C0C0C0"/>
                  </a:outerShdw>
                </a:effectLst>
                <a:latin typeface="Times New Roman" pitchFamily="18" charset="0"/>
              </a:rPr>
              <a:t>( TPPCT: </a:t>
            </a:r>
            <a:r>
              <a:rPr lang="en-US" sz="3200" b="1" dirty="0" err="1" smtClean="0">
                <a:solidFill>
                  <a:srgbClr val="0000CC"/>
                </a:solidFill>
                <a:effectLst>
                  <a:outerShdw blurRad="38100" dist="38100" dir="2700000" algn="tl">
                    <a:srgbClr val="C0C0C0"/>
                  </a:outerShdw>
                </a:effectLst>
                <a:latin typeface="Times New Roman" pitchFamily="18" charset="0"/>
              </a:rPr>
              <a:t>Tiết</a:t>
            </a:r>
            <a:r>
              <a:rPr lang="en-US" sz="3200" b="1" dirty="0" smtClean="0">
                <a:solidFill>
                  <a:srgbClr val="0000CC"/>
                </a:solidFill>
                <a:effectLst>
                  <a:outerShdw blurRad="38100" dist="38100" dir="2700000" algn="tl">
                    <a:srgbClr val="C0C0C0"/>
                  </a:outerShdw>
                </a:effectLst>
                <a:latin typeface="Times New Roman" pitchFamily="18" charset="0"/>
              </a:rPr>
              <a:t> 8)</a:t>
            </a:r>
            <a:endParaRPr lang="en-US" sz="3200" b="1" dirty="0">
              <a:solidFill>
                <a:srgbClr val="0000CC"/>
              </a:solidFill>
              <a:effectLst>
                <a:outerShdw blurRad="38100" dist="38100" dir="2700000" algn="tl">
                  <a:srgbClr val="C0C0C0"/>
                </a:outerShdw>
              </a:effectLst>
              <a:latin typeface="Times New Roman" pitchFamily="18" charset="0"/>
            </a:endParaRPr>
          </a:p>
        </p:txBody>
      </p:sp>
      <mc:AlternateContent xmlns:mc="http://schemas.openxmlformats.org/markup-compatibility/2006">
        <mc:Choice xmlns:p14="http://schemas.microsoft.com/office/powerpoint/2010/main" Requires="p14">
          <p:contentPart p14:bwMode="auto" r:id="rId2">
            <p14:nvContentPartPr>
              <p14:cNvPr id="1026" name="Ink 2"/>
              <p14:cNvContentPartPr>
                <a14:cpLocks xmlns:a14="http://schemas.microsoft.com/office/drawing/2010/main" noRot="1" noChangeAspect="1" noEditPoints="1" noChangeArrowheads="1" noChangeShapeType="1"/>
              </p14:cNvContentPartPr>
              <p14:nvPr/>
            </p14:nvContentPartPr>
            <p14:xfrm>
              <a:off x="8680452" y="4857750"/>
              <a:ext cx="201083" cy="179388"/>
            </p14:xfrm>
          </p:contentPart>
        </mc:Choice>
        <mc:Fallback>
          <p:pic>
            <p:nvPicPr>
              <p:cNvPr id="1026" name="Ink 2"/>
              <p:cNvPicPr>
                <a:picLocks noRot="1" noChangeAspect="1" noEditPoints="1" noChangeArrowheads="1" noChangeShapeType="1"/>
              </p:cNvPicPr>
              <p:nvPr/>
            </p:nvPicPr>
            <p:blipFill>
              <a:blip r:embed="rId3"/>
              <a:stretch>
                <a:fillRect/>
              </a:stretch>
            </p:blipFill>
            <p:spPr>
              <a:xfrm>
                <a:off x="8662826" y="4840099"/>
                <a:ext cx="236335" cy="214689"/>
              </a:xfrm>
              <a:prstGeom prst="rect">
                <a:avLst/>
              </a:prstGeom>
            </p:spPr>
          </p:pic>
        </mc:Fallback>
      </mc:AlternateContent>
    </p:spTree>
    <p:extLst>
      <p:ext uri="{BB962C8B-B14F-4D97-AF65-F5344CB8AC3E}">
        <p14:creationId xmlns:p14="http://schemas.microsoft.com/office/powerpoint/2010/main" val="21398263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remove" nodeType="withEffect">
                                  <p:stCondLst>
                                    <p:cond delay="0"/>
                                  </p:stCondLst>
                                  <p:iterate type="wd">
                                    <p:tmPct val="18571"/>
                                  </p:iterate>
                                  <p:childTnLst>
                                    <p:set>
                                      <p:cBhvr>
                                        <p:cTn id="6" dur="1" fill="hold">
                                          <p:stCondLst>
                                            <p:cond delay="0"/>
                                          </p:stCondLst>
                                        </p:cTn>
                                        <p:tgtEl>
                                          <p:spTgt spid="57396"/>
                                        </p:tgtEl>
                                        <p:attrNameLst>
                                          <p:attrName>style.visibility</p:attrName>
                                        </p:attrNameLst>
                                      </p:cBhvr>
                                      <p:to>
                                        <p:strVal val="visible"/>
                                      </p:to>
                                    </p:set>
                                    <p:anim calcmode="lin" valueType="num">
                                      <p:cBhvr>
                                        <p:cTn id="7" dur="3000" fill="hold"/>
                                        <p:tgtEl>
                                          <p:spTgt spid="57396"/>
                                        </p:tgtEl>
                                        <p:attrNameLst>
                                          <p:attrName>ppt_w</p:attrName>
                                        </p:attrNameLst>
                                      </p:cBhvr>
                                      <p:tavLst>
                                        <p:tav tm="0">
                                          <p:val>
                                            <p:fltVal val="0"/>
                                          </p:val>
                                        </p:tav>
                                        <p:tav tm="100000">
                                          <p:val>
                                            <p:strVal val="#ppt_w"/>
                                          </p:val>
                                        </p:tav>
                                      </p:tavLst>
                                    </p:anim>
                                    <p:anim calcmode="lin" valueType="num">
                                      <p:cBhvr>
                                        <p:cTn id="8" dur="3000" fill="hold"/>
                                        <p:tgtEl>
                                          <p:spTgt spid="57396"/>
                                        </p:tgtEl>
                                        <p:attrNameLst>
                                          <p:attrName>ppt_h</p:attrName>
                                        </p:attrNameLst>
                                      </p:cBhvr>
                                      <p:tavLst>
                                        <p:tav tm="0">
                                          <p:val>
                                            <p:fltVal val="0"/>
                                          </p:val>
                                        </p:tav>
                                        <p:tav tm="100000">
                                          <p:val>
                                            <p:strVal val="#ppt_h"/>
                                          </p:val>
                                        </p:tav>
                                      </p:tavLst>
                                    </p:anim>
                                    <p:anim calcmode="lin" valueType="num">
                                      <p:cBhvr>
                                        <p:cTn id="9" dur="3000" fill="hold"/>
                                        <p:tgtEl>
                                          <p:spTgt spid="57396"/>
                                        </p:tgtEl>
                                        <p:attrNameLst>
                                          <p:attrName>ppt_x</p:attrName>
                                        </p:attrNameLst>
                                      </p:cBhvr>
                                      <p:tavLst>
                                        <p:tav tm="0">
                                          <p:val>
                                            <p:fltVal val="0.5"/>
                                          </p:val>
                                        </p:tav>
                                        <p:tav tm="100000">
                                          <p:val>
                                            <p:strVal val="#ppt_x"/>
                                          </p:val>
                                        </p:tav>
                                      </p:tavLst>
                                    </p:anim>
                                    <p:anim calcmode="lin" valueType="num">
                                      <p:cBhvr>
                                        <p:cTn id="10" dur="3000" fill="hold"/>
                                        <p:tgtEl>
                                          <p:spTgt spid="5739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1674796"/>
            <a:chOff x="0" y="0"/>
            <a:chExt cx="12192000" cy="1674796"/>
          </a:xfrm>
        </p:grpSpPr>
        <p:sp>
          <p:nvSpPr>
            <p:cNvPr id="9" name="Rectangle 8">
              <a:extLst>
                <a:ext uri="{FF2B5EF4-FFF2-40B4-BE49-F238E27FC236}">
                  <a16:creationId xmlns="" xmlns:a16="http://schemas.microsoft.com/office/drawing/2014/main" id="{BFCA41C6-F799-4CD2-B1C2-9D322AF5F54C}"/>
                </a:ext>
              </a:extLst>
            </p:cNvPr>
            <p:cNvSpPr/>
            <p:nvPr/>
          </p:nvSpPr>
          <p:spPr>
            <a:xfrm>
              <a:off x="0" y="0"/>
              <a:ext cx="12192000" cy="1674796"/>
            </a:xfrm>
            <a:prstGeom prst="rect">
              <a:avLst/>
            </a:prstGeom>
            <a:solidFill>
              <a:srgbClr val="F2A316"/>
            </a:solidFill>
            <a:effectLst>
              <a:glow rad="63500">
                <a:schemeClr val="accent6">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lgerian" panose="04020705040A02060702" pitchFamily="82" charset="0"/>
                <a:ea typeface="+mn-ea"/>
                <a:cs typeface="+mn-cs"/>
              </a:endParaRPr>
            </a:p>
          </p:txBody>
        </p:sp>
        <p:sp>
          <p:nvSpPr>
            <p:cNvPr id="10" name="Flowchart: Delay 9">
              <a:extLst>
                <a:ext uri="{FF2B5EF4-FFF2-40B4-BE49-F238E27FC236}">
                  <a16:creationId xmlns="" xmlns:a16="http://schemas.microsoft.com/office/drawing/2014/main" id="{D6993DCC-B174-4AC8-B5BB-35F8434E31A1}"/>
                </a:ext>
              </a:extLst>
            </p:cNvPr>
            <p:cNvSpPr/>
            <p:nvPr/>
          </p:nvSpPr>
          <p:spPr>
            <a:xfrm>
              <a:off x="0" y="0"/>
              <a:ext cx="2338939" cy="1674796"/>
            </a:xfrm>
            <a:prstGeom prst="flowChartDelay">
              <a:avLst/>
            </a:prstGeom>
            <a:solidFill>
              <a:srgbClr val="C000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Bài 3</a:t>
              </a:r>
              <a:endParaRPr kumimoji="0" lang="en-US" sz="3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 xmlns:a16="http://schemas.microsoft.com/office/drawing/2014/main" id="{50A67751-94CD-4A70-9EC7-D20130738B62}"/>
                </a:ext>
              </a:extLst>
            </p:cNvPr>
            <p:cNvSpPr txBox="1"/>
            <p:nvPr/>
          </p:nvSpPr>
          <p:spPr>
            <a:xfrm>
              <a:off x="2679031" y="209112"/>
              <a:ext cx="9172876" cy="1261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SỰ HÌNH THÀNH LIÊN BANG CỘNG HÒA XÃ HỘI CHỦ NGHĨA XÔ VIẾT</a:t>
              </a:r>
            </a:p>
          </p:txBody>
        </p:sp>
      </p:grpSp>
      <p:sp>
        <p:nvSpPr>
          <p:cNvPr id="4" name="Rectangle 3"/>
          <p:cNvSpPr/>
          <p:nvPr/>
        </p:nvSpPr>
        <p:spPr>
          <a:xfrm>
            <a:off x="268941" y="1883908"/>
            <a:ext cx="1158296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 Ý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Liên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bang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Cộng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hòa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hội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chủ</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Xô</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63071" y="2407128"/>
            <a:ext cx="11488836"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b.Ý</a:t>
            </a:r>
            <a:r>
              <a:rPr kumimoji="0" lang="en-US" sz="2400" b="1" i="1"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quốc</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tế</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Liên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Xô</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trở</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chỗ</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dựa</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tinh</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thần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to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phong</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trào</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mạng</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giới</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cổ</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vũ</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lôi</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cuốn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mạnh</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mẽ</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phong</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trào</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phóng</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dân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tộc</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thuộc</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địa</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châu</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Á,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châu</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Phi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khu</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vực</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Mỹ</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La-</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tinh</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Tạo</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tiền</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đời</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hệ</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thống</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xã</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hội</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chủ</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24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7283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98D1F8D-C6A3-4304-B72A-3B188357B8F3}"/>
              </a:ext>
            </a:extLst>
          </p:cNvPr>
          <p:cNvGrpSpPr/>
          <p:nvPr/>
        </p:nvGrpSpPr>
        <p:grpSpPr>
          <a:xfrm>
            <a:off x="228600" y="104503"/>
            <a:ext cx="11632474" cy="6511450"/>
            <a:chOff x="1866419" y="2244222"/>
            <a:chExt cx="3196158" cy="2854557"/>
          </a:xfrm>
        </p:grpSpPr>
        <p:pic>
          <p:nvPicPr>
            <p:cNvPr id="2" name="图片 56" descr="未标题-2.png">
              <a:extLst>
                <a:ext uri="{FF2B5EF4-FFF2-40B4-BE49-F238E27FC236}">
                  <a16:creationId xmlns="" xmlns:a16="http://schemas.microsoft.com/office/drawing/2014/main" id="{70897432-D703-41DF-B38C-1FBAFC64046C}"/>
                </a:ext>
              </a:extLst>
            </p:cNvPr>
            <p:cNvPicPr>
              <a:picLocks noChangeAspect="1"/>
            </p:cNvPicPr>
            <p:nvPr/>
          </p:nvPicPr>
          <p:blipFill>
            <a:blip r:embed="rId2" cstate="print"/>
            <a:stretch>
              <a:fillRect/>
            </a:stretch>
          </p:blipFill>
          <p:spPr>
            <a:xfrm>
              <a:off x="1866419" y="2244222"/>
              <a:ext cx="3196158" cy="2854557"/>
            </a:xfrm>
            <a:prstGeom prst="rect">
              <a:avLst/>
            </a:prstGeom>
            <a:solidFill>
              <a:schemeClr val="accent2"/>
            </a:solidFill>
          </p:spPr>
        </p:pic>
        <p:sp>
          <p:nvSpPr>
            <p:cNvPr id="6" name="Rectangle 5">
              <a:extLst>
                <a:ext uri="{FF2B5EF4-FFF2-40B4-BE49-F238E27FC236}">
                  <a16:creationId xmlns="" xmlns:a16="http://schemas.microsoft.com/office/drawing/2014/main" id="{CD8D9481-A056-45DE-9797-301C6384C2D9}"/>
                </a:ext>
              </a:extLst>
            </p:cNvPr>
            <p:cNvSpPr/>
            <p:nvPr/>
          </p:nvSpPr>
          <p:spPr>
            <a:xfrm>
              <a:off x="2610758" y="3371050"/>
              <a:ext cx="1579130" cy="99308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LUYỆN TẬP</a:t>
              </a:r>
            </a:p>
          </p:txBody>
        </p:sp>
      </p:grpSp>
    </p:spTree>
    <p:extLst>
      <p:ext uri="{BB962C8B-B14F-4D97-AF65-F5344CB8AC3E}">
        <p14:creationId xmlns:p14="http://schemas.microsoft.com/office/powerpoint/2010/main" val="34042622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5" name="Rectangle 4">
            <a:hlinkClick r:id="rId3" action="ppaction://hlinksldjump"/>
            <a:extLst>
              <a:ext uri="{FF2B5EF4-FFF2-40B4-BE49-F238E27FC236}">
                <a16:creationId xmlns="" xmlns:a16="http://schemas.microsoft.com/office/drawing/2014/main" id="{DAB48441-61A7-4499-85FB-9D27AC987DCD}"/>
              </a:ext>
            </a:extLst>
          </p:cNvPr>
          <p:cNvSpPr/>
          <p:nvPr/>
        </p:nvSpPr>
        <p:spPr>
          <a:xfrm>
            <a:off x="205053" y="1084755"/>
            <a:ext cx="595633" cy="607120"/>
          </a:xfrm>
          <a:prstGeom prst="rect">
            <a:avLst/>
          </a:prstGeom>
          <a:solidFill>
            <a:srgbClr val="00B0F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1</a:t>
            </a:r>
          </a:p>
        </p:txBody>
      </p:sp>
      <p:sp>
        <p:nvSpPr>
          <p:cNvPr id="13" name="Rectangle 12">
            <a:hlinkClick r:id="rId4" action="ppaction://hlinksldjump"/>
            <a:extLst>
              <a:ext uri="{FF2B5EF4-FFF2-40B4-BE49-F238E27FC236}">
                <a16:creationId xmlns="" xmlns:a16="http://schemas.microsoft.com/office/drawing/2014/main" id="{280DE587-7552-4943-AD3C-46728781601C}"/>
              </a:ext>
            </a:extLst>
          </p:cNvPr>
          <p:cNvSpPr/>
          <p:nvPr/>
        </p:nvSpPr>
        <p:spPr>
          <a:xfrm>
            <a:off x="205053" y="1744364"/>
            <a:ext cx="595633" cy="607120"/>
          </a:xfrm>
          <a:prstGeom prst="rect">
            <a:avLst/>
          </a:prstGeom>
          <a:solidFill>
            <a:srgbClr val="92D05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2</a:t>
            </a:r>
          </a:p>
        </p:txBody>
      </p:sp>
      <p:sp>
        <p:nvSpPr>
          <p:cNvPr id="14" name="Rectangle 13">
            <a:hlinkClick r:id="rId5" action="ppaction://hlinksldjump"/>
            <a:extLst>
              <a:ext uri="{FF2B5EF4-FFF2-40B4-BE49-F238E27FC236}">
                <a16:creationId xmlns="" xmlns:a16="http://schemas.microsoft.com/office/drawing/2014/main" id="{ED805638-C7FE-438A-8D08-D9DF90074BE5}"/>
              </a:ext>
            </a:extLst>
          </p:cNvPr>
          <p:cNvSpPr/>
          <p:nvPr/>
        </p:nvSpPr>
        <p:spPr>
          <a:xfrm>
            <a:off x="205053" y="2402773"/>
            <a:ext cx="595633" cy="584623"/>
          </a:xfrm>
          <a:prstGeom prst="rect">
            <a:avLst/>
          </a:prstGeom>
          <a:solidFill>
            <a:schemeClr val="accent1">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3</a:t>
            </a:r>
          </a:p>
        </p:txBody>
      </p:sp>
      <p:sp>
        <p:nvSpPr>
          <p:cNvPr id="15" name="Rectangle 14">
            <a:hlinkClick r:id="rId6" action="ppaction://hlinksldjump"/>
            <a:extLst>
              <a:ext uri="{FF2B5EF4-FFF2-40B4-BE49-F238E27FC236}">
                <a16:creationId xmlns="" xmlns:a16="http://schemas.microsoft.com/office/drawing/2014/main" id="{14B5052F-396D-41C5-9EDB-35029E2FB6A9}"/>
              </a:ext>
            </a:extLst>
          </p:cNvPr>
          <p:cNvSpPr/>
          <p:nvPr/>
        </p:nvSpPr>
        <p:spPr>
          <a:xfrm>
            <a:off x="205053" y="3038683"/>
            <a:ext cx="595633" cy="609600"/>
          </a:xfrm>
          <a:prstGeom prst="rect">
            <a:avLst/>
          </a:prstGeom>
          <a:solidFill>
            <a:schemeClr val="tx2">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4</a:t>
            </a:r>
          </a:p>
        </p:txBody>
      </p:sp>
      <p:sp>
        <p:nvSpPr>
          <p:cNvPr id="16" name="Rectangle 15">
            <a:hlinkClick r:id="rId7" action="ppaction://hlinksldjump"/>
            <a:extLst>
              <a:ext uri="{FF2B5EF4-FFF2-40B4-BE49-F238E27FC236}">
                <a16:creationId xmlns="" xmlns:a16="http://schemas.microsoft.com/office/drawing/2014/main" id="{7079338F-9117-4559-B067-5DEA21F9767E}"/>
              </a:ext>
            </a:extLst>
          </p:cNvPr>
          <p:cNvSpPr/>
          <p:nvPr/>
        </p:nvSpPr>
        <p:spPr>
          <a:xfrm>
            <a:off x="205053" y="3697092"/>
            <a:ext cx="595633" cy="609600"/>
          </a:xfrm>
          <a:prstGeom prst="rect">
            <a:avLst/>
          </a:prstGeom>
          <a:solidFill>
            <a:srgbClr val="FFC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5</a:t>
            </a:r>
          </a:p>
        </p:txBody>
      </p:sp>
      <p:sp>
        <p:nvSpPr>
          <p:cNvPr id="9" name="Arrow: Striped Right 8">
            <a:extLst>
              <a:ext uri="{FF2B5EF4-FFF2-40B4-BE49-F238E27FC236}">
                <a16:creationId xmlns="" xmlns:a16="http://schemas.microsoft.com/office/drawing/2014/main" id="{3233B046-F98E-4C48-AB96-4DF294143BDA}"/>
              </a:ext>
            </a:extLst>
          </p:cNvPr>
          <p:cNvSpPr/>
          <p:nvPr/>
        </p:nvSpPr>
        <p:spPr>
          <a:xfrm>
            <a:off x="1202220" y="1245934"/>
            <a:ext cx="375920" cy="385105"/>
          </a:xfrm>
          <a:prstGeom prst="stripedRightArrow">
            <a:avLst/>
          </a:prstGeom>
          <a:solidFill>
            <a:srgbClr val="00B0F0"/>
          </a:solidFill>
          <a:ln>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24" name="Arrow: Striped Right 23">
            <a:extLst>
              <a:ext uri="{FF2B5EF4-FFF2-40B4-BE49-F238E27FC236}">
                <a16:creationId xmlns="" xmlns:a16="http://schemas.microsoft.com/office/drawing/2014/main" id="{902997AC-C889-4B56-A6F1-EBB8FFF8AB9B}"/>
              </a:ext>
            </a:extLst>
          </p:cNvPr>
          <p:cNvSpPr/>
          <p:nvPr/>
        </p:nvSpPr>
        <p:spPr>
          <a:xfrm>
            <a:off x="1202217" y="1856612"/>
            <a:ext cx="375920" cy="385105"/>
          </a:xfrm>
          <a:prstGeom prst="stripedRightArrow">
            <a:avLst/>
          </a:prstGeom>
          <a:solidFill>
            <a:srgbClr val="92D050"/>
          </a:solidFill>
          <a:ln>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25" name="Arrow: Striped Right 24">
            <a:extLst>
              <a:ext uri="{FF2B5EF4-FFF2-40B4-BE49-F238E27FC236}">
                <a16:creationId xmlns="" xmlns:a16="http://schemas.microsoft.com/office/drawing/2014/main" id="{19EA5F0D-E518-40CB-A5DC-37E956AFF961}"/>
              </a:ext>
            </a:extLst>
          </p:cNvPr>
          <p:cNvSpPr/>
          <p:nvPr/>
        </p:nvSpPr>
        <p:spPr>
          <a:xfrm>
            <a:off x="1202219" y="2490044"/>
            <a:ext cx="375920" cy="385105"/>
          </a:xfrm>
          <a:prstGeom prst="stripedRightArrow">
            <a:avLst/>
          </a:prstGeom>
          <a:solidFill>
            <a:schemeClr val="tx1">
              <a:lumMod val="20000"/>
              <a:lumOff val="80000"/>
            </a:schemeClr>
          </a:solidFill>
          <a:ln>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26" name="Arrow: Striped Right 25">
            <a:extLst>
              <a:ext uri="{FF2B5EF4-FFF2-40B4-BE49-F238E27FC236}">
                <a16:creationId xmlns="" xmlns:a16="http://schemas.microsoft.com/office/drawing/2014/main" id="{E2B4A0F2-93E5-4773-A1BA-09F2624C1806}"/>
              </a:ext>
            </a:extLst>
          </p:cNvPr>
          <p:cNvSpPr/>
          <p:nvPr/>
        </p:nvSpPr>
        <p:spPr>
          <a:xfrm>
            <a:off x="1202220" y="3121725"/>
            <a:ext cx="375920" cy="385105"/>
          </a:xfrm>
          <a:prstGeom prst="stripedRightArrow">
            <a:avLst/>
          </a:prstGeom>
          <a:solidFill>
            <a:srgbClr val="B3B3B3"/>
          </a:solidFill>
          <a:ln>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27" name="Arrow: Striped Right 26">
            <a:extLst>
              <a:ext uri="{FF2B5EF4-FFF2-40B4-BE49-F238E27FC236}">
                <a16:creationId xmlns="" xmlns:a16="http://schemas.microsoft.com/office/drawing/2014/main" id="{48729A64-6D30-4761-B384-3810D635A9DB}"/>
              </a:ext>
            </a:extLst>
          </p:cNvPr>
          <p:cNvSpPr/>
          <p:nvPr/>
        </p:nvSpPr>
        <p:spPr>
          <a:xfrm>
            <a:off x="1202220" y="3760532"/>
            <a:ext cx="375920" cy="385105"/>
          </a:xfrm>
          <a:prstGeom prst="stripedRightArrow">
            <a:avLst/>
          </a:prstGeom>
          <a:solidFill>
            <a:srgbClr val="FFC000"/>
          </a:solidFill>
          <a:ln>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28" name="Rectangle 27">
            <a:extLst>
              <a:ext uri="{FF2B5EF4-FFF2-40B4-BE49-F238E27FC236}">
                <a16:creationId xmlns="" xmlns:a16="http://schemas.microsoft.com/office/drawing/2014/main" id="{6AE895DE-9CDF-47EF-B3D0-EE716D87DB38}"/>
              </a:ext>
            </a:extLst>
          </p:cNvPr>
          <p:cNvSpPr/>
          <p:nvPr/>
        </p:nvSpPr>
        <p:spPr>
          <a:xfrm>
            <a:off x="4576825" y="149467"/>
            <a:ext cx="3095719" cy="748988"/>
          </a:xfrm>
          <a:prstGeom prst="rect">
            <a:avLst/>
          </a:prstGeom>
        </p:spPr>
        <p:txBody>
          <a:bodyPr wrap="none">
            <a:spAutoFit/>
          </a:bodyPr>
          <a:lstStyle/>
          <a:p>
            <a:pPr algn="ctr"/>
            <a:r>
              <a:rPr lang="en-US" sz="4267" b="1" dirty="0" smtClean="0">
                <a:ln w="12700">
                  <a:solidFill>
                    <a:sysClr val="windowText" lastClr="000000"/>
                  </a:solidFill>
                  <a:prstDash val="solid"/>
                </a:ln>
                <a:solidFill>
                  <a:srgbClr val="F1BE00"/>
                </a:solidFill>
                <a:effectLst>
                  <a:glow rad="228600">
                    <a:schemeClr val="accent4">
                      <a:satMod val="175000"/>
                      <a:alpha val="40000"/>
                    </a:schemeClr>
                  </a:glow>
                  <a:outerShdw blurRad="38100" dist="38100" dir="2700000" algn="tl">
                    <a:srgbClr val="000000">
                      <a:alpha val="43137"/>
                    </a:srgbClr>
                  </a:outerShdw>
                </a:effectLst>
                <a:latin typeface="Bahnschrift" panose="020B0502040204020203" pitchFamily="34" charset="0"/>
                <a:ea typeface="Tahoma" panose="020B0604030504040204" pitchFamily="34" charset="0"/>
                <a:cs typeface="Times New Roman" panose="02020603050405020304" pitchFamily="18" charset="0"/>
              </a:rPr>
              <a:t> GIẢI </a:t>
            </a:r>
            <a:r>
              <a:rPr lang="en-US" sz="4267" b="1" dirty="0">
                <a:ln w="12700">
                  <a:solidFill>
                    <a:sysClr val="windowText" lastClr="000000"/>
                  </a:solidFill>
                  <a:prstDash val="solid"/>
                </a:ln>
                <a:solidFill>
                  <a:srgbClr val="F1BE00"/>
                </a:solidFill>
                <a:effectLst>
                  <a:glow rad="228600">
                    <a:schemeClr val="accent4">
                      <a:satMod val="175000"/>
                      <a:alpha val="40000"/>
                    </a:schemeClr>
                  </a:glow>
                  <a:outerShdw blurRad="38100" dist="38100" dir="2700000" algn="tl">
                    <a:srgbClr val="000000">
                      <a:alpha val="43137"/>
                    </a:srgbClr>
                  </a:outerShdw>
                </a:effectLst>
                <a:latin typeface="Bahnschrift" panose="020B0502040204020203" pitchFamily="34" charset="0"/>
                <a:ea typeface="Tahoma" panose="020B0604030504040204" pitchFamily="34" charset="0"/>
                <a:cs typeface="Times New Roman" panose="02020603050405020304" pitchFamily="18" charset="0"/>
              </a:rPr>
              <a:t>Ô CHỮ</a:t>
            </a:r>
          </a:p>
        </p:txBody>
      </p:sp>
      <p:pic>
        <p:nvPicPr>
          <p:cNvPr id="29" name="Picture 2">
            <a:extLst>
              <a:ext uri="{FF2B5EF4-FFF2-40B4-BE49-F238E27FC236}">
                <a16:creationId xmlns="" xmlns:a16="http://schemas.microsoft.com/office/drawing/2014/main" id="{63A7A6FA-FEA3-413E-9C04-4E0D5086088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7032" y="12338"/>
            <a:ext cx="1587061" cy="158706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7510F987-55D0-4F38-81BD-FE1E03CA641A}"/>
              </a:ext>
            </a:extLst>
          </p:cNvPr>
          <p:cNvSpPr txBox="1"/>
          <p:nvPr/>
        </p:nvSpPr>
        <p:spPr>
          <a:xfrm>
            <a:off x="72499" y="107521"/>
            <a:ext cx="832200" cy="830997"/>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Câu hỏi </a:t>
            </a:r>
          </a:p>
        </p:txBody>
      </p:sp>
      <p:sp>
        <p:nvSpPr>
          <p:cNvPr id="32" name="TextBox 31">
            <a:extLst>
              <a:ext uri="{FF2B5EF4-FFF2-40B4-BE49-F238E27FC236}">
                <a16:creationId xmlns="" xmlns:a16="http://schemas.microsoft.com/office/drawing/2014/main" id="{3CE191CC-BB8C-4B76-92ED-6D569CC7D76A}"/>
              </a:ext>
            </a:extLst>
          </p:cNvPr>
          <p:cNvSpPr txBox="1"/>
          <p:nvPr/>
        </p:nvSpPr>
        <p:spPr>
          <a:xfrm>
            <a:off x="996423" y="655827"/>
            <a:ext cx="1163428"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Đáp án</a:t>
            </a:r>
          </a:p>
        </p:txBody>
      </p:sp>
      <p:pic>
        <p:nvPicPr>
          <p:cNvPr id="35" name="Picture 34">
            <a:extLst>
              <a:ext uri="{FF2B5EF4-FFF2-40B4-BE49-F238E27FC236}">
                <a16:creationId xmlns="" xmlns:a16="http://schemas.microsoft.com/office/drawing/2014/main" id="{A551C03A-F195-4EE7-AB16-0545F3E8F9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95883" y="-55849"/>
            <a:ext cx="1126492" cy="996512"/>
          </a:xfrm>
          <a:prstGeom prst="rect">
            <a:avLst/>
          </a:prstGeom>
        </p:spPr>
      </p:pic>
      <p:pic>
        <p:nvPicPr>
          <p:cNvPr id="36" name="Picture 35">
            <a:extLst>
              <a:ext uri="{FF2B5EF4-FFF2-40B4-BE49-F238E27FC236}">
                <a16:creationId xmlns="" xmlns:a16="http://schemas.microsoft.com/office/drawing/2014/main" id="{C1EC1DA8-65E0-4ADB-9231-0FC24C88ED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2722" y="5653753"/>
            <a:ext cx="1109196" cy="981212"/>
          </a:xfrm>
          <a:prstGeom prst="rect">
            <a:avLst/>
          </a:prstGeom>
          <a:noFill/>
        </p:spPr>
      </p:pic>
      <p:pic>
        <p:nvPicPr>
          <p:cNvPr id="124" name="Picture 123">
            <a:extLst>
              <a:ext uri="{FF2B5EF4-FFF2-40B4-BE49-F238E27FC236}">
                <a16:creationId xmlns="" xmlns:a16="http://schemas.microsoft.com/office/drawing/2014/main" id="{C08DCC35-9E0C-4789-8606-5A9F7EE95A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5879" y="5966589"/>
            <a:ext cx="1109196" cy="981212"/>
          </a:xfrm>
          <a:prstGeom prst="rect">
            <a:avLst/>
          </a:prstGeom>
        </p:spPr>
      </p:pic>
      <p:pic>
        <p:nvPicPr>
          <p:cNvPr id="125" name="Picture 124">
            <a:extLst>
              <a:ext uri="{FF2B5EF4-FFF2-40B4-BE49-F238E27FC236}">
                <a16:creationId xmlns="" xmlns:a16="http://schemas.microsoft.com/office/drawing/2014/main" id="{8A416922-F2FF-459B-8981-AE97B478E4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94242" y="155133"/>
            <a:ext cx="1126492" cy="996512"/>
          </a:xfrm>
          <a:prstGeom prst="rect">
            <a:avLst/>
          </a:prstGeom>
        </p:spPr>
      </p:pic>
      <p:graphicFrame>
        <p:nvGraphicFramePr>
          <p:cNvPr id="126" name="Table 125">
            <a:extLst>
              <a:ext uri="{FF2B5EF4-FFF2-40B4-BE49-F238E27FC236}">
                <a16:creationId xmlns="" xmlns:a16="http://schemas.microsoft.com/office/drawing/2014/main" id="{866D5978-7821-4CD9-B35C-DE4A7581F5B7}"/>
              </a:ext>
            </a:extLst>
          </p:cNvPr>
          <p:cNvGraphicFramePr>
            <a:graphicFrameLocks noGrp="1"/>
          </p:cNvGraphicFramePr>
          <p:nvPr/>
        </p:nvGraphicFramePr>
        <p:xfrm>
          <a:off x="3707353" y="1067459"/>
          <a:ext cx="5249104" cy="609600"/>
        </p:xfrm>
        <a:graphic>
          <a:graphicData uri="http://schemas.openxmlformats.org/drawingml/2006/table">
            <a:tbl>
              <a:tblPr firstRow="1" bandRow="1"/>
              <a:tblGrid>
                <a:gridCol w="749872">
                  <a:extLst>
                    <a:ext uri="{9D8B030D-6E8A-4147-A177-3AD203B41FA5}">
                      <a16:colId xmlns="" xmlns:a16="http://schemas.microsoft.com/office/drawing/2014/main" val="3838758649"/>
                    </a:ext>
                  </a:extLst>
                </a:gridCol>
                <a:gridCol w="749872">
                  <a:extLst>
                    <a:ext uri="{9D8B030D-6E8A-4147-A177-3AD203B41FA5}">
                      <a16:colId xmlns="" xmlns:a16="http://schemas.microsoft.com/office/drawing/2014/main" val="1950368479"/>
                    </a:ext>
                  </a:extLst>
                </a:gridCol>
                <a:gridCol w="749872">
                  <a:extLst>
                    <a:ext uri="{9D8B030D-6E8A-4147-A177-3AD203B41FA5}">
                      <a16:colId xmlns="" xmlns:a16="http://schemas.microsoft.com/office/drawing/2014/main" val="807299911"/>
                    </a:ext>
                  </a:extLst>
                </a:gridCol>
                <a:gridCol w="749872">
                  <a:extLst>
                    <a:ext uri="{9D8B030D-6E8A-4147-A177-3AD203B41FA5}">
                      <a16:colId xmlns="" xmlns:a16="http://schemas.microsoft.com/office/drawing/2014/main" val="4261474891"/>
                    </a:ext>
                  </a:extLst>
                </a:gridCol>
                <a:gridCol w="749872">
                  <a:extLst>
                    <a:ext uri="{9D8B030D-6E8A-4147-A177-3AD203B41FA5}">
                      <a16:colId xmlns="" xmlns:a16="http://schemas.microsoft.com/office/drawing/2014/main" val="2374695544"/>
                    </a:ext>
                  </a:extLst>
                </a:gridCol>
                <a:gridCol w="749872">
                  <a:extLst>
                    <a:ext uri="{9D8B030D-6E8A-4147-A177-3AD203B41FA5}">
                      <a16:colId xmlns="" xmlns:a16="http://schemas.microsoft.com/office/drawing/2014/main" val="4172125140"/>
                    </a:ext>
                  </a:extLst>
                </a:gridCol>
                <a:gridCol w="749872">
                  <a:extLst>
                    <a:ext uri="{9D8B030D-6E8A-4147-A177-3AD203B41FA5}">
                      <a16:colId xmlns="" xmlns:a16="http://schemas.microsoft.com/office/drawing/2014/main" val="3987370449"/>
                    </a:ext>
                  </a:extLst>
                </a:gridCol>
              </a:tblGrid>
              <a:tr h="609600">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850861297"/>
                  </a:ext>
                </a:extLst>
              </a:tr>
            </a:tbl>
          </a:graphicData>
        </a:graphic>
      </p:graphicFrame>
      <p:graphicFrame>
        <p:nvGraphicFramePr>
          <p:cNvPr id="127" name="Table 126">
            <a:extLst>
              <a:ext uri="{FF2B5EF4-FFF2-40B4-BE49-F238E27FC236}">
                <a16:creationId xmlns="" xmlns:a16="http://schemas.microsoft.com/office/drawing/2014/main" id="{81EB40AD-B493-46AD-B6DD-D4BA11C954C5}"/>
              </a:ext>
            </a:extLst>
          </p:cNvPr>
          <p:cNvGraphicFramePr>
            <a:graphicFrameLocks noGrp="1"/>
          </p:cNvGraphicFramePr>
          <p:nvPr/>
        </p:nvGraphicFramePr>
        <p:xfrm>
          <a:off x="3734548" y="5005023"/>
          <a:ext cx="4498182" cy="609600"/>
        </p:xfrm>
        <a:graphic>
          <a:graphicData uri="http://schemas.openxmlformats.org/drawingml/2006/table">
            <a:tbl>
              <a:tblPr firstRow="1" bandRow="1"/>
              <a:tblGrid>
                <a:gridCol w="749697">
                  <a:extLst>
                    <a:ext uri="{9D8B030D-6E8A-4147-A177-3AD203B41FA5}">
                      <a16:colId xmlns="" xmlns:a16="http://schemas.microsoft.com/office/drawing/2014/main" val="3838758649"/>
                    </a:ext>
                  </a:extLst>
                </a:gridCol>
                <a:gridCol w="749697">
                  <a:extLst>
                    <a:ext uri="{9D8B030D-6E8A-4147-A177-3AD203B41FA5}">
                      <a16:colId xmlns="" xmlns:a16="http://schemas.microsoft.com/office/drawing/2014/main" val="1950368479"/>
                    </a:ext>
                  </a:extLst>
                </a:gridCol>
                <a:gridCol w="749697">
                  <a:extLst>
                    <a:ext uri="{9D8B030D-6E8A-4147-A177-3AD203B41FA5}">
                      <a16:colId xmlns="" xmlns:a16="http://schemas.microsoft.com/office/drawing/2014/main" val="807299911"/>
                    </a:ext>
                  </a:extLst>
                </a:gridCol>
                <a:gridCol w="749697">
                  <a:extLst>
                    <a:ext uri="{9D8B030D-6E8A-4147-A177-3AD203B41FA5}">
                      <a16:colId xmlns="" xmlns:a16="http://schemas.microsoft.com/office/drawing/2014/main" val="4261474891"/>
                    </a:ext>
                  </a:extLst>
                </a:gridCol>
                <a:gridCol w="749697">
                  <a:extLst>
                    <a:ext uri="{9D8B030D-6E8A-4147-A177-3AD203B41FA5}">
                      <a16:colId xmlns="" xmlns:a16="http://schemas.microsoft.com/office/drawing/2014/main" val="2374695544"/>
                    </a:ext>
                  </a:extLst>
                </a:gridCol>
                <a:gridCol w="749697">
                  <a:extLst>
                    <a:ext uri="{9D8B030D-6E8A-4147-A177-3AD203B41FA5}">
                      <a16:colId xmlns="" xmlns:a16="http://schemas.microsoft.com/office/drawing/2014/main" val="4172125140"/>
                    </a:ext>
                  </a:extLst>
                </a:gridCol>
              </a:tblGrid>
              <a:tr h="609600">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850861297"/>
                  </a:ext>
                </a:extLst>
              </a:tr>
            </a:tbl>
          </a:graphicData>
        </a:graphic>
      </p:graphicFrame>
      <p:graphicFrame>
        <p:nvGraphicFramePr>
          <p:cNvPr id="128" name="Table 127">
            <a:extLst>
              <a:ext uri="{FF2B5EF4-FFF2-40B4-BE49-F238E27FC236}">
                <a16:creationId xmlns="" xmlns:a16="http://schemas.microsoft.com/office/drawing/2014/main" id="{ABAAABF7-120E-45F1-8D62-2197CA673983}"/>
              </a:ext>
            </a:extLst>
          </p:cNvPr>
          <p:cNvGraphicFramePr>
            <a:graphicFrameLocks noGrp="1"/>
          </p:cNvGraphicFramePr>
          <p:nvPr/>
        </p:nvGraphicFramePr>
        <p:xfrm>
          <a:off x="4496612" y="5658988"/>
          <a:ext cx="4485816" cy="609600"/>
        </p:xfrm>
        <a:graphic>
          <a:graphicData uri="http://schemas.openxmlformats.org/drawingml/2006/table">
            <a:tbl>
              <a:tblPr firstRow="1" bandRow="1"/>
              <a:tblGrid>
                <a:gridCol w="747636">
                  <a:extLst>
                    <a:ext uri="{9D8B030D-6E8A-4147-A177-3AD203B41FA5}">
                      <a16:colId xmlns="" xmlns:a16="http://schemas.microsoft.com/office/drawing/2014/main" val="3838758649"/>
                    </a:ext>
                  </a:extLst>
                </a:gridCol>
                <a:gridCol w="747636">
                  <a:extLst>
                    <a:ext uri="{9D8B030D-6E8A-4147-A177-3AD203B41FA5}">
                      <a16:colId xmlns="" xmlns:a16="http://schemas.microsoft.com/office/drawing/2014/main" val="1950368479"/>
                    </a:ext>
                  </a:extLst>
                </a:gridCol>
                <a:gridCol w="747636">
                  <a:extLst>
                    <a:ext uri="{9D8B030D-6E8A-4147-A177-3AD203B41FA5}">
                      <a16:colId xmlns="" xmlns:a16="http://schemas.microsoft.com/office/drawing/2014/main" val="807299911"/>
                    </a:ext>
                  </a:extLst>
                </a:gridCol>
                <a:gridCol w="747636">
                  <a:extLst>
                    <a:ext uri="{9D8B030D-6E8A-4147-A177-3AD203B41FA5}">
                      <a16:colId xmlns="" xmlns:a16="http://schemas.microsoft.com/office/drawing/2014/main" val="4261474891"/>
                    </a:ext>
                  </a:extLst>
                </a:gridCol>
                <a:gridCol w="747636">
                  <a:extLst>
                    <a:ext uri="{9D8B030D-6E8A-4147-A177-3AD203B41FA5}">
                      <a16:colId xmlns="" xmlns:a16="http://schemas.microsoft.com/office/drawing/2014/main" val="2374695544"/>
                    </a:ext>
                  </a:extLst>
                </a:gridCol>
                <a:gridCol w="747636">
                  <a:extLst>
                    <a:ext uri="{9D8B030D-6E8A-4147-A177-3AD203B41FA5}">
                      <a16:colId xmlns="" xmlns:a16="http://schemas.microsoft.com/office/drawing/2014/main" val="4172125140"/>
                    </a:ext>
                  </a:extLst>
                </a:gridCol>
              </a:tblGrid>
              <a:tr h="609600">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850861297"/>
                  </a:ext>
                </a:extLst>
              </a:tr>
            </a:tbl>
          </a:graphicData>
        </a:graphic>
      </p:graphicFrame>
      <p:graphicFrame>
        <p:nvGraphicFramePr>
          <p:cNvPr id="129" name="Table 128">
            <a:extLst>
              <a:ext uri="{FF2B5EF4-FFF2-40B4-BE49-F238E27FC236}">
                <a16:creationId xmlns="" xmlns:a16="http://schemas.microsoft.com/office/drawing/2014/main" id="{185E954C-D823-451D-AD0B-B3E3D608E20D}"/>
              </a:ext>
            </a:extLst>
          </p:cNvPr>
          <p:cNvGraphicFramePr>
            <a:graphicFrameLocks noGrp="1"/>
          </p:cNvGraphicFramePr>
          <p:nvPr/>
        </p:nvGraphicFramePr>
        <p:xfrm>
          <a:off x="3707350" y="1669926"/>
          <a:ext cx="4493514" cy="609600"/>
        </p:xfrm>
        <a:graphic>
          <a:graphicData uri="http://schemas.openxmlformats.org/drawingml/2006/table">
            <a:tbl>
              <a:tblPr firstRow="1" bandRow="1"/>
              <a:tblGrid>
                <a:gridCol w="748919">
                  <a:extLst>
                    <a:ext uri="{9D8B030D-6E8A-4147-A177-3AD203B41FA5}">
                      <a16:colId xmlns="" xmlns:a16="http://schemas.microsoft.com/office/drawing/2014/main" val="3838758649"/>
                    </a:ext>
                  </a:extLst>
                </a:gridCol>
                <a:gridCol w="748919">
                  <a:extLst>
                    <a:ext uri="{9D8B030D-6E8A-4147-A177-3AD203B41FA5}">
                      <a16:colId xmlns="" xmlns:a16="http://schemas.microsoft.com/office/drawing/2014/main" val="1950368479"/>
                    </a:ext>
                  </a:extLst>
                </a:gridCol>
                <a:gridCol w="748919">
                  <a:extLst>
                    <a:ext uri="{9D8B030D-6E8A-4147-A177-3AD203B41FA5}">
                      <a16:colId xmlns="" xmlns:a16="http://schemas.microsoft.com/office/drawing/2014/main" val="807299911"/>
                    </a:ext>
                  </a:extLst>
                </a:gridCol>
                <a:gridCol w="748919">
                  <a:extLst>
                    <a:ext uri="{9D8B030D-6E8A-4147-A177-3AD203B41FA5}">
                      <a16:colId xmlns="" xmlns:a16="http://schemas.microsoft.com/office/drawing/2014/main" val="4261474891"/>
                    </a:ext>
                  </a:extLst>
                </a:gridCol>
                <a:gridCol w="748919">
                  <a:extLst>
                    <a:ext uri="{9D8B030D-6E8A-4147-A177-3AD203B41FA5}">
                      <a16:colId xmlns="" xmlns:a16="http://schemas.microsoft.com/office/drawing/2014/main" val="2374695544"/>
                    </a:ext>
                  </a:extLst>
                </a:gridCol>
                <a:gridCol w="748919">
                  <a:extLst>
                    <a:ext uri="{9D8B030D-6E8A-4147-A177-3AD203B41FA5}">
                      <a16:colId xmlns="" xmlns:a16="http://schemas.microsoft.com/office/drawing/2014/main" val="4172125140"/>
                    </a:ext>
                  </a:extLst>
                </a:gridCol>
              </a:tblGrid>
              <a:tr h="609600">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850861297"/>
                  </a:ext>
                </a:extLst>
              </a:tr>
            </a:tbl>
          </a:graphicData>
        </a:graphic>
      </p:graphicFrame>
      <p:graphicFrame>
        <p:nvGraphicFramePr>
          <p:cNvPr id="130" name="Table 129">
            <a:extLst>
              <a:ext uri="{FF2B5EF4-FFF2-40B4-BE49-F238E27FC236}">
                <a16:creationId xmlns="" xmlns:a16="http://schemas.microsoft.com/office/drawing/2014/main" id="{1E6BBDB6-B484-4B4A-AC84-C2D9A8B82756}"/>
              </a:ext>
            </a:extLst>
          </p:cNvPr>
          <p:cNvGraphicFramePr>
            <a:graphicFrameLocks noGrp="1"/>
          </p:cNvGraphicFramePr>
          <p:nvPr/>
        </p:nvGraphicFramePr>
        <p:xfrm>
          <a:off x="2247790" y="2363737"/>
          <a:ext cx="8946456" cy="609600"/>
        </p:xfrm>
        <a:graphic>
          <a:graphicData uri="http://schemas.openxmlformats.org/drawingml/2006/table">
            <a:tbl>
              <a:tblPr firstRow="1" bandRow="1"/>
              <a:tblGrid>
                <a:gridCol w="745538">
                  <a:extLst>
                    <a:ext uri="{9D8B030D-6E8A-4147-A177-3AD203B41FA5}">
                      <a16:colId xmlns="" xmlns:a16="http://schemas.microsoft.com/office/drawing/2014/main" val="3838758649"/>
                    </a:ext>
                  </a:extLst>
                </a:gridCol>
                <a:gridCol w="745538">
                  <a:extLst>
                    <a:ext uri="{9D8B030D-6E8A-4147-A177-3AD203B41FA5}">
                      <a16:colId xmlns="" xmlns:a16="http://schemas.microsoft.com/office/drawing/2014/main" val="1950368479"/>
                    </a:ext>
                  </a:extLst>
                </a:gridCol>
                <a:gridCol w="745538">
                  <a:extLst>
                    <a:ext uri="{9D8B030D-6E8A-4147-A177-3AD203B41FA5}">
                      <a16:colId xmlns="" xmlns:a16="http://schemas.microsoft.com/office/drawing/2014/main" val="807299911"/>
                    </a:ext>
                  </a:extLst>
                </a:gridCol>
                <a:gridCol w="745538">
                  <a:extLst>
                    <a:ext uri="{9D8B030D-6E8A-4147-A177-3AD203B41FA5}">
                      <a16:colId xmlns="" xmlns:a16="http://schemas.microsoft.com/office/drawing/2014/main" val="4261474891"/>
                    </a:ext>
                  </a:extLst>
                </a:gridCol>
                <a:gridCol w="745538">
                  <a:extLst>
                    <a:ext uri="{9D8B030D-6E8A-4147-A177-3AD203B41FA5}">
                      <a16:colId xmlns="" xmlns:a16="http://schemas.microsoft.com/office/drawing/2014/main" val="2374695544"/>
                    </a:ext>
                  </a:extLst>
                </a:gridCol>
                <a:gridCol w="745538">
                  <a:extLst>
                    <a:ext uri="{9D8B030D-6E8A-4147-A177-3AD203B41FA5}">
                      <a16:colId xmlns="" xmlns:a16="http://schemas.microsoft.com/office/drawing/2014/main" val="4172125140"/>
                    </a:ext>
                  </a:extLst>
                </a:gridCol>
                <a:gridCol w="745538">
                  <a:extLst>
                    <a:ext uri="{9D8B030D-6E8A-4147-A177-3AD203B41FA5}">
                      <a16:colId xmlns="" xmlns:a16="http://schemas.microsoft.com/office/drawing/2014/main" val="4278828611"/>
                    </a:ext>
                  </a:extLst>
                </a:gridCol>
                <a:gridCol w="745538">
                  <a:extLst>
                    <a:ext uri="{9D8B030D-6E8A-4147-A177-3AD203B41FA5}">
                      <a16:colId xmlns="" xmlns:a16="http://schemas.microsoft.com/office/drawing/2014/main" val="3630714132"/>
                    </a:ext>
                  </a:extLst>
                </a:gridCol>
                <a:gridCol w="745538">
                  <a:extLst>
                    <a:ext uri="{9D8B030D-6E8A-4147-A177-3AD203B41FA5}">
                      <a16:colId xmlns="" xmlns:a16="http://schemas.microsoft.com/office/drawing/2014/main" val="3001000528"/>
                    </a:ext>
                  </a:extLst>
                </a:gridCol>
                <a:gridCol w="745538">
                  <a:extLst>
                    <a:ext uri="{9D8B030D-6E8A-4147-A177-3AD203B41FA5}">
                      <a16:colId xmlns="" xmlns:a16="http://schemas.microsoft.com/office/drawing/2014/main" val="1681661143"/>
                    </a:ext>
                  </a:extLst>
                </a:gridCol>
                <a:gridCol w="745538">
                  <a:extLst>
                    <a:ext uri="{9D8B030D-6E8A-4147-A177-3AD203B41FA5}">
                      <a16:colId xmlns="" xmlns:a16="http://schemas.microsoft.com/office/drawing/2014/main" val="3452001063"/>
                    </a:ext>
                  </a:extLst>
                </a:gridCol>
                <a:gridCol w="745538">
                  <a:extLst>
                    <a:ext uri="{9D8B030D-6E8A-4147-A177-3AD203B41FA5}">
                      <a16:colId xmlns="" xmlns:a16="http://schemas.microsoft.com/office/drawing/2014/main" val="4034136989"/>
                    </a:ext>
                  </a:extLst>
                </a:gridCol>
              </a:tblGrid>
              <a:tr h="609600">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850861297"/>
                  </a:ext>
                </a:extLst>
              </a:tr>
            </a:tbl>
          </a:graphicData>
        </a:graphic>
      </p:graphicFrame>
      <p:graphicFrame>
        <p:nvGraphicFramePr>
          <p:cNvPr id="131" name="Table 130">
            <a:extLst>
              <a:ext uri="{FF2B5EF4-FFF2-40B4-BE49-F238E27FC236}">
                <a16:creationId xmlns="" xmlns:a16="http://schemas.microsoft.com/office/drawing/2014/main" id="{6A0E45BE-489B-4626-8505-C19C0829937C}"/>
              </a:ext>
            </a:extLst>
          </p:cNvPr>
          <p:cNvGraphicFramePr>
            <a:graphicFrameLocks noGrp="1"/>
          </p:cNvGraphicFramePr>
          <p:nvPr/>
        </p:nvGraphicFramePr>
        <p:xfrm>
          <a:off x="3707353" y="3043127"/>
          <a:ext cx="3750985" cy="609600"/>
        </p:xfrm>
        <a:graphic>
          <a:graphicData uri="http://schemas.openxmlformats.org/drawingml/2006/table">
            <a:tbl>
              <a:tblPr firstRow="1" bandRow="1"/>
              <a:tblGrid>
                <a:gridCol w="750197">
                  <a:extLst>
                    <a:ext uri="{9D8B030D-6E8A-4147-A177-3AD203B41FA5}">
                      <a16:colId xmlns="" xmlns:a16="http://schemas.microsoft.com/office/drawing/2014/main" val="3838758649"/>
                    </a:ext>
                  </a:extLst>
                </a:gridCol>
                <a:gridCol w="750197">
                  <a:extLst>
                    <a:ext uri="{9D8B030D-6E8A-4147-A177-3AD203B41FA5}">
                      <a16:colId xmlns="" xmlns:a16="http://schemas.microsoft.com/office/drawing/2014/main" val="1950368479"/>
                    </a:ext>
                  </a:extLst>
                </a:gridCol>
                <a:gridCol w="750197">
                  <a:extLst>
                    <a:ext uri="{9D8B030D-6E8A-4147-A177-3AD203B41FA5}">
                      <a16:colId xmlns="" xmlns:a16="http://schemas.microsoft.com/office/drawing/2014/main" val="807299911"/>
                    </a:ext>
                  </a:extLst>
                </a:gridCol>
                <a:gridCol w="750197">
                  <a:extLst>
                    <a:ext uri="{9D8B030D-6E8A-4147-A177-3AD203B41FA5}">
                      <a16:colId xmlns="" xmlns:a16="http://schemas.microsoft.com/office/drawing/2014/main" val="4261474891"/>
                    </a:ext>
                  </a:extLst>
                </a:gridCol>
                <a:gridCol w="750197">
                  <a:extLst>
                    <a:ext uri="{9D8B030D-6E8A-4147-A177-3AD203B41FA5}">
                      <a16:colId xmlns="" xmlns:a16="http://schemas.microsoft.com/office/drawing/2014/main" val="2374695544"/>
                    </a:ext>
                  </a:extLst>
                </a:gridCol>
              </a:tblGrid>
              <a:tr h="609600">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850861297"/>
                  </a:ext>
                </a:extLst>
              </a:tr>
            </a:tbl>
          </a:graphicData>
        </a:graphic>
      </p:graphicFrame>
      <p:graphicFrame>
        <p:nvGraphicFramePr>
          <p:cNvPr id="132" name="Table 131">
            <a:extLst>
              <a:ext uri="{FF2B5EF4-FFF2-40B4-BE49-F238E27FC236}">
                <a16:creationId xmlns="" xmlns:a16="http://schemas.microsoft.com/office/drawing/2014/main" id="{72D189A8-4C67-47DC-AC32-765611EF9271}"/>
              </a:ext>
            </a:extLst>
          </p:cNvPr>
          <p:cNvGraphicFramePr>
            <a:graphicFrameLocks noGrp="1"/>
          </p:cNvGraphicFramePr>
          <p:nvPr/>
        </p:nvGraphicFramePr>
        <p:xfrm>
          <a:off x="2966720" y="3697092"/>
          <a:ext cx="5998976" cy="609600"/>
        </p:xfrm>
        <a:graphic>
          <a:graphicData uri="http://schemas.openxmlformats.org/drawingml/2006/table">
            <a:tbl>
              <a:tblPr firstRow="1" bandRow="1"/>
              <a:tblGrid>
                <a:gridCol w="749872">
                  <a:extLst>
                    <a:ext uri="{9D8B030D-6E8A-4147-A177-3AD203B41FA5}">
                      <a16:colId xmlns="" xmlns:a16="http://schemas.microsoft.com/office/drawing/2014/main" val="3838758649"/>
                    </a:ext>
                  </a:extLst>
                </a:gridCol>
                <a:gridCol w="749872">
                  <a:extLst>
                    <a:ext uri="{9D8B030D-6E8A-4147-A177-3AD203B41FA5}">
                      <a16:colId xmlns="" xmlns:a16="http://schemas.microsoft.com/office/drawing/2014/main" val="1950368479"/>
                    </a:ext>
                  </a:extLst>
                </a:gridCol>
                <a:gridCol w="749872">
                  <a:extLst>
                    <a:ext uri="{9D8B030D-6E8A-4147-A177-3AD203B41FA5}">
                      <a16:colId xmlns="" xmlns:a16="http://schemas.microsoft.com/office/drawing/2014/main" val="807299911"/>
                    </a:ext>
                  </a:extLst>
                </a:gridCol>
                <a:gridCol w="749872">
                  <a:extLst>
                    <a:ext uri="{9D8B030D-6E8A-4147-A177-3AD203B41FA5}">
                      <a16:colId xmlns="" xmlns:a16="http://schemas.microsoft.com/office/drawing/2014/main" val="4261474891"/>
                    </a:ext>
                  </a:extLst>
                </a:gridCol>
                <a:gridCol w="749872">
                  <a:extLst>
                    <a:ext uri="{9D8B030D-6E8A-4147-A177-3AD203B41FA5}">
                      <a16:colId xmlns="" xmlns:a16="http://schemas.microsoft.com/office/drawing/2014/main" val="2374695544"/>
                    </a:ext>
                  </a:extLst>
                </a:gridCol>
                <a:gridCol w="749872">
                  <a:extLst>
                    <a:ext uri="{9D8B030D-6E8A-4147-A177-3AD203B41FA5}">
                      <a16:colId xmlns="" xmlns:a16="http://schemas.microsoft.com/office/drawing/2014/main" val="4172125140"/>
                    </a:ext>
                  </a:extLst>
                </a:gridCol>
                <a:gridCol w="749872">
                  <a:extLst>
                    <a:ext uri="{9D8B030D-6E8A-4147-A177-3AD203B41FA5}">
                      <a16:colId xmlns="" xmlns:a16="http://schemas.microsoft.com/office/drawing/2014/main" val="3987370449"/>
                    </a:ext>
                  </a:extLst>
                </a:gridCol>
                <a:gridCol w="749872">
                  <a:extLst>
                    <a:ext uri="{9D8B030D-6E8A-4147-A177-3AD203B41FA5}">
                      <a16:colId xmlns="" xmlns:a16="http://schemas.microsoft.com/office/drawing/2014/main" val="87420084"/>
                    </a:ext>
                  </a:extLst>
                </a:gridCol>
              </a:tblGrid>
              <a:tr h="609600">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850861297"/>
                  </a:ext>
                </a:extLst>
              </a:tr>
            </a:tbl>
          </a:graphicData>
        </a:graphic>
      </p:graphicFrame>
      <p:graphicFrame>
        <p:nvGraphicFramePr>
          <p:cNvPr id="133" name="Table 132">
            <a:extLst>
              <a:ext uri="{FF2B5EF4-FFF2-40B4-BE49-F238E27FC236}">
                <a16:creationId xmlns="" xmlns:a16="http://schemas.microsoft.com/office/drawing/2014/main" id="{3BC7BDAC-3B51-4E53-B8DC-0FB078CC90C2}"/>
              </a:ext>
            </a:extLst>
          </p:cNvPr>
          <p:cNvGraphicFramePr>
            <a:graphicFrameLocks noGrp="1"/>
          </p:cNvGraphicFramePr>
          <p:nvPr/>
        </p:nvGraphicFramePr>
        <p:xfrm>
          <a:off x="3734547" y="4351057"/>
          <a:ext cx="4485816" cy="609600"/>
        </p:xfrm>
        <a:graphic>
          <a:graphicData uri="http://schemas.openxmlformats.org/drawingml/2006/table">
            <a:tbl>
              <a:tblPr firstRow="1" bandRow="1"/>
              <a:tblGrid>
                <a:gridCol w="747636">
                  <a:extLst>
                    <a:ext uri="{9D8B030D-6E8A-4147-A177-3AD203B41FA5}">
                      <a16:colId xmlns="" xmlns:a16="http://schemas.microsoft.com/office/drawing/2014/main" val="3838758649"/>
                    </a:ext>
                  </a:extLst>
                </a:gridCol>
                <a:gridCol w="747636">
                  <a:extLst>
                    <a:ext uri="{9D8B030D-6E8A-4147-A177-3AD203B41FA5}">
                      <a16:colId xmlns="" xmlns:a16="http://schemas.microsoft.com/office/drawing/2014/main" val="1950368479"/>
                    </a:ext>
                  </a:extLst>
                </a:gridCol>
                <a:gridCol w="747636">
                  <a:extLst>
                    <a:ext uri="{9D8B030D-6E8A-4147-A177-3AD203B41FA5}">
                      <a16:colId xmlns="" xmlns:a16="http://schemas.microsoft.com/office/drawing/2014/main" val="807299911"/>
                    </a:ext>
                  </a:extLst>
                </a:gridCol>
                <a:gridCol w="747636">
                  <a:extLst>
                    <a:ext uri="{9D8B030D-6E8A-4147-A177-3AD203B41FA5}">
                      <a16:colId xmlns="" xmlns:a16="http://schemas.microsoft.com/office/drawing/2014/main" val="4261474891"/>
                    </a:ext>
                  </a:extLst>
                </a:gridCol>
                <a:gridCol w="747636">
                  <a:extLst>
                    <a:ext uri="{9D8B030D-6E8A-4147-A177-3AD203B41FA5}">
                      <a16:colId xmlns="" xmlns:a16="http://schemas.microsoft.com/office/drawing/2014/main" val="2374695544"/>
                    </a:ext>
                  </a:extLst>
                </a:gridCol>
                <a:gridCol w="747636">
                  <a:extLst>
                    <a:ext uri="{9D8B030D-6E8A-4147-A177-3AD203B41FA5}">
                      <a16:colId xmlns="" xmlns:a16="http://schemas.microsoft.com/office/drawing/2014/main" val="4172125140"/>
                    </a:ext>
                  </a:extLst>
                </a:gridCol>
              </a:tblGrid>
              <a:tr h="609600">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850861297"/>
                  </a:ext>
                </a:extLst>
              </a:tr>
            </a:tbl>
          </a:graphicData>
        </a:graphic>
      </p:graphicFrame>
      <p:graphicFrame>
        <p:nvGraphicFramePr>
          <p:cNvPr id="134" name="Table 133">
            <a:extLst>
              <a:ext uri="{FF2B5EF4-FFF2-40B4-BE49-F238E27FC236}">
                <a16:creationId xmlns="" xmlns:a16="http://schemas.microsoft.com/office/drawing/2014/main" id="{863CE6A8-DF0B-4641-A8D9-AF68924A683B}"/>
              </a:ext>
            </a:extLst>
          </p:cNvPr>
          <p:cNvGraphicFramePr>
            <a:graphicFrameLocks noGrp="1"/>
          </p:cNvGraphicFramePr>
          <p:nvPr/>
        </p:nvGraphicFramePr>
        <p:xfrm>
          <a:off x="3707353" y="1067279"/>
          <a:ext cx="5249104" cy="609600"/>
        </p:xfrm>
        <a:graphic>
          <a:graphicData uri="http://schemas.openxmlformats.org/drawingml/2006/table">
            <a:tbl>
              <a:tblPr firstRow="1" bandRow="1"/>
              <a:tblGrid>
                <a:gridCol w="749872">
                  <a:extLst>
                    <a:ext uri="{9D8B030D-6E8A-4147-A177-3AD203B41FA5}">
                      <a16:colId xmlns="" xmlns:a16="http://schemas.microsoft.com/office/drawing/2014/main" val="3838758649"/>
                    </a:ext>
                  </a:extLst>
                </a:gridCol>
                <a:gridCol w="749872">
                  <a:extLst>
                    <a:ext uri="{9D8B030D-6E8A-4147-A177-3AD203B41FA5}">
                      <a16:colId xmlns="" xmlns:a16="http://schemas.microsoft.com/office/drawing/2014/main" val="1950368479"/>
                    </a:ext>
                  </a:extLst>
                </a:gridCol>
                <a:gridCol w="749872">
                  <a:extLst>
                    <a:ext uri="{9D8B030D-6E8A-4147-A177-3AD203B41FA5}">
                      <a16:colId xmlns="" xmlns:a16="http://schemas.microsoft.com/office/drawing/2014/main" val="807299911"/>
                    </a:ext>
                  </a:extLst>
                </a:gridCol>
                <a:gridCol w="749872">
                  <a:extLst>
                    <a:ext uri="{9D8B030D-6E8A-4147-A177-3AD203B41FA5}">
                      <a16:colId xmlns="" xmlns:a16="http://schemas.microsoft.com/office/drawing/2014/main" val="4261474891"/>
                    </a:ext>
                  </a:extLst>
                </a:gridCol>
                <a:gridCol w="749872">
                  <a:extLst>
                    <a:ext uri="{9D8B030D-6E8A-4147-A177-3AD203B41FA5}">
                      <a16:colId xmlns="" xmlns:a16="http://schemas.microsoft.com/office/drawing/2014/main" val="2374695544"/>
                    </a:ext>
                  </a:extLst>
                </a:gridCol>
                <a:gridCol w="749872">
                  <a:extLst>
                    <a:ext uri="{9D8B030D-6E8A-4147-A177-3AD203B41FA5}">
                      <a16:colId xmlns="" xmlns:a16="http://schemas.microsoft.com/office/drawing/2014/main" val="4172125140"/>
                    </a:ext>
                  </a:extLst>
                </a:gridCol>
                <a:gridCol w="749872">
                  <a:extLst>
                    <a:ext uri="{9D8B030D-6E8A-4147-A177-3AD203B41FA5}">
                      <a16:colId xmlns="" xmlns:a16="http://schemas.microsoft.com/office/drawing/2014/main" val="3987370449"/>
                    </a:ext>
                  </a:extLst>
                </a:gridCol>
              </a:tblGrid>
              <a:tr h="609600">
                <a:tc>
                  <a:txBody>
                    <a:bodyPr/>
                    <a:lstStyle/>
                    <a:p>
                      <a:pPr algn="ctr"/>
                      <a:r>
                        <a:rPr lang="en-US" sz="3200" b="1">
                          <a:latin typeface="Times New Roman" panose="02020603050405020304" pitchFamily="18" charset="0"/>
                          <a:cs typeface="Times New Roman" panose="02020603050405020304" pitchFamily="18" charset="0"/>
                        </a:rPr>
                        <a:t>M</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Ù</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A</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Đ</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Ô</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N</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G</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3850861297"/>
                  </a:ext>
                </a:extLst>
              </a:tr>
            </a:tbl>
          </a:graphicData>
        </a:graphic>
      </p:graphicFrame>
      <p:graphicFrame>
        <p:nvGraphicFramePr>
          <p:cNvPr id="135" name="Table 134">
            <a:extLst>
              <a:ext uri="{FF2B5EF4-FFF2-40B4-BE49-F238E27FC236}">
                <a16:creationId xmlns="" xmlns:a16="http://schemas.microsoft.com/office/drawing/2014/main" id="{3CE2A01A-AAF5-4664-948B-3B91249974F1}"/>
              </a:ext>
            </a:extLst>
          </p:cNvPr>
          <p:cNvGraphicFramePr>
            <a:graphicFrameLocks noGrp="1"/>
          </p:cNvGraphicFramePr>
          <p:nvPr/>
        </p:nvGraphicFramePr>
        <p:xfrm>
          <a:off x="3734548" y="5005023"/>
          <a:ext cx="4498182" cy="609600"/>
        </p:xfrm>
        <a:graphic>
          <a:graphicData uri="http://schemas.openxmlformats.org/drawingml/2006/table">
            <a:tbl>
              <a:tblPr firstRow="1" bandRow="1"/>
              <a:tblGrid>
                <a:gridCol w="749697">
                  <a:extLst>
                    <a:ext uri="{9D8B030D-6E8A-4147-A177-3AD203B41FA5}">
                      <a16:colId xmlns="" xmlns:a16="http://schemas.microsoft.com/office/drawing/2014/main" val="3838758649"/>
                    </a:ext>
                  </a:extLst>
                </a:gridCol>
                <a:gridCol w="749697">
                  <a:extLst>
                    <a:ext uri="{9D8B030D-6E8A-4147-A177-3AD203B41FA5}">
                      <a16:colId xmlns="" xmlns:a16="http://schemas.microsoft.com/office/drawing/2014/main" val="1950368479"/>
                    </a:ext>
                  </a:extLst>
                </a:gridCol>
                <a:gridCol w="749697">
                  <a:extLst>
                    <a:ext uri="{9D8B030D-6E8A-4147-A177-3AD203B41FA5}">
                      <a16:colId xmlns="" xmlns:a16="http://schemas.microsoft.com/office/drawing/2014/main" val="807299911"/>
                    </a:ext>
                  </a:extLst>
                </a:gridCol>
                <a:gridCol w="749697">
                  <a:extLst>
                    <a:ext uri="{9D8B030D-6E8A-4147-A177-3AD203B41FA5}">
                      <a16:colId xmlns="" xmlns:a16="http://schemas.microsoft.com/office/drawing/2014/main" val="4261474891"/>
                    </a:ext>
                  </a:extLst>
                </a:gridCol>
                <a:gridCol w="749697">
                  <a:extLst>
                    <a:ext uri="{9D8B030D-6E8A-4147-A177-3AD203B41FA5}">
                      <a16:colId xmlns="" xmlns:a16="http://schemas.microsoft.com/office/drawing/2014/main" val="2374695544"/>
                    </a:ext>
                  </a:extLst>
                </a:gridCol>
                <a:gridCol w="749697">
                  <a:extLst>
                    <a:ext uri="{9D8B030D-6E8A-4147-A177-3AD203B41FA5}">
                      <a16:colId xmlns="" xmlns:a16="http://schemas.microsoft.com/office/drawing/2014/main" val="4172125140"/>
                    </a:ext>
                  </a:extLst>
                </a:gridCol>
              </a:tblGrid>
              <a:tr h="609600">
                <a:tc>
                  <a:txBody>
                    <a:bodyPr/>
                    <a:lstStyle/>
                    <a:p>
                      <a:pPr algn="ctr"/>
                      <a:r>
                        <a:rPr lang="en-US" sz="3200" b="1">
                          <a:latin typeface="Times New Roman" panose="02020603050405020304" pitchFamily="18" charset="0"/>
                          <a:cs typeface="Times New Roman" panose="02020603050405020304" pitchFamily="18" charset="0"/>
                        </a:rPr>
                        <a:t>M</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Ù</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A</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T</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H</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U</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3850861297"/>
                  </a:ext>
                </a:extLst>
              </a:tr>
            </a:tbl>
          </a:graphicData>
        </a:graphic>
      </p:graphicFrame>
      <p:graphicFrame>
        <p:nvGraphicFramePr>
          <p:cNvPr id="136" name="Table 135">
            <a:extLst>
              <a:ext uri="{FF2B5EF4-FFF2-40B4-BE49-F238E27FC236}">
                <a16:creationId xmlns="" xmlns:a16="http://schemas.microsoft.com/office/drawing/2014/main" id="{EAB2ACFD-64CF-4F99-A1F7-620B032B5054}"/>
              </a:ext>
            </a:extLst>
          </p:cNvPr>
          <p:cNvGraphicFramePr>
            <a:graphicFrameLocks noGrp="1"/>
          </p:cNvGraphicFramePr>
          <p:nvPr/>
        </p:nvGraphicFramePr>
        <p:xfrm>
          <a:off x="4496612" y="5658988"/>
          <a:ext cx="4485816" cy="609600"/>
        </p:xfrm>
        <a:graphic>
          <a:graphicData uri="http://schemas.openxmlformats.org/drawingml/2006/table">
            <a:tbl>
              <a:tblPr firstRow="1" bandRow="1"/>
              <a:tblGrid>
                <a:gridCol w="747636">
                  <a:extLst>
                    <a:ext uri="{9D8B030D-6E8A-4147-A177-3AD203B41FA5}">
                      <a16:colId xmlns="" xmlns:a16="http://schemas.microsoft.com/office/drawing/2014/main" val="3838758649"/>
                    </a:ext>
                  </a:extLst>
                </a:gridCol>
                <a:gridCol w="747636">
                  <a:extLst>
                    <a:ext uri="{9D8B030D-6E8A-4147-A177-3AD203B41FA5}">
                      <a16:colId xmlns="" xmlns:a16="http://schemas.microsoft.com/office/drawing/2014/main" val="1950368479"/>
                    </a:ext>
                  </a:extLst>
                </a:gridCol>
                <a:gridCol w="747636">
                  <a:extLst>
                    <a:ext uri="{9D8B030D-6E8A-4147-A177-3AD203B41FA5}">
                      <a16:colId xmlns="" xmlns:a16="http://schemas.microsoft.com/office/drawing/2014/main" val="807299911"/>
                    </a:ext>
                  </a:extLst>
                </a:gridCol>
                <a:gridCol w="747636">
                  <a:extLst>
                    <a:ext uri="{9D8B030D-6E8A-4147-A177-3AD203B41FA5}">
                      <a16:colId xmlns="" xmlns:a16="http://schemas.microsoft.com/office/drawing/2014/main" val="4261474891"/>
                    </a:ext>
                  </a:extLst>
                </a:gridCol>
                <a:gridCol w="747636">
                  <a:extLst>
                    <a:ext uri="{9D8B030D-6E8A-4147-A177-3AD203B41FA5}">
                      <a16:colId xmlns="" xmlns:a16="http://schemas.microsoft.com/office/drawing/2014/main" val="2374695544"/>
                    </a:ext>
                  </a:extLst>
                </a:gridCol>
                <a:gridCol w="747636">
                  <a:extLst>
                    <a:ext uri="{9D8B030D-6E8A-4147-A177-3AD203B41FA5}">
                      <a16:colId xmlns="" xmlns:a16="http://schemas.microsoft.com/office/drawing/2014/main" val="4172125140"/>
                    </a:ext>
                  </a:extLst>
                </a:gridCol>
              </a:tblGrid>
              <a:tr h="609600">
                <a:tc>
                  <a:txBody>
                    <a:bodyPr/>
                    <a:lstStyle/>
                    <a:p>
                      <a:pPr algn="ctr"/>
                      <a:r>
                        <a:rPr lang="en-US" sz="3200" b="1">
                          <a:latin typeface="Times New Roman" panose="02020603050405020304" pitchFamily="18" charset="0"/>
                          <a:cs typeface="Times New Roman" panose="02020603050405020304" pitchFamily="18" charset="0"/>
                        </a:rPr>
                        <a:t>B</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A</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I</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K</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A</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L</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3850861297"/>
                  </a:ext>
                </a:extLst>
              </a:tr>
            </a:tbl>
          </a:graphicData>
        </a:graphic>
      </p:graphicFrame>
      <p:graphicFrame>
        <p:nvGraphicFramePr>
          <p:cNvPr id="137" name="Table 136">
            <a:extLst>
              <a:ext uri="{FF2B5EF4-FFF2-40B4-BE49-F238E27FC236}">
                <a16:creationId xmlns="" xmlns:a16="http://schemas.microsoft.com/office/drawing/2014/main" id="{F31E3A2A-DA1F-4C5A-9654-C6CAB461797E}"/>
              </a:ext>
            </a:extLst>
          </p:cNvPr>
          <p:cNvGraphicFramePr>
            <a:graphicFrameLocks noGrp="1"/>
          </p:cNvGraphicFramePr>
          <p:nvPr/>
        </p:nvGraphicFramePr>
        <p:xfrm>
          <a:off x="3707353" y="1716152"/>
          <a:ext cx="4493514" cy="609600"/>
        </p:xfrm>
        <a:graphic>
          <a:graphicData uri="http://schemas.openxmlformats.org/drawingml/2006/table">
            <a:tbl>
              <a:tblPr firstRow="1" bandRow="1"/>
              <a:tblGrid>
                <a:gridCol w="748919">
                  <a:extLst>
                    <a:ext uri="{9D8B030D-6E8A-4147-A177-3AD203B41FA5}">
                      <a16:colId xmlns="" xmlns:a16="http://schemas.microsoft.com/office/drawing/2014/main" val="3838758649"/>
                    </a:ext>
                  </a:extLst>
                </a:gridCol>
                <a:gridCol w="748919">
                  <a:extLst>
                    <a:ext uri="{9D8B030D-6E8A-4147-A177-3AD203B41FA5}">
                      <a16:colId xmlns="" xmlns:a16="http://schemas.microsoft.com/office/drawing/2014/main" val="1950368479"/>
                    </a:ext>
                  </a:extLst>
                </a:gridCol>
                <a:gridCol w="748919">
                  <a:extLst>
                    <a:ext uri="{9D8B030D-6E8A-4147-A177-3AD203B41FA5}">
                      <a16:colId xmlns="" xmlns:a16="http://schemas.microsoft.com/office/drawing/2014/main" val="807299911"/>
                    </a:ext>
                  </a:extLst>
                </a:gridCol>
                <a:gridCol w="748919">
                  <a:extLst>
                    <a:ext uri="{9D8B030D-6E8A-4147-A177-3AD203B41FA5}">
                      <a16:colId xmlns="" xmlns:a16="http://schemas.microsoft.com/office/drawing/2014/main" val="4261474891"/>
                    </a:ext>
                  </a:extLst>
                </a:gridCol>
                <a:gridCol w="748919">
                  <a:extLst>
                    <a:ext uri="{9D8B030D-6E8A-4147-A177-3AD203B41FA5}">
                      <a16:colId xmlns="" xmlns:a16="http://schemas.microsoft.com/office/drawing/2014/main" val="2374695544"/>
                    </a:ext>
                  </a:extLst>
                </a:gridCol>
                <a:gridCol w="748919">
                  <a:extLst>
                    <a:ext uri="{9D8B030D-6E8A-4147-A177-3AD203B41FA5}">
                      <a16:colId xmlns="" xmlns:a16="http://schemas.microsoft.com/office/drawing/2014/main" val="4172125140"/>
                    </a:ext>
                  </a:extLst>
                </a:gridCol>
              </a:tblGrid>
              <a:tr h="609600">
                <a:tc>
                  <a:txBody>
                    <a:bodyPr/>
                    <a:lstStyle/>
                    <a:p>
                      <a:pPr algn="ctr"/>
                      <a:r>
                        <a:rPr lang="en-US" sz="3200" b="1">
                          <a:latin typeface="Times New Roman" panose="02020603050405020304" pitchFamily="18" charset="0"/>
                          <a:cs typeface="Times New Roman" panose="02020603050405020304" pitchFamily="18" charset="0"/>
                        </a:rPr>
                        <a:t>L</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I</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Ê</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N</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X</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Ô</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3850861297"/>
                  </a:ext>
                </a:extLst>
              </a:tr>
            </a:tbl>
          </a:graphicData>
        </a:graphic>
      </p:graphicFrame>
      <p:graphicFrame>
        <p:nvGraphicFramePr>
          <p:cNvPr id="138" name="Table 137">
            <a:extLst>
              <a:ext uri="{FF2B5EF4-FFF2-40B4-BE49-F238E27FC236}">
                <a16:creationId xmlns="" xmlns:a16="http://schemas.microsoft.com/office/drawing/2014/main" id="{E3724537-45CB-40BB-BEFD-0E5D08FAB58C}"/>
              </a:ext>
            </a:extLst>
          </p:cNvPr>
          <p:cNvGraphicFramePr>
            <a:graphicFrameLocks noGrp="1"/>
          </p:cNvGraphicFramePr>
          <p:nvPr/>
        </p:nvGraphicFramePr>
        <p:xfrm>
          <a:off x="2247790" y="2389161"/>
          <a:ext cx="8946456" cy="609600"/>
        </p:xfrm>
        <a:graphic>
          <a:graphicData uri="http://schemas.openxmlformats.org/drawingml/2006/table">
            <a:tbl>
              <a:tblPr firstRow="1" bandRow="1"/>
              <a:tblGrid>
                <a:gridCol w="745538">
                  <a:extLst>
                    <a:ext uri="{9D8B030D-6E8A-4147-A177-3AD203B41FA5}">
                      <a16:colId xmlns="" xmlns:a16="http://schemas.microsoft.com/office/drawing/2014/main" val="3838758649"/>
                    </a:ext>
                  </a:extLst>
                </a:gridCol>
                <a:gridCol w="745538">
                  <a:extLst>
                    <a:ext uri="{9D8B030D-6E8A-4147-A177-3AD203B41FA5}">
                      <a16:colId xmlns="" xmlns:a16="http://schemas.microsoft.com/office/drawing/2014/main" val="1950368479"/>
                    </a:ext>
                  </a:extLst>
                </a:gridCol>
                <a:gridCol w="745538">
                  <a:extLst>
                    <a:ext uri="{9D8B030D-6E8A-4147-A177-3AD203B41FA5}">
                      <a16:colId xmlns="" xmlns:a16="http://schemas.microsoft.com/office/drawing/2014/main" val="807299911"/>
                    </a:ext>
                  </a:extLst>
                </a:gridCol>
                <a:gridCol w="745538">
                  <a:extLst>
                    <a:ext uri="{9D8B030D-6E8A-4147-A177-3AD203B41FA5}">
                      <a16:colId xmlns="" xmlns:a16="http://schemas.microsoft.com/office/drawing/2014/main" val="4261474891"/>
                    </a:ext>
                  </a:extLst>
                </a:gridCol>
                <a:gridCol w="745538">
                  <a:extLst>
                    <a:ext uri="{9D8B030D-6E8A-4147-A177-3AD203B41FA5}">
                      <a16:colId xmlns="" xmlns:a16="http://schemas.microsoft.com/office/drawing/2014/main" val="2374695544"/>
                    </a:ext>
                  </a:extLst>
                </a:gridCol>
                <a:gridCol w="745538">
                  <a:extLst>
                    <a:ext uri="{9D8B030D-6E8A-4147-A177-3AD203B41FA5}">
                      <a16:colId xmlns="" xmlns:a16="http://schemas.microsoft.com/office/drawing/2014/main" val="4172125140"/>
                    </a:ext>
                  </a:extLst>
                </a:gridCol>
                <a:gridCol w="745538">
                  <a:extLst>
                    <a:ext uri="{9D8B030D-6E8A-4147-A177-3AD203B41FA5}">
                      <a16:colId xmlns="" xmlns:a16="http://schemas.microsoft.com/office/drawing/2014/main" val="4278828611"/>
                    </a:ext>
                  </a:extLst>
                </a:gridCol>
                <a:gridCol w="745538">
                  <a:extLst>
                    <a:ext uri="{9D8B030D-6E8A-4147-A177-3AD203B41FA5}">
                      <a16:colId xmlns="" xmlns:a16="http://schemas.microsoft.com/office/drawing/2014/main" val="2092363183"/>
                    </a:ext>
                  </a:extLst>
                </a:gridCol>
                <a:gridCol w="745538">
                  <a:extLst>
                    <a:ext uri="{9D8B030D-6E8A-4147-A177-3AD203B41FA5}">
                      <a16:colId xmlns="" xmlns:a16="http://schemas.microsoft.com/office/drawing/2014/main" val="2326054173"/>
                    </a:ext>
                  </a:extLst>
                </a:gridCol>
                <a:gridCol w="745538">
                  <a:extLst>
                    <a:ext uri="{9D8B030D-6E8A-4147-A177-3AD203B41FA5}">
                      <a16:colId xmlns="" xmlns:a16="http://schemas.microsoft.com/office/drawing/2014/main" val="1835744598"/>
                    </a:ext>
                  </a:extLst>
                </a:gridCol>
                <a:gridCol w="745538">
                  <a:extLst>
                    <a:ext uri="{9D8B030D-6E8A-4147-A177-3AD203B41FA5}">
                      <a16:colId xmlns="" xmlns:a16="http://schemas.microsoft.com/office/drawing/2014/main" val="2526561319"/>
                    </a:ext>
                  </a:extLst>
                </a:gridCol>
                <a:gridCol w="745538">
                  <a:extLst>
                    <a:ext uri="{9D8B030D-6E8A-4147-A177-3AD203B41FA5}">
                      <a16:colId xmlns="" xmlns:a16="http://schemas.microsoft.com/office/drawing/2014/main" val="1899333455"/>
                    </a:ext>
                  </a:extLst>
                </a:gridCol>
              </a:tblGrid>
              <a:tr h="609600">
                <a:tc>
                  <a:txBody>
                    <a:bodyPr/>
                    <a:lstStyle/>
                    <a:p>
                      <a:pPr algn="ctr"/>
                      <a:r>
                        <a:rPr lang="en-US" sz="3200" b="1">
                          <a:latin typeface="Times New Roman" panose="02020603050405020304" pitchFamily="18" charset="0"/>
                          <a:cs typeface="Times New Roman" panose="02020603050405020304" pitchFamily="18" charset="0"/>
                        </a:rPr>
                        <a:t>X</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A</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N</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H</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P</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Ê</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T</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É</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C</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B</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U</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A</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3850861297"/>
                  </a:ext>
                </a:extLst>
              </a:tr>
            </a:tbl>
          </a:graphicData>
        </a:graphic>
      </p:graphicFrame>
      <p:graphicFrame>
        <p:nvGraphicFramePr>
          <p:cNvPr id="139" name="Table 138">
            <a:extLst>
              <a:ext uri="{FF2B5EF4-FFF2-40B4-BE49-F238E27FC236}">
                <a16:creationId xmlns="" xmlns:a16="http://schemas.microsoft.com/office/drawing/2014/main" id="{13BD5AF4-7211-4815-B594-898497466738}"/>
              </a:ext>
            </a:extLst>
          </p:cNvPr>
          <p:cNvGraphicFramePr>
            <a:graphicFrameLocks noGrp="1"/>
          </p:cNvGraphicFramePr>
          <p:nvPr/>
        </p:nvGraphicFramePr>
        <p:xfrm>
          <a:off x="3707353" y="3043127"/>
          <a:ext cx="3750985" cy="609600"/>
        </p:xfrm>
        <a:graphic>
          <a:graphicData uri="http://schemas.openxmlformats.org/drawingml/2006/table">
            <a:tbl>
              <a:tblPr firstRow="1" bandRow="1"/>
              <a:tblGrid>
                <a:gridCol w="750197">
                  <a:extLst>
                    <a:ext uri="{9D8B030D-6E8A-4147-A177-3AD203B41FA5}">
                      <a16:colId xmlns="" xmlns:a16="http://schemas.microsoft.com/office/drawing/2014/main" val="3838758649"/>
                    </a:ext>
                  </a:extLst>
                </a:gridCol>
                <a:gridCol w="750197">
                  <a:extLst>
                    <a:ext uri="{9D8B030D-6E8A-4147-A177-3AD203B41FA5}">
                      <a16:colId xmlns="" xmlns:a16="http://schemas.microsoft.com/office/drawing/2014/main" val="1950368479"/>
                    </a:ext>
                  </a:extLst>
                </a:gridCol>
                <a:gridCol w="750197">
                  <a:extLst>
                    <a:ext uri="{9D8B030D-6E8A-4147-A177-3AD203B41FA5}">
                      <a16:colId xmlns="" xmlns:a16="http://schemas.microsoft.com/office/drawing/2014/main" val="807299911"/>
                    </a:ext>
                  </a:extLst>
                </a:gridCol>
                <a:gridCol w="750197">
                  <a:extLst>
                    <a:ext uri="{9D8B030D-6E8A-4147-A177-3AD203B41FA5}">
                      <a16:colId xmlns="" xmlns:a16="http://schemas.microsoft.com/office/drawing/2014/main" val="4261474891"/>
                    </a:ext>
                  </a:extLst>
                </a:gridCol>
                <a:gridCol w="750197">
                  <a:extLst>
                    <a:ext uri="{9D8B030D-6E8A-4147-A177-3AD203B41FA5}">
                      <a16:colId xmlns="" xmlns:a16="http://schemas.microsoft.com/office/drawing/2014/main" val="2374695544"/>
                    </a:ext>
                  </a:extLst>
                </a:gridCol>
              </a:tblGrid>
              <a:tr h="609600">
                <a:tc>
                  <a:txBody>
                    <a:bodyPr/>
                    <a:lstStyle/>
                    <a:p>
                      <a:pPr algn="ctr"/>
                      <a:r>
                        <a:rPr lang="en-US" sz="3200" b="1">
                          <a:latin typeface="Times New Roman" panose="02020603050405020304" pitchFamily="18" charset="0"/>
                          <a:cs typeface="Times New Roman" panose="02020603050405020304" pitchFamily="18" charset="0"/>
                        </a:rPr>
                        <a:t>L</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Ê</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N</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I</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N</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3850861297"/>
                  </a:ext>
                </a:extLst>
              </a:tr>
            </a:tbl>
          </a:graphicData>
        </a:graphic>
      </p:graphicFrame>
      <p:graphicFrame>
        <p:nvGraphicFramePr>
          <p:cNvPr id="140" name="Table 139">
            <a:extLst>
              <a:ext uri="{FF2B5EF4-FFF2-40B4-BE49-F238E27FC236}">
                <a16:creationId xmlns="" xmlns:a16="http://schemas.microsoft.com/office/drawing/2014/main" id="{60F3739F-6A41-49CC-A427-3CC136490A89}"/>
              </a:ext>
            </a:extLst>
          </p:cNvPr>
          <p:cNvGraphicFramePr>
            <a:graphicFrameLocks noGrp="1"/>
          </p:cNvGraphicFramePr>
          <p:nvPr/>
        </p:nvGraphicFramePr>
        <p:xfrm>
          <a:off x="2966720" y="3697092"/>
          <a:ext cx="5998976" cy="609600"/>
        </p:xfrm>
        <a:graphic>
          <a:graphicData uri="http://schemas.openxmlformats.org/drawingml/2006/table">
            <a:tbl>
              <a:tblPr firstRow="1" bandRow="1"/>
              <a:tblGrid>
                <a:gridCol w="749872">
                  <a:extLst>
                    <a:ext uri="{9D8B030D-6E8A-4147-A177-3AD203B41FA5}">
                      <a16:colId xmlns="" xmlns:a16="http://schemas.microsoft.com/office/drawing/2014/main" val="3838758649"/>
                    </a:ext>
                  </a:extLst>
                </a:gridCol>
                <a:gridCol w="749872">
                  <a:extLst>
                    <a:ext uri="{9D8B030D-6E8A-4147-A177-3AD203B41FA5}">
                      <a16:colId xmlns="" xmlns:a16="http://schemas.microsoft.com/office/drawing/2014/main" val="1950368479"/>
                    </a:ext>
                  </a:extLst>
                </a:gridCol>
                <a:gridCol w="749872">
                  <a:extLst>
                    <a:ext uri="{9D8B030D-6E8A-4147-A177-3AD203B41FA5}">
                      <a16:colId xmlns="" xmlns:a16="http://schemas.microsoft.com/office/drawing/2014/main" val="807299911"/>
                    </a:ext>
                  </a:extLst>
                </a:gridCol>
                <a:gridCol w="749872">
                  <a:extLst>
                    <a:ext uri="{9D8B030D-6E8A-4147-A177-3AD203B41FA5}">
                      <a16:colId xmlns="" xmlns:a16="http://schemas.microsoft.com/office/drawing/2014/main" val="4261474891"/>
                    </a:ext>
                  </a:extLst>
                </a:gridCol>
                <a:gridCol w="749872">
                  <a:extLst>
                    <a:ext uri="{9D8B030D-6E8A-4147-A177-3AD203B41FA5}">
                      <a16:colId xmlns="" xmlns:a16="http://schemas.microsoft.com/office/drawing/2014/main" val="2374695544"/>
                    </a:ext>
                  </a:extLst>
                </a:gridCol>
                <a:gridCol w="749872">
                  <a:extLst>
                    <a:ext uri="{9D8B030D-6E8A-4147-A177-3AD203B41FA5}">
                      <a16:colId xmlns="" xmlns:a16="http://schemas.microsoft.com/office/drawing/2014/main" val="4172125140"/>
                    </a:ext>
                  </a:extLst>
                </a:gridCol>
                <a:gridCol w="749872">
                  <a:extLst>
                    <a:ext uri="{9D8B030D-6E8A-4147-A177-3AD203B41FA5}">
                      <a16:colId xmlns="" xmlns:a16="http://schemas.microsoft.com/office/drawing/2014/main" val="3987370449"/>
                    </a:ext>
                  </a:extLst>
                </a:gridCol>
                <a:gridCol w="749872">
                  <a:extLst>
                    <a:ext uri="{9D8B030D-6E8A-4147-A177-3AD203B41FA5}">
                      <a16:colId xmlns="" xmlns:a16="http://schemas.microsoft.com/office/drawing/2014/main" val="87420084"/>
                    </a:ext>
                  </a:extLst>
                </a:gridCol>
              </a:tblGrid>
              <a:tr h="609600">
                <a:tc>
                  <a:txBody>
                    <a:bodyPr/>
                    <a:lstStyle/>
                    <a:p>
                      <a:pPr algn="ctr"/>
                      <a:r>
                        <a:rPr lang="en-US" sz="3200" b="1">
                          <a:latin typeface="Times New Roman" panose="02020603050405020304" pitchFamily="18" charset="0"/>
                          <a:cs typeface="Times New Roman" panose="02020603050405020304" pitchFamily="18" charset="0"/>
                        </a:rPr>
                        <a:t>N</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G</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A</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H</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O</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À</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N</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G</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3850861297"/>
                  </a:ext>
                </a:extLst>
              </a:tr>
            </a:tbl>
          </a:graphicData>
        </a:graphic>
      </p:graphicFrame>
      <p:graphicFrame>
        <p:nvGraphicFramePr>
          <p:cNvPr id="141" name="Table 140">
            <a:extLst>
              <a:ext uri="{FF2B5EF4-FFF2-40B4-BE49-F238E27FC236}">
                <a16:creationId xmlns="" xmlns:a16="http://schemas.microsoft.com/office/drawing/2014/main" id="{B5A6B391-65F9-44F9-93A8-5AFA706222BD}"/>
              </a:ext>
            </a:extLst>
          </p:cNvPr>
          <p:cNvGraphicFramePr>
            <a:graphicFrameLocks noGrp="1"/>
          </p:cNvGraphicFramePr>
          <p:nvPr/>
        </p:nvGraphicFramePr>
        <p:xfrm>
          <a:off x="3734547" y="4351057"/>
          <a:ext cx="4485816" cy="609600"/>
        </p:xfrm>
        <a:graphic>
          <a:graphicData uri="http://schemas.openxmlformats.org/drawingml/2006/table">
            <a:tbl>
              <a:tblPr firstRow="1" bandRow="1"/>
              <a:tblGrid>
                <a:gridCol w="747636">
                  <a:extLst>
                    <a:ext uri="{9D8B030D-6E8A-4147-A177-3AD203B41FA5}">
                      <a16:colId xmlns="" xmlns:a16="http://schemas.microsoft.com/office/drawing/2014/main" val="3838758649"/>
                    </a:ext>
                  </a:extLst>
                </a:gridCol>
                <a:gridCol w="747636">
                  <a:extLst>
                    <a:ext uri="{9D8B030D-6E8A-4147-A177-3AD203B41FA5}">
                      <a16:colId xmlns="" xmlns:a16="http://schemas.microsoft.com/office/drawing/2014/main" val="1950368479"/>
                    </a:ext>
                  </a:extLst>
                </a:gridCol>
                <a:gridCol w="747636">
                  <a:extLst>
                    <a:ext uri="{9D8B030D-6E8A-4147-A177-3AD203B41FA5}">
                      <a16:colId xmlns="" xmlns:a16="http://schemas.microsoft.com/office/drawing/2014/main" val="807299911"/>
                    </a:ext>
                  </a:extLst>
                </a:gridCol>
                <a:gridCol w="747636">
                  <a:extLst>
                    <a:ext uri="{9D8B030D-6E8A-4147-A177-3AD203B41FA5}">
                      <a16:colId xmlns="" xmlns:a16="http://schemas.microsoft.com/office/drawing/2014/main" val="4261474891"/>
                    </a:ext>
                  </a:extLst>
                </a:gridCol>
                <a:gridCol w="747636">
                  <a:extLst>
                    <a:ext uri="{9D8B030D-6E8A-4147-A177-3AD203B41FA5}">
                      <a16:colId xmlns="" xmlns:a16="http://schemas.microsoft.com/office/drawing/2014/main" val="2374695544"/>
                    </a:ext>
                  </a:extLst>
                </a:gridCol>
                <a:gridCol w="747636">
                  <a:extLst>
                    <a:ext uri="{9D8B030D-6E8A-4147-A177-3AD203B41FA5}">
                      <a16:colId xmlns="" xmlns:a16="http://schemas.microsoft.com/office/drawing/2014/main" val="4172125140"/>
                    </a:ext>
                  </a:extLst>
                </a:gridCol>
              </a:tblGrid>
              <a:tr h="609600">
                <a:tc>
                  <a:txBody>
                    <a:bodyPr/>
                    <a:lstStyle/>
                    <a:p>
                      <a:pPr algn="ctr"/>
                      <a:r>
                        <a:rPr lang="en-US" sz="3200" b="1">
                          <a:latin typeface="Times New Roman" panose="02020603050405020304" pitchFamily="18" charset="0"/>
                          <a:cs typeface="Times New Roman" panose="02020603050405020304" pitchFamily="18" charset="0"/>
                        </a:rPr>
                        <a:t>X</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Ô</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V</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I</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Ế</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a:latin typeface="Times New Roman" panose="02020603050405020304" pitchFamily="18" charset="0"/>
                          <a:cs typeface="Times New Roman" panose="02020603050405020304" pitchFamily="18" charset="0"/>
                        </a:rPr>
                        <a:t>T</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3850861297"/>
                  </a:ext>
                </a:extLst>
              </a:tr>
            </a:tbl>
          </a:graphicData>
        </a:graphic>
      </p:graphicFrame>
      <p:sp>
        <p:nvSpPr>
          <p:cNvPr id="151" name="Rectangle 150">
            <a:hlinkClick r:id="rId10" action="ppaction://hlinksldjump"/>
            <a:extLst>
              <a:ext uri="{FF2B5EF4-FFF2-40B4-BE49-F238E27FC236}">
                <a16:creationId xmlns="" xmlns:a16="http://schemas.microsoft.com/office/drawing/2014/main" id="{5385AE2E-9DCA-40A1-ABDD-306ACA7E6792}"/>
              </a:ext>
            </a:extLst>
          </p:cNvPr>
          <p:cNvSpPr/>
          <p:nvPr/>
        </p:nvSpPr>
        <p:spPr>
          <a:xfrm>
            <a:off x="200485" y="4359598"/>
            <a:ext cx="595633" cy="601060"/>
          </a:xfrm>
          <a:prstGeom prst="rect">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6</a:t>
            </a:r>
          </a:p>
        </p:txBody>
      </p:sp>
      <p:sp>
        <p:nvSpPr>
          <p:cNvPr id="152" name="Rectangle 151">
            <a:hlinkClick r:id="rId11" action="ppaction://hlinksldjump"/>
            <a:extLst>
              <a:ext uri="{FF2B5EF4-FFF2-40B4-BE49-F238E27FC236}">
                <a16:creationId xmlns="" xmlns:a16="http://schemas.microsoft.com/office/drawing/2014/main" id="{312E220B-9DC0-4DE0-ACD1-33DDBD467518}"/>
              </a:ext>
            </a:extLst>
          </p:cNvPr>
          <p:cNvSpPr/>
          <p:nvPr/>
        </p:nvSpPr>
        <p:spPr>
          <a:xfrm>
            <a:off x="200485" y="5005023"/>
            <a:ext cx="595633" cy="619903"/>
          </a:xfrm>
          <a:prstGeom prst="rect">
            <a:avLst/>
          </a:prstGeom>
          <a:solidFill>
            <a:schemeClr val="tx1">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7</a:t>
            </a:r>
          </a:p>
        </p:txBody>
      </p:sp>
      <p:sp>
        <p:nvSpPr>
          <p:cNvPr id="153" name="Rectangle 152">
            <a:hlinkClick r:id="rId12" action="ppaction://hlinksldjump"/>
            <a:extLst>
              <a:ext uri="{FF2B5EF4-FFF2-40B4-BE49-F238E27FC236}">
                <a16:creationId xmlns="" xmlns:a16="http://schemas.microsoft.com/office/drawing/2014/main" id="{83D1FBB7-4E91-45BB-B343-C6D27CB1FF3F}"/>
              </a:ext>
            </a:extLst>
          </p:cNvPr>
          <p:cNvSpPr/>
          <p:nvPr/>
        </p:nvSpPr>
        <p:spPr>
          <a:xfrm>
            <a:off x="200484" y="5678895"/>
            <a:ext cx="595633" cy="595024"/>
          </a:xfrm>
          <a:prstGeom prst="rect">
            <a:avLst/>
          </a:prstGeom>
          <a:solidFill>
            <a:srgbClr val="00B05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8</a:t>
            </a:r>
          </a:p>
        </p:txBody>
      </p:sp>
      <p:sp>
        <p:nvSpPr>
          <p:cNvPr id="155" name="Arrow: Striped Right 154">
            <a:extLst>
              <a:ext uri="{FF2B5EF4-FFF2-40B4-BE49-F238E27FC236}">
                <a16:creationId xmlns="" xmlns:a16="http://schemas.microsoft.com/office/drawing/2014/main" id="{2D586530-496D-4F48-9AD7-FD0B46C2B766}"/>
              </a:ext>
            </a:extLst>
          </p:cNvPr>
          <p:cNvSpPr/>
          <p:nvPr/>
        </p:nvSpPr>
        <p:spPr>
          <a:xfrm>
            <a:off x="1197649" y="4494141"/>
            <a:ext cx="375920" cy="385105"/>
          </a:xfrm>
          <a:prstGeom prst="stripedRightArrow">
            <a:avLst/>
          </a:prstGeom>
          <a:solidFill>
            <a:schemeClr val="accent6">
              <a:lumMod val="75000"/>
            </a:schemeClr>
          </a:solidFill>
          <a:ln>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156" name="Arrow: Striped Right 155">
            <a:extLst>
              <a:ext uri="{FF2B5EF4-FFF2-40B4-BE49-F238E27FC236}">
                <a16:creationId xmlns="" xmlns:a16="http://schemas.microsoft.com/office/drawing/2014/main" id="{12A2B42D-DC92-4553-B7D4-5C225E145759}"/>
              </a:ext>
            </a:extLst>
          </p:cNvPr>
          <p:cNvSpPr/>
          <p:nvPr/>
        </p:nvSpPr>
        <p:spPr>
          <a:xfrm>
            <a:off x="1197651" y="5127573"/>
            <a:ext cx="375920" cy="385105"/>
          </a:xfrm>
          <a:prstGeom prst="stripedRightArrow">
            <a:avLst/>
          </a:prstGeom>
          <a:solidFill>
            <a:srgbClr val="D44E3B"/>
          </a:solidFill>
          <a:ln>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sp>
        <p:nvSpPr>
          <p:cNvPr id="157" name="Arrow: Striped Right 156">
            <a:extLst>
              <a:ext uri="{FF2B5EF4-FFF2-40B4-BE49-F238E27FC236}">
                <a16:creationId xmlns="" xmlns:a16="http://schemas.microsoft.com/office/drawing/2014/main" id="{FB863D39-F61A-46B2-BE8E-155211625C11}"/>
              </a:ext>
            </a:extLst>
          </p:cNvPr>
          <p:cNvSpPr/>
          <p:nvPr/>
        </p:nvSpPr>
        <p:spPr>
          <a:xfrm>
            <a:off x="1197652" y="5759254"/>
            <a:ext cx="375920" cy="385105"/>
          </a:xfrm>
          <a:prstGeom prst="stripedRightArrow">
            <a:avLst/>
          </a:prstGeom>
          <a:solidFill>
            <a:srgbClr val="00B050"/>
          </a:solidFill>
          <a:ln>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pic>
        <p:nvPicPr>
          <p:cNvPr id="161" name="Picture 160">
            <a:extLst>
              <a:ext uri="{FF2B5EF4-FFF2-40B4-BE49-F238E27FC236}">
                <a16:creationId xmlns="" xmlns:a16="http://schemas.microsoft.com/office/drawing/2014/main" id="{F27A1D44-2059-492D-BD88-347D560A83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62926" y="4883427"/>
            <a:ext cx="1126492" cy="996512"/>
          </a:xfrm>
          <a:prstGeom prst="rect">
            <a:avLst/>
          </a:prstGeom>
        </p:spPr>
      </p:pic>
      <p:pic>
        <p:nvPicPr>
          <p:cNvPr id="162" name="Picture 161">
            <a:extLst>
              <a:ext uri="{FF2B5EF4-FFF2-40B4-BE49-F238E27FC236}">
                <a16:creationId xmlns="" xmlns:a16="http://schemas.microsoft.com/office/drawing/2014/main" id="{DFDA637B-6E47-4686-8235-83D44321F6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5610" y="-131812"/>
            <a:ext cx="1126492" cy="996512"/>
          </a:xfrm>
          <a:prstGeom prst="rect">
            <a:avLst/>
          </a:prstGeom>
        </p:spPr>
      </p:pic>
      <p:sp>
        <p:nvSpPr>
          <p:cNvPr id="163" name="Right Arrow 14">
            <a:hlinkClick r:id="rId13" action="ppaction://hlinksldjump"/>
            <a:extLst>
              <a:ext uri="{FF2B5EF4-FFF2-40B4-BE49-F238E27FC236}">
                <a16:creationId xmlns="" xmlns:a16="http://schemas.microsoft.com/office/drawing/2014/main" id="{BF630D16-77D3-49D3-801A-96410C047EEC}"/>
              </a:ext>
            </a:extLst>
          </p:cNvPr>
          <p:cNvSpPr/>
          <p:nvPr/>
        </p:nvSpPr>
        <p:spPr>
          <a:xfrm>
            <a:off x="10749084" y="107521"/>
            <a:ext cx="1370417" cy="571747"/>
          </a:xfrm>
          <a:prstGeom prst="rightArrow">
            <a:avLst/>
          </a:prstGeom>
          <a:ln w="38100">
            <a:solidFill>
              <a:schemeClr val="accent5"/>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Bài học mới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3.05556E-6 -3.7037E-6 L 3.05556E-6 -0.07222 " pathEditMode="relative" rAng="0" ptsTypes="AA">
                                      <p:cBhvr>
                                        <p:cTn id="6" dur="250" accel="50000" decel="50000" autoRev="1" fill="hold">
                                          <p:stCondLst>
                                            <p:cond delay="0"/>
                                          </p:stCondLst>
                                        </p:cTn>
                                        <p:tgtEl>
                                          <p:spTgt spid="28"/>
                                        </p:tgtEl>
                                        <p:attrNameLst>
                                          <p:attrName>ppt_x</p:attrName>
                                          <p:attrName>ppt_y</p:attrName>
                                        </p:attrNameLst>
                                      </p:cBhvr>
                                      <p:rCtr x="0" y="-3611"/>
                                    </p:animMotion>
                                    <p:animRot by="1500000">
                                      <p:cBhvr>
                                        <p:cTn id="7" dur="125" fill="hold">
                                          <p:stCondLst>
                                            <p:cond delay="0"/>
                                          </p:stCondLst>
                                        </p:cTn>
                                        <p:tgtEl>
                                          <p:spTgt spid="28"/>
                                        </p:tgtEl>
                                        <p:attrNameLst>
                                          <p:attrName>r</p:attrName>
                                        </p:attrNameLst>
                                      </p:cBhvr>
                                    </p:animRot>
                                    <p:animRot by="-1500000">
                                      <p:cBhvr>
                                        <p:cTn id="8" dur="125" fill="hold">
                                          <p:stCondLst>
                                            <p:cond delay="125"/>
                                          </p:stCondLst>
                                        </p:cTn>
                                        <p:tgtEl>
                                          <p:spTgt spid="28"/>
                                        </p:tgtEl>
                                        <p:attrNameLst>
                                          <p:attrName>r</p:attrName>
                                        </p:attrNameLst>
                                      </p:cBhvr>
                                    </p:animRot>
                                    <p:animRot by="-1500000">
                                      <p:cBhvr>
                                        <p:cTn id="9" dur="125" fill="hold">
                                          <p:stCondLst>
                                            <p:cond delay="250"/>
                                          </p:stCondLst>
                                        </p:cTn>
                                        <p:tgtEl>
                                          <p:spTgt spid="28"/>
                                        </p:tgtEl>
                                        <p:attrNameLst>
                                          <p:attrName>r</p:attrName>
                                        </p:attrNameLst>
                                      </p:cBhvr>
                                    </p:animRot>
                                    <p:animRot by="1500000">
                                      <p:cBhvr>
                                        <p:cTn id="10" dur="125" fill="hold">
                                          <p:stCondLst>
                                            <p:cond delay="375"/>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9" presetClass="emph" presetSubtype="0" fill="hold" grpId="0" nodeType="clickEffect">
                                  <p:stCondLst>
                                    <p:cond delay="0"/>
                                  </p:stCondLst>
                                  <p:childTnLst>
                                    <p:animClr clrSpc="rgb" dir="cw">
                                      <p:cBhvr override="childStyle">
                                        <p:cTn id="15" dur="500" fill="hold"/>
                                        <p:tgtEl>
                                          <p:spTgt spid="14"/>
                                        </p:tgtEl>
                                        <p:attrNameLst>
                                          <p:attrName>style.color</p:attrName>
                                        </p:attrNameLst>
                                      </p:cBhvr>
                                      <p:to>
                                        <a:srgbClr val="FFFFFF"/>
                                      </p:to>
                                    </p:animClr>
                                    <p:animClr clrSpc="rgb" dir="cw">
                                      <p:cBhvr>
                                        <p:cTn id="16" dur="500" fill="hold"/>
                                        <p:tgtEl>
                                          <p:spTgt spid="14"/>
                                        </p:tgtEl>
                                        <p:attrNameLst>
                                          <p:attrName>fillcolor</p:attrName>
                                        </p:attrNameLst>
                                      </p:cBhvr>
                                      <p:to>
                                        <a:srgbClr val="FFFFFF"/>
                                      </p:to>
                                    </p:animClr>
                                    <p:set>
                                      <p:cBhvr>
                                        <p:cTn id="17" dur="500" fill="hold"/>
                                        <p:tgtEl>
                                          <p:spTgt spid="14"/>
                                        </p:tgtEl>
                                        <p:attrNameLst>
                                          <p:attrName>fill.type</p:attrName>
                                        </p:attrNameLst>
                                      </p:cBhvr>
                                      <p:to>
                                        <p:strVal val="solid"/>
                                      </p:to>
                                    </p:set>
                                    <p:set>
                                      <p:cBhvr>
                                        <p:cTn id="18" dur="5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p:stCondLst>
                        <p:cond delay="0"/>
                      </p:stCondLst>
                      <p:childTnLst>
                        <p:par>
                          <p:cTn id="21" fill="hold">
                            <p:stCondLst>
                              <p:cond delay="0"/>
                            </p:stCondLst>
                            <p:childTnLst>
                              <p:par>
                                <p:cTn id="22" presetID="19" presetClass="emph" presetSubtype="0" fill="hold" grpId="0" nodeType="clickEffect">
                                  <p:stCondLst>
                                    <p:cond delay="0"/>
                                  </p:stCondLst>
                                  <p:childTnLst>
                                    <p:animClr clrSpc="rgb" dir="cw">
                                      <p:cBhvr override="childStyle">
                                        <p:cTn id="23" dur="500" fill="hold"/>
                                        <p:tgtEl>
                                          <p:spTgt spid="13"/>
                                        </p:tgtEl>
                                        <p:attrNameLst>
                                          <p:attrName>style.color</p:attrName>
                                        </p:attrNameLst>
                                      </p:cBhvr>
                                      <p:to>
                                        <a:srgbClr val="FFFFFF"/>
                                      </p:to>
                                    </p:animClr>
                                    <p:animClr clrSpc="rgb" dir="cw">
                                      <p:cBhvr>
                                        <p:cTn id="24" dur="500" fill="hold"/>
                                        <p:tgtEl>
                                          <p:spTgt spid="13"/>
                                        </p:tgtEl>
                                        <p:attrNameLst>
                                          <p:attrName>fillcolor</p:attrName>
                                        </p:attrNameLst>
                                      </p:cBhvr>
                                      <p:to>
                                        <a:srgbClr val="FFFFFF"/>
                                      </p:to>
                                    </p:animClr>
                                    <p:set>
                                      <p:cBhvr>
                                        <p:cTn id="25" dur="500" fill="hold"/>
                                        <p:tgtEl>
                                          <p:spTgt spid="13"/>
                                        </p:tgtEl>
                                        <p:attrNameLst>
                                          <p:attrName>fill.type</p:attrName>
                                        </p:attrNameLst>
                                      </p:cBhvr>
                                      <p:to>
                                        <p:strVal val="solid"/>
                                      </p:to>
                                    </p:set>
                                    <p:set>
                                      <p:cBhvr>
                                        <p:cTn id="26" dur="5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19" presetClass="emph" presetSubtype="0" fill="hold" grpId="0" nodeType="clickEffect">
                                  <p:stCondLst>
                                    <p:cond delay="0"/>
                                  </p:stCondLst>
                                  <p:childTnLst>
                                    <p:animClr clrSpc="rgb" dir="cw">
                                      <p:cBhvr override="childStyle">
                                        <p:cTn id="31" dur="500" fill="hold"/>
                                        <p:tgtEl>
                                          <p:spTgt spid="5"/>
                                        </p:tgtEl>
                                        <p:attrNameLst>
                                          <p:attrName>style.color</p:attrName>
                                        </p:attrNameLst>
                                      </p:cBhvr>
                                      <p:to>
                                        <a:srgbClr val="FFFFFF"/>
                                      </p:to>
                                    </p:animClr>
                                    <p:animClr clrSpc="rgb" dir="cw">
                                      <p:cBhvr>
                                        <p:cTn id="32" dur="500" fill="hold"/>
                                        <p:tgtEl>
                                          <p:spTgt spid="5"/>
                                        </p:tgtEl>
                                        <p:attrNameLst>
                                          <p:attrName>fillcolor</p:attrName>
                                        </p:attrNameLst>
                                      </p:cBhvr>
                                      <p:to>
                                        <a:srgbClr val="FFFFFF"/>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9" presetClass="emph" presetSubtype="0" fill="hold" grpId="0" nodeType="clickEffect">
                                  <p:stCondLst>
                                    <p:cond delay="0"/>
                                  </p:stCondLst>
                                  <p:childTnLst>
                                    <p:animClr clrSpc="rgb" dir="cw">
                                      <p:cBhvr override="childStyle">
                                        <p:cTn id="39" dur="500" fill="hold"/>
                                        <p:tgtEl>
                                          <p:spTgt spid="15"/>
                                        </p:tgtEl>
                                        <p:attrNameLst>
                                          <p:attrName>style.color</p:attrName>
                                        </p:attrNameLst>
                                      </p:cBhvr>
                                      <p:to>
                                        <a:srgbClr val="FFFFFF"/>
                                      </p:to>
                                    </p:animClr>
                                    <p:animClr clrSpc="rgb" dir="cw">
                                      <p:cBhvr>
                                        <p:cTn id="40" dur="500" fill="hold"/>
                                        <p:tgtEl>
                                          <p:spTgt spid="15"/>
                                        </p:tgtEl>
                                        <p:attrNameLst>
                                          <p:attrName>fillcolor</p:attrName>
                                        </p:attrNameLst>
                                      </p:cBhvr>
                                      <p:to>
                                        <a:srgbClr val="FFFFFF"/>
                                      </p:to>
                                    </p:animClr>
                                    <p:set>
                                      <p:cBhvr>
                                        <p:cTn id="41" dur="500" fill="hold"/>
                                        <p:tgtEl>
                                          <p:spTgt spid="15"/>
                                        </p:tgtEl>
                                        <p:attrNameLst>
                                          <p:attrName>fill.type</p:attrName>
                                        </p:attrNameLst>
                                      </p:cBhvr>
                                      <p:to>
                                        <p:strVal val="solid"/>
                                      </p:to>
                                    </p:set>
                                    <p:set>
                                      <p:cBhvr>
                                        <p:cTn id="42"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19" presetClass="emph" presetSubtype="0" fill="hold" grpId="0" nodeType="clickEffect">
                                  <p:stCondLst>
                                    <p:cond delay="0"/>
                                  </p:stCondLst>
                                  <p:childTnLst>
                                    <p:animClr clrSpc="rgb" dir="cw">
                                      <p:cBhvr override="childStyle">
                                        <p:cTn id="47" dur="500" fill="hold"/>
                                        <p:tgtEl>
                                          <p:spTgt spid="16"/>
                                        </p:tgtEl>
                                        <p:attrNameLst>
                                          <p:attrName>style.color</p:attrName>
                                        </p:attrNameLst>
                                      </p:cBhvr>
                                      <p:to>
                                        <a:srgbClr val="FFFFFF"/>
                                      </p:to>
                                    </p:animClr>
                                    <p:animClr clrSpc="rgb" dir="cw">
                                      <p:cBhvr>
                                        <p:cTn id="48" dur="500" fill="hold"/>
                                        <p:tgtEl>
                                          <p:spTgt spid="16"/>
                                        </p:tgtEl>
                                        <p:attrNameLst>
                                          <p:attrName>fillcolor</p:attrName>
                                        </p:attrNameLst>
                                      </p:cBhvr>
                                      <p:to>
                                        <a:srgbClr val="FFFFFF"/>
                                      </p:to>
                                    </p:animClr>
                                    <p:set>
                                      <p:cBhvr>
                                        <p:cTn id="49" dur="500" fill="hold"/>
                                        <p:tgtEl>
                                          <p:spTgt spid="16"/>
                                        </p:tgtEl>
                                        <p:attrNameLst>
                                          <p:attrName>fill.type</p:attrName>
                                        </p:attrNameLst>
                                      </p:cBhvr>
                                      <p:to>
                                        <p:strVal val="solid"/>
                                      </p:to>
                                    </p:set>
                                    <p:set>
                                      <p:cBhvr>
                                        <p:cTn id="50"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52"/>
                    </p:tgtEl>
                  </p:cond>
                </p:stCondLst>
                <p:endSync evt="end" delay="0">
                  <p:rtn val="all"/>
                </p:endSync>
                <p:childTnLst>
                  <p:par>
                    <p:cTn id="52" fill="hold">
                      <p:stCondLst>
                        <p:cond delay="0"/>
                      </p:stCondLst>
                      <p:childTnLst>
                        <p:par>
                          <p:cTn id="53" fill="hold">
                            <p:stCondLst>
                              <p:cond delay="0"/>
                            </p:stCondLst>
                            <p:childTnLst>
                              <p:par>
                                <p:cTn id="54" presetID="19" presetClass="emph" presetSubtype="0" fill="hold" grpId="0" nodeType="clickEffect">
                                  <p:stCondLst>
                                    <p:cond delay="0"/>
                                  </p:stCondLst>
                                  <p:childTnLst>
                                    <p:animClr clrSpc="rgb" dir="cw">
                                      <p:cBhvr override="childStyle">
                                        <p:cTn id="55" dur="500" fill="hold"/>
                                        <p:tgtEl>
                                          <p:spTgt spid="152"/>
                                        </p:tgtEl>
                                        <p:attrNameLst>
                                          <p:attrName>style.color</p:attrName>
                                        </p:attrNameLst>
                                      </p:cBhvr>
                                      <p:to>
                                        <a:srgbClr val="FFFFFF"/>
                                      </p:to>
                                    </p:animClr>
                                    <p:animClr clrSpc="rgb" dir="cw">
                                      <p:cBhvr>
                                        <p:cTn id="56" dur="500" fill="hold"/>
                                        <p:tgtEl>
                                          <p:spTgt spid="152"/>
                                        </p:tgtEl>
                                        <p:attrNameLst>
                                          <p:attrName>fillcolor</p:attrName>
                                        </p:attrNameLst>
                                      </p:cBhvr>
                                      <p:to>
                                        <a:srgbClr val="FFFFFF"/>
                                      </p:to>
                                    </p:animClr>
                                    <p:set>
                                      <p:cBhvr>
                                        <p:cTn id="57" dur="500" fill="hold"/>
                                        <p:tgtEl>
                                          <p:spTgt spid="152"/>
                                        </p:tgtEl>
                                        <p:attrNameLst>
                                          <p:attrName>fill.type</p:attrName>
                                        </p:attrNameLst>
                                      </p:cBhvr>
                                      <p:to>
                                        <p:strVal val="solid"/>
                                      </p:to>
                                    </p:set>
                                    <p:set>
                                      <p:cBhvr>
                                        <p:cTn id="58" dur="500" fill="hold"/>
                                        <p:tgtEl>
                                          <p:spTgt spid="152"/>
                                        </p:tgtEl>
                                        <p:attrNameLst>
                                          <p:attrName>fill.on</p:attrName>
                                        </p:attrNameLst>
                                      </p:cBhvr>
                                      <p:to>
                                        <p:strVal val="true"/>
                                      </p:to>
                                    </p:set>
                                  </p:childTnLst>
                                </p:cTn>
                              </p:par>
                            </p:childTnLst>
                          </p:cTn>
                        </p:par>
                      </p:childTnLst>
                    </p:cTn>
                  </p:par>
                </p:childTnLst>
              </p:cTn>
              <p:nextCondLst>
                <p:cond evt="onClick" delay="0">
                  <p:tgtEl>
                    <p:spTgt spid="152"/>
                  </p:tgtEl>
                </p:cond>
              </p:nextCondLst>
            </p:seq>
            <p:seq concurrent="1" nextAc="seek">
              <p:cTn id="59" restart="whenNotActive" fill="hold" evtFilter="cancelBubble" nodeType="interactiveSeq">
                <p:stCondLst>
                  <p:cond evt="onClick" delay="0">
                    <p:tgtEl>
                      <p:spTgt spid="151"/>
                    </p:tgtEl>
                  </p:cond>
                </p:stCondLst>
                <p:endSync evt="end" delay="0">
                  <p:rtn val="all"/>
                </p:endSync>
                <p:childTnLst>
                  <p:par>
                    <p:cTn id="60" fill="hold">
                      <p:stCondLst>
                        <p:cond delay="0"/>
                      </p:stCondLst>
                      <p:childTnLst>
                        <p:par>
                          <p:cTn id="61" fill="hold">
                            <p:stCondLst>
                              <p:cond delay="0"/>
                            </p:stCondLst>
                            <p:childTnLst>
                              <p:par>
                                <p:cTn id="62" presetID="19" presetClass="emph" presetSubtype="0" fill="hold" grpId="0" nodeType="clickEffect">
                                  <p:stCondLst>
                                    <p:cond delay="0"/>
                                  </p:stCondLst>
                                  <p:childTnLst>
                                    <p:animClr clrSpc="rgb" dir="cw">
                                      <p:cBhvr override="childStyle">
                                        <p:cTn id="63" dur="500" fill="hold"/>
                                        <p:tgtEl>
                                          <p:spTgt spid="151"/>
                                        </p:tgtEl>
                                        <p:attrNameLst>
                                          <p:attrName>style.color</p:attrName>
                                        </p:attrNameLst>
                                      </p:cBhvr>
                                      <p:to>
                                        <a:srgbClr val="FFFFFF"/>
                                      </p:to>
                                    </p:animClr>
                                    <p:animClr clrSpc="rgb" dir="cw">
                                      <p:cBhvr>
                                        <p:cTn id="64" dur="500" fill="hold"/>
                                        <p:tgtEl>
                                          <p:spTgt spid="151"/>
                                        </p:tgtEl>
                                        <p:attrNameLst>
                                          <p:attrName>fillcolor</p:attrName>
                                        </p:attrNameLst>
                                      </p:cBhvr>
                                      <p:to>
                                        <a:srgbClr val="FFFFFF"/>
                                      </p:to>
                                    </p:animClr>
                                    <p:set>
                                      <p:cBhvr>
                                        <p:cTn id="65" dur="500" fill="hold"/>
                                        <p:tgtEl>
                                          <p:spTgt spid="151"/>
                                        </p:tgtEl>
                                        <p:attrNameLst>
                                          <p:attrName>fill.type</p:attrName>
                                        </p:attrNameLst>
                                      </p:cBhvr>
                                      <p:to>
                                        <p:strVal val="solid"/>
                                      </p:to>
                                    </p:set>
                                    <p:set>
                                      <p:cBhvr>
                                        <p:cTn id="66" dur="500" fill="hold"/>
                                        <p:tgtEl>
                                          <p:spTgt spid="151"/>
                                        </p:tgtEl>
                                        <p:attrNameLst>
                                          <p:attrName>fill.on</p:attrName>
                                        </p:attrNameLst>
                                      </p:cBhvr>
                                      <p:to>
                                        <p:strVal val="true"/>
                                      </p:to>
                                    </p:set>
                                  </p:childTnLst>
                                </p:cTn>
                              </p:par>
                            </p:childTnLst>
                          </p:cTn>
                        </p:par>
                      </p:childTnLst>
                    </p:cTn>
                  </p:par>
                </p:childTnLst>
              </p:cTn>
              <p:nextCondLst>
                <p:cond evt="onClick" delay="0">
                  <p:tgtEl>
                    <p:spTgt spid="151"/>
                  </p:tgtEl>
                </p:cond>
              </p:nextCondLst>
            </p:seq>
            <p:seq concurrent="1" nextAc="seek">
              <p:cTn id="67" restart="whenNotActive" fill="hold" evtFilter="cancelBubble" nodeType="interactiveSeq">
                <p:stCondLst>
                  <p:cond evt="onClick" delay="0">
                    <p:tgtEl>
                      <p:spTgt spid="153"/>
                    </p:tgtEl>
                  </p:cond>
                </p:stCondLst>
                <p:endSync evt="end" delay="0">
                  <p:rtn val="all"/>
                </p:endSync>
                <p:childTnLst>
                  <p:par>
                    <p:cTn id="68" fill="hold">
                      <p:stCondLst>
                        <p:cond delay="0"/>
                      </p:stCondLst>
                      <p:childTnLst>
                        <p:par>
                          <p:cTn id="69" fill="hold">
                            <p:stCondLst>
                              <p:cond delay="0"/>
                            </p:stCondLst>
                            <p:childTnLst>
                              <p:par>
                                <p:cTn id="70" presetID="19" presetClass="emph" presetSubtype="0" fill="hold" grpId="0" nodeType="clickEffect">
                                  <p:stCondLst>
                                    <p:cond delay="0"/>
                                  </p:stCondLst>
                                  <p:childTnLst>
                                    <p:animClr clrSpc="rgb" dir="cw">
                                      <p:cBhvr override="childStyle">
                                        <p:cTn id="71" dur="500" fill="hold"/>
                                        <p:tgtEl>
                                          <p:spTgt spid="153"/>
                                        </p:tgtEl>
                                        <p:attrNameLst>
                                          <p:attrName>style.color</p:attrName>
                                        </p:attrNameLst>
                                      </p:cBhvr>
                                      <p:to>
                                        <a:srgbClr val="FFFFFF"/>
                                      </p:to>
                                    </p:animClr>
                                    <p:animClr clrSpc="rgb" dir="cw">
                                      <p:cBhvr>
                                        <p:cTn id="72" dur="500" fill="hold"/>
                                        <p:tgtEl>
                                          <p:spTgt spid="153"/>
                                        </p:tgtEl>
                                        <p:attrNameLst>
                                          <p:attrName>fillcolor</p:attrName>
                                        </p:attrNameLst>
                                      </p:cBhvr>
                                      <p:to>
                                        <a:srgbClr val="FFFFFF"/>
                                      </p:to>
                                    </p:animClr>
                                    <p:set>
                                      <p:cBhvr>
                                        <p:cTn id="73" dur="500" fill="hold"/>
                                        <p:tgtEl>
                                          <p:spTgt spid="153"/>
                                        </p:tgtEl>
                                        <p:attrNameLst>
                                          <p:attrName>fill.type</p:attrName>
                                        </p:attrNameLst>
                                      </p:cBhvr>
                                      <p:to>
                                        <p:strVal val="solid"/>
                                      </p:to>
                                    </p:set>
                                    <p:set>
                                      <p:cBhvr>
                                        <p:cTn id="74" dur="500" fill="hold"/>
                                        <p:tgtEl>
                                          <p:spTgt spid="153"/>
                                        </p:tgtEl>
                                        <p:attrNameLst>
                                          <p:attrName>fill.on</p:attrName>
                                        </p:attrNameLst>
                                      </p:cBhvr>
                                      <p:to>
                                        <p:strVal val="true"/>
                                      </p:to>
                                    </p:set>
                                  </p:childTnLst>
                                </p:cTn>
                              </p:par>
                            </p:childTnLst>
                          </p:cTn>
                        </p:par>
                      </p:childTnLst>
                    </p:cTn>
                  </p:par>
                </p:childTnLst>
              </p:cTn>
              <p:nextCondLst>
                <p:cond evt="onClick" delay="0">
                  <p:tgtEl>
                    <p:spTgt spid="153"/>
                  </p:tgtEl>
                </p:cond>
              </p:nextCondLst>
            </p:seq>
            <p:seq concurrent="1" nextAc="seek">
              <p:cTn id="75" restart="whenNotActive" fill="hold" evtFilter="cancelBubble" nodeType="interactiveSeq">
                <p:stCondLst>
                  <p:cond evt="onClick" delay="0">
                    <p:tgtEl>
                      <p:spTgt spid="9"/>
                    </p:tgtEl>
                  </p:cond>
                </p:stCondLst>
                <p:endSync evt="end" delay="0">
                  <p:rtn val="all"/>
                </p:endSync>
                <p:childTnLst>
                  <p:par>
                    <p:cTn id="76" fill="hold">
                      <p:stCondLst>
                        <p:cond delay="0"/>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134"/>
                                        </p:tgtEl>
                                        <p:attrNameLst>
                                          <p:attrName>style.visibility</p:attrName>
                                        </p:attrNameLst>
                                      </p:cBhvr>
                                      <p:to>
                                        <p:strVal val="visible"/>
                                      </p:to>
                                    </p:set>
                                    <p:animEffect transition="in" filter="randombar(horizontal)">
                                      <p:cBhvr>
                                        <p:cTn id="80" dur="500"/>
                                        <p:tgtEl>
                                          <p:spTgt spid="134"/>
                                        </p:tgtEl>
                                      </p:cBhvr>
                                    </p:animEffect>
                                  </p:childTnLst>
                                </p:cTn>
                              </p:par>
                            </p:childTnLst>
                          </p:cTn>
                        </p:par>
                      </p:childTnLst>
                    </p:cTn>
                  </p:par>
                </p:childTnLst>
              </p:cTn>
              <p:nextCondLst>
                <p:cond evt="onClick" delay="0">
                  <p:tgtEl>
                    <p:spTgt spid="9"/>
                  </p:tgtEl>
                </p:cond>
              </p:nextCondLst>
            </p:seq>
            <p:seq concurrent="1" nextAc="seek">
              <p:cTn id="81" restart="whenNotActive" fill="hold" evtFilter="cancelBubble" nodeType="interactiveSeq">
                <p:stCondLst>
                  <p:cond evt="onClick" delay="0">
                    <p:tgtEl>
                      <p:spTgt spid="24"/>
                    </p:tgtEl>
                  </p:cond>
                </p:stCondLst>
                <p:endSync evt="end" delay="0">
                  <p:rtn val="all"/>
                </p:endSync>
                <p:childTnLst>
                  <p:par>
                    <p:cTn id="82" fill="hold">
                      <p:stCondLst>
                        <p:cond delay="0"/>
                      </p:stCondLst>
                      <p:childTnLst>
                        <p:par>
                          <p:cTn id="83" fill="hold">
                            <p:stCondLst>
                              <p:cond delay="0"/>
                            </p:stCondLst>
                            <p:childTnLst>
                              <p:par>
                                <p:cTn id="84" presetID="14" presetClass="entr" presetSubtype="10" fill="hold" nodeType="clickEffect">
                                  <p:stCondLst>
                                    <p:cond delay="0"/>
                                  </p:stCondLst>
                                  <p:childTnLst>
                                    <p:set>
                                      <p:cBhvr>
                                        <p:cTn id="85" dur="1" fill="hold">
                                          <p:stCondLst>
                                            <p:cond delay="0"/>
                                          </p:stCondLst>
                                        </p:cTn>
                                        <p:tgtEl>
                                          <p:spTgt spid="137"/>
                                        </p:tgtEl>
                                        <p:attrNameLst>
                                          <p:attrName>style.visibility</p:attrName>
                                        </p:attrNameLst>
                                      </p:cBhvr>
                                      <p:to>
                                        <p:strVal val="visible"/>
                                      </p:to>
                                    </p:set>
                                    <p:animEffect transition="in" filter="randombar(horizontal)">
                                      <p:cBhvr>
                                        <p:cTn id="86" dur="500"/>
                                        <p:tgtEl>
                                          <p:spTgt spid="137"/>
                                        </p:tgtEl>
                                      </p:cBhvr>
                                    </p:animEffect>
                                  </p:childTnLst>
                                </p:cTn>
                              </p:par>
                            </p:childTnLst>
                          </p:cTn>
                        </p:par>
                      </p:childTnLst>
                    </p:cTn>
                  </p:par>
                </p:childTnLst>
              </p:cTn>
              <p:nextCondLst>
                <p:cond evt="onClick" delay="0">
                  <p:tgtEl>
                    <p:spTgt spid="24"/>
                  </p:tgtEl>
                </p:cond>
              </p:nextCondLst>
            </p:seq>
            <p:seq concurrent="1" nextAc="seek">
              <p:cTn id="87" restart="whenNotActive" fill="hold" evtFilter="cancelBubble" nodeType="interactiveSeq">
                <p:stCondLst>
                  <p:cond evt="onClick" delay="0">
                    <p:tgtEl>
                      <p:spTgt spid="25"/>
                    </p:tgtEl>
                  </p:cond>
                </p:stCondLst>
                <p:endSync evt="end" delay="0">
                  <p:rtn val="all"/>
                </p:endSync>
                <p:childTnLst>
                  <p:par>
                    <p:cTn id="88" fill="hold">
                      <p:stCondLst>
                        <p:cond delay="0"/>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138"/>
                                        </p:tgtEl>
                                        <p:attrNameLst>
                                          <p:attrName>style.visibility</p:attrName>
                                        </p:attrNameLst>
                                      </p:cBhvr>
                                      <p:to>
                                        <p:strVal val="visible"/>
                                      </p:to>
                                    </p:set>
                                    <p:animEffect transition="in" filter="randombar(horizontal)">
                                      <p:cBhvr>
                                        <p:cTn id="92" dur="500"/>
                                        <p:tgtEl>
                                          <p:spTgt spid="138"/>
                                        </p:tgtEl>
                                      </p:cBhvr>
                                    </p:animEffect>
                                  </p:childTnLst>
                                </p:cTn>
                              </p:par>
                            </p:childTnLst>
                          </p:cTn>
                        </p:par>
                      </p:childTnLst>
                    </p:cTn>
                  </p:par>
                </p:childTnLst>
              </p:cTn>
              <p:nextCondLst>
                <p:cond evt="onClick" delay="0">
                  <p:tgtEl>
                    <p:spTgt spid="25"/>
                  </p:tgtEl>
                </p:cond>
              </p:nextCondLst>
            </p:seq>
            <p:seq concurrent="1" nextAc="seek">
              <p:cTn id="93" restart="whenNotActive" fill="hold" evtFilter="cancelBubble" nodeType="interactiveSeq">
                <p:stCondLst>
                  <p:cond evt="onClick" delay="0">
                    <p:tgtEl>
                      <p:spTgt spid="26"/>
                    </p:tgtEl>
                  </p:cond>
                </p:stCondLst>
                <p:endSync evt="end" delay="0">
                  <p:rtn val="all"/>
                </p:endSync>
                <p:childTnLst>
                  <p:par>
                    <p:cTn id="94" fill="hold">
                      <p:stCondLst>
                        <p:cond delay="0"/>
                      </p:stCondLst>
                      <p:childTnLst>
                        <p:par>
                          <p:cTn id="95" fill="hold">
                            <p:stCondLst>
                              <p:cond delay="0"/>
                            </p:stCondLst>
                            <p:childTnLst>
                              <p:par>
                                <p:cTn id="96" presetID="14" presetClass="entr" presetSubtype="10" fill="hold" nodeType="clickEffect">
                                  <p:stCondLst>
                                    <p:cond delay="0"/>
                                  </p:stCondLst>
                                  <p:childTnLst>
                                    <p:set>
                                      <p:cBhvr>
                                        <p:cTn id="97" dur="1" fill="hold">
                                          <p:stCondLst>
                                            <p:cond delay="0"/>
                                          </p:stCondLst>
                                        </p:cTn>
                                        <p:tgtEl>
                                          <p:spTgt spid="139"/>
                                        </p:tgtEl>
                                        <p:attrNameLst>
                                          <p:attrName>style.visibility</p:attrName>
                                        </p:attrNameLst>
                                      </p:cBhvr>
                                      <p:to>
                                        <p:strVal val="visible"/>
                                      </p:to>
                                    </p:set>
                                    <p:animEffect transition="in" filter="randombar(horizontal)">
                                      <p:cBhvr>
                                        <p:cTn id="98" dur="500"/>
                                        <p:tgtEl>
                                          <p:spTgt spid="139"/>
                                        </p:tgtEl>
                                      </p:cBhvr>
                                    </p:animEffect>
                                  </p:childTnLst>
                                </p:cTn>
                              </p:par>
                            </p:childTnLst>
                          </p:cTn>
                        </p:par>
                      </p:childTnLst>
                    </p:cTn>
                  </p:par>
                </p:childTnLst>
              </p:cTn>
              <p:nextCondLst>
                <p:cond evt="onClick" delay="0">
                  <p:tgtEl>
                    <p:spTgt spid="26"/>
                  </p:tgtEl>
                </p:cond>
              </p:nextCondLst>
            </p:seq>
            <p:seq concurrent="1" nextAc="seek">
              <p:cTn id="99" restart="whenNotActive" fill="hold" evtFilter="cancelBubble" nodeType="interactiveSeq">
                <p:stCondLst>
                  <p:cond evt="onClick" delay="0">
                    <p:tgtEl>
                      <p:spTgt spid="27"/>
                    </p:tgtEl>
                  </p:cond>
                </p:stCondLst>
                <p:endSync evt="end" delay="0">
                  <p:rtn val="all"/>
                </p:endSync>
                <p:childTnLst>
                  <p:par>
                    <p:cTn id="100" fill="hold">
                      <p:stCondLst>
                        <p:cond delay="0"/>
                      </p:stCondLst>
                      <p:childTnLst>
                        <p:par>
                          <p:cTn id="101" fill="hold">
                            <p:stCondLst>
                              <p:cond delay="0"/>
                            </p:stCondLst>
                            <p:childTnLst>
                              <p:par>
                                <p:cTn id="102" presetID="14" presetClass="entr" presetSubtype="10" fill="hold" nodeType="clickEffect">
                                  <p:stCondLst>
                                    <p:cond delay="0"/>
                                  </p:stCondLst>
                                  <p:childTnLst>
                                    <p:set>
                                      <p:cBhvr>
                                        <p:cTn id="103" dur="1" fill="hold">
                                          <p:stCondLst>
                                            <p:cond delay="0"/>
                                          </p:stCondLst>
                                        </p:cTn>
                                        <p:tgtEl>
                                          <p:spTgt spid="140"/>
                                        </p:tgtEl>
                                        <p:attrNameLst>
                                          <p:attrName>style.visibility</p:attrName>
                                        </p:attrNameLst>
                                      </p:cBhvr>
                                      <p:to>
                                        <p:strVal val="visible"/>
                                      </p:to>
                                    </p:set>
                                    <p:animEffect transition="in" filter="randombar(horizontal)">
                                      <p:cBhvr>
                                        <p:cTn id="104" dur="500"/>
                                        <p:tgtEl>
                                          <p:spTgt spid="140"/>
                                        </p:tgtEl>
                                      </p:cBhvr>
                                    </p:animEffect>
                                  </p:childTnLst>
                                </p:cTn>
                              </p:par>
                            </p:childTnLst>
                          </p:cTn>
                        </p:par>
                      </p:childTnLst>
                    </p:cTn>
                  </p:par>
                </p:childTnLst>
              </p:cTn>
              <p:nextCondLst>
                <p:cond evt="onClick" delay="0">
                  <p:tgtEl>
                    <p:spTgt spid="27"/>
                  </p:tgtEl>
                </p:cond>
              </p:nextCondLst>
            </p:seq>
            <p:seq concurrent="1" nextAc="seek">
              <p:cTn id="105" restart="whenNotActive" fill="hold" evtFilter="cancelBubble" nodeType="interactiveSeq">
                <p:stCondLst>
                  <p:cond evt="onClick" delay="0">
                    <p:tgtEl>
                      <p:spTgt spid="155"/>
                    </p:tgtEl>
                  </p:cond>
                </p:stCondLst>
                <p:endSync evt="end" delay="0">
                  <p:rtn val="all"/>
                </p:endSync>
                <p:childTnLst>
                  <p:par>
                    <p:cTn id="106" fill="hold">
                      <p:stCondLst>
                        <p:cond delay="0"/>
                      </p:stCondLst>
                      <p:childTnLst>
                        <p:par>
                          <p:cTn id="107" fill="hold">
                            <p:stCondLst>
                              <p:cond delay="0"/>
                            </p:stCondLst>
                            <p:childTnLst>
                              <p:par>
                                <p:cTn id="108" presetID="14" presetClass="entr" presetSubtype="10" fill="hold" nodeType="clickEffect">
                                  <p:stCondLst>
                                    <p:cond delay="0"/>
                                  </p:stCondLst>
                                  <p:childTnLst>
                                    <p:set>
                                      <p:cBhvr>
                                        <p:cTn id="109" dur="1" fill="hold">
                                          <p:stCondLst>
                                            <p:cond delay="0"/>
                                          </p:stCondLst>
                                        </p:cTn>
                                        <p:tgtEl>
                                          <p:spTgt spid="141"/>
                                        </p:tgtEl>
                                        <p:attrNameLst>
                                          <p:attrName>style.visibility</p:attrName>
                                        </p:attrNameLst>
                                      </p:cBhvr>
                                      <p:to>
                                        <p:strVal val="visible"/>
                                      </p:to>
                                    </p:set>
                                    <p:animEffect transition="in" filter="randombar(horizontal)">
                                      <p:cBhvr>
                                        <p:cTn id="110" dur="500"/>
                                        <p:tgtEl>
                                          <p:spTgt spid="141"/>
                                        </p:tgtEl>
                                      </p:cBhvr>
                                    </p:animEffect>
                                  </p:childTnLst>
                                </p:cTn>
                              </p:par>
                            </p:childTnLst>
                          </p:cTn>
                        </p:par>
                      </p:childTnLst>
                    </p:cTn>
                  </p:par>
                </p:childTnLst>
              </p:cTn>
              <p:nextCondLst>
                <p:cond evt="onClick" delay="0">
                  <p:tgtEl>
                    <p:spTgt spid="155"/>
                  </p:tgtEl>
                </p:cond>
              </p:nextCondLst>
            </p:seq>
            <p:seq concurrent="1" nextAc="seek">
              <p:cTn id="111" restart="whenNotActive" fill="hold" evtFilter="cancelBubble" nodeType="interactiveSeq">
                <p:stCondLst>
                  <p:cond evt="onClick" delay="0">
                    <p:tgtEl>
                      <p:spTgt spid="156"/>
                    </p:tgtEl>
                  </p:cond>
                </p:stCondLst>
                <p:endSync evt="end" delay="0">
                  <p:rtn val="all"/>
                </p:endSync>
                <p:childTnLst>
                  <p:par>
                    <p:cTn id="112" fill="hold">
                      <p:stCondLst>
                        <p:cond delay="0"/>
                      </p:stCondLst>
                      <p:childTnLst>
                        <p:par>
                          <p:cTn id="113" fill="hold">
                            <p:stCondLst>
                              <p:cond delay="0"/>
                            </p:stCondLst>
                            <p:childTnLst>
                              <p:par>
                                <p:cTn id="114" presetID="14" presetClass="entr" presetSubtype="10" fill="hold" nodeType="clickEffect">
                                  <p:stCondLst>
                                    <p:cond delay="0"/>
                                  </p:stCondLst>
                                  <p:childTnLst>
                                    <p:set>
                                      <p:cBhvr>
                                        <p:cTn id="115" dur="1" fill="hold">
                                          <p:stCondLst>
                                            <p:cond delay="0"/>
                                          </p:stCondLst>
                                        </p:cTn>
                                        <p:tgtEl>
                                          <p:spTgt spid="135"/>
                                        </p:tgtEl>
                                        <p:attrNameLst>
                                          <p:attrName>style.visibility</p:attrName>
                                        </p:attrNameLst>
                                      </p:cBhvr>
                                      <p:to>
                                        <p:strVal val="visible"/>
                                      </p:to>
                                    </p:set>
                                    <p:animEffect transition="in" filter="randombar(horizontal)">
                                      <p:cBhvr>
                                        <p:cTn id="116" dur="500"/>
                                        <p:tgtEl>
                                          <p:spTgt spid="135"/>
                                        </p:tgtEl>
                                      </p:cBhvr>
                                    </p:animEffect>
                                  </p:childTnLst>
                                </p:cTn>
                              </p:par>
                            </p:childTnLst>
                          </p:cTn>
                        </p:par>
                      </p:childTnLst>
                    </p:cTn>
                  </p:par>
                </p:childTnLst>
              </p:cTn>
              <p:nextCondLst>
                <p:cond evt="onClick" delay="0">
                  <p:tgtEl>
                    <p:spTgt spid="156"/>
                  </p:tgtEl>
                </p:cond>
              </p:nextCondLst>
            </p:seq>
            <p:seq concurrent="1" nextAc="seek">
              <p:cTn id="117" restart="whenNotActive" fill="hold" evtFilter="cancelBubble" nodeType="interactiveSeq">
                <p:stCondLst>
                  <p:cond evt="onClick" delay="0">
                    <p:tgtEl>
                      <p:spTgt spid="157"/>
                    </p:tgtEl>
                  </p:cond>
                </p:stCondLst>
                <p:endSync evt="end" delay="0">
                  <p:rtn val="all"/>
                </p:endSync>
                <p:childTnLst>
                  <p:par>
                    <p:cTn id="118" fill="hold">
                      <p:stCondLst>
                        <p:cond delay="0"/>
                      </p:stCondLst>
                      <p:childTnLst>
                        <p:par>
                          <p:cTn id="119" fill="hold">
                            <p:stCondLst>
                              <p:cond delay="0"/>
                            </p:stCondLst>
                            <p:childTnLst>
                              <p:par>
                                <p:cTn id="120" presetID="14" presetClass="entr" presetSubtype="10" fill="hold" nodeType="clickEffect">
                                  <p:stCondLst>
                                    <p:cond delay="0"/>
                                  </p:stCondLst>
                                  <p:childTnLst>
                                    <p:set>
                                      <p:cBhvr>
                                        <p:cTn id="121" dur="1" fill="hold">
                                          <p:stCondLst>
                                            <p:cond delay="0"/>
                                          </p:stCondLst>
                                        </p:cTn>
                                        <p:tgtEl>
                                          <p:spTgt spid="136"/>
                                        </p:tgtEl>
                                        <p:attrNameLst>
                                          <p:attrName>style.visibility</p:attrName>
                                        </p:attrNameLst>
                                      </p:cBhvr>
                                      <p:to>
                                        <p:strVal val="visible"/>
                                      </p:to>
                                    </p:set>
                                    <p:animEffect transition="in" filter="randombar(horizontal)">
                                      <p:cBhvr>
                                        <p:cTn id="122" dur="500"/>
                                        <p:tgtEl>
                                          <p:spTgt spid="136"/>
                                        </p:tgtEl>
                                      </p:cBhvr>
                                    </p:animEffect>
                                  </p:childTnLst>
                                </p:cTn>
                              </p:par>
                            </p:childTnLst>
                          </p:cTn>
                        </p:par>
                      </p:childTnLst>
                    </p:cTn>
                  </p:par>
                </p:childTnLst>
              </p:cTn>
              <p:nextCondLst>
                <p:cond evt="onClick" delay="0">
                  <p:tgtEl>
                    <p:spTgt spid="157"/>
                  </p:tgtEl>
                </p:cond>
              </p:nextCondLst>
            </p:seq>
          </p:childTnLst>
        </p:cTn>
      </p:par>
    </p:tnLst>
    <p:bldLst>
      <p:bldP spid="5" grpId="0" animBg="1"/>
      <p:bldP spid="13" grpId="0" animBg="1"/>
      <p:bldP spid="14" grpId="0" animBg="1"/>
      <p:bldP spid="15" grpId="0" animBg="1"/>
      <p:bldP spid="16" grpId="0" animBg="1"/>
      <p:bldP spid="28" grpId="0"/>
      <p:bldP spid="151" grpId="0" animBg="1"/>
      <p:bldP spid="152" grpId="0" animBg="1"/>
      <p:bldP spid="1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 xmlns:a16="http://schemas.microsoft.com/office/drawing/2014/main" id="{C2EC7A45-DA39-4D18-8D45-C2EBF8513F93}"/>
              </a:ext>
            </a:extLst>
          </p:cNvPr>
          <p:cNvSpPr/>
          <p:nvPr/>
        </p:nvSpPr>
        <p:spPr>
          <a:xfrm>
            <a:off x="455282" y="203200"/>
            <a:ext cx="11442700" cy="2235200"/>
          </a:xfrm>
          <a:prstGeom prst="snip2DiagRect">
            <a:avLst/>
          </a:prstGeom>
          <a:solidFill>
            <a:schemeClr val="bg1">
              <a:alpha val="75000"/>
            </a:schemeClr>
          </a:solidFill>
          <a:ln w="76200">
            <a:solidFill>
              <a:srgbClr val="92D05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600" b="1" dirty="0">
                <a:solidFill>
                  <a:schemeClr val="tx1"/>
                </a:solidFill>
                <a:effectLst>
                  <a:glow rad="228600">
                    <a:srgbClr val="F3D51F"/>
                  </a:glow>
                </a:effectLst>
                <a:latin typeface="Times New Roman" panose="02020603050405020304" pitchFamily="18" charset="0"/>
                <a:ea typeface="Tahoma" panose="020B0604030504040204" pitchFamily="34" charset="0"/>
                <a:cs typeface="Times New Roman" panose="02020603050405020304" pitchFamily="18" charset="0"/>
              </a:rPr>
              <a:t>CÂU HỎI </a:t>
            </a:r>
            <a:r>
              <a:rPr lang="en-US" sz="3600" b="1">
                <a:solidFill>
                  <a:schemeClr val="tx1"/>
                </a:solidFill>
                <a:effectLst>
                  <a:glow rad="228600">
                    <a:srgbClr val="F3D51F"/>
                  </a:glow>
                </a:effectLst>
                <a:latin typeface="Times New Roman" panose="02020603050405020304" pitchFamily="18" charset="0"/>
                <a:ea typeface="Tahoma" panose="020B0604030504040204" pitchFamily="34" charset="0"/>
                <a:cs typeface="Times New Roman" panose="02020603050405020304" pitchFamily="18" charset="0"/>
              </a:rPr>
              <a:t>SỐ 1</a:t>
            </a:r>
            <a:endParaRPr lang="en-US" sz="3600" b="1" dirty="0">
              <a:solidFill>
                <a:schemeClr val="tx1"/>
              </a:solidFill>
              <a:effectLst>
                <a:glow rad="228600">
                  <a:srgbClr val="F3D51F"/>
                </a:glow>
              </a:effectLst>
              <a:latin typeface="Times New Roman" panose="02020603050405020304" pitchFamily="18" charset="0"/>
              <a:ea typeface="Tahoma" panose="020B0604030504040204" pitchFamily="34" charset="0"/>
              <a:cs typeface="Times New Roman" panose="02020603050405020304" pitchFamily="18" charset="0"/>
            </a:endParaRPr>
          </a:p>
          <a:p>
            <a:pPr lvl="0" algn="ctr">
              <a:defRPr/>
            </a:pPr>
            <a:r>
              <a:rPr lang="en-US" sz="3200" b="1">
                <a:solidFill>
                  <a:schemeClr val="tx1"/>
                </a:solidFill>
                <a:latin typeface="Times New Roman" panose="02020603050405020304" pitchFamily="18" charset="0"/>
                <a:cs typeface="Times New Roman" panose="02020603050405020304" pitchFamily="18" charset="0"/>
              </a:rPr>
              <a:t>Trước Cách mạng tháng Mười, các vua của nước Nga sống trong Cung điện... (7 chữ cái)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4D71B0F2-D9B7-4E87-B32C-2D8FC5DF0F80}"/>
              </a:ext>
            </a:extLst>
          </p:cNvPr>
          <p:cNvSpPr/>
          <p:nvPr/>
        </p:nvSpPr>
        <p:spPr>
          <a:xfrm>
            <a:off x="161426" y="303677"/>
            <a:ext cx="3909559" cy="523220"/>
          </a:xfrm>
          <a:prstGeom prst="rect">
            <a:avLst/>
          </a:prstGeom>
          <a:noFill/>
        </p:spPr>
        <p:txBody>
          <a:bodyPr wrap="square" lIns="91440" tIns="45720" rIns="91440" bIns="45720">
            <a:spAutoFit/>
          </a:bodyPr>
          <a:lstStyle/>
          <a:p>
            <a:pPr algn="ctr"/>
            <a:r>
              <a:rPr lang="en-US" sz="2800" b="1">
                <a:ln w="12700">
                  <a:solidFill>
                    <a:sysClr val="windowText" lastClr="000000"/>
                  </a:solidFill>
                  <a:prstDash val="solid"/>
                </a:ln>
                <a:solidFill>
                  <a:srgbClr val="F1BE00"/>
                </a:solidFill>
                <a:effectLst>
                  <a:glow rad="228600">
                    <a:schemeClr val="accent4">
                      <a:satMod val="175000"/>
                      <a:alpha val="40000"/>
                    </a:schemeClr>
                  </a:glow>
                  <a:outerShdw blurRad="38100" dist="38100" dir="2700000" algn="tl">
                    <a:srgbClr val="000000">
                      <a:alpha val="43137"/>
                    </a:srgbClr>
                  </a:outerShdw>
                </a:effectLst>
                <a:latin typeface="Bahnschrift" panose="020B0502040204020203" pitchFamily="34" charset="0"/>
                <a:ea typeface="Tahoma" panose="020B0604030504040204" pitchFamily="34" charset="0"/>
                <a:cs typeface="Times New Roman" panose="02020603050405020304" pitchFamily="18" charset="0"/>
              </a:rPr>
              <a:t>GIẢI Ô CHỮ</a:t>
            </a:r>
            <a:endParaRPr lang="en-US" sz="2800" b="1" dirty="0">
              <a:ln w="12700">
                <a:solidFill>
                  <a:sysClr val="windowText" lastClr="000000"/>
                </a:solidFill>
                <a:prstDash val="solid"/>
              </a:ln>
              <a:solidFill>
                <a:srgbClr val="F1BE00"/>
              </a:solidFill>
              <a:effectLst>
                <a:glow rad="228600">
                  <a:schemeClr val="accent4">
                    <a:satMod val="175000"/>
                    <a:alpha val="40000"/>
                  </a:schemeClr>
                </a:glow>
                <a:outerShdw blurRad="38100" dist="38100" dir="2700000" algn="tl">
                  <a:srgbClr val="000000">
                    <a:alpha val="43137"/>
                  </a:srgbClr>
                </a:outerShdw>
              </a:effectLst>
              <a:latin typeface="Bahnschrift" panose="020B0502040204020203" pitchFamily="34" charset="0"/>
              <a:ea typeface="Tahoma" panose="020B0604030504040204" pitchFamily="34" charset="0"/>
              <a:cs typeface="Times New Roman" panose="02020603050405020304" pitchFamily="18" charset="0"/>
            </a:endParaRPr>
          </a:p>
        </p:txBody>
      </p:sp>
      <p:sp>
        <p:nvSpPr>
          <p:cNvPr id="7" name="Arrow: Right 10">
            <a:extLst>
              <a:ext uri="{FF2B5EF4-FFF2-40B4-BE49-F238E27FC236}">
                <a16:creationId xmlns="" xmlns:a16="http://schemas.microsoft.com/office/drawing/2014/main" id="{789AF434-0AF3-4847-A711-413534179B8A}"/>
              </a:ext>
            </a:extLst>
          </p:cNvPr>
          <p:cNvSpPr/>
          <p:nvPr/>
        </p:nvSpPr>
        <p:spPr>
          <a:xfrm>
            <a:off x="161426" y="4545586"/>
            <a:ext cx="1088255" cy="630676"/>
          </a:xfrm>
          <a:prstGeom prst="rightArrow">
            <a:avLst>
              <a:gd name="adj1" fmla="val 50000"/>
              <a:gd name="adj2" fmla="val 59091"/>
            </a:avLst>
          </a:prstGeom>
          <a:ln w="5715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333" b="1" dirty="0">
                <a:effectLst>
                  <a:glow rad="101600">
                    <a:srgbClr val="EFBC00">
                      <a:alpha val="60000"/>
                    </a:srgbClr>
                  </a:glow>
                </a:effectLst>
                <a:latin typeface="Times New Roman" panose="02020603050405020304" pitchFamily="18" charset="0"/>
                <a:cs typeface="Times New Roman" panose="02020603050405020304" pitchFamily="18" charset="0"/>
              </a:rPr>
              <a:t>ĐÁP ÁN</a:t>
            </a:r>
          </a:p>
        </p:txBody>
      </p:sp>
      <p:pic>
        <p:nvPicPr>
          <p:cNvPr id="8" name="Picture 7">
            <a:extLst>
              <a:ext uri="{FF2B5EF4-FFF2-40B4-BE49-F238E27FC236}">
                <a16:creationId xmlns="" xmlns:a16="http://schemas.microsoft.com/office/drawing/2014/main" id="{A493B1A6-FEE1-4B3E-BD1B-6EA013A73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3503" y="3537895"/>
            <a:ext cx="1126492" cy="996512"/>
          </a:xfrm>
          <a:prstGeom prst="rect">
            <a:avLst/>
          </a:prstGeom>
        </p:spPr>
      </p:pic>
      <p:pic>
        <p:nvPicPr>
          <p:cNvPr id="9" name="Picture 8">
            <a:extLst>
              <a:ext uri="{FF2B5EF4-FFF2-40B4-BE49-F238E27FC236}">
                <a16:creationId xmlns="" xmlns:a16="http://schemas.microsoft.com/office/drawing/2014/main" id="{A493B1A6-FEE1-4B3E-BD1B-6EA013A73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782" y="5492531"/>
            <a:ext cx="1109196" cy="981212"/>
          </a:xfrm>
          <a:prstGeom prst="rect">
            <a:avLst/>
          </a:prstGeom>
        </p:spPr>
      </p:pic>
      <p:sp>
        <p:nvSpPr>
          <p:cNvPr id="13" name="Left Arrow 12">
            <a:hlinkClick r:id="rId8" action="ppaction://hlinksldjump"/>
          </p:cNvPr>
          <p:cNvSpPr/>
          <p:nvPr/>
        </p:nvSpPr>
        <p:spPr>
          <a:xfrm>
            <a:off x="11013440" y="5905500"/>
            <a:ext cx="1046603" cy="884307"/>
          </a:xfrm>
          <a:prstGeom prst="leftArrow">
            <a:avLst/>
          </a:prstGeom>
          <a:solidFill>
            <a:srgbClr val="E7EFFD"/>
          </a:solidFill>
          <a:ln>
            <a:solidFill>
              <a:srgbClr val="92D05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67" b="1" dirty="0">
                <a:solidFill>
                  <a:schemeClr val="tx1"/>
                </a:solidFill>
                <a:latin typeface="Times New Roman" panose="02020603050405020304" pitchFamily="18" charset="0"/>
                <a:cs typeface="Times New Roman" panose="02020603050405020304" pitchFamily="18" charset="0"/>
              </a:rPr>
              <a:t>Quay lại Game</a:t>
            </a:r>
          </a:p>
        </p:txBody>
      </p:sp>
      <p:sp>
        <p:nvSpPr>
          <p:cNvPr id="10" name="Rectangle 9">
            <a:hlinkClick r:id="" action="ppaction://noaction"/>
            <a:extLst>
              <a:ext uri="{FF2B5EF4-FFF2-40B4-BE49-F238E27FC236}">
                <a16:creationId xmlns="" xmlns:a16="http://schemas.microsoft.com/office/drawing/2014/main" id="{DF1BC2B8-395E-4130-9956-B24793174431}"/>
              </a:ext>
            </a:extLst>
          </p:cNvPr>
          <p:cNvSpPr/>
          <p:nvPr/>
        </p:nvSpPr>
        <p:spPr>
          <a:xfrm>
            <a:off x="513618" y="260487"/>
            <a:ext cx="595633" cy="609600"/>
          </a:xfrm>
          <a:prstGeom prst="rect">
            <a:avLst/>
          </a:prstGeom>
          <a:solidFill>
            <a:srgbClr val="00B0F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1</a:t>
            </a:r>
          </a:p>
        </p:txBody>
      </p:sp>
      <p:pic>
        <p:nvPicPr>
          <p:cNvPr id="3" name="Graphic Tăng tốc Olympia 20 . nhạc 30s Olympia 20 . nền tím = ...">
            <a:hlinkClick r:id="" action="ppaction://media"/>
            <a:extLst>
              <a:ext uri="{FF2B5EF4-FFF2-40B4-BE49-F238E27FC236}">
                <a16:creationId xmlns="" xmlns:a16="http://schemas.microsoft.com/office/drawing/2014/main" id="{7710AB5E-9879-482A-A78D-414694C0349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723941" y="-896295"/>
            <a:ext cx="812800" cy="812800"/>
          </a:xfrm>
          <a:prstGeom prst="rect">
            <a:avLst/>
          </a:prstGeom>
        </p:spPr>
      </p:pic>
      <p:pic>
        <p:nvPicPr>
          <p:cNvPr id="5" name="Tiếng vỗ tay [ video 5 sao ] hiệu ứng âm thanh - nhạc âm thanh được tuyển chọn nhiều nhất để làm mp4">
            <a:hlinkClick r:id="" action="ppaction://media"/>
            <a:extLst>
              <a:ext uri="{FF2B5EF4-FFF2-40B4-BE49-F238E27FC236}">
                <a16:creationId xmlns="" xmlns:a16="http://schemas.microsoft.com/office/drawing/2014/main" id="{B3645525-6F8F-449C-B6D0-E9DDB4E0C52A}"/>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12800" y="3546361"/>
            <a:ext cx="812800" cy="812800"/>
          </a:xfrm>
          <a:prstGeom prst="rect">
            <a:avLst/>
          </a:prstGeom>
        </p:spPr>
      </p:pic>
      <p:graphicFrame>
        <p:nvGraphicFramePr>
          <p:cNvPr id="12" name="Table 11">
            <a:extLst>
              <a:ext uri="{FF2B5EF4-FFF2-40B4-BE49-F238E27FC236}">
                <a16:creationId xmlns="" xmlns:a16="http://schemas.microsoft.com/office/drawing/2014/main" id="{27FED0E7-DB26-416E-9396-47950DDA4C88}"/>
              </a:ext>
            </a:extLst>
          </p:cNvPr>
          <p:cNvGraphicFramePr>
            <a:graphicFrameLocks noGrp="1"/>
          </p:cNvGraphicFramePr>
          <p:nvPr>
            <p:extLst>
              <p:ext uri="{D42A27DB-BD31-4B8C-83A1-F6EECF244321}">
                <p14:modId xmlns:p14="http://schemas.microsoft.com/office/powerpoint/2010/main" val="107671308"/>
              </p:ext>
            </p:extLst>
          </p:nvPr>
        </p:nvGraphicFramePr>
        <p:xfrm>
          <a:off x="3890531" y="2882393"/>
          <a:ext cx="4410938" cy="609600"/>
        </p:xfrm>
        <a:graphic>
          <a:graphicData uri="http://schemas.openxmlformats.org/drawingml/2006/table">
            <a:tbl>
              <a:tblPr firstRow="1" bandRow="1"/>
              <a:tblGrid>
                <a:gridCol w="630134">
                  <a:extLst>
                    <a:ext uri="{9D8B030D-6E8A-4147-A177-3AD203B41FA5}">
                      <a16:colId xmlns="" xmlns:a16="http://schemas.microsoft.com/office/drawing/2014/main" val="1144945840"/>
                    </a:ext>
                  </a:extLst>
                </a:gridCol>
                <a:gridCol w="630134">
                  <a:extLst>
                    <a:ext uri="{9D8B030D-6E8A-4147-A177-3AD203B41FA5}">
                      <a16:colId xmlns="" xmlns:a16="http://schemas.microsoft.com/office/drawing/2014/main" val="2436081221"/>
                    </a:ext>
                  </a:extLst>
                </a:gridCol>
                <a:gridCol w="630134">
                  <a:extLst>
                    <a:ext uri="{9D8B030D-6E8A-4147-A177-3AD203B41FA5}">
                      <a16:colId xmlns="" xmlns:a16="http://schemas.microsoft.com/office/drawing/2014/main" val="834066421"/>
                    </a:ext>
                  </a:extLst>
                </a:gridCol>
                <a:gridCol w="630134">
                  <a:extLst>
                    <a:ext uri="{9D8B030D-6E8A-4147-A177-3AD203B41FA5}">
                      <a16:colId xmlns="" xmlns:a16="http://schemas.microsoft.com/office/drawing/2014/main" val="739011155"/>
                    </a:ext>
                  </a:extLst>
                </a:gridCol>
                <a:gridCol w="630134">
                  <a:extLst>
                    <a:ext uri="{9D8B030D-6E8A-4147-A177-3AD203B41FA5}">
                      <a16:colId xmlns="" xmlns:a16="http://schemas.microsoft.com/office/drawing/2014/main" val="1008023962"/>
                    </a:ext>
                  </a:extLst>
                </a:gridCol>
                <a:gridCol w="630134">
                  <a:extLst>
                    <a:ext uri="{9D8B030D-6E8A-4147-A177-3AD203B41FA5}">
                      <a16:colId xmlns="" xmlns:a16="http://schemas.microsoft.com/office/drawing/2014/main" val="730715763"/>
                    </a:ext>
                  </a:extLst>
                </a:gridCol>
                <a:gridCol w="630134">
                  <a:extLst>
                    <a:ext uri="{9D8B030D-6E8A-4147-A177-3AD203B41FA5}">
                      <a16:colId xmlns="" xmlns:a16="http://schemas.microsoft.com/office/drawing/2014/main" val="2675164628"/>
                    </a:ext>
                  </a:extLst>
                </a:gridCol>
              </a:tblGrid>
              <a:tr h="609600">
                <a:tc>
                  <a:txBody>
                    <a:bodyPr/>
                    <a:lstStyle/>
                    <a:p>
                      <a:pPr algn="ctr"/>
                      <a:r>
                        <a:rPr lang="en-US" sz="3200" b="1" dirty="0" smtClean="0">
                          <a:latin typeface="Times New Roman" panose="02020603050405020304" pitchFamily="18" charset="0"/>
                          <a:cs typeface="Times New Roman" panose="02020603050405020304" pitchFamily="18" charset="0"/>
                        </a:rPr>
                        <a:t>M</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Ù</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A</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Đ</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Ô</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N</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G</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850861297"/>
                  </a:ext>
                </a:extLst>
              </a:tr>
            </a:tbl>
          </a:graphicData>
        </a:graphic>
      </p:graphicFrame>
    </p:spTree>
    <p:extLst>
      <p:ext uri="{BB962C8B-B14F-4D97-AF65-F5344CB8AC3E}">
        <p14:creationId xmlns:p14="http://schemas.microsoft.com/office/powerpoint/2010/main" val="275413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2.5E-6 2.59259E-6 L 2.5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850"/>
                            </p:stCondLst>
                            <p:childTnLst>
                              <p:par>
                                <p:cTn id="12" presetID="37"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6" name="chimes.wav"/>
                                        </p:tgtEl>
                                      </p:cMediaNode>
                                    </p:audio>
                                  </p:subTnLst>
                                </p:cTn>
                              </p:par>
                            </p:childTnLst>
                          </p:cTn>
                        </p:par>
                        <p:par>
                          <p:cTn id="18" fill="hold">
                            <p:stCondLst>
                              <p:cond delay="1850"/>
                            </p:stCondLst>
                            <p:childTnLst>
                              <p:par>
                                <p:cTn id="19" presetID="1" presetClass="mediacall" presetSubtype="0" fill="hold" nodeType="afterEffect">
                                  <p:stCondLst>
                                    <p:cond delay="0"/>
                                  </p:stCondLst>
                                  <p:childTnLst>
                                    <p:cmd type="call" cmd="playFrom(0.0)">
                                      <p:cBhvr>
                                        <p:cTn id="20" dur="31536" fill="hold"/>
                                        <p:tgtEl>
                                          <p:spTgt spid="3"/>
                                        </p:tgtEl>
                                      </p:cBhvr>
                                    </p:cmd>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7784" fill="hold"/>
                                        <p:tgtEl>
                                          <p:spTgt spid="5"/>
                                        </p:tgtEl>
                                      </p:cBhvr>
                                    </p:cmd>
                                  </p:child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10"/>
                                        </p:tgtEl>
                                        <p:attrNameLst>
                                          <p:attrName>style.color</p:attrName>
                                        </p:attrNameLst>
                                      </p:cBhvr>
                                      <p:to>
                                        <a:srgbClr val="FFFFFF"/>
                                      </p:to>
                                    </p:animClr>
                                    <p:animClr clrSpc="rgb" dir="cw">
                                      <p:cBhvr>
                                        <p:cTn id="36" dur="500" fill="hold"/>
                                        <p:tgtEl>
                                          <p:spTgt spid="10"/>
                                        </p:tgtEl>
                                        <p:attrNameLst>
                                          <p:attrName>fillcolor</p:attrName>
                                        </p:attrNameLst>
                                      </p:cBhvr>
                                      <p:to>
                                        <a:srgbClr val="FFFFFF"/>
                                      </p:to>
                                    </p:animClr>
                                    <p:set>
                                      <p:cBhvr>
                                        <p:cTn id="37" dur="500" fill="hold"/>
                                        <p:tgtEl>
                                          <p:spTgt spid="10"/>
                                        </p:tgtEl>
                                        <p:attrNameLst>
                                          <p:attrName>fill.type</p:attrName>
                                        </p:attrNameLst>
                                      </p:cBhvr>
                                      <p:to>
                                        <p:strVal val="solid"/>
                                      </p:to>
                                    </p:set>
                                    <p:set>
                                      <p:cBhvr>
                                        <p:cTn id="38" dur="5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audio>
              <p:cMediaNode>
                <p:cTn id="39" fill="hold" display="0">
                  <p:stCondLst>
                    <p:cond delay="indefinite"/>
                  </p:stCondLst>
                  <p:endCondLst>
                    <p:cond evt="onStopAudio" delay="0">
                      <p:tgtEl>
                        <p:sldTgt/>
                      </p:tgtEl>
                    </p:cond>
                  </p:endCondLst>
                </p:cTn>
                <p:tgtEl>
                  <p:spTgt spid="3"/>
                </p:tgtEl>
              </p:cMediaNode>
            </p:audio>
            <p:audio>
              <p:cMediaNode vol="74242">
                <p:cTn id="40" fill="hold" display="0">
                  <p:stCondLst>
                    <p:cond delay="indefinite"/>
                  </p:stCondLst>
                  <p:endCondLst>
                    <p:cond evt="onStopAudio" delay="0">
                      <p:tgtEl>
                        <p:sldTgt/>
                      </p:tgtEl>
                    </p:cond>
                  </p:endCondLst>
                </p:cTn>
                <p:tgtEl>
                  <p:spTgt spid="5"/>
                </p:tgtEl>
              </p:cMediaNode>
            </p:audio>
          </p:childTnLst>
        </p:cTn>
      </p:par>
    </p:tnLst>
    <p:bldLst>
      <p:bldP spid="2" grpId="0" animBg="1"/>
      <p:bldP spid="4"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 xmlns:a16="http://schemas.microsoft.com/office/drawing/2014/main" id="{C2EC7A45-DA39-4D18-8D45-C2EBF8513F93}"/>
              </a:ext>
            </a:extLst>
          </p:cNvPr>
          <p:cNvSpPr/>
          <p:nvPr/>
        </p:nvSpPr>
        <p:spPr>
          <a:xfrm>
            <a:off x="455282" y="203200"/>
            <a:ext cx="11442700" cy="2235200"/>
          </a:xfrm>
          <a:prstGeom prst="snip2DiagRect">
            <a:avLst/>
          </a:prstGeom>
          <a:solidFill>
            <a:schemeClr val="bg1">
              <a:alpha val="75000"/>
            </a:schemeClr>
          </a:solidFill>
          <a:ln w="76200">
            <a:solidFill>
              <a:srgbClr val="92D05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600" b="1" dirty="0">
                <a:solidFill>
                  <a:schemeClr val="tx1"/>
                </a:solidFill>
                <a:effectLst>
                  <a:glow rad="228600">
                    <a:srgbClr val="F3D51F"/>
                  </a:glow>
                </a:effectLst>
                <a:latin typeface="Times New Roman" panose="02020603050405020304" pitchFamily="18" charset="0"/>
                <a:ea typeface="Tahoma" panose="020B0604030504040204" pitchFamily="34" charset="0"/>
                <a:cs typeface="Times New Roman" panose="02020603050405020304" pitchFamily="18" charset="0"/>
              </a:rPr>
              <a:t>CÂU HỎI SỐ 2</a:t>
            </a:r>
          </a:p>
          <a:p>
            <a:pPr lvl="0" algn="ctr">
              <a:defRPr/>
            </a:pPr>
            <a:r>
              <a:rPr lang="en-US" sz="3200" b="1" dirty="0" err="1">
                <a:solidFill>
                  <a:schemeClr val="tx1"/>
                </a:solidFill>
                <a:latin typeface="Times New Roman" panose="02020603050405020304" pitchFamily="18" charset="0"/>
                <a:cs typeface="Times New Roman" panose="02020603050405020304" pitchFamily="18" charset="0"/>
              </a:rPr>
              <a:t>Liên</a:t>
            </a:r>
            <a:r>
              <a:rPr lang="en-US" sz="3200" b="1" dirty="0">
                <a:solidFill>
                  <a:schemeClr val="tx1"/>
                </a:solidFill>
                <a:latin typeface="Times New Roman" panose="02020603050405020304" pitchFamily="18" charset="0"/>
                <a:cs typeface="Times New Roman" panose="02020603050405020304" pitchFamily="18" charset="0"/>
              </a:rPr>
              <a:t> bang </a:t>
            </a:r>
            <a:r>
              <a:rPr lang="en-US" sz="3200" b="1" dirty="0" err="1">
                <a:solidFill>
                  <a:schemeClr val="tx1"/>
                </a:solidFill>
                <a:latin typeface="Times New Roman" panose="02020603050405020304" pitchFamily="18" charset="0"/>
                <a:cs typeface="Times New Roman" panose="02020603050405020304" pitchFamily="18" charset="0"/>
              </a:rPr>
              <a:t>Cộng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hòa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hội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chủ</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nghĩa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Xô</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viết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được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gọi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tắt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a:t>
            </a:r>
          </a:p>
          <a:p>
            <a:pPr lvl="0" algn="ctr">
              <a:defRPr/>
            </a:pPr>
            <a:r>
              <a:rPr lang="en-US" sz="3200" b="1" dirty="0" smtClean="0">
                <a:solidFill>
                  <a:schemeClr val="tx1"/>
                </a:solidFill>
                <a:latin typeface="Times New Roman" panose="02020603050405020304" pitchFamily="18" charset="0"/>
                <a:cs typeface="Times New Roman" panose="02020603050405020304" pitchFamily="18" charset="0"/>
              </a:rPr>
              <a:t>(6 </a:t>
            </a:r>
            <a:r>
              <a:rPr lang="en-US" sz="3200" b="1" dirty="0" err="1">
                <a:solidFill>
                  <a:schemeClr val="tx1"/>
                </a:solidFill>
                <a:latin typeface="Times New Roman" panose="02020603050405020304" pitchFamily="18" charset="0"/>
                <a:cs typeface="Times New Roman" panose="02020603050405020304" pitchFamily="18" charset="0"/>
              </a:rPr>
              <a:t>chữ</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cái</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 xmlns:a16="http://schemas.microsoft.com/office/drawing/2014/main" id="{4D71B0F2-D9B7-4E87-B32C-2D8FC5DF0F80}"/>
              </a:ext>
            </a:extLst>
          </p:cNvPr>
          <p:cNvSpPr/>
          <p:nvPr/>
        </p:nvSpPr>
        <p:spPr>
          <a:xfrm>
            <a:off x="161426" y="303677"/>
            <a:ext cx="3909559" cy="523220"/>
          </a:xfrm>
          <a:prstGeom prst="rect">
            <a:avLst/>
          </a:prstGeom>
          <a:noFill/>
        </p:spPr>
        <p:txBody>
          <a:bodyPr wrap="square" lIns="91440" tIns="45720" rIns="91440" bIns="45720">
            <a:spAutoFit/>
          </a:bodyPr>
          <a:lstStyle/>
          <a:p>
            <a:pPr algn="ctr"/>
            <a:r>
              <a:rPr lang="en-US" sz="2800" b="1">
                <a:ln w="12700">
                  <a:solidFill>
                    <a:sysClr val="windowText" lastClr="000000"/>
                  </a:solidFill>
                  <a:prstDash val="solid"/>
                </a:ln>
                <a:solidFill>
                  <a:srgbClr val="F1BE00"/>
                </a:solidFill>
                <a:effectLst>
                  <a:glow rad="228600">
                    <a:schemeClr val="accent4">
                      <a:satMod val="175000"/>
                      <a:alpha val="40000"/>
                    </a:schemeClr>
                  </a:glow>
                  <a:outerShdw blurRad="38100" dist="38100" dir="2700000" algn="tl">
                    <a:srgbClr val="000000">
                      <a:alpha val="43137"/>
                    </a:srgbClr>
                  </a:outerShdw>
                </a:effectLst>
                <a:latin typeface="Bahnschrift" panose="020B0502040204020203" pitchFamily="34" charset="0"/>
                <a:ea typeface="Tahoma" panose="020B0604030504040204" pitchFamily="34" charset="0"/>
                <a:cs typeface="Times New Roman" panose="02020603050405020304" pitchFamily="18" charset="0"/>
              </a:rPr>
              <a:t>GIẢI Ô CHỮ</a:t>
            </a:r>
            <a:endParaRPr lang="en-US" sz="2800" b="1" dirty="0">
              <a:ln w="12700">
                <a:solidFill>
                  <a:sysClr val="windowText" lastClr="000000"/>
                </a:solidFill>
                <a:prstDash val="solid"/>
              </a:ln>
              <a:solidFill>
                <a:srgbClr val="F1BE00"/>
              </a:solidFill>
              <a:effectLst>
                <a:glow rad="228600">
                  <a:schemeClr val="accent4">
                    <a:satMod val="175000"/>
                    <a:alpha val="40000"/>
                  </a:schemeClr>
                </a:glow>
                <a:outerShdw blurRad="38100" dist="38100" dir="2700000" algn="tl">
                  <a:srgbClr val="000000">
                    <a:alpha val="43137"/>
                  </a:srgbClr>
                </a:outerShdw>
              </a:effectLst>
              <a:latin typeface="Bahnschrift" panose="020B0502040204020203" pitchFamily="34" charset="0"/>
              <a:ea typeface="Tahoma" panose="020B0604030504040204" pitchFamily="34" charset="0"/>
              <a:cs typeface="Times New Roman" panose="02020603050405020304" pitchFamily="18" charset="0"/>
            </a:endParaRPr>
          </a:p>
        </p:txBody>
      </p:sp>
      <p:sp>
        <p:nvSpPr>
          <p:cNvPr id="7" name="Arrow: Right 10">
            <a:extLst>
              <a:ext uri="{FF2B5EF4-FFF2-40B4-BE49-F238E27FC236}">
                <a16:creationId xmlns="" xmlns:a16="http://schemas.microsoft.com/office/drawing/2014/main" id="{789AF434-0AF3-4847-A711-413534179B8A}"/>
              </a:ext>
            </a:extLst>
          </p:cNvPr>
          <p:cNvSpPr/>
          <p:nvPr/>
        </p:nvSpPr>
        <p:spPr>
          <a:xfrm>
            <a:off x="161426" y="4545586"/>
            <a:ext cx="1088255" cy="630676"/>
          </a:xfrm>
          <a:prstGeom prst="rightArrow">
            <a:avLst>
              <a:gd name="adj1" fmla="val 50000"/>
              <a:gd name="adj2" fmla="val 59091"/>
            </a:avLst>
          </a:prstGeom>
          <a:ln w="5715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333" b="1" dirty="0">
                <a:effectLst>
                  <a:glow rad="101600">
                    <a:srgbClr val="EFBC00">
                      <a:alpha val="60000"/>
                    </a:srgbClr>
                  </a:glow>
                </a:effectLst>
                <a:latin typeface="Times New Roman" panose="02020603050405020304" pitchFamily="18" charset="0"/>
                <a:cs typeface="Times New Roman" panose="02020603050405020304" pitchFamily="18" charset="0"/>
              </a:rPr>
              <a:t>ĐÁP ÁN</a:t>
            </a:r>
          </a:p>
        </p:txBody>
      </p:sp>
      <p:pic>
        <p:nvPicPr>
          <p:cNvPr id="8" name="Picture 7">
            <a:extLst>
              <a:ext uri="{FF2B5EF4-FFF2-40B4-BE49-F238E27FC236}">
                <a16:creationId xmlns="" xmlns:a16="http://schemas.microsoft.com/office/drawing/2014/main" id="{A493B1A6-FEE1-4B3E-BD1B-6EA013A73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3503" y="3537895"/>
            <a:ext cx="1126492" cy="996512"/>
          </a:xfrm>
          <a:prstGeom prst="rect">
            <a:avLst/>
          </a:prstGeom>
        </p:spPr>
      </p:pic>
      <p:pic>
        <p:nvPicPr>
          <p:cNvPr id="9" name="Picture 8">
            <a:extLst>
              <a:ext uri="{FF2B5EF4-FFF2-40B4-BE49-F238E27FC236}">
                <a16:creationId xmlns="" xmlns:a16="http://schemas.microsoft.com/office/drawing/2014/main" id="{A493B1A6-FEE1-4B3E-BD1B-6EA013A73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782" y="5492531"/>
            <a:ext cx="1109196" cy="981212"/>
          </a:xfrm>
          <a:prstGeom prst="rect">
            <a:avLst/>
          </a:prstGeom>
        </p:spPr>
      </p:pic>
      <p:sp>
        <p:nvSpPr>
          <p:cNvPr id="13" name="Left Arrow 12">
            <a:hlinkClick r:id="rId8" action="ppaction://hlinksldjump"/>
          </p:cNvPr>
          <p:cNvSpPr/>
          <p:nvPr/>
        </p:nvSpPr>
        <p:spPr>
          <a:xfrm>
            <a:off x="11013440" y="5905500"/>
            <a:ext cx="1046603" cy="884307"/>
          </a:xfrm>
          <a:prstGeom prst="leftArrow">
            <a:avLst/>
          </a:prstGeom>
          <a:solidFill>
            <a:srgbClr val="E7EFFD"/>
          </a:solidFill>
          <a:ln>
            <a:solidFill>
              <a:srgbClr val="92D05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67" b="1" dirty="0">
                <a:solidFill>
                  <a:schemeClr val="tx1"/>
                </a:solidFill>
                <a:latin typeface="Times New Roman" panose="02020603050405020304" pitchFamily="18" charset="0"/>
                <a:cs typeface="Times New Roman" panose="02020603050405020304" pitchFamily="18" charset="0"/>
              </a:rPr>
              <a:t>Quay lại Game</a:t>
            </a:r>
          </a:p>
        </p:txBody>
      </p:sp>
      <p:sp>
        <p:nvSpPr>
          <p:cNvPr id="11" name="Rectangle 10">
            <a:hlinkClick r:id="rId9" action="ppaction://hlinksldjump"/>
            <a:extLst>
              <a:ext uri="{FF2B5EF4-FFF2-40B4-BE49-F238E27FC236}">
                <a16:creationId xmlns="" xmlns:a16="http://schemas.microsoft.com/office/drawing/2014/main" id="{4F60BE62-6791-45D5-87D7-5C4024B552D1}"/>
              </a:ext>
            </a:extLst>
          </p:cNvPr>
          <p:cNvSpPr/>
          <p:nvPr/>
        </p:nvSpPr>
        <p:spPr>
          <a:xfrm>
            <a:off x="490197" y="231610"/>
            <a:ext cx="595633" cy="609600"/>
          </a:xfrm>
          <a:prstGeom prst="rect">
            <a:avLst/>
          </a:prstGeom>
          <a:solidFill>
            <a:srgbClr val="92D05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rPr>
              <a:t>2</a:t>
            </a:r>
          </a:p>
        </p:txBody>
      </p:sp>
      <p:pic>
        <p:nvPicPr>
          <p:cNvPr id="17" name="Graphic Tăng tốc Olympia 20 . nhạc 30s Olympia 20 . nền tím = ...">
            <a:hlinkClick r:id="" action="ppaction://media"/>
            <a:extLst>
              <a:ext uri="{FF2B5EF4-FFF2-40B4-BE49-F238E27FC236}">
                <a16:creationId xmlns="" xmlns:a16="http://schemas.microsoft.com/office/drawing/2014/main" id="{6413E34B-2DA2-4123-941C-0D9D2BBDC90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723941" y="-896295"/>
            <a:ext cx="812800" cy="812800"/>
          </a:xfrm>
          <a:prstGeom prst="rect">
            <a:avLst/>
          </a:prstGeom>
        </p:spPr>
      </p:pic>
      <p:pic>
        <p:nvPicPr>
          <p:cNvPr id="18" name="Tiếng vỗ tay [ video 5 sao ] hiệu ứng âm thanh - nhạc âm thanh được tuyển chọn nhiều nhất để làm mp4">
            <a:hlinkClick r:id="" action="ppaction://media"/>
            <a:extLst>
              <a:ext uri="{FF2B5EF4-FFF2-40B4-BE49-F238E27FC236}">
                <a16:creationId xmlns="" xmlns:a16="http://schemas.microsoft.com/office/drawing/2014/main" id="{03FCCD5D-088F-4E13-A6A6-6FC7AE8990A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12800" y="3546361"/>
            <a:ext cx="812800" cy="812800"/>
          </a:xfrm>
          <a:prstGeom prst="rect">
            <a:avLst/>
          </a:prstGeom>
        </p:spPr>
      </p:pic>
      <p:graphicFrame>
        <p:nvGraphicFramePr>
          <p:cNvPr id="12" name="Table 11">
            <a:extLst>
              <a:ext uri="{FF2B5EF4-FFF2-40B4-BE49-F238E27FC236}">
                <a16:creationId xmlns="" xmlns:a16="http://schemas.microsoft.com/office/drawing/2014/main" id="{C51083AD-BDB5-4CC2-95D5-3C32A0377821}"/>
              </a:ext>
            </a:extLst>
          </p:cNvPr>
          <p:cNvGraphicFramePr>
            <a:graphicFrameLocks noGrp="1"/>
          </p:cNvGraphicFramePr>
          <p:nvPr>
            <p:extLst>
              <p:ext uri="{D42A27DB-BD31-4B8C-83A1-F6EECF244321}">
                <p14:modId xmlns:p14="http://schemas.microsoft.com/office/powerpoint/2010/main" val="1677910035"/>
              </p:ext>
            </p:extLst>
          </p:nvPr>
        </p:nvGraphicFramePr>
        <p:xfrm>
          <a:off x="3849243" y="2819400"/>
          <a:ext cx="4493514" cy="609600"/>
        </p:xfrm>
        <a:graphic>
          <a:graphicData uri="http://schemas.openxmlformats.org/drawingml/2006/table">
            <a:tbl>
              <a:tblPr firstRow="1" bandRow="1"/>
              <a:tblGrid>
                <a:gridCol w="748919">
                  <a:extLst>
                    <a:ext uri="{9D8B030D-6E8A-4147-A177-3AD203B41FA5}">
                      <a16:colId xmlns="" xmlns:a16="http://schemas.microsoft.com/office/drawing/2014/main" val="3838758649"/>
                    </a:ext>
                  </a:extLst>
                </a:gridCol>
                <a:gridCol w="748919">
                  <a:extLst>
                    <a:ext uri="{9D8B030D-6E8A-4147-A177-3AD203B41FA5}">
                      <a16:colId xmlns="" xmlns:a16="http://schemas.microsoft.com/office/drawing/2014/main" val="1950368479"/>
                    </a:ext>
                  </a:extLst>
                </a:gridCol>
                <a:gridCol w="748919">
                  <a:extLst>
                    <a:ext uri="{9D8B030D-6E8A-4147-A177-3AD203B41FA5}">
                      <a16:colId xmlns="" xmlns:a16="http://schemas.microsoft.com/office/drawing/2014/main" val="807299911"/>
                    </a:ext>
                  </a:extLst>
                </a:gridCol>
                <a:gridCol w="748919">
                  <a:extLst>
                    <a:ext uri="{9D8B030D-6E8A-4147-A177-3AD203B41FA5}">
                      <a16:colId xmlns="" xmlns:a16="http://schemas.microsoft.com/office/drawing/2014/main" val="4261474891"/>
                    </a:ext>
                  </a:extLst>
                </a:gridCol>
                <a:gridCol w="748919">
                  <a:extLst>
                    <a:ext uri="{9D8B030D-6E8A-4147-A177-3AD203B41FA5}">
                      <a16:colId xmlns="" xmlns:a16="http://schemas.microsoft.com/office/drawing/2014/main" val="2374695544"/>
                    </a:ext>
                  </a:extLst>
                </a:gridCol>
                <a:gridCol w="748919">
                  <a:extLst>
                    <a:ext uri="{9D8B030D-6E8A-4147-A177-3AD203B41FA5}">
                      <a16:colId xmlns="" xmlns:a16="http://schemas.microsoft.com/office/drawing/2014/main" val="4172125140"/>
                    </a:ext>
                  </a:extLst>
                </a:gridCol>
              </a:tblGrid>
              <a:tr h="609600">
                <a:tc>
                  <a:txBody>
                    <a:bodyPr/>
                    <a:lstStyle/>
                    <a:p>
                      <a:pPr algn="ctr"/>
                      <a:r>
                        <a:rPr lang="en-US" sz="3200" b="1" dirty="0" smtClean="0">
                          <a:latin typeface="Times New Roman" panose="02020603050405020304" pitchFamily="18" charset="0"/>
                          <a:cs typeface="Times New Roman" panose="02020603050405020304" pitchFamily="18" charset="0"/>
                        </a:rPr>
                        <a:t>L</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I</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Ê</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N</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X</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Ô</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850861297"/>
                  </a:ext>
                </a:extLst>
              </a:tr>
            </a:tbl>
          </a:graphicData>
        </a:graphic>
      </p:graphicFrame>
    </p:spTree>
    <p:extLst>
      <p:ext uri="{BB962C8B-B14F-4D97-AF65-F5344CB8AC3E}">
        <p14:creationId xmlns:p14="http://schemas.microsoft.com/office/powerpoint/2010/main" val="29466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2.5E-6 2.59259E-6 L 2.5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850"/>
                            </p:stCondLst>
                            <p:childTnLst>
                              <p:par>
                                <p:cTn id="12" presetID="37"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6" name="chimes.wav"/>
                                        </p:tgtEl>
                                      </p:cMediaNode>
                                    </p:audio>
                                  </p:subTnLst>
                                </p:cTn>
                              </p:par>
                            </p:childTnLst>
                          </p:cTn>
                        </p:par>
                        <p:par>
                          <p:cTn id="18" fill="hold">
                            <p:stCondLst>
                              <p:cond delay="1850"/>
                            </p:stCondLst>
                            <p:childTnLst>
                              <p:par>
                                <p:cTn id="19" presetID="1" presetClass="mediacall" presetSubtype="0" fill="hold" nodeType="afterEffect">
                                  <p:stCondLst>
                                    <p:cond delay="0"/>
                                  </p:stCondLst>
                                  <p:childTnLst>
                                    <p:cmd type="call" cmd="playFrom(0.0)">
                                      <p:cBhvr>
                                        <p:cTn id="20" dur="31536" fill="hold"/>
                                        <p:tgtEl>
                                          <p:spTgt spid="17"/>
                                        </p:tgtEl>
                                      </p:cBhvr>
                                    </p:cmd>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7784" fill="hold"/>
                                        <p:tgtEl>
                                          <p:spTgt spid="18"/>
                                        </p:tgtEl>
                                      </p:cBhvr>
                                    </p:cmd>
                                  </p:child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11"/>
                                        </p:tgtEl>
                                        <p:attrNameLst>
                                          <p:attrName>style.color</p:attrName>
                                        </p:attrNameLst>
                                      </p:cBhvr>
                                      <p:to>
                                        <a:srgbClr val="FFFFFF"/>
                                      </p:to>
                                    </p:animClr>
                                    <p:animClr clrSpc="rgb" dir="cw">
                                      <p:cBhvr>
                                        <p:cTn id="36" dur="500" fill="hold"/>
                                        <p:tgtEl>
                                          <p:spTgt spid="11"/>
                                        </p:tgtEl>
                                        <p:attrNameLst>
                                          <p:attrName>fillcolor</p:attrName>
                                        </p:attrNameLst>
                                      </p:cBhvr>
                                      <p:to>
                                        <a:srgbClr val="FFFFFF"/>
                                      </p:to>
                                    </p:animClr>
                                    <p:set>
                                      <p:cBhvr>
                                        <p:cTn id="37" dur="500" fill="hold"/>
                                        <p:tgtEl>
                                          <p:spTgt spid="11"/>
                                        </p:tgtEl>
                                        <p:attrNameLst>
                                          <p:attrName>fill.type</p:attrName>
                                        </p:attrNameLst>
                                      </p:cBhvr>
                                      <p:to>
                                        <p:strVal val="solid"/>
                                      </p:to>
                                    </p:set>
                                    <p:set>
                                      <p:cBhvr>
                                        <p:cTn id="38" dur="5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audio>
              <p:cMediaNode>
                <p:cTn id="39" fill="hold" display="0">
                  <p:stCondLst>
                    <p:cond delay="indefinite"/>
                  </p:stCondLst>
                  <p:endCondLst>
                    <p:cond evt="onStopAudio" delay="0">
                      <p:tgtEl>
                        <p:sldTgt/>
                      </p:tgtEl>
                    </p:cond>
                  </p:endCondLst>
                </p:cTn>
                <p:tgtEl>
                  <p:spTgt spid="17"/>
                </p:tgtEl>
              </p:cMediaNode>
            </p:audio>
            <p:audio>
              <p:cMediaNode vol="74242">
                <p:cTn id="40" fill="hold" display="0">
                  <p:stCondLst>
                    <p:cond delay="indefinite"/>
                  </p:stCondLst>
                  <p:endCondLst>
                    <p:cond evt="onStopAudio" delay="0">
                      <p:tgtEl>
                        <p:sldTgt/>
                      </p:tgtEl>
                    </p:cond>
                  </p:endCondLst>
                </p:cTn>
                <p:tgtEl>
                  <p:spTgt spid="18"/>
                </p:tgtEl>
              </p:cMediaNode>
            </p:audio>
          </p:childTnLst>
        </p:cTn>
      </p:par>
    </p:tnLst>
    <p:bldLst>
      <p:bldP spid="2" grpId="0" animBg="1"/>
      <p:bldP spid="4"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 xmlns:a16="http://schemas.microsoft.com/office/drawing/2014/main" id="{C2EC7A45-DA39-4D18-8D45-C2EBF8513F93}"/>
              </a:ext>
            </a:extLst>
          </p:cNvPr>
          <p:cNvSpPr/>
          <p:nvPr/>
        </p:nvSpPr>
        <p:spPr>
          <a:xfrm>
            <a:off x="455282" y="203200"/>
            <a:ext cx="11442700" cy="2235200"/>
          </a:xfrm>
          <a:prstGeom prst="snip2DiagRect">
            <a:avLst/>
          </a:prstGeom>
          <a:solidFill>
            <a:schemeClr val="bg1">
              <a:alpha val="75000"/>
            </a:schemeClr>
          </a:solidFill>
          <a:ln w="76200">
            <a:solidFill>
              <a:srgbClr val="92D05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600" b="1" dirty="0">
                <a:solidFill>
                  <a:schemeClr val="tx1"/>
                </a:solidFill>
                <a:effectLst>
                  <a:glow rad="228600">
                    <a:srgbClr val="F3D51F"/>
                  </a:glow>
                </a:effectLst>
                <a:latin typeface="Times New Roman" panose="02020603050405020304" pitchFamily="18" charset="0"/>
                <a:ea typeface="Tahoma" panose="020B0604030504040204" pitchFamily="34" charset="0"/>
                <a:cs typeface="Times New Roman" panose="02020603050405020304" pitchFamily="18" charset="0"/>
              </a:rPr>
              <a:t>CÂU HỎI </a:t>
            </a:r>
            <a:r>
              <a:rPr lang="en-US" sz="3600" b="1">
                <a:solidFill>
                  <a:schemeClr val="tx1"/>
                </a:solidFill>
                <a:effectLst>
                  <a:glow rad="228600">
                    <a:srgbClr val="F3D51F"/>
                  </a:glow>
                </a:effectLst>
                <a:latin typeface="Times New Roman" panose="02020603050405020304" pitchFamily="18" charset="0"/>
                <a:ea typeface="Tahoma" panose="020B0604030504040204" pitchFamily="34" charset="0"/>
                <a:cs typeface="Times New Roman" panose="02020603050405020304" pitchFamily="18" charset="0"/>
              </a:rPr>
              <a:t>SỐ 3</a:t>
            </a:r>
            <a:endParaRPr lang="en-US" sz="3600" b="1" dirty="0">
              <a:solidFill>
                <a:schemeClr val="tx1"/>
              </a:solidFill>
              <a:effectLst>
                <a:glow rad="228600">
                  <a:srgbClr val="F3D51F"/>
                </a:glow>
              </a:effectLst>
              <a:latin typeface="Times New Roman" panose="02020603050405020304" pitchFamily="18" charset="0"/>
              <a:ea typeface="Tahoma" panose="020B0604030504040204" pitchFamily="34" charset="0"/>
              <a:cs typeface="Times New Roman" panose="02020603050405020304" pitchFamily="18" charset="0"/>
            </a:endParaRPr>
          </a:p>
          <a:p>
            <a:pPr lvl="0" algn="ctr">
              <a:defRPr/>
            </a:pPr>
            <a:r>
              <a:rPr lang="en-US" sz="3200" b="1">
                <a:solidFill>
                  <a:schemeClr val="tx1"/>
                </a:solidFill>
                <a:latin typeface="Times New Roman" panose="02020603050405020304" pitchFamily="18" charset="0"/>
                <a:cs typeface="Times New Roman" panose="02020603050405020304" pitchFamily="18" charset="0"/>
              </a:rPr>
              <a:t>Thành phố nào được gọi là Thành phố nghệ thuật ở Nga?</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(12 chữ cái)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4D71B0F2-D9B7-4E87-B32C-2D8FC5DF0F80}"/>
              </a:ext>
            </a:extLst>
          </p:cNvPr>
          <p:cNvSpPr/>
          <p:nvPr/>
        </p:nvSpPr>
        <p:spPr>
          <a:xfrm>
            <a:off x="161426" y="303677"/>
            <a:ext cx="3909559" cy="523220"/>
          </a:xfrm>
          <a:prstGeom prst="rect">
            <a:avLst/>
          </a:prstGeom>
          <a:noFill/>
        </p:spPr>
        <p:txBody>
          <a:bodyPr wrap="square" lIns="91440" tIns="45720" rIns="91440" bIns="45720">
            <a:spAutoFit/>
          </a:bodyPr>
          <a:lstStyle/>
          <a:p>
            <a:pPr algn="ctr"/>
            <a:r>
              <a:rPr lang="en-US" sz="2800" b="1">
                <a:ln w="12700">
                  <a:solidFill>
                    <a:sysClr val="windowText" lastClr="000000"/>
                  </a:solidFill>
                  <a:prstDash val="solid"/>
                </a:ln>
                <a:solidFill>
                  <a:srgbClr val="F1BE00"/>
                </a:solidFill>
                <a:effectLst>
                  <a:glow rad="228600">
                    <a:schemeClr val="accent4">
                      <a:satMod val="175000"/>
                      <a:alpha val="40000"/>
                    </a:schemeClr>
                  </a:glow>
                  <a:outerShdw blurRad="38100" dist="38100" dir="2700000" algn="tl">
                    <a:srgbClr val="000000">
                      <a:alpha val="43137"/>
                    </a:srgbClr>
                  </a:outerShdw>
                </a:effectLst>
                <a:latin typeface="Bahnschrift" panose="020B0502040204020203" pitchFamily="34" charset="0"/>
                <a:ea typeface="Tahoma" panose="020B0604030504040204" pitchFamily="34" charset="0"/>
                <a:cs typeface="Times New Roman" panose="02020603050405020304" pitchFamily="18" charset="0"/>
              </a:rPr>
              <a:t>GIẢI Ô CHỮ</a:t>
            </a:r>
            <a:endParaRPr lang="en-US" sz="2800" b="1" dirty="0">
              <a:ln w="12700">
                <a:solidFill>
                  <a:sysClr val="windowText" lastClr="000000"/>
                </a:solidFill>
                <a:prstDash val="solid"/>
              </a:ln>
              <a:solidFill>
                <a:srgbClr val="F1BE00"/>
              </a:solidFill>
              <a:effectLst>
                <a:glow rad="228600">
                  <a:schemeClr val="accent4">
                    <a:satMod val="175000"/>
                    <a:alpha val="40000"/>
                  </a:schemeClr>
                </a:glow>
                <a:outerShdw blurRad="38100" dist="38100" dir="2700000" algn="tl">
                  <a:srgbClr val="000000">
                    <a:alpha val="43137"/>
                  </a:srgbClr>
                </a:outerShdw>
              </a:effectLst>
              <a:latin typeface="Bahnschrift" panose="020B0502040204020203" pitchFamily="34" charset="0"/>
              <a:ea typeface="Tahoma" panose="020B0604030504040204" pitchFamily="34" charset="0"/>
              <a:cs typeface="Times New Roman" panose="02020603050405020304" pitchFamily="18" charset="0"/>
            </a:endParaRPr>
          </a:p>
        </p:txBody>
      </p:sp>
      <p:sp>
        <p:nvSpPr>
          <p:cNvPr id="7" name="Arrow: Right 10">
            <a:extLst>
              <a:ext uri="{FF2B5EF4-FFF2-40B4-BE49-F238E27FC236}">
                <a16:creationId xmlns="" xmlns:a16="http://schemas.microsoft.com/office/drawing/2014/main" id="{789AF434-0AF3-4847-A711-413534179B8A}"/>
              </a:ext>
            </a:extLst>
          </p:cNvPr>
          <p:cNvSpPr/>
          <p:nvPr/>
        </p:nvSpPr>
        <p:spPr>
          <a:xfrm>
            <a:off x="161426" y="4545586"/>
            <a:ext cx="1088255" cy="630676"/>
          </a:xfrm>
          <a:prstGeom prst="rightArrow">
            <a:avLst>
              <a:gd name="adj1" fmla="val 50000"/>
              <a:gd name="adj2" fmla="val 59091"/>
            </a:avLst>
          </a:prstGeom>
          <a:ln w="5715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333" b="1" dirty="0">
                <a:effectLst>
                  <a:glow rad="101600">
                    <a:srgbClr val="EFBC00">
                      <a:alpha val="60000"/>
                    </a:srgbClr>
                  </a:glow>
                </a:effectLst>
                <a:latin typeface="Times New Roman" panose="02020603050405020304" pitchFamily="18" charset="0"/>
                <a:cs typeface="Times New Roman" panose="02020603050405020304" pitchFamily="18" charset="0"/>
              </a:rPr>
              <a:t>ĐÁP ÁN</a:t>
            </a:r>
          </a:p>
        </p:txBody>
      </p:sp>
      <p:pic>
        <p:nvPicPr>
          <p:cNvPr id="8" name="Picture 7">
            <a:extLst>
              <a:ext uri="{FF2B5EF4-FFF2-40B4-BE49-F238E27FC236}">
                <a16:creationId xmlns="" xmlns:a16="http://schemas.microsoft.com/office/drawing/2014/main" id="{A493B1A6-FEE1-4B3E-BD1B-6EA013A73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3503" y="3537895"/>
            <a:ext cx="1126492" cy="996512"/>
          </a:xfrm>
          <a:prstGeom prst="rect">
            <a:avLst/>
          </a:prstGeom>
        </p:spPr>
      </p:pic>
      <p:pic>
        <p:nvPicPr>
          <p:cNvPr id="9" name="Picture 8">
            <a:extLst>
              <a:ext uri="{FF2B5EF4-FFF2-40B4-BE49-F238E27FC236}">
                <a16:creationId xmlns="" xmlns:a16="http://schemas.microsoft.com/office/drawing/2014/main" id="{A493B1A6-FEE1-4B3E-BD1B-6EA013A73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782" y="5492531"/>
            <a:ext cx="1109196" cy="981212"/>
          </a:xfrm>
          <a:prstGeom prst="rect">
            <a:avLst/>
          </a:prstGeom>
        </p:spPr>
      </p:pic>
      <p:sp>
        <p:nvSpPr>
          <p:cNvPr id="13" name="Left Arrow 12">
            <a:hlinkClick r:id="rId8" action="ppaction://hlinksldjump"/>
          </p:cNvPr>
          <p:cNvSpPr/>
          <p:nvPr/>
        </p:nvSpPr>
        <p:spPr>
          <a:xfrm>
            <a:off x="11013440" y="5905500"/>
            <a:ext cx="1046603" cy="884307"/>
          </a:xfrm>
          <a:prstGeom prst="leftArrow">
            <a:avLst/>
          </a:prstGeom>
          <a:solidFill>
            <a:srgbClr val="E7EFFD"/>
          </a:solidFill>
          <a:ln>
            <a:solidFill>
              <a:srgbClr val="92D05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67" b="1" dirty="0">
                <a:solidFill>
                  <a:schemeClr val="tx1"/>
                </a:solidFill>
                <a:latin typeface="Times New Roman" panose="02020603050405020304" pitchFamily="18" charset="0"/>
                <a:cs typeface="Times New Roman" panose="02020603050405020304" pitchFamily="18" charset="0"/>
              </a:rPr>
              <a:t>Quay lại Game</a:t>
            </a:r>
          </a:p>
        </p:txBody>
      </p:sp>
      <p:sp>
        <p:nvSpPr>
          <p:cNvPr id="11" name="Rectangle 10">
            <a:hlinkClick r:id="" action="ppaction://noaction"/>
            <a:extLst>
              <a:ext uri="{FF2B5EF4-FFF2-40B4-BE49-F238E27FC236}">
                <a16:creationId xmlns="" xmlns:a16="http://schemas.microsoft.com/office/drawing/2014/main" id="{619F9567-A555-4626-861F-571A5CF35847}"/>
              </a:ext>
            </a:extLst>
          </p:cNvPr>
          <p:cNvSpPr/>
          <p:nvPr/>
        </p:nvSpPr>
        <p:spPr>
          <a:xfrm>
            <a:off x="499096" y="261765"/>
            <a:ext cx="595633" cy="609600"/>
          </a:xfrm>
          <a:prstGeom prst="rect">
            <a:avLst/>
          </a:prstGeom>
          <a:solidFill>
            <a:schemeClr val="accent1">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3</a:t>
            </a:r>
          </a:p>
        </p:txBody>
      </p:sp>
      <p:pic>
        <p:nvPicPr>
          <p:cNvPr id="17" name="Graphic Tăng tốc Olympia 20 . nhạc 30s Olympia 20 . nền tím = ...">
            <a:hlinkClick r:id="" action="ppaction://media"/>
            <a:extLst>
              <a:ext uri="{FF2B5EF4-FFF2-40B4-BE49-F238E27FC236}">
                <a16:creationId xmlns="" xmlns:a16="http://schemas.microsoft.com/office/drawing/2014/main" id="{AAD087E7-A8B4-498D-A022-DE8E83DF58D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723941" y="-896295"/>
            <a:ext cx="812800" cy="812800"/>
          </a:xfrm>
          <a:prstGeom prst="rect">
            <a:avLst/>
          </a:prstGeom>
        </p:spPr>
      </p:pic>
      <p:pic>
        <p:nvPicPr>
          <p:cNvPr id="18" name="Tiếng vỗ tay [ video 5 sao ] hiệu ứng âm thanh - nhạc âm thanh được tuyển chọn nhiều nhất để làm mp4">
            <a:hlinkClick r:id="" action="ppaction://media"/>
            <a:extLst>
              <a:ext uri="{FF2B5EF4-FFF2-40B4-BE49-F238E27FC236}">
                <a16:creationId xmlns="" xmlns:a16="http://schemas.microsoft.com/office/drawing/2014/main" id="{2C6E556F-277F-4CB4-AFE1-9A4F39E9D020}"/>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12800" y="3546361"/>
            <a:ext cx="812800" cy="812800"/>
          </a:xfrm>
          <a:prstGeom prst="rect">
            <a:avLst/>
          </a:prstGeom>
        </p:spPr>
      </p:pic>
      <p:graphicFrame>
        <p:nvGraphicFramePr>
          <p:cNvPr id="12" name="Table 11">
            <a:extLst>
              <a:ext uri="{FF2B5EF4-FFF2-40B4-BE49-F238E27FC236}">
                <a16:creationId xmlns="" xmlns:a16="http://schemas.microsoft.com/office/drawing/2014/main" id="{7F9C3C41-1B2B-456C-880A-9ED26D666B51}"/>
              </a:ext>
            </a:extLst>
          </p:cNvPr>
          <p:cNvGraphicFramePr>
            <a:graphicFrameLocks noGrp="1"/>
          </p:cNvGraphicFramePr>
          <p:nvPr>
            <p:extLst>
              <p:ext uri="{D42A27DB-BD31-4B8C-83A1-F6EECF244321}">
                <p14:modId xmlns:p14="http://schemas.microsoft.com/office/powerpoint/2010/main" val="3307624986"/>
              </p:ext>
            </p:extLst>
          </p:nvPr>
        </p:nvGraphicFramePr>
        <p:xfrm>
          <a:off x="2338939" y="2819400"/>
          <a:ext cx="7729092" cy="609600"/>
        </p:xfrm>
        <a:graphic>
          <a:graphicData uri="http://schemas.openxmlformats.org/drawingml/2006/table">
            <a:tbl>
              <a:tblPr firstRow="1" bandRow="1"/>
              <a:tblGrid>
                <a:gridCol w="644091">
                  <a:extLst>
                    <a:ext uri="{9D8B030D-6E8A-4147-A177-3AD203B41FA5}">
                      <a16:colId xmlns="" xmlns:a16="http://schemas.microsoft.com/office/drawing/2014/main" val="3838758649"/>
                    </a:ext>
                  </a:extLst>
                </a:gridCol>
                <a:gridCol w="644091">
                  <a:extLst>
                    <a:ext uri="{9D8B030D-6E8A-4147-A177-3AD203B41FA5}">
                      <a16:colId xmlns="" xmlns:a16="http://schemas.microsoft.com/office/drawing/2014/main" val="1950368479"/>
                    </a:ext>
                  </a:extLst>
                </a:gridCol>
                <a:gridCol w="644091">
                  <a:extLst>
                    <a:ext uri="{9D8B030D-6E8A-4147-A177-3AD203B41FA5}">
                      <a16:colId xmlns="" xmlns:a16="http://schemas.microsoft.com/office/drawing/2014/main" val="807299911"/>
                    </a:ext>
                  </a:extLst>
                </a:gridCol>
                <a:gridCol w="644091">
                  <a:extLst>
                    <a:ext uri="{9D8B030D-6E8A-4147-A177-3AD203B41FA5}">
                      <a16:colId xmlns="" xmlns:a16="http://schemas.microsoft.com/office/drawing/2014/main" val="4261474891"/>
                    </a:ext>
                  </a:extLst>
                </a:gridCol>
                <a:gridCol w="644091">
                  <a:extLst>
                    <a:ext uri="{9D8B030D-6E8A-4147-A177-3AD203B41FA5}">
                      <a16:colId xmlns="" xmlns:a16="http://schemas.microsoft.com/office/drawing/2014/main" val="2374695544"/>
                    </a:ext>
                  </a:extLst>
                </a:gridCol>
                <a:gridCol w="644091">
                  <a:extLst>
                    <a:ext uri="{9D8B030D-6E8A-4147-A177-3AD203B41FA5}">
                      <a16:colId xmlns="" xmlns:a16="http://schemas.microsoft.com/office/drawing/2014/main" val="4172125140"/>
                    </a:ext>
                  </a:extLst>
                </a:gridCol>
                <a:gridCol w="644091">
                  <a:extLst>
                    <a:ext uri="{9D8B030D-6E8A-4147-A177-3AD203B41FA5}">
                      <a16:colId xmlns="" xmlns:a16="http://schemas.microsoft.com/office/drawing/2014/main" val="4278828611"/>
                    </a:ext>
                  </a:extLst>
                </a:gridCol>
                <a:gridCol w="644091">
                  <a:extLst>
                    <a:ext uri="{9D8B030D-6E8A-4147-A177-3AD203B41FA5}">
                      <a16:colId xmlns="" xmlns:a16="http://schemas.microsoft.com/office/drawing/2014/main" val="1132109600"/>
                    </a:ext>
                  </a:extLst>
                </a:gridCol>
                <a:gridCol w="644091">
                  <a:extLst>
                    <a:ext uri="{9D8B030D-6E8A-4147-A177-3AD203B41FA5}">
                      <a16:colId xmlns="" xmlns:a16="http://schemas.microsoft.com/office/drawing/2014/main" val="1687205323"/>
                    </a:ext>
                  </a:extLst>
                </a:gridCol>
                <a:gridCol w="644091">
                  <a:extLst>
                    <a:ext uri="{9D8B030D-6E8A-4147-A177-3AD203B41FA5}">
                      <a16:colId xmlns="" xmlns:a16="http://schemas.microsoft.com/office/drawing/2014/main" val="1549936598"/>
                    </a:ext>
                  </a:extLst>
                </a:gridCol>
                <a:gridCol w="644091">
                  <a:extLst>
                    <a:ext uri="{9D8B030D-6E8A-4147-A177-3AD203B41FA5}">
                      <a16:colId xmlns="" xmlns:a16="http://schemas.microsoft.com/office/drawing/2014/main" val="2518320313"/>
                    </a:ext>
                  </a:extLst>
                </a:gridCol>
                <a:gridCol w="644091">
                  <a:extLst>
                    <a:ext uri="{9D8B030D-6E8A-4147-A177-3AD203B41FA5}">
                      <a16:colId xmlns="" xmlns:a16="http://schemas.microsoft.com/office/drawing/2014/main" val="2569831314"/>
                    </a:ext>
                  </a:extLst>
                </a:gridCol>
              </a:tblGrid>
              <a:tr h="609600">
                <a:tc>
                  <a:txBody>
                    <a:bodyPr/>
                    <a:lstStyle/>
                    <a:p>
                      <a:pPr algn="ctr"/>
                      <a:r>
                        <a:rPr lang="en-US" sz="3200" b="1" dirty="0" smtClean="0">
                          <a:latin typeface="Times New Roman" panose="02020603050405020304" pitchFamily="18" charset="0"/>
                          <a:cs typeface="Times New Roman" panose="02020603050405020304" pitchFamily="18" charset="0"/>
                        </a:rPr>
                        <a:t>X</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A</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N</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H</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P</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Ê</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T</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E</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C</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B</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U</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A</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850861297"/>
                  </a:ext>
                </a:extLst>
              </a:tr>
            </a:tbl>
          </a:graphicData>
        </a:graphic>
      </p:graphicFrame>
    </p:spTree>
    <p:extLst>
      <p:ext uri="{BB962C8B-B14F-4D97-AF65-F5344CB8AC3E}">
        <p14:creationId xmlns:p14="http://schemas.microsoft.com/office/powerpoint/2010/main" val="235009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2.5E-6 2.59259E-6 L 2.5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850"/>
                            </p:stCondLst>
                            <p:childTnLst>
                              <p:par>
                                <p:cTn id="12" presetID="37"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6" name="chimes.wav"/>
                                        </p:tgtEl>
                                      </p:cMediaNode>
                                    </p:audio>
                                  </p:subTnLst>
                                </p:cTn>
                              </p:par>
                            </p:childTnLst>
                          </p:cTn>
                        </p:par>
                        <p:par>
                          <p:cTn id="18" fill="hold">
                            <p:stCondLst>
                              <p:cond delay="1850"/>
                            </p:stCondLst>
                            <p:childTnLst>
                              <p:par>
                                <p:cTn id="19" presetID="1" presetClass="mediacall" presetSubtype="0" fill="hold" nodeType="afterEffect">
                                  <p:stCondLst>
                                    <p:cond delay="0"/>
                                  </p:stCondLst>
                                  <p:childTnLst>
                                    <p:cmd type="call" cmd="playFrom(0.0)">
                                      <p:cBhvr>
                                        <p:cTn id="20" dur="31536" fill="hold"/>
                                        <p:tgtEl>
                                          <p:spTgt spid="17"/>
                                        </p:tgtEl>
                                      </p:cBhvr>
                                    </p:cmd>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7784" fill="hold"/>
                                        <p:tgtEl>
                                          <p:spTgt spid="18"/>
                                        </p:tgtEl>
                                      </p:cBhvr>
                                    </p:cmd>
                                  </p:child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11"/>
                                        </p:tgtEl>
                                        <p:attrNameLst>
                                          <p:attrName>style.color</p:attrName>
                                        </p:attrNameLst>
                                      </p:cBhvr>
                                      <p:to>
                                        <a:srgbClr val="FFFFFF"/>
                                      </p:to>
                                    </p:animClr>
                                    <p:animClr clrSpc="rgb" dir="cw">
                                      <p:cBhvr>
                                        <p:cTn id="36" dur="500" fill="hold"/>
                                        <p:tgtEl>
                                          <p:spTgt spid="11"/>
                                        </p:tgtEl>
                                        <p:attrNameLst>
                                          <p:attrName>fillcolor</p:attrName>
                                        </p:attrNameLst>
                                      </p:cBhvr>
                                      <p:to>
                                        <a:srgbClr val="FFFFFF"/>
                                      </p:to>
                                    </p:animClr>
                                    <p:set>
                                      <p:cBhvr>
                                        <p:cTn id="37" dur="500" fill="hold"/>
                                        <p:tgtEl>
                                          <p:spTgt spid="11"/>
                                        </p:tgtEl>
                                        <p:attrNameLst>
                                          <p:attrName>fill.type</p:attrName>
                                        </p:attrNameLst>
                                      </p:cBhvr>
                                      <p:to>
                                        <p:strVal val="solid"/>
                                      </p:to>
                                    </p:set>
                                    <p:set>
                                      <p:cBhvr>
                                        <p:cTn id="38" dur="5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audio>
              <p:cMediaNode vol="42424">
                <p:cTn id="39" fill="hold" display="0">
                  <p:stCondLst>
                    <p:cond delay="indefinite"/>
                  </p:stCondLst>
                  <p:endCondLst>
                    <p:cond evt="onStopAudio" delay="0">
                      <p:tgtEl>
                        <p:sldTgt/>
                      </p:tgtEl>
                    </p:cond>
                  </p:endCondLst>
                </p:cTn>
                <p:tgtEl>
                  <p:spTgt spid="17"/>
                </p:tgtEl>
              </p:cMediaNode>
            </p:audio>
            <p:audio>
              <p:cMediaNode vol="74242">
                <p:cTn id="40" fill="hold" display="0">
                  <p:stCondLst>
                    <p:cond delay="indefinite"/>
                  </p:stCondLst>
                  <p:endCondLst>
                    <p:cond evt="onStopAudio" delay="0">
                      <p:tgtEl>
                        <p:sldTgt/>
                      </p:tgtEl>
                    </p:cond>
                  </p:endCondLst>
                </p:cTn>
                <p:tgtEl>
                  <p:spTgt spid="18"/>
                </p:tgtEl>
              </p:cMediaNode>
            </p:audio>
          </p:childTnLst>
        </p:cTn>
      </p:par>
    </p:tnLst>
    <p:bldLst>
      <p:bldP spid="2" grpId="0" animBg="1"/>
      <p:bldP spid="4"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 xmlns:a16="http://schemas.microsoft.com/office/drawing/2014/main" id="{C2EC7A45-DA39-4D18-8D45-C2EBF8513F93}"/>
              </a:ext>
            </a:extLst>
          </p:cNvPr>
          <p:cNvSpPr/>
          <p:nvPr/>
        </p:nvSpPr>
        <p:spPr>
          <a:xfrm>
            <a:off x="455282" y="203200"/>
            <a:ext cx="11442700" cy="2235200"/>
          </a:xfrm>
          <a:prstGeom prst="snip2DiagRect">
            <a:avLst/>
          </a:prstGeom>
          <a:solidFill>
            <a:schemeClr val="bg1">
              <a:alpha val="75000"/>
            </a:schemeClr>
          </a:solidFill>
          <a:ln w="76200">
            <a:solidFill>
              <a:srgbClr val="92D05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600" b="1" dirty="0">
                <a:solidFill>
                  <a:schemeClr val="tx1"/>
                </a:solidFill>
                <a:effectLst>
                  <a:glow rad="228600">
                    <a:srgbClr val="F3D51F"/>
                  </a:glow>
                </a:effectLst>
                <a:latin typeface="Times New Roman" panose="02020603050405020304" pitchFamily="18" charset="0"/>
                <a:ea typeface="Tahoma" panose="020B0604030504040204" pitchFamily="34" charset="0"/>
                <a:cs typeface="Times New Roman" panose="02020603050405020304" pitchFamily="18" charset="0"/>
              </a:rPr>
              <a:t>CÂU HỎI SỐ 4</a:t>
            </a:r>
          </a:p>
          <a:p>
            <a:pPr lvl="0" algn="ctr">
              <a:defRPr/>
            </a:pPr>
            <a:r>
              <a:rPr lang="en-US" sz="3400" b="1" dirty="0" err="1">
                <a:solidFill>
                  <a:schemeClr val="tx1"/>
                </a:solidFill>
                <a:latin typeface="Times New Roman" panose="02020603050405020304" pitchFamily="18" charset="0"/>
                <a:cs typeface="Times New Roman" panose="02020603050405020304" pitchFamily="18" charset="0"/>
              </a:rPr>
              <a:t>Người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lãnh</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đạo</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Cách</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mạng</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tháng</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Mười</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Nga</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năm</a:t>
            </a:r>
            <a:r>
              <a:rPr lang="en-US" sz="3400" b="1" dirty="0">
                <a:solidFill>
                  <a:schemeClr val="tx1"/>
                </a:solidFill>
                <a:latin typeface="Times New Roman" panose="02020603050405020304" pitchFamily="18" charset="0"/>
                <a:cs typeface="Times New Roman" panose="02020603050405020304" pitchFamily="18" charset="0"/>
              </a:rPr>
              <a:t> 1917.</a:t>
            </a:r>
            <a:br>
              <a:rPr lang="en-US" sz="3400" b="1" dirty="0">
                <a:solidFill>
                  <a:schemeClr val="tx1"/>
                </a:solidFill>
                <a:latin typeface="Times New Roman" panose="02020603050405020304" pitchFamily="18" charset="0"/>
                <a:cs typeface="Times New Roman" panose="02020603050405020304" pitchFamily="18" charset="0"/>
              </a:rPr>
            </a:br>
            <a:r>
              <a:rPr lang="en-US" sz="3400" b="1" dirty="0" smtClean="0">
                <a:solidFill>
                  <a:schemeClr val="tx1"/>
                </a:solidFill>
                <a:latin typeface="Times New Roman" panose="02020603050405020304" pitchFamily="18" charset="0"/>
                <a:cs typeface="Times New Roman" panose="02020603050405020304" pitchFamily="18" charset="0"/>
              </a:rPr>
              <a:t>(6 </a:t>
            </a:r>
            <a:r>
              <a:rPr lang="en-US" sz="3400" b="1" dirty="0" err="1">
                <a:solidFill>
                  <a:schemeClr val="tx1"/>
                </a:solidFill>
                <a:latin typeface="Times New Roman" panose="02020603050405020304" pitchFamily="18" charset="0"/>
                <a:cs typeface="Times New Roman" panose="02020603050405020304" pitchFamily="18" charset="0"/>
              </a:rPr>
              <a:t>chữ</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err="1">
                <a:solidFill>
                  <a:schemeClr val="tx1"/>
                </a:solidFill>
                <a:latin typeface="Times New Roman" panose="02020603050405020304" pitchFamily="18" charset="0"/>
                <a:cs typeface="Times New Roman" panose="02020603050405020304" pitchFamily="18" charset="0"/>
              </a:rPr>
              <a:t>cái</a:t>
            </a:r>
            <a:r>
              <a:rPr lang="en-US" sz="3400" b="1" dirty="0">
                <a:solidFill>
                  <a:schemeClr val="tx1"/>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 xmlns:a16="http://schemas.microsoft.com/office/drawing/2014/main" id="{4D71B0F2-D9B7-4E87-B32C-2D8FC5DF0F80}"/>
              </a:ext>
            </a:extLst>
          </p:cNvPr>
          <p:cNvSpPr/>
          <p:nvPr/>
        </p:nvSpPr>
        <p:spPr>
          <a:xfrm>
            <a:off x="161426" y="303677"/>
            <a:ext cx="3909559" cy="523220"/>
          </a:xfrm>
          <a:prstGeom prst="rect">
            <a:avLst/>
          </a:prstGeom>
          <a:noFill/>
        </p:spPr>
        <p:txBody>
          <a:bodyPr wrap="square" lIns="91440" tIns="45720" rIns="91440" bIns="45720">
            <a:spAutoFit/>
          </a:bodyPr>
          <a:lstStyle/>
          <a:p>
            <a:pPr algn="ctr"/>
            <a:r>
              <a:rPr lang="en-US" sz="2800" b="1">
                <a:ln w="12700">
                  <a:solidFill>
                    <a:sysClr val="windowText" lastClr="000000"/>
                  </a:solidFill>
                  <a:prstDash val="solid"/>
                </a:ln>
                <a:solidFill>
                  <a:srgbClr val="F1BE00"/>
                </a:solidFill>
                <a:effectLst>
                  <a:glow rad="228600">
                    <a:schemeClr val="accent4">
                      <a:satMod val="175000"/>
                      <a:alpha val="40000"/>
                    </a:schemeClr>
                  </a:glow>
                  <a:outerShdw blurRad="38100" dist="38100" dir="2700000" algn="tl">
                    <a:srgbClr val="000000">
                      <a:alpha val="43137"/>
                    </a:srgbClr>
                  </a:outerShdw>
                </a:effectLst>
                <a:latin typeface="Bahnschrift" panose="020B0502040204020203" pitchFamily="34" charset="0"/>
                <a:ea typeface="Tahoma" panose="020B0604030504040204" pitchFamily="34" charset="0"/>
                <a:cs typeface="Times New Roman" panose="02020603050405020304" pitchFamily="18" charset="0"/>
              </a:rPr>
              <a:t>GIẢI Ô CHỮ</a:t>
            </a:r>
            <a:endParaRPr lang="en-US" sz="2800" b="1" dirty="0">
              <a:ln w="12700">
                <a:solidFill>
                  <a:sysClr val="windowText" lastClr="000000"/>
                </a:solidFill>
                <a:prstDash val="solid"/>
              </a:ln>
              <a:solidFill>
                <a:srgbClr val="F1BE00"/>
              </a:solidFill>
              <a:effectLst>
                <a:glow rad="228600">
                  <a:schemeClr val="accent4">
                    <a:satMod val="175000"/>
                    <a:alpha val="40000"/>
                  </a:schemeClr>
                </a:glow>
                <a:outerShdw blurRad="38100" dist="38100" dir="2700000" algn="tl">
                  <a:srgbClr val="000000">
                    <a:alpha val="43137"/>
                  </a:srgbClr>
                </a:outerShdw>
              </a:effectLst>
              <a:latin typeface="Bahnschrift" panose="020B0502040204020203" pitchFamily="34" charset="0"/>
              <a:ea typeface="Tahoma" panose="020B0604030504040204" pitchFamily="34" charset="0"/>
              <a:cs typeface="Times New Roman" panose="02020603050405020304" pitchFamily="18" charset="0"/>
            </a:endParaRPr>
          </a:p>
        </p:txBody>
      </p:sp>
      <p:sp>
        <p:nvSpPr>
          <p:cNvPr id="7" name="Arrow: Right 10">
            <a:extLst>
              <a:ext uri="{FF2B5EF4-FFF2-40B4-BE49-F238E27FC236}">
                <a16:creationId xmlns="" xmlns:a16="http://schemas.microsoft.com/office/drawing/2014/main" id="{789AF434-0AF3-4847-A711-413534179B8A}"/>
              </a:ext>
            </a:extLst>
          </p:cNvPr>
          <p:cNvSpPr/>
          <p:nvPr/>
        </p:nvSpPr>
        <p:spPr>
          <a:xfrm>
            <a:off x="161426" y="4545586"/>
            <a:ext cx="1088255" cy="630676"/>
          </a:xfrm>
          <a:prstGeom prst="rightArrow">
            <a:avLst>
              <a:gd name="adj1" fmla="val 50000"/>
              <a:gd name="adj2" fmla="val 59091"/>
            </a:avLst>
          </a:prstGeom>
          <a:ln w="57150">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333" b="1" dirty="0">
                <a:effectLst>
                  <a:glow rad="101600">
                    <a:srgbClr val="EFBC00">
                      <a:alpha val="60000"/>
                    </a:srgbClr>
                  </a:glow>
                </a:effectLst>
                <a:latin typeface="Times New Roman" panose="02020603050405020304" pitchFamily="18" charset="0"/>
                <a:cs typeface="Times New Roman" panose="02020603050405020304" pitchFamily="18" charset="0"/>
              </a:rPr>
              <a:t>ĐÁP ÁN</a:t>
            </a:r>
          </a:p>
        </p:txBody>
      </p:sp>
      <p:pic>
        <p:nvPicPr>
          <p:cNvPr id="8" name="Picture 7">
            <a:extLst>
              <a:ext uri="{FF2B5EF4-FFF2-40B4-BE49-F238E27FC236}">
                <a16:creationId xmlns="" xmlns:a16="http://schemas.microsoft.com/office/drawing/2014/main" id="{A493B1A6-FEE1-4B3E-BD1B-6EA013A73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3503" y="3537895"/>
            <a:ext cx="1126492" cy="996512"/>
          </a:xfrm>
          <a:prstGeom prst="rect">
            <a:avLst/>
          </a:prstGeom>
        </p:spPr>
      </p:pic>
      <p:pic>
        <p:nvPicPr>
          <p:cNvPr id="9" name="Picture 8">
            <a:extLst>
              <a:ext uri="{FF2B5EF4-FFF2-40B4-BE49-F238E27FC236}">
                <a16:creationId xmlns="" xmlns:a16="http://schemas.microsoft.com/office/drawing/2014/main" id="{A493B1A6-FEE1-4B3E-BD1B-6EA013A73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782" y="5492531"/>
            <a:ext cx="1109196" cy="981212"/>
          </a:xfrm>
          <a:prstGeom prst="rect">
            <a:avLst/>
          </a:prstGeom>
        </p:spPr>
      </p:pic>
      <p:sp>
        <p:nvSpPr>
          <p:cNvPr id="13" name="Left Arrow 12">
            <a:hlinkClick r:id="rId8" action="ppaction://hlinksldjump"/>
          </p:cNvPr>
          <p:cNvSpPr/>
          <p:nvPr/>
        </p:nvSpPr>
        <p:spPr>
          <a:xfrm>
            <a:off x="11013440" y="5905500"/>
            <a:ext cx="1046603" cy="884307"/>
          </a:xfrm>
          <a:prstGeom prst="leftArrow">
            <a:avLst/>
          </a:prstGeom>
          <a:solidFill>
            <a:srgbClr val="E7EFFD"/>
          </a:solidFill>
          <a:ln>
            <a:solidFill>
              <a:srgbClr val="92D05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67" b="1" dirty="0">
                <a:solidFill>
                  <a:schemeClr val="tx1"/>
                </a:solidFill>
                <a:latin typeface="Times New Roman" panose="02020603050405020304" pitchFamily="18" charset="0"/>
                <a:cs typeface="Times New Roman" panose="02020603050405020304" pitchFamily="18" charset="0"/>
              </a:rPr>
              <a:t>Quay lại Game</a:t>
            </a:r>
          </a:p>
        </p:txBody>
      </p:sp>
      <p:sp>
        <p:nvSpPr>
          <p:cNvPr id="11" name="Rectangle 10">
            <a:hlinkClick r:id="" action="ppaction://noaction"/>
            <a:extLst>
              <a:ext uri="{FF2B5EF4-FFF2-40B4-BE49-F238E27FC236}">
                <a16:creationId xmlns="" xmlns:a16="http://schemas.microsoft.com/office/drawing/2014/main" id="{444F93E6-9482-414F-92DC-05B33238BDFE}"/>
              </a:ext>
            </a:extLst>
          </p:cNvPr>
          <p:cNvSpPr/>
          <p:nvPr/>
        </p:nvSpPr>
        <p:spPr>
          <a:xfrm>
            <a:off x="524921" y="260485"/>
            <a:ext cx="595633" cy="609600"/>
          </a:xfrm>
          <a:prstGeom prst="rect">
            <a:avLst/>
          </a:prstGeom>
          <a:solidFill>
            <a:schemeClr val="tx2">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4</a:t>
            </a:r>
          </a:p>
        </p:txBody>
      </p:sp>
      <p:pic>
        <p:nvPicPr>
          <p:cNvPr id="17" name="Graphic Tăng tốc Olympia 20 . nhạc 30s Olympia 20 . nền tím = ...">
            <a:hlinkClick r:id="" action="ppaction://media"/>
            <a:extLst>
              <a:ext uri="{FF2B5EF4-FFF2-40B4-BE49-F238E27FC236}">
                <a16:creationId xmlns="" xmlns:a16="http://schemas.microsoft.com/office/drawing/2014/main" id="{22A078D1-BF2A-432C-8E32-474BF15930F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723941" y="-896295"/>
            <a:ext cx="812800" cy="812800"/>
          </a:xfrm>
          <a:prstGeom prst="rect">
            <a:avLst/>
          </a:prstGeom>
        </p:spPr>
      </p:pic>
      <p:pic>
        <p:nvPicPr>
          <p:cNvPr id="18" name="Tiếng vỗ tay [ video 5 sao ] hiệu ứng âm thanh - nhạc âm thanh được tuyển chọn nhiều nhất để làm mp4">
            <a:hlinkClick r:id="" action="ppaction://media"/>
            <a:extLst>
              <a:ext uri="{FF2B5EF4-FFF2-40B4-BE49-F238E27FC236}">
                <a16:creationId xmlns="" xmlns:a16="http://schemas.microsoft.com/office/drawing/2014/main" id="{CDFA5936-FE12-4DE2-AC5F-F22687AB1E0F}"/>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12800" y="3546361"/>
            <a:ext cx="812800" cy="812800"/>
          </a:xfrm>
          <a:prstGeom prst="rect">
            <a:avLst/>
          </a:prstGeom>
        </p:spPr>
      </p:pic>
      <p:graphicFrame>
        <p:nvGraphicFramePr>
          <p:cNvPr id="12" name="Table 11">
            <a:extLst>
              <a:ext uri="{FF2B5EF4-FFF2-40B4-BE49-F238E27FC236}">
                <a16:creationId xmlns="" xmlns:a16="http://schemas.microsoft.com/office/drawing/2014/main" id="{A531F4F3-ABB9-4C51-9318-AAECB4A72AFE}"/>
              </a:ext>
            </a:extLst>
          </p:cNvPr>
          <p:cNvGraphicFramePr>
            <a:graphicFrameLocks noGrp="1"/>
          </p:cNvGraphicFramePr>
          <p:nvPr>
            <p:extLst>
              <p:ext uri="{D42A27DB-BD31-4B8C-83A1-F6EECF244321}">
                <p14:modId xmlns:p14="http://schemas.microsoft.com/office/powerpoint/2010/main" val="3617918161"/>
              </p:ext>
            </p:extLst>
          </p:nvPr>
        </p:nvGraphicFramePr>
        <p:xfrm>
          <a:off x="4301139" y="2819400"/>
          <a:ext cx="3750985" cy="609600"/>
        </p:xfrm>
        <a:graphic>
          <a:graphicData uri="http://schemas.openxmlformats.org/drawingml/2006/table">
            <a:tbl>
              <a:tblPr firstRow="1" bandRow="1"/>
              <a:tblGrid>
                <a:gridCol w="750197">
                  <a:extLst>
                    <a:ext uri="{9D8B030D-6E8A-4147-A177-3AD203B41FA5}">
                      <a16:colId xmlns="" xmlns:a16="http://schemas.microsoft.com/office/drawing/2014/main" val="3838758649"/>
                    </a:ext>
                  </a:extLst>
                </a:gridCol>
                <a:gridCol w="750197">
                  <a:extLst>
                    <a:ext uri="{9D8B030D-6E8A-4147-A177-3AD203B41FA5}">
                      <a16:colId xmlns="" xmlns:a16="http://schemas.microsoft.com/office/drawing/2014/main" val="1950368479"/>
                    </a:ext>
                  </a:extLst>
                </a:gridCol>
                <a:gridCol w="750197">
                  <a:extLst>
                    <a:ext uri="{9D8B030D-6E8A-4147-A177-3AD203B41FA5}">
                      <a16:colId xmlns="" xmlns:a16="http://schemas.microsoft.com/office/drawing/2014/main" val="807299911"/>
                    </a:ext>
                  </a:extLst>
                </a:gridCol>
                <a:gridCol w="750197">
                  <a:extLst>
                    <a:ext uri="{9D8B030D-6E8A-4147-A177-3AD203B41FA5}">
                      <a16:colId xmlns="" xmlns:a16="http://schemas.microsoft.com/office/drawing/2014/main" val="4261474891"/>
                    </a:ext>
                  </a:extLst>
                </a:gridCol>
                <a:gridCol w="750197">
                  <a:extLst>
                    <a:ext uri="{9D8B030D-6E8A-4147-A177-3AD203B41FA5}">
                      <a16:colId xmlns="" xmlns:a16="http://schemas.microsoft.com/office/drawing/2014/main" val="2374695544"/>
                    </a:ext>
                  </a:extLst>
                </a:gridCol>
              </a:tblGrid>
              <a:tr h="609600">
                <a:tc>
                  <a:txBody>
                    <a:bodyPr/>
                    <a:lstStyle/>
                    <a:p>
                      <a:pPr algn="ctr"/>
                      <a:r>
                        <a:rPr lang="en-US" sz="3200" b="1" dirty="0" smtClean="0">
                          <a:latin typeface="Times New Roman" panose="02020603050405020304" pitchFamily="18" charset="0"/>
                          <a:cs typeface="Times New Roman" panose="02020603050405020304" pitchFamily="18" charset="0"/>
                        </a:rPr>
                        <a:t>L</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Ê</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N</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I</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N</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850861297"/>
                  </a:ext>
                </a:extLst>
              </a:tr>
            </a:tbl>
          </a:graphicData>
        </a:graphic>
      </p:graphicFrame>
    </p:spTree>
    <p:extLst>
      <p:ext uri="{BB962C8B-B14F-4D97-AF65-F5344CB8AC3E}">
        <p14:creationId xmlns:p14="http://schemas.microsoft.com/office/powerpoint/2010/main" val="408414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2.5E-6 2.59259E-6 L 2.5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850"/>
                            </p:stCondLst>
                            <p:childTnLst>
                              <p:par>
                                <p:cTn id="12" presetID="37"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6" name="chimes.wav"/>
                                        </p:tgtEl>
                                      </p:cMediaNode>
                                    </p:audio>
                                  </p:subTnLst>
                                </p:cTn>
                              </p:par>
                            </p:childTnLst>
                          </p:cTn>
                        </p:par>
                        <p:par>
                          <p:cTn id="18" fill="hold">
                            <p:stCondLst>
                              <p:cond delay="1850"/>
                            </p:stCondLst>
                            <p:childTnLst>
                              <p:par>
                                <p:cTn id="19" presetID="1" presetClass="mediacall" presetSubtype="0" fill="hold" nodeType="afterEffect">
                                  <p:stCondLst>
                                    <p:cond delay="0"/>
                                  </p:stCondLst>
                                  <p:childTnLst>
                                    <p:cmd type="call" cmd="playFrom(0.0)">
                                      <p:cBhvr>
                                        <p:cTn id="20" dur="31536" fill="hold"/>
                                        <p:tgtEl>
                                          <p:spTgt spid="17"/>
                                        </p:tgtEl>
                                      </p:cBhvr>
                                    </p:cmd>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7787" fill="hold"/>
                                        <p:tgtEl>
                                          <p:spTgt spid="18"/>
                                        </p:tgtEl>
                                      </p:cBhvr>
                                    </p:cmd>
                                  </p:child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11"/>
                                        </p:tgtEl>
                                        <p:attrNameLst>
                                          <p:attrName>style.color</p:attrName>
                                        </p:attrNameLst>
                                      </p:cBhvr>
                                      <p:to>
                                        <a:srgbClr val="FFFFFF"/>
                                      </p:to>
                                    </p:animClr>
                                    <p:animClr clrSpc="rgb" dir="cw">
                                      <p:cBhvr>
                                        <p:cTn id="36" dur="500" fill="hold"/>
                                        <p:tgtEl>
                                          <p:spTgt spid="11"/>
                                        </p:tgtEl>
                                        <p:attrNameLst>
                                          <p:attrName>fillcolor</p:attrName>
                                        </p:attrNameLst>
                                      </p:cBhvr>
                                      <p:to>
                                        <a:srgbClr val="FFFFFF"/>
                                      </p:to>
                                    </p:animClr>
                                    <p:set>
                                      <p:cBhvr>
                                        <p:cTn id="37" dur="500" fill="hold"/>
                                        <p:tgtEl>
                                          <p:spTgt spid="11"/>
                                        </p:tgtEl>
                                        <p:attrNameLst>
                                          <p:attrName>fill.type</p:attrName>
                                        </p:attrNameLst>
                                      </p:cBhvr>
                                      <p:to>
                                        <p:strVal val="solid"/>
                                      </p:to>
                                    </p:set>
                                    <p:set>
                                      <p:cBhvr>
                                        <p:cTn id="38" dur="5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audio>
              <p:cMediaNode vol="42424">
                <p:cTn id="39" fill="hold" display="0">
                  <p:stCondLst>
                    <p:cond delay="indefinite"/>
                  </p:stCondLst>
                  <p:endCondLst>
                    <p:cond evt="onStopAudio" delay="0">
                      <p:tgtEl>
                        <p:sldTgt/>
                      </p:tgtEl>
                    </p:cond>
                  </p:endCondLst>
                </p:cTn>
                <p:tgtEl>
                  <p:spTgt spid="17"/>
                </p:tgtEl>
              </p:cMediaNode>
            </p:audio>
            <p:audio>
              <p:cMediaNode vol="74242">
                <p:cTn id="40" fill="hold" display="0">
                  <p:stCondLst>
                    <p:cond delay="indefinite"/>
                  </p:stCondLst>
                  <p:endCondLst>
                    <p:cond evt="onStopAudio" delay="0">
                      <p:tgtEl>
                        <p:sldTgt/>
                      </p:tgtEl>
                    </p:cond>
                  </p:endCondLst>
                </p:cTn>
                <p:tgtEl>
                  <p:spTgt spid="18"/>
                </p:tgtEl>
              </p:cMediaNode>
            </p:audio>
          </p:childTnLst>
        </p:cTn>
      </p:par>
    </p:tnLst>
    <p:bldLst>
      <p:bldP spid="2" grpId="0" animBg="1"/>
      <p:bldP spid="4" grpId="0"/>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 xmlns:a16="http://schemas.microsoft.com/office/drawing/2014/main" id="{C2EC7A45-DA39-4D18-8D45-C2EBF8513F93}"/>
              </a:ext>
            </a:extLst>
          </p:cNvPr>
          <p:cNvSpPr/>
          <p:nvPr/>
        </p:nvSpPr>
        <p:spPr>
          <a:xfrm>
            <a:off x="455282" y="203200"/>
            <a:ext cx="11442700" cy="2235200"/>
          </a:xfrm>
          <a:prstGeom prst="snip2DiagRect">
            <a:avLst/>
          </a:prstGeom>
          <a:solidFill>
            <a:schemeClr val="bg1">
              <a:alpha val="75000"/>
            </a:schemeClr>
          </a:solidFill>
          <a:ln w="76200">
            <a:solidFill>
              <a:srgbClr val="92D05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600" b="1">
                <a:solidFill>
                  <a:schemeClr val="tx1"/>
                </a:solidFill>
                <a:effectLst>
                  <a:glow rad="228600">
                    <a:srgbClr val="F3D51F"/>
                  </a:glow>
                </a:effectLst>
                <a:latin typeface="Times New Roman" panose="02020603050405020304" pitchFamily="18" charset="0"/>
                <a:ea typeface="Tahoma" panose="020B0604030504040204" pitchFamily="34" charset="0"/>
                <a:cs typeface="Times New Roman" panose="02020603050405020304" pitchFamily="18" charset="0"/>
              </a:rPr>
              <a:t>CÂU HỎI SỐ 5</a:t>
            </a:r>
          </a:p>
          <a:p>
            <a:pPr lvl="0" algn="ctr">
              <a:defRPr/>
            </a:pPr>
            <a:r>
              <a:rPr lang="en-US" sz="3467" b="1">
                <a:solidFill>
                  <a:schemeClr val="tx1"/>
                </a:solidFill>
                <a:latin typeface="Times New Roman" panose="02020603050405020304" pitchFamily="18" charset="0"/>
                <a:cs typeface="Times New Roman" panose="02020603050405020304" pitchFamily="18" charset="0"/>
              </a:rPr>
              <a:t>Vua đứng đầu nước Nga thời phong kiến được gọi là...</a:t>
            </a:r>
            <a:br>
              <a:rPr lang="en-US" sz="3467" b="1">
                <a:solidFill>
                  <a:schemeClr val="tx1"/>
                </a:solidFill>
                <a:latin typeface="Times New Roman" panose="02020603050405020304" pitchFamily="18" charset="0"/>
                <a:cs typeface="Times New Roman" panose="02020603050405020304" pitchFamily="18" charset="0"/>
              </a:rPr>
            </a:br>
            <a:r>
              <a:rPr lang="en-US" sz="3467" b="1">
                <a:solidFill>
                  <a:schemeClr val="tx1"/>
                </a:solidFill>
                <a:latin typeface="Times New Roman" panose="02020603050405020304" pitchFamily="18" charset="0"/>
                <a:cs typeface="Times New Roman" panose="02020603050405020304" pitchFamily="18" charset="0"/>
              </a:rPr>
              <a:t>(8 chữ cái)</a:t>
            </a:r>
          </a:p>
        </p:txBody>
      </p:sp>
      <p:sp>
        <p:nvSpPr>
          <p:cNvPr id="4" name="Rectangle 3">
            <a:extLst>
              <a:ext uri="{FF2B5EF4-FFF2-40B4-BE49-F238E27FC236}">
                <a16:creationId xmlns="" xmlns:a16="http://schemas.microsoft.com/office/drawing/2014/main" id="{4D71B0F2-D9B7-4E87-B32C-2D8FC5DF0F80}"/>
              </a:ext>
            </a:extLst>
          </p:cNvPr>
          <p:cNvSpPr/>
          <p:nvPr/>
        </p:nvSpPr>
        <p:spPr>
          <a:xfrm>
            <a:off x="161426" y="303677"/>
            <a:ext cx="3909559" cy="523220"/>
          </a:xfrm>
          <a:prstGeom prst="rect">
            <a:avLst/>
          </a:prstGeom>
          <a:noFill/>
        </p:spPr>
        <p:txBody>
          <a:bodyPr wrap="square" lIns="91440" tIns="45720" rIns="91440" bIns="45720">
            <a:spAutoFit/>
          </a:bodyPr>
          <a:lstStyle/>
          <a:p>
            <a:pPr algn="ctr"/>
            <a:r>
              <a:rPr lang="en-US" sz="2800" b="1">
                <a:ln w="12700">
                  <a:solidFill>
                    <a:sysClr val="windowText" lastClr="000000"/>
                  </a:solidFill>
                  <a:prstDash val="solid"/>
                </a:ln>
                <a:solidFill>
                  <a:srgbClr val="F1BE00"/>
                </a:solidFill>
                <a:effectLst>
                  <a:glow rad="228600">
                    <a:schemeClr val="accent4">
                      <a:satMod val="175000"/>
                      <a:alpha val="40000"/>
                    </a:schemeClr>
                  </a:glow>
                  <a:outerShdw blurRad="38100" dist="38100" dir="2700000" algn="tl">
                    <a:srgbClr val="000000">
                      <a:alpha val="43137"/>
                    </a:srgbClr>
                  </a:outerShdw>
                </a:effectLst>
                <a:latin typeface="Bahnschrift" panose="020B0502040204020203" pitchFamily="34" charset="0"/>
                <a:ea typeface="Tahoma" panose="020B0604030504040204" pitchFamily="34" charset="0"/>
                <a:cs typeface="Times New Roman" panose="02020603050405020304" pitchFamily="18" charset="0"/>
              </a:rPr>
              <a:t>GIẢI Ô CHỮ</a:t>
            </a:r>
            <a:endParaRPr lang="en-US" sz="2800" b="1" dirty="0">
              <a:ln w="12700">
                <a:solidFill>
                  <a:sysClr val="windowText" lastClr="000000"/>
                </a:solidFill>
                <a:prstDash val="solid"/>
              </a:ln>
              <a:solidFill>
                <a:srgbClr val="F1BE00"/>
              </a:solidFill>
              <a:effectLst>
                <a:glow rad="228600">
                  <a:schemeClr val="accent4">
                    <a:satMod val="175000"/>
                    <a:alpha val="40000"/>
                  </a:schemeClr>
                </a:glow>
                <a:outerShdw blurRad="38100" dist="38100" dir="2700000" algn="tl">
                  <a:srgbClr val="000000">
                    <a:alpha val="43137"/>
                  </a:srgbClr>
                </a:outerShdw>
              </a:effectLst>
              <a:latin typeface="Bahnschrift" panose="020B0502040204020203" pitchFamily="34" charset="0"/>
              <a:ea typeface="Tahoma" panose="020B0604030504040204" pitchFamily="34" charset="0"/>
              <a:cs typeface="Times New Roman" panose="02020603050405020304" pitchFamily="18" charset="0"/>
            </a:endParaRPr>
          </a:p>
        </p:txBody>
      </p:sp>
      <p:pic>
        <p:nvPicPr>
          <p:cNvPr id="8" name="Picture 7">
            <a:extLst>
              <a:ext uri="{FF2B5EF4-FFF2-40B4-BE49-F238E27FC236}">
                <a16:creationId xmlns="" xmlns:a16="http://schemas.microsoft.com/office/drawing/2014/main" id="{A493B1A6-FEE1-4B3E-BD1B-6EA013A73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3503" y="3537895"/>
            <a:ext cx="1126492" cy="996512"/>
          </a:xfrm>
          <a:prstGeom prst="rect">
            <a:avLst/>
          </a:prstGeom>
        </p:spPr>
      </p:pic>
      <p:pic>
        <p:nvPicPr>
          <p:cNvPr id="9" name="Picture 8">
            <a:extLst>
              <a:ext uri="{FF2B5EF4-FFF2-40B4-BE49-F238E27FC236}">
                <a16:creationId xmlns="" xmlns:a16="http://schemas.microsoft.com/office/drawing/2014/main" id="{A493B1A6-FEE1-4B3E-BD1B-6EA013A73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782" y="5492531"/>
            <a:ext cx="1109196" cy="981212"/>
          </a:xfrm>
          <a:prstGeom prst="rect">
            <a:avLst/>
          </a:prstGeom>
        </p:spPr>
      </p:pic>
      <p:sp>
        <p:nvSpPr>
          <p:cNvPr id="13" name="Left Arrow 12">
            <a:hlinkClick r:id="rId8" action="ppaction://hlinksldjump"/>
          </p:cNvPr>
          <p:cNvSpPr/>
          <p:nvPr/>
        </p:nvSpPr>
        <p:spPr>
          <a:xfrm>
            <a:off x="11013440" y="5905500"/>
            <a:ext cx="1046603" cy="884307"/>
          </a:xfrm>
          <a:prstGeom prst="leftArrow">
            <a:avLst/>
          </a:prstGeom>
          <a:solidFill>
            <a:srgbClr val="E7EFFD"/>
          </a:solidFill>
          <a:ln>
            <a:solidFill>
              <a:srgbClr val="92D05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67" b="1" dirty="0">
                <a:solidFill>
                  <a:schemeClr val="tx1"/>
                </a:solidFill>
                <a:latin typeface="Times New Roman" panose="02020603050405020304" pitchFamily="18" charset="0"/>
                <a:cs typeface="Times New Roman" panose="02020603050405020304" pitchFamily="18" charset="0"/>
              </a:rPr>
              <a:t>Quay lại Game</a:t>
            </a:r>
          </a:p>
        </p:txBody>
      </p:sp>
      <p:sp>
        <p:nvSpPr>
          <p:cNvPr id="12" name="Rectangle 11">
            <a:hlinkClick r:id="" action="ppaction://noaction"/>
            <a:extLst>
              <a:ext uri="{FF2B5EF4-FFF2-40B4-BE49-F238E27FC236}">
                <a16:creationId xmlns="" xmlns:a16="http://schemas.microsoft.com/office/drawing/2014/main" id="{DBD4BDB6-67BC-4CE6-968B-6945BB451B8D}"/>
              </a:ext>
            </a:extLst>
          </p:cNvPr>
          <p:cNvSpPr/>
          <p:nvPr/>
        </p:nvSpPr>
        <p:spPr>
          <a:xfrm>
            <a:off x="518782" y="260485"/>
            <a:ext cx="595633" cy="609600"/>
          </a:xfrm>
          <a:prstGeom prst="rect">
            <a:avLst/>
          </a:prstGeom>
          <a:solidFill>
            <a:srgbClr val="FFC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5</a:t>
            </a:r>
          </a:p>
        </p:txBody>
      </p:sp>
      <p:pic>
        <p:nvPicPr>
          <p:cNvPr id="18" name="Graphic Tăng tốc Olympia 20 . nhạc 30s Olympia 20 . nền tím = ...">
            <a:hlinkClick r:id="" action="ppaction://media"/>
            <a:extLst>
              <a:ext uri="{FF2B5EF4-FFF2-40B4-BE49-F238E27FC236}">
                <a16:creationId xmlns="" xmlns:a16="http://schemas.microsoft.com/office/drawing/2014/main" id="{B8911F89-7FF0-45BD-84AE-7D8BEA4F6CB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723941" y="-896295"/>
            <a:ext cx="812800" cy="812800"/>
          </a:xfrm>
          <a:prstGeom prst="rect">
            <a:avLst/>
          </a:prstGeom>
        </p:spPr>
      </p:pic>
      <p:pic>
        <p:nvPicPr>
          <p:cNvPr id="19" name="Tiếng vỗ tay [ video 5 sao ] hiệu ứng âm thanh - nhạc âm thanh được tuyển chọn nhiều nhất để làm mp4">
            <a:hlinkClick r:id="" action="ppaction://media"/>
            <a:extLst>
              <a:ext uri="{FF2B5EF4-FFF2-40B4-BE49-F238E27FC236}">
                <a16:creationId xmlns="" xmlns:a16="http://schemas.microsoft.com/office/drawing/2014/main" id="{72366649-0A21-4B8B-A7FB-2BF74196B99B}"/>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12800" y="3546361"/>
            <a:ext cx="812800" cy="812800"/>
          </a:xfrm>
          <a:prstGeom prst="rect">
            <a:avLst/>
          </a:prstGeom>
        </p:spPr>
      </p:pic>
      <p:graphicFrame>
        <p:nvGraphicFramePr>
          <p:cNvPr id="14" name="Table 13">
            <a:extLst>
              <a:ext uri="{FF2B5EF4-FFF2-40B4-BE49-F238E27FC236}">
                <a16:creationId xmlns="" xmlns:a16="http://schemas.microsoft.com/office/drawing/2014/main" id="{F5774E0E-190B-4182-82EE-366FE5167C51}"/>
              </a:ext>
            </a:extLst>
          </p:cNvPr>
          <p:cNvGraphicFramePr>
            <a:graphicFrameLocks noGrp="1"/>
          </p:cNvGraphicFramePr>
          <p:nvPr>
            <p:extLst>
              <p:ext uri="{D42A27DB-BD31-4B8C-83A1-F6EECF244321}">
                <p14:modId xmlns:p14="http://schemas.microsoft.com/office/powerpoint/2010/main" val="2287719720"/>
              </p:ext>
            </p:extLst>
          </p:nvPr>
        </p:nvGraphicFramePr>
        <p:xfrm>
          <a:off x="3014412" y="2819836"/>
          <a:ext cx="5998976" cy="609600"/>
        </p:xfrm>
        <a:graphic>
          <a:graphicData uri="http://schemas.openxmlformats.org/drawingml/2006/table">
            <a:tbl>
              <a:tblPr firstRow="1" bandRow="1"/>
              <a:tblGrid>
                <a:gridCol w="749872">
                  <a:extLst>
                    <a:ext uri="{9D8B030D-6E8A-4147-A177-3AD203B41FA5}">
                      <a16:colId xmlns="" xmlns:a16="http://schemas.microsoft.com/office/drawing/2014/main" val="3838758649"/>
                    </a:ext>
                  </a:extLst>
                </a:gridCol>
                <a:gridCol w="749872">
                  <a:extLst>
                    <a:ext uri="{9D8B030D-6E8A-4147-A177-3AD203B41FA5}">
                      <a16:colId xmlns="" xmlns:a16="http://schemas.microsoft.com/office/drawing/2014/main" val="1950368479"/>
                    </a:ext>
                  </a:extLst>
                </a:gridCol>
                <a:gridCol w="749872">
                  <a:extLst>
                    <a:ext uri="{9D8B030D-6E8A-4147-A177-3AD203B41FA5}">
                      <a16:colId xmlns="" xmlns:a16="http://schemas.microsoft.com/office/drawing/2014/main" val="807299911"/>
                    </a:ext>
                  </a:extLst>
                </a:gridCol>
                <a:gridCol w="749872">
                  <a:extLst>
                    <a:ext uri="{9D8B030D-6E8A-4147-A177-3AD203B41FA5}">
                      <a16:colId xmlns="" xmlns:a16="http://schemas.microsoft.com/office/drawing/2014/main" val="4261474891"/>
                    </a:ext>
                  </a:extLst>
                </a:gridCol>
                <a:gridCol w="749872">
                  <a:extLst>
                    <a:ext uri="{9D8B030D-6E8A-4147-A177-3AD203B41FA5}">
                      <a16:colId xmlns="" xmlns:a16="http://schemas.microsoft.com/office/drawing/2014/main" val="2374695544"/>
                    </a:ext>
                  </a:extLst>
                </a:gridCol>
                <a:gridCol w="749872">
                  <a:extLst>
                    <a:ext uri="{9D8B030D-6E8A-4147-A177-3AD203B41FA5}">
                      <a16:colId xmlns="" xmlns:a16="http://schemas.microsoft.com/office/drawing/2014/main" val="4172125140"/>
                    </a:ext>
                  </a:extLst>
                </a:gridCol>
                <a:gridCol w="749872">
                  <a:extLst>
                    <a:ext uri="{9D8B030D-6E8A-4147-A177-3AD203B41FA5}">
                      <a16:colId xmlns="" xmlns:a16="http://schemas.microsoft.com/office/drawing/2014/main" val="3987370449"/>
                    </a:ext>
                  </a:extLst>
                </a:gridCol>
                <a:gridCol w="749872">
                  <a:extLst>
                    <a:ext uri="{9D8B030D-6E8A-4147-A177-3AD203B41FA5}">
                      <a16:colId xmlns="" xmlns:a16="http://schemas.microsoft.com/office/drawing/2014/main" val="87420084"/>
                    </a:ext>
                  </a:extLst>
                </a:gridCol>
              </a:tblGrid>
              <a:tr h="609600">
                <a:tc>
                  <a:txBody>
                    <a:bodyPr/>
                    <a:lstStyle/>
                    <a:p>
                      <a:pPr algn="ctr"/>
                      <a:r>
                        <a:rPr lang="en-US" sz="3200" b="1" dirty="0" smtClean="0">
                          <a:latin typeface="Times New Roman" panose="02020603050405020304" pitchFamily="18" charset="0"/>
                          <a:cs typeface="Times New Roman" panose="02020603050405020304" pitchFamily="18" charset="0"/>
                        </a:rPr>
                        <a:t>N</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G</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A</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H</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Ò</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A</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N</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G</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850861297"/>
                  </a:ext>
                </a:extLst>
              </a:tr>
            </a:tbl>
          </a:graphicData>
        </a:graphic>
      </p:graphicFrame>
    </p:spTree>
    <p:extLst>
      <p:ext uri="{BB962C8B-B14F-4D97-AF65-F5344CB8AC3E}">
        <p14:creationId xmlns:p14="http://schemas.microsoft.com/office/powerpoint/2010/main" val="97466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2.5E-6 2.59259E-6 L 2.5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850"/>
                            </p:stCondLst>
                            <p:childTnLst>
                              <p:par>
                                <p:cTn id="12" presetID="37"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6" name="chimes.wav"/>
                                        </p:tgtEl>
                                      </p:cMediaNode>
                                    </p:audio>
                                  </p:subTnLst>
                                </p:cTn>
                              </p:par>
                            </p:childTnLst>
                          </p:cTn>
                        </p:par>
                        <p:par>
                          <p:cTn id="18" fill="hold">
                            <p:stCondLst>
                              <p:cond delay="1850"/>
                            </p:stCondLst>
                            <p:childTnLst>
                              <p:par>
                                <p:cTn id="19" presetID="1" presetClass="mediacall" presetSubtype="0" fill="hold" nodeType="afterEffect">
                                  <p:stCondLst>
                                    <p:cond delay="0"/>
                                  </p:stCondLst>
                                  <p:childTnLst>
                                    <p:cmd type="call" cmd="playFrom(0.0)">
                                      <p:cBhvr>
                                        <p:cTn id="20" dur="31536" fill="hold"/>
                                        <p:tgtEl>
                                          <p:spTgt spid="18"/>
                                        </p:tgtEl>
                                      </p:cBhvr>
                                    </p:cmd>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778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9" presetClass="emph" presetSubtype="0" fill="hold" grpId="0" nodeType="clickEffect">
                                  <p:stCondLst>
                                    <p:cond delay="0"/>
                                  </p:stCondLst>
                                  <p:childTnLst>
                                    <p:animClr clrSpc="rgb" dir="cw">
                                      <p:cBhvr override="childStyle">
                                        <p:cTn id="34" dur="500" fill="hold"/>
                                        <p:tgtEl>
                                          <p:spTgt spid="12"/>
                                        </p:tgtEl>
                                        <p:attrNameLst>
                                          <p:attrName>style.color</p:attrName>
                                        </p:attrNameLst>
                                      </p:cBhvr>
                                      <p:to>
                                        <a:srgbClr val="FFFFFF"/>
                                      </p:to>
                                    </p:animClr>
                                    <p:animClr clrSpc="rgb" dir="cw">
                                      <p:cBhvr>
                                        <p:cTn id="35" dur="500" fill="hold"/>
                                        <p:tgtEl>
                                          <p:spTgt spid="12"/>
                                        </p:tgtEl>
                                        <p:attrNameLst>
                                          <p:attrName>fillcolor</p:attrName>
                                        </p:attrNameLst>
                                      </p:cBhvr>
                                      <p:to>
                                        <a:srgbClr val="FFFFFF"/>
                                      </p:to>
                                    </p:animClr>
                                    <p:set>
                                      <p:cBhvr>
                                        <p:cTn id="36" dur="500" fill="hold"/>
                                        <p:tgtEl>
                                          <p:spTgt spid="12"/>
                                        </p:tgtEl>
                                        <p:attrNameLst>
                                          <p:attrName>fill.type</p:attrName>
                                        </p:attrNameLst>
                                      </p:cBhvr>
                                      <p:to>
                                        <p:strVal val="solid"/>
                                      </p:to>
                                    </p:set>
                                    <p:set>
                                      <p:cBhvr>
                                        <p:cTn id="37"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audio>
              <p:cMediaNode vol="43939">
                <p:cTn id="38" fill="hold" display="0">
                  <p:stCondLst>
                    <p:cond delay="indefinite"/>
                  </p:stCondLst>
                  <p:endCondLst>
                    <p:cond evt="onStopAudio" delay="0">
                      <p:tgtEl>
                        <p:sldTgt/>
                      </p:tgtEl>
                    </p:cond>
                  </p:endCondLst>
                </p:cTn>
                <p:tgtEl>
                  <p:spTgt spid="18"/>
                </p:tgtEl>
              </p:cMediaNode>
            </p:audio>
            <p:audio>
              <p:cMediaNode vol="74242">
                <p:cTn id="39" fill="hold" display="0">
                  <p:stCondLst>
                    <p:cond delay="indefinite"/>
                  </p:stCondLst>
                  <p:endCondLst>
                    <p:cond evt="onStopAudio" delay="0">
                      <p:tgtEl>
                        <p:sldTgt/>
                      </p:tgtEl>
                    </p:cond>
                  </p:endCondLst>
                </p:cTn>
                <p:tgtEl>
                  <p:spTgt spid="19"/>
                </p:tgtEl>
              </p:cMediaNode>
            </p:audio>
          </p:childTnLst>
        </p:cTn>
      </p:par>
    </p:tnLst>
    <p:bldLst>
      <p:bldP spid="2" grpId="0" animBg="1"/>
      <p:bldP spid="4"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 xmlns:a16="http://schemas.microsoft.com/office/drawing/2014/main" id="{C2EC7A45-DA39-4D18-8D45-C2EBF8513F93}"/>
              </a:ext>
            </a:extLst>
          </p:cNvPr>
          <p:cNvSpPr/>
          <p:nvPr/>
        </p:nvSpPr>
        <p:spPr>
          <a:xfrm>
            <a:off x="455282" y="203200"/>
            <a:ext cx="11442700" cy="2235200"/>
          </a:xfrm>
          <a:prstGeom prst="snip2DiagRect">
            <a:avLst/>
          </a:prstGeom>
          <a:solidFill>
            <a:schemeClr val="bg1">
              <a:alpha val="75000"/>
            </a:schemeClr>
          </a:solidFill>
          <a:ln w="76200">
            <a:solidFill>
              <a:srgbClr val="92D05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600" b="1">
                <a:solidFill>
                  <a:schemeClr val="tx1"/>
                </a:solidFill>
                <a:effectLst>
                  <a:glow rad="228600">
                    <a:srgbClr val="F3D51F"/>
                  </a:glow>
                </a:effectLst>
                <a:latin typeface="Times New Roman" panose="02020603050405020304" pitchFamily="18" charset="0"/>
                <a:ea typeface="Tahoma" panose="020B0604030504040204" pitchFamily="34" charset="0"/>
                <a:cs typeface="Times New Roman" panose="02020603050405020304" pitchFamily="18" charset="0"/>
              </a:rPr>
              <a:t>CÂU HỎI SỐ 6</a:t>
            </a:r>
          </a:p>
          <a:p>
            <a:pPr lvl="0" algn="ctr">
              <a:defRPr/>
            </a:pPr>
            <a:r>
              <a:rPr lang="en-US" sz="3467" b="1">
                <a:solidFill>
                  <a:schemeClr val="tx1"/>
                </a:solidFill>
                <a:latin typeface="Times New Roman" panose="02020603050405020304" pitchFamily="18" charset="0"/>
                <a:cs typeface="Times New Roman" panose="02020603050405020304" pitchFamily="18" charset="0"/>
              </a:rPr>
              <a:t>Chính quyền cách mạng được thành lập ở nước Nga ngay sau Cách mạng tháng Mười năm 1917 được gọi là...</a:t>
            </a:r>
            <a:br>
              <a:rPr lang="en-US" sz="3467" b="1">
                <a:solidFill>
                  <a:schemeClr val="tx1"/>
                </a:solidFill>
                <a:latin typeface="Times New Roman" panose="02020603050405020304" pitchFamily="18" charset="0"/>
                <a:cs typeface="Times New Roman" panose="02020603050405020304" pitchFamily="18" charset="0"/>
              </a:rPr>
            </a:br>
            <a:r>
              <a:rPr lang="en-US" sz="3467" b="1">
                <a:solidFill>
                  <a:schemeClr val="tx1"/>
                </a:solidFill>
                <a:latin typeface="Times New Roman" panose="02020603050405020304" pitchFamily="18" charset="0"/>
                <a:cs typeface="Times New Roman" panose="02020603050405020304" pitchFamily="18" charset="0"/>
              </a:rPr>
              <a:t>(6 chữ cái)</a:t>
            </a:r>
            <a:endParaRPr lang="en-US" sz="3467" b="1" dirty="0">
              <a:solidFill>
                <a:schemeClr val="tx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4D71B0F2-D9B7-4E87-B32C-2D8FC5DF0F80}"/>
              </a:ext>
            </a:extLst>
          </p:cNvPr>
          <p:cNvSpPr/>
          <p:nvPr/>
        </p:nvSpPr>
        <p:spPr>
          <a:xfrm>
            <a:off x="161426" y="303677"/>
            <a:ext cx="3909559" cy="523220"/>
          </a:xfrm>
          <a:prstGeom prst="rect">
            <a:avLst/>
          </a:prstGeom>
          <a:noFill/>
        </p:spPr>
        <p:txBody>
          <a:bodyPr wrap="square" lIns="91440" tIns="45720" rIns="91440" bIns="45720">
            <a:spAutoFit/>
          </a:bodyPr>
          <a:lstStyle/>
          <a:p>
            <a:pPr algn="ctr"/>
            <a:r>
              <a:rPr lang="en-US" sz="2800" b="1">
                <a:ln w="12700">
                  <a:solidFill>
                    <a:sysClr val="windowText" lastClr="000000"/>
                  </a:solidFill>
                  <a:prstDash val="solid"/>
                </a:ln>
                <a:solidFill>
                  <a:srgbClr val="F1BE00"/>
                </a:solidFill>
                <a:effectLst>
                  <a:glow rad="228600">
                    <a:schemeClr val="accent4">
                      <a:satMod val="175000"/>
                      <a:alpha val="40000"/>
                    </a:schemeClr>
                  </a:glow>
                  <a:outerShdw blurRad="38100" dist="38100" dir="2700000" algn="tl">
                    <a:srgbClr val="000000">
                      <a:alpha val="43137"/>
                    </a:srgbClr>
                  </a:outerShdw>
                </a:effectLst>
                <a:latin typeface="Bahnschrift" panose="020B0502040204020203" pitchFamily="34" charset="0"/>
                <a:ea typeface="Tahoma" panose="020B0604030504040204" pitchFamily="34" charset="0"/>
                <a:cs typeface="Times New Roman" panose="02020603050405020304" pitchFamily="18" charset="0"/>
              </a:rPr>
              <a:t>GIẢI Ô CHỮ</a:t>
            </a:r>
            <a:endParaRPr lang="en-US" sz="2800" b="1" dirty="0">
              <a:ln w="12700">
                <a:solidFill>
                  <a:sysClr val="windowText" lastClr="000000"/>
                </a:solidFill>
                <a:prstDash val="solid"/>
              </a:ln>
              <a:solidFill>
                <a:srgbClr val="F1BE00"/>
              </a:solidFill>
              <a:effectLst>
                <a:glow rad="228600">
                  <a:schemeClr val="accent4">
                    <a:satMod val="175000"/>
                    <a:alpha val="40000"/>
                  </a:schemeClr>
                </a:glow>
                <a:outerShdw blurRad="38100" dist="38100" dir="2700000" algn="tl">
                  <a:srgbClr val="000000">
                    <a:alpha val="43137"/>
                  </a:srgbClr>
                </a:outerShdw>
              </a:effectLst>
              <a:latin typeface="Bahnschrift" panose="020B0502040204020203" pitchFamily="34" charset="0"/>
              <a:ea typeface="Tahoma" panose="020B0604030504040204" pitchFamily="34" charset="0"/>
              <a:cs typeface="Times New Roman" panose="02020603050405020304" pitchFamily="18" charset="0"/>
            </a:endParaRPr>
          </a:p>
        </p:txBody>
      </p:sp>
      <p:pic>
        <p:nvPicPr>
          <p:cNvPr id="8" name="Picture 7">
            <a:extLst>
              <a:ext uri="{FF2B5EF4-FFF2-40B4-BE49-F238E27FC236}">
                <a16:creationId xmlns="" xmlns:a16="http://schemas.microsoft.com/office/drawing/2014/main" id="{A493B1A6-FEE1-4B3E-BD1B-6EA013A73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3503" y="3537895"/>
            <a:ext cx="1126492" cy="996512"/>
          </a:xfrm>
          <a:prstGeom prst="rect">
            <a:avLst/>
          </a:prstGeom>
        </p:spPr>
      </p:pic>
      <p:pic>
        <p:nvPicPr>
          <p:cNvPr id="9" name="Picture 8">
            <a:extLst>
              <a:ext uri="{FF2B5EF4-FFF2-40B4-BE49-F238E27FC236}">
                <a16:creationId xmlns="" xmlns:a16="http://schemas.microsoft.com/office/drawing/2014/main" id="{A493B1A6-FEE1-4B3E-BD1B-6EA013A73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782" y="5492531"/>
            <a:ext cx="1109196" cy="981212"/>
          </a:xfrm>
          <a:prstGeom prst="rect">
            <a:avLst/>
          </a:prstGeom>
        </p:spPr>
      </p:pic>
      <p:sp>
        <p:nvSpPr>
          <p:cNvPr id="13" name="Left Arrow 12">
            <a:hlinkClick r:id="rId8" action="ppaction://hlinksldjump"/>
          </p:cNvPr>
          <p:cNvSpPr/>
          <p:nvPr/>
        </p:nvSpPr>
        <p:spPr>
          <a:xfrm>
            <a:off x="11013440" y="5905500"/>
            <a:ext cx="1046603" cy="884307"/>
          </a:xfrm>
          <a:prstGeom prst="leftArrow">
            <a:avLst/>
          </a:prstGeom>
          <a:solidFill>
            <a:srgbClr val="E7EFFD"/>
          </a:solidFill>
          <a:ln>
            <a:solidFill>
              <a:srgbClr val="92D05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67" b="1" dirty="0">
                <a:solidFill>
                  <a:schemeClr val="tx1"/>
                </a:solidFill>
                <a:latin typeface="Times New Roman" panose="02020603050405020304" pitchFamily="18" charset="0"/>
                <a:cs typeface="Times New Roman" panose="02020603050405020304" pitchFamily="18" charset="0"/>
              </a:rPr>
              <a:t>Quay lại Game</a:t>
            </a:r>
          </a:p>
        </p:txBody>
      </p:sp>
      <p:pic>
        <p:nvPicPr>
          <p:cNvPr id="18" name="Graphic Tăng tốc Olympia 20 . nhạc 30s Olympia 20 . nền tím = ...">
            <a:hlinkClick r:id="" action="ppaction://media"/>
            <a:extLst>
              <a:ext uri="{FF2B5EF4-FFF2-40B4-BE49-F238E27FC236}">
                <a16:creationId xmlns="" xmlns:a16="http://schemas.microsoft.com/office/drawing/2014/main" id="{B8911F89-7FF0-45BD-84AE-7D8BEA4F6CB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723941" y="-896295"/>
            <a:ext cx="812800" cy="812800"/>
          </a:xfrm>
          <a:prstGeom prst="rect">
            <a:avLst/>
          </a:prstGeom>
        </p:spPr>
      </p:pic>
      <p:pic>
        <p:nvPicPr>
          <p:cNvPr id="19" name="Tiếng vỗ tay [ video 5 sao ] hiệu ứng âm thanh - nhạc âm thanh được tuyển chọn nhiều nhất để làm mp4">
            <a:hlinkClick r:id="" action="ppaction://media"/>
            <a:extLst>
              <a:ext uri="{FF2B5EF4-FFF2-40B4-BE49-F238E27FC236}">
                <a16:creationId xmlns="" xmlns:a16="http://schemas.microsoft.com/office/drawing/2014/main" id="{72366649-0A21-4B8B-A7FB-2BF74196B99B}"/>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12800" y="3546361"/>
            <a:ext cx="812800" cy="812800"/>
          </a:xfrm>
          <a:prstGeom prst="rect">
            <a:avLst/>
          </a:prstGeom>
        </p:spPr>
      </p:pic>
      <p:sp>
        <p:nvSpPr>
          <p:cNvPr id="14" name="Rectangle 13">
            <a:hlinkClick r:id="rId10" action="ppaction://hlinksldjump"/>
            <a:extLst>
              <a:ext uri="{FF2B5EF4-FFF2-40B4-BE49-F238E27FC236}">
                <a16:creationId xmlns="" xmlns:a16="http://schemas.microsoft.com/office/drawing/2014/main" id="{16708790-ED93-42D3-94C0-B3572B08D09A}"/>
              </a:ext>
            </a:extLst>
          </p:cNvPr>
          <p:cNvSpPr/>
          <p:nvPr/>
        </p:nvSpPr>
        <p:spPr>
          <a:xfrm>
            <a:off x="514549" y="264755"/>
            <a:ext cx="595633" cy="601060"/>
          </a:xfrm>
          <a:prstGeom prst="rect">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rPr>
              <a:t>6</a:t>
            </a:r>
          </a:p>
        </p:txBody>
      </p:sp>
      <p:graphicFrame>
        <p:nvGraphicFramePr>
          <p:cNvPr id="15" name="Table 14">
            <a:extLst>
              <a:ext uri="{FF2B5EF4-FFF2-40B4-BE49-F238E27FC236}">
                <a16:creationId xmlns="" xmlns:a16="http://schemas.microsoft.com/office/drawing/2014/main" id="{644D297C-DE17-4BEC-8160-4440F2A57904}"/>
              </a:ext>
            </a:extLst>
          </p:cNvPr>
          <p:cNvGraphicFramePr>
            <a:graphicFrameLocks noGrp="1"/>
          </p:cNvGraphicFramePr>
          <p:nvPr>
            <p:extLst>
              <p:ext uri="{D42A27DB-BD31-4B8C-83A1-F6EECF244321}">
                <p14:modId xmlns:p14="http://schemas.microsoft.com/office/powerpoint/2010/main" val="3312317987"/>
              </p:ext>
            </p:extLst>
          </p:nvPr>
        </p:nvGraphicFramePr>
        <p:xfrm>
          <a:off x="3853092" y="2936761"/>
          <a:ext cx="4485816" cy="609600"/>
        </p:xfrm>
        <a:graphic>
          <a:graphicData uri="http://schemas.openxmlformats.org/drawingml/2006/table">
            <a:tbl>
              <a:tblPr firstRow="1" bandRow="1"/>
              <a:tblGrid>
                <a:gridCol w="747636">
                  <a:extLst>
                    <a:ext uri="{9D8B030D-6E8A-4147-A177-3AD203B41FA5}">
                      <a16:colId xmlns="" xmlns:a16="http://schemas.microsoft.com/office/drawing/2014/main" val="3838758649"/>
                    </a:ext>
                  </a:extLst>
                </a:gridCol>
                <a:gridCol w="747636">
                  <a:extLst>
                    <a:ext uri="{9D8B030D-6E8A-4147-A177-3AD203B41FA5}">
                      <a16:colId xmlns="" xmlns:a16="http://schemas.microsoft.com/office/drawing/2014/main" val="1950368479"/>
                    </a:ext>
                  </a:extLst>
                </a:gridCol>
                <a:gridCol w="747636">
                  <a:extLst>
                    <a:ext uri="{9D8B030D-6E8A-4147-A177-3AD203B41FA5}">
                      <a16:colId xmlns="" xmlns:a16="http://schemas.microsoft.com/office/drawing/2014/main" val="807299911"/>
                    </a:ext>
                  </a:extLst>
                </a:gridCol>
                <a:gridCol w="747636">
                  <a:extLst>
                    <a:ext uri="{9D8B030D-6E8A-4147-A177-3AD203B41FA5}">
                      <a16:colId xmlns="" xmlns:a16="http://schemas.microsoft.com/office/drawing/2014/main" val="4261474891"/>
                    </a:ext>
                  </a:extLst>
                </a:gridCol>
                <a:gridCol w="747636">
                  <a:extLst>
                    <a:ext uri="{9D8B030D-6E8A-4147-A177-3AD203B41FA5}">
                      <a16:colId xmlns="" xmlns:a16="http://schemas.microsoft.com/office/drawing/2014/main" val="2374695544"/>
                    </a:ext>
                  </a:extLst>
                </a:gridCol>
                <a:gridCol w="747636">
                  <a:extLst>
                    <a:ext uri="{9D8B030D-6E8A-4147-A177-3AD203B41FA5}">
                      <a16:colId xmlns="" xmlns:a16="http://schemas.microsoft.com/office/drawing/2014/main" val="4172125140"/>
                    </a:ext>
                  </a:extLst>
                </a:gridCol>
              </a:tblGrid>
              <a:tr h="609600">
                <a:tc>
                  <a:txBody>
                    <a:bodyPr/>
                    <a:lstStyle/>
                    <a:p>
                      <a:pPr algn="ctr"/>
                      <a:r>
                        <a:rPr lang="en-US" sz="3200" b="1" dirty="0" smtClean="0">
                          <a:latin typeface="Times New Roman" panose="02020603050405020304" pitchFamily="18" charset="0"/>
                          <a:cs typeface="Times New Roman" panose="02020603050405020304" pitchFamily="18" charset="0"/>
                        </a:rPr>
                        <a:t>X</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Ô</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V</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I</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Ế</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T</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850861297"/>
                  </a:ext>
                </a:extLst>
              </a:tr>
            </a:tbl>
          </a:graphicData>
        </a:graphic>
      </p:graphicFrame>
    </p:spTree>
    <p:extLst>
      <p:ext uri="{BB962C8B-B14F-4D97-AF65-F5344CB8AC3E}">
        <p14:creationId xmlns:p14="http://schemas.microsoft.com/office/powerpoint/2010/main" val="286045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2.5E-6 2.59259E-6 L 2.5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850"/>
                            </p:stCondLst>
                            <p:childTnLst>
                              <p:par>
                                <p:cTn id="12" presetID="37"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6" name="chimes.wav"/>
                                        </p:tgtEl>
                                      </p:cMediaNode>
                                    </p:audio>
                                  </p:subTnLst>
                                </p:cTn>
                              </p:par>
                            </p:childTnLst>
                          </p:cTn>
                        </p:par>
                        <p:par>
                          <p:cTn id="18" fill="hold">
                            <p:stCondLst>
                              <p:cond delay="1850"/>
                            </p:stCondLst>
                            <p:childTnLst>
                              <p:par>
                                <p:cTn id="19" presetID="1" presetClass="mediacall" presetSubtype="0" fill="hold" nodeType="afterEffect">
                                  <p:stCondLst>
                                    <p:cond delay="0"/>
                                  </p:stCondLst>
                                  <p:childTnLst>
                                    <p:cmd type="call" cmd="playFrom(0.0)">
                                      <p:cBhvr>
                                        <p:cTn id="20" dur="31536" fill="hold"/>
                                        <p:tgtEl>
                                          <p:spTgt spid="18"/>
                                        </p:tgtEl>
                                      </p:cBhvr>
                                    </p:cmd>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778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3939">
                <p:cTn id="30" fill="hold" display="0">
                  <p:stCondLst>
                    <p:cond delay="indefinite"/>
                  </p:stCondLst>
                  <p:endCondLst>
                    <p:cond evt="onStopAudio" delay="0">
                      <p:tgtEl>
                        <p:sldTgt/>
                      </p:tgtEl>
                    </p:cond>
                  </p:endCondLst>
                </p:cTn>
                <p:tgtEl>
                  <p:spTgt spid="18"/>
                </p:tgtEl>
              </p:cMediaNode>
            </p:audio>
            <p:audio>
              <p:cMediaNode vol="74242">
                <p:cTn id="31" fill="hold" display="0">
                  <p:stCondLst>
                    <p:cond delay="indefinite"/>
                  </p:stCondLst>
                  <p:endCondLst>
                    <p:cond evt="onStopAudio" delay="0">
                      <p:tgtEl>
                        <p:sldTgt/>
                      </p:tgtEl>
                    </p:cond>
                  </p:endCondLst>
                </p:cTn>
                <p:tgtEl>
                  <p:spTgt spid="19"/>
                </p:tgtEl>
              </p:cMediaNode>
            </p:audio>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9" presetClass="emph" presetSubtype="0" fill="hold" grpId="0" nodeType="clickEffect">
                                  <p:stCondLst>
                                    <p:cond delay="0"/>
                                  </p:stCondLst>
                                  <p:childTnLst>
                                    <p:animClr clrSpc="rgb" dir="cw">
                                      <p:cBhvr override="childStyle">
                                        <p:cTn id="36" dur="500" fill="hold"/>
                                        <p:tgtEl>
                                          <p:spTgt spid="14"/>
                                        </p:tgtEl>
                                        <p:attrNameLst>
                                          <p:attrName>style.color</p:attrName>
                                        </p:attrNameLst>
                                      </p:cBhvr>
                                      <p:to>
                                        <a:srgbClr val="FFFFFF"/>
                                      </p:to>
                                    </p:animClr>
                                    <p:animClr clrSpc="rgb" dir="cw">
                                      <p:cBhvr>
                                        <p:cTn id="37" dur="500" fill="hold"/>
                                        <p:tgtEl>
                                          <p:spTgt spid="14"/>
                                        </p:tgtEl>
                                        <p:attrNameLst>
                                          <p:attrName>fillcolor</p:attrName>
                                        </p:attrNameLst>
                                      </p:cBhvr>
                                      <p:to>
                                        <a:srgbClr val="FFFFFF"/>
                                      </p:to>
                                    </p:animClr>
                                    <p:set>
                                      <p:cBhvr>
                                        <p:cTn id="38" dur="500" fill="hold"/>
                                        <p:tgtEl>
                                          <p:spTgt spid="14"/>
                                        </p:tgtEl>
                                        <p:attrNameLst>
                                          <p:attrName>fill.type</p:attrName>
                                        </p:attrNameLst>
                                      </p:cBhvr>
                                      <p:to>
                                        <p:strVal val="solid"/>
                                      </p:to>
                                    </p:set>
                                    <p:set>
                                      <p:cBhvr>
                                        <p:cTn id="39" dur="5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2" grpId="0" animBg="1"/>
      <p:bldP spid="4" grpId="0"/>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 xmlns:a16="http://schemas.microsoft.com/office/drawing/2014/main" id="{C2EC7A45-DA39-4D18-8D45-C2EBF8513F93}"/>
              </a:ext>
            </a:extLst>
          </p:cNvPr>
          <p:cNvSpPr/>
          <p:nvPr/>
        </p:nvSpPr>
        <p:spPr>
          <a:xfrm>
            <a:off x="455282" y="203200"/>
            <a:ext cx="11442700" cy="2235200"/>
          </a:xfrm>
          <a:prstGeom prst="snip2DiagRect">
            <a:avLst/>
          </a:prstGeom>
          <a:solidFill>
            <a:schemeClr val="bg1">
              <a:alpha val="75000"/>
            </a:schemeClr>
          </a:solidFill>
          <a:ln w="76200">
            <a:solidFill>
              <a:srgbClr val="92D05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600" b="1">
                <a:solidFill>
                  <a:schemeClr val="tx1"/>
                </a:solidFill>
                <a:effectLst>
                  <a:glow rad="228600">
                    <a:srgbClr val="F3D51F"/>
                  </a:glow>
                </a:effectLst>
                <a:latin typeface="Times New Roman" panose="02020603050405020304" pitchFamily="18" charset="0"/>
                <a:ea typeface="Tahoma" panose="020B0604030504040204" pitchFamily="34" charset="0"/>
                <a:cs typeface="Times New Roman" panose="02020603050405020304" pitchFamily="18" charset="0"/>
              </a:rPr>
              <a:t>CÂU HỎI SỐ 7</a:t>
            </a:r>
          </a:p>
          <a:p>
            <a:pPr lvl="0" algn="ctr">
              <a:defRPr/>
            </a:pPr>
            <a:r>
              <a:rPr lang="en-US" sz="3467" b="1">
                <a:solidFill>
                  <a:schemeClr val="tx1"/>
                </a:solidFill>
                <a:latin typeface="Times New Roman" panose="02020603050405020304" pitchFamily="18" charset="0"/>
                <a:cs typeface="Times New Roman" panose="02020603050405020304" pitchFamily="18" charset="0"/>
              </a:rPr>
              <a:t>Mùa nào đẹp nhất nước Nga?</a:t>
            </a:r>
            <a:br>
              <a:rPr lang="en-US" sz="3467" b="1">
                <a:solidFill>
                  <a:schemeClr val="tx1"/>
                </a:solidFill>
                <a:latin typeface="Times New Roman" panose="02020603050405020304" pitchFamily="18" charset="0"/>
                <a:cs typeface="Times New Roman" panose="02020603050405020304" pitchFamily="18" charset="0"/>
              </a:rPr>
            </a:br>
            <a:r>
              <a:rPr lang="en-US" sz="3467" b="1">
                <a:solidFill>
                  <a:schemeClr val="tx1"/>
                </a:solidFill>
                <a:latin typeface="Times New Roman" panose="02020603050405020304" pitchFamily="18" charset="0"/>
                <a:cs typeface="Times New Roman" panose="02020603050405020304" pitchFamily="18" charset="0"/>
              </a:rPr>
              <a:t>(6 chữ cái)</a:t>
            </a:r>
            <a:endParaRPr lang="en-US" sz="3467" b="1" dirty="0">
              <a:solidFill>
                <a:schemeClr val="tx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4D71B0F2-D9B7-4E87-B32C-2D8FC5DF0F80}"/>
              </a:ext>
            </a:extLst>
          </p:cNvPr>
          <p:cNvSpPr/>
          <p:nvPr/>
        </p:nvSpPr>
        <p:spPr>
          <a:xfrm>
            <a:off x="161426" y="303677"/>
            <a:ext cx="3909559" cy="523220"/>
          </a:xfrm>
          <a:prstGeom prst="rect">
            <a:avLst/>
          </a:prstGeom>
          <a:noFill/>
        </p:spPr>
        <p:txBody>
          <a:bodyPr wrap="square" lIns="91440" tIns="45720" rIns="91440" bIns="45720">
            <a:spAutoFit/>
          </a:bodyPr>
          <a:lstStyle/>
          <a:p>
            <a:pPr algn="ctr"/>
            <a:r>
              <a:rPr lang="en-US" sz="2800" b="1">
                <a:ln w="12700">
                  <a:solidFill>
                    <a:sysClr val="windowText" lastClr="000000"/>
                  </a:solidFill>
                  <a:prstDash val="solid"/>
                </a:ln>
                <a:solidFill>
                  <a:srgbClr val="F1BE00"/>
                </a:solidFill>
                <a:effectLst>
                  <a:glow rad="228600">
                    <a:schemeClr val="accent4">
                      <a:satMod val="175000"/>
                      <a:alpha val="40000"/>
                    </a:schemeClr>
                  </a:glow>
                  <a:outerShdw blurRad="38100" dist="38100" dir="2700000" algn="tl">
                    <a:srgbClr val="000000">
                      <a:alpha val="43137"/>
                    </a:srgbClr>
                  </a:outerShdw>
                </a:effectLst>
                <a:latin typeface="Bahnschrift" panose="020B0502040204020203" pitchFamily="34" charset="0"/>
                <a:ea typeface="Tahoma" panose="020B0604030504040204" pitchFamily="34" charset="0"/>
                <a:cs typeface="Times New Roman" panose="02020603050405020304" pitchFamily="18" charset="0"/>
              </a:rPr>
              <a:t>GIẢI Ô CHỮ</a:t>
            </a:r>
            <a:endParaRPr lang="en-US" sz="2800" b="1" dirty="0">
              <a:ln w="12700">
                <a:solidFill>
                  <a:sysClr val="windowText" lastClr="000000"/>
                </a:solidFill>
                <a:prstDash val="solid"/>
              </a:ln>
              <a:solidFill>
                <a:srgbClr val="F1BE00"/>
              </a:solidFill>
              <a:effectLst>
                <a:glow rad="228600">
                  <a:schemeClr val="accent4">
                    <a:satMod val="175000"/>
                    <a:alpha val="40000"/>
                  </a:schemeClr>
                </a:glow>
                <a:outerShdw blurRad="38100" dist="38100" dir="2700000" algn="tl">
                  <a:srgbClr val="000000">
                    <a:alpha val="43137"/>
                  </a:srgbClr>
                </a:outerShdw>
              </a:effectLst>
              <a:latin typeface="Bahnschrift" panose="020B0502040204020203" pitchFamily="34" charset="0"/>
              <a:ea typeface="Tahoma" panose="020B0604030504040204" pitchFamily="34" charset="0"/>
              <a:cs typeface="Times New Roman" panose="02020603050405020304" pitchFamily="18" charset="0"/>
            </a:endParaRPr>
          </a:p>
        </p:txBody>
      </p:sp>
      <p:pic>
        <p:nvPicPr>
          <p:cNvPr id="8" name="Picture 7">
            <a:extLst>
              <a:ext uri="{FF2B5EF4-FFF2-40B4-BE49-F238E27FC236}">
                <a16:creationId xmlns="" xmlns:a16="http://schemas.microsoft.com/office/drawing/2014/main" id="{A493B1A6-FEE1-4B3E-BD1B-6EA013A73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3503" y="3537895"/>
            <a:ext cx="1126492" cy="996512"/>
          </a:xfrm>
          <a:prstGeom prst="rect">
            <a:avLst/>
          </a:prstGeom>
        </p:spPr>
      </p:pic>
      <p:pic>
        <p:nvPicPr>
          <p:cNvPr id="9" name="Picture 8">
            <a:extLst>
              <a:ext uri="{FF2B5EF4-FFF2-40B4-BE49-F238E27FC236}">
                <a16:creationId xmlns="" xmlns:a16="http://schemas.microsoft.com/office/drawing/2014/main" id="{A493B1A6-FEE1-4B3E-BD1B-6EA013A73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782" y="5492531"/>
            <a:ext cx="1109196" cy="981212"/>
          </a:xfrm>
          <a:prstGeom prst="rect">
            <a:avLst/>
          </a:prstGeom>
        </p:spPr>
      </p:pic>
      <p:sp>
        <p:nvSpPr>
          <p:cNvPr id="13" name="Left Arrow 12">
            <a:hlinkClick r:id="rId8" action="ppaction://hlinksldjump"/>
          </p:cNvPr>
          <p:cNvSpPr/>
          <p:nvPr/>
        </p:nvSpPr>
        <p:spPr>
          <a:xfrm>
            <a:off x="11013440" y="5905500"/>
            <a:ext cx="1046603" cy="884307"/>
          </a:xfrm>
          <a:prstGeom prst="leftArrow">
            <a:avLst/>
          </a:prstGeom>
          <a:solidFill>
            <a:srgbClr val="E7EFFD"/>
          </a:solidFill>
          <a:ln>
            <a:solidFill>
              <a:srgbClr val="92D05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67" b="1" dirty="0">
                <a:solidFill>
                  <a:schemeClr val="tx1"/>
                </a:solidFill>
                <a:latin typeface="Times New Roman" panose="02020603050405020304" pitchFamily="18" charset="0"/>
                <a:cs typeface="Times New Roman" panose="02020603050405020304" pitchFamily="18" charset="0"/>
              </a:rPr>
              <a:t>Quay lại Game</a:t>
            </a:r>
          </a:p>
        </p:txBody>
      </p:sp>
      <p:pic>
        <p:nvPicPr>
          <p:cNvPr id="18" name="Graphic Tăng tốc Olympia 20 . nhạc 30s Olympia 20 . nền tím = ...">
            <a:hlinkClick r:id="" action="ppaction://media"/>
            <a:extLst>
              <a:ext uri="{FF2B5EF4-FFF2-40B4-BE49-F238E27FC236}">
                <a16:creationId xmlns="" xmlns:a16="http://schemas.microsoft.com/office/drawing/2014/main" id="{B8911F89-7FF0-45BD-84AE-7D8BEA4F6CB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723941" y="-896295"/>
            <a:ext cx="812800" cy="812800"/>
          </a:xfrm>
          <a:prstGeom prst="rect">
            <a:avLst/>
          </a:prstGeom>
        </p:spPr>
      </p:pic>
      <p:pic>
        <p:nvPicPr>
          <p:cNvPr id="19" name="Tiếng vỗ tay [ video 5 sao ] hiệu ứng âm thanh - nhạc âm thanh được tuyển chọn nhiều nhất để làm mp4">
            <a:hlinkClick r:id="" action="ppaction://media"/>
            <a:extLst>
              <a:ext uri="{FF2B5EF4-FFF2-40B4-BE49-F238E27FC236}">
                <a16:creationId xmlns="" xmlns:a16="http://schemas.microsoft.com/office/drawing/2014/main" id="{72366649-0A21-4B8B-A7FB-2BF74196B99B}"/>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12800" y="3546361"/>
            <a:ext cx="812800" cy="812800"/>
          </a:xfrm>
          <a:prstGeom prst="rect">
            <a:avLst/>
          </a:prstGeom>
        </p:spPr>
      </p:pic>
      <p:sp>
        <p:nvSpPr>
          <p:cNvPr id="14" name="Rectangle 13">
            <a:hlinkClick r:id="rId10" action="ppaction://hlinksldjump"/>
            <a:extLst>
              <a:ext uri="{FF2B5EF4-FFF2-40B4-BE49-F238E27FC236}">
                <a16:creationId xmlns="" xmlns:a16="http://schemas.microsoft.com/office/drawing/2014/main" id="{B06584AB-C6D7-4656-A675-A59D1AE7E2CE}"/>
              </a:ext>
            </a:extLst>
          </p:cNvPr>
          <p:cNvSpPr/>
          <p:nvPr/>
        </p:nvSpPr>
        <p:spPr>
          <a:xfrm>
            <a:off x="522218" y="255334"/>
            <a:ext cx="595633" cy="619903"/>
          </a:xfrm>
          <a:prstGeom prst="rect">
            <a:avLst/>
          </a:prstGeom>
          <a:solidFill>
            <a:schemeClr val="tx1">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7</a:t>
            </a:r>
          </a:p>
        </p:txBody>
      </p:sp>
      <p:graphicFrame>
        <p:nvGraphicFramePr>
          <p:cNvPr id="15" name="Table 14">
            <a:extLst>
              <a:ext uri="{FF2B5EF4-FFF2-40B4-BE49-F238E27FC236}">
                <a16:creationId xmlns="" xmlns:a16="http://schemas.microsoft.com/office/drawing/2014/main" id="{1F50542C-3A9F-40ED-9FDD-7163211E671D}"/>
              </a:ext>
            </a:extLst>
          </p:cNvPr>
          <p:cNvGraphicFramePr>
            <a:graphicFrameLocks noGrp="1"/>
          </p:cNvGraphicFramePr>
          <p:nvPr>
            <p:extLst>
              <p:ext uri="{D42A27DB-BD31-4B8C-83A1-F6EECF244321}">
                <p14:modId xmlns:p14="http://schemas.microsoft.com/office/powerpoint/2010/main" val="582180937"/>
              </p:ext>
            </p:extLst>
          </p:nvPr>
        </p:nvGraphicFramePr>
        <p:xfrm>
          <a:off x="3927541" y="2819400"/>
          <a:ext cx="4498182" cy="609600"/>
        </p:xfrm>
        <a:graphic>
          <a:graphicData uri="http://schemas.openxmlformats.org/drawingml/2006/table">
            <a:tbl>
              <a:tblPr firstRow="1" bandRow="1"/>
              <a:tblGrid>
                <a:gridCol w="749697">
                  <a:extLst>
                    <a:ext uri="{9D8B030D-6E8A-4147-A177-3AD203B41FA5}">
                      <a16:colId xmlns="" xmlns:a16="http://schemas.microsoft.com/office/drawing/2014/main" val="3838758649"/>
                    </a:ext>
                  </a:extLst>
                </a:gridCol>
                <a:gridCol w="749697">
                  <a:extLst>
                    <a:ext uri="{9D8B030D-6E8A-4147-A177-3AD203B41FA5}">
                      <a16:colId xmlns="" xmlns:a16="http://schemas.microsoft.com/office/drawing/2014/main" val="1950368479"/>
                    </a:ext>
                  </a:extLst>
                </a:gridCol>
                <a:gridCol w="749697">
                  <a:extLst>
                    <a:ext uri="{9D8B030D-6E8A-4147-A177-3AD203B41FA5}">
                      <a16:colId xmlns="" xmlns:a16="http://schemas.microsoft.com/office/drawing/2014/main" val="807299911"/>
                    </a:ext>
                  </a:extLst>
                </a:gridCol>
                <a:gridCol w="749697">
                  <a:extLst>
                    <a:ext uri="{9D8B030D-6E8A-4147-A177-3AD203B41FA5}">
                      <a16:colId xmlns="" xmlns:a16="http://schemas.microsoft.com/office/drawing/2014/main" val="4261474891"/>
                    </a:ext>
                  </a:extLst>
                </a:gridCol>
                <a:gridCol w="749697">
                  <a:extLst>
                    <a:ext uri="{9D8B030D-6E8A-4147-A177-3AD203B41FA5}">
                      <a16:colId xmlns="" xmlns:a16="http://schemas.microsoft.com/office/drawing/2014/main" val="2374695544"/>
                    </a:ext>
                  </a:extLst>
                </a:gridCol>
                <a:gridCol w="749697">
                  <a:extLst>
                    <a:ext uri="{9D8B030D-6E8A-4147-A177-3AD203B41FA5}">
                      <a16:colId xmlns="" xmlns:a16="http://schemas.microsoft.com/office/drawing/2014/main" val="4172125140"/>
                    </a:ext>
                  </a:extLst>
                </a:gridCol>
              </a:tblGrid>
              <a:tr h="609600">
                <a:tc>
                  <a:txBody>
                    <a:bodyPr/>
                    <a:lstStyle/>
                    <a:p>
                      <a:pPr algn="ctr"/>
                      <a:r>
                        <a:rPr lang="en-US" sz="3200" b="1" dirty="0" smtClean="0">
                          <a:latin typeface="Times New Roman" panose="02020603050405020304" pitchFamily="18" charset="0"/>
                          <a:cs typeface="Times New Roman" panose="02020603050405020304" pitchFamily="18" charset="0"/>
                        </a:rPr>
                        <a:t>M</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Ù</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A</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T</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H</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U</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850861297"/>
                  </a:ext>
                </a:extLst>
              </a:tr>
            </a:tbl>
          </a:graphicData>
        </a:graphic>
      </p:graphicFrame>
    </p:spTree>
    <p:extLst>
      <p:ext uri="{BB962C8B-B14F-4D97-AF65-F5344CB8AC3E}">
        <p14:creationId xmlns:p14="http://schemas.microsoft.com/office/powerpoint/2010/main" val="114228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2.5E-6 2.59259E-6 L 2.5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850"/>
                            </p:stCondLst>
                            <p:childTnLst>
                              <p:par>
                                <p:cTn id="12" presetID="37"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6" name="chimes.wav"/>
                                        </p:tgtEl>
                                      </p:cMediaNode>
                                    </p:audio>
                                  </p:subTnLst>
                                </p:cTn>
                              </p:par>
                            </p:childTnLst>
                          </p:cTn>
                        </p:par>
                        <p:par>
                          <p:cTn id="18" fill="hold">
                            <p:stCondLst>
                              <p:cond delay="1850"/>
                            </p:stCondLst>
                            <p:childTnLst>
                              <p:par>
                                <p:cTn id="19" presetID="1" presetClass="mediacall" presetSubtype="0" fill="hold" nodeType="afterEffect">
                                  <p:stCondLst>
                                    <p:cond delay="0"/>
                                  </p:stCondLst>
                                  <p:childTnLst>
                                    <p:cmd type="call" cmd="playFrom(0.0)">
                                      <p:cBhvr>
                                        <p:cTn id="20" dur="31536" fill="hold"/>
                                        <p:tgtEl>
                                          <p:spTgt spid="18"/>
                                        </p:tgtEl>
                                      </p:cBhvr>
                                    </p:cmd>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778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3939">
                <p:cTn id="30" fill="hold" display="0">
                  <p:stCondLst>
                    <p:cond delay="indefinite"/>
                  </p:stCondLst>
                  <p:endCondLst>
                    <p:cond evt="onStopAudio" delay="0">
                      <p:tgtEl>
                        <p:sldTgt/>
                      </p:tgtEl>
                    </p:cond>
                  </p:endCondLst>
                </p:cTn>
                <p:tgtEl>
                  <p:spTgt spid="18"/>
                </p:tgtEl>
              </p:cMediaNode>
            </p:audio>
            <p:audio>
              <p:cMediaNode vol="74242">
                <p:cTn id="31" fill="hold" display="0">
                  <p:stCondLst>
                    <p:cond delay="indefinite"/>
                  </p:stCondLst>
                  <p:endCondLst>
                    <p:cond evt="onStopAudio" delay="0">
                      <p:tgtEl>
                        <p:sldTgt/>
                      </p:tgtEl>
                    </p:cond>
                  </p:endCondLst>
                </p:cTn>
                <p:tgtEl>
                  <p:spTgt spid="19"/>
                </p:tgtEl>
              </p:cMediaNode>
            </p:audio>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9" presetClass="emph" presetSubtype="0" fill="hold" grpId="0" nodeType="clickEffect">
                                  <p:stCondLst>
                                    <p:cond delay="0"/>
                                  </p:stCondLst>
                                  <p:childTnLst>
                                    <p:animClr clrSpc="rgb" dir="cw">
                                      <p:cBhvr override="childStyle">
                                        <p:cTn id="36" dur="500" fill="hold"/>
                                        <p:tgtEl>
                                          <p:spTgt spid="14"/>
                                        </p:tgtEl>
                                        <p:attrNameLst>
                                          <p:attrName>style.color</p:attrName>
                                        </p:attrNameLst>
                                      </p:cBhvr>
                                      <p:to>
                                        <a:srgbClr val="FFFFFF"/>
                                      </p:to>
                                    </p:animClr>
                                    <p:animClr clrSpc="rgb" dir="cw">
                                      <p:cBhvr>
                                        <p:cTn id="37" dur="500" fill="hold"/>
                                        <p:tgtEl>
                                          <p:spTgt spid="14"/>
                                        </p:tgtEl>
                                        <p:attrNameLst>
                                          <p:attrName>fillcolor</p:attrName>
                                        </p:attrNameLst>
                                      </p:cBhvr>
                                      <p:to>
                                        <a:srgbClr val="FFFFFF"/>
                                      </p:to>
                                    </p:animClr>
                                    <p:set>
                                      <p:cBhvr>
                                        <p:cTn id="38" dur="500" fill="hold"/>
                                        <p:tgtEl>
                                          <p:spTgt spid="14"/>
                                        </p:tgtEl>
                                        <p:attrNameLst>
                                          <p:attrName>fill.type</p:attrName>
                                        </p:attrNameLst>
                                      </p:cBhvr>
                                      <p:to>
                                        <p:strVal val="solid"/>
                                      </p:to>
                                    </p:set>
                                    <p:set>
                                      <p:cBhvr>
                                        <p:cTn id="39" dur="5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2" grpId="0" animBg="1"/>
      <p:bldP spid="4"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jpg" descr="Text&#10;&#10;Description automatically generated"/>
          <p:cNvPicPr/>
          <p:nvPr/>
        </p:nvPicPr>
        <p:blipFill>
          <a:blip r:embed="rId2"/>
          <a:srcRect/>
          <a:stretch>
            <a:fillRect/>
          </a:stretch>
        </p:blipFill>
        <p:spPr>
          <a:xfrm>
            <a:off x="147918" y="164726"/>
            <a:ext cx="5741894" cy="6572249"/>
          </a:xfrm>
          <a:prstGeom prst="rect">
            <a:avLst/>
          </a:prstGeom>
          <a:ln/>
        </p:spPr>
      </p:pic>
      <p:sp>
        <p:nvSpPr>
          <p:cNvPr id="3" name="Rounded Rectangle 2"/>
          <p:cNvSpPr/>
          <p:nvPr/>
        </p:nvSpPr>
        <p:spPr>
          <a:xfrm>
            <a:off x="6037728" y="164726"/>
            <a:ext cx="6051177" cy="213472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i="1" dirty="0">
                <a:latin typeface="Times New Roman" panose="02020603050405020304" pitchFamily="18" charset="0"/>
                <a:ea typeface="Calibri" panose="020F0502020204030204" pitchFamily="34" charset="0"/>
                <a:cs typeface="Times New Roman" panose="02020603050405020304" pitchFamily="18" charset="0"/>
              </a:rPr>
              <a:t>Em đã từng nghe nói về tác phẩm này?</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a:t>
            </a:r>
            <a:r>
              <a:rPr lang="vi-VN" sz="2400" i="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i="1" dirty="0">
                <a:latin typeface="Times New Roman" panose="02020603050405020304" pitchFamily="18" charset="0"/>
                <a:ea typeface="Calibri" panose="020F0502020204030204" pitchFamily="34" charset="0"/>
                <a:cs typeface="Times New Roman" panose="02020603050405020304" pitchFamily="18" charset="0"/>
              </a:rPr>
              <a:t>Hãy chia sẻ hiểu biết của em về quá trình hình thành và ý nghĩa của sự ra đời Liên bang Cộng hòa xã hội chủ nghĩa.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037728" y="2420471"/>
            <a:ext cx="6051177" cy="4437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vi-VN" sz="2400" i="1" dirty="0" smtClean="0">
                <a:solidFill>
                  <a:schemeClr val="accent4">
                    <a:lumMod val="20000"/>
                    <a:lumOff val="80000"/>
                  </a:schemeClr>
                </a:solidFill>
                <a:latin typeface="Times New Roman" panose="02020603050405020304" pitchFamily="18" charset="0"/>
                <a:ea typeface="Calibri" panose="020F0502020204030204" pitchFamily="34" charset="0"/>
                <a:cs typeface="Times New Roman" panose="02020603050405020304" pitchFamily="18" charset="0"/>
              </a:rPr>
              <a:t>Tác phẩm được xuất bản ở nhiều nước trên thế giới. Tạp chí New York Times (năm 1999) đưa vào danh sách 100 tác phẩm báo chí xuất sắc nhất mọi thời đại</a:t>
            </a:r>
            <a:r>
              <a:rPr lang="en-US" sz="2400" i="1" dirty="0" smtClean="0">
                <a:solidFill>
                  <a:schemeClr val="accent4">
                    <a:lumMod val="20000"/>
                    <a:lumOff val="80000"/>
                  </a:schemeClr>
                </a:solidFill>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vi-VN" sz="2400" i="1" dirty="0">
                <a:latin typeface="Times New Roman" panose="02020603050405020304" pitchFamily="18" charset="0"/>
                <a:ea typeface="Calibri" panose="020F0502020204030204" pitchFamily="34" charset="0"/>
                <a:cs typeface="Times New Roman" panose="02020603050405020304" pitchFamily="18" charset="0"/>
              </a:rPr>
              <a:t>Trong Lời mở đầu của tác phẩm Mười ngày rung chuyển thế giới </a:t>
            </a:r>
            <a:r>
              <a:rPr lang="vi-VN" sz="2400" i="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i="1" dirty="0">
                <a:latin typeface="Times New Roman" panose="02020603050405020304" pitchFamily="18" charset="0"/>
                <a:ea typeface="Calibri" panose="020F0502020204030204" pitchFamily="34" charset="0"/>
                <a:cs typeface="Times New Roman" panose="02020603050405020304" pitchFamily="18" charset="0"/>
              </a:rPr>
              <a:t>nhà báo Giôn Rít (Mỹ) đã đánh giá Cách mạng tháng Mười Nga năm 1917 là một trong những sự kiện vĩ đại nhất của lịch sử, mở đường cho sự ra đời Liên bang Cộng hoà xã hội chủ nghĩa Xô viết.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en-US" sz="2400" i="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vi-VN"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50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 xmlns:a16="http://schemas.microsoft.com/office/drawing/2014/main" id="{C2EC7A45-DA39-4D18-8D45-C2EBF8513F93}"/>
              </a:ext>
            </a:extLst>
          </p:cNvPr>
          <p:cNvSpPr/>
          <p:nvPr/>
        </p:nvSpPr>
        <p:spPr>
          <a:xfrm>
            <a:off x="455282" y="203200"/>
            <a:ext cx="11442700" cy="2235200"/>
          </a:xfrm>
          <a:prstGeom prst="snip2DiagRect">
            <a:avLst/>
          </a:prstGeom>
          <a:solidFill>
            <a:schemeClr val="bg1">
              <a:alpha val="75000"/>
            </a:schemeClr>
          </a:solidFill>
          <a:ln w="76200">
            <a:solidFill>
              <a:srgbClr val="92D05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600" b="1">
                <a:solidFill>
                  <a:schemeClr val="tx1"/>
                </a:solidFill>
                <a:effectLst>
                  <a:glow rad="228600">
                    <a:srgbClr val="F3D51F"/>
                  </a:glow>
                </a:effectLst>
                <a:latin typeface="Times New Roman" panose="02020603050405020304" pitchFamily="18" charset="0"/>
                <a:ea typeface="Tahoma" panose="020B0604030504040204" pitchFamily="34" charset="0"/>
                <a:cs typeface="Times New Roman" panose="02020603050405020304" pitchFamily="18" charset="0"/>
              </a:rPr>
              <a:t>CÂU HỎI SỐ 8</a:t>
            </a:r>
          </a:p>
          <a:p>
            <a:pPr lvl="0" algn="ctr">
              <a:defRPr/>
            </a:pPr>
            <a:r>
              <a:rPr lang="en-US" sz="3467" b="1">
                <a:solidFill>
                  <a:schemeClr val="tx1"/>
                </a:solidFill>
                <a:latin typeface="Times New Roman" panose="02020603050405020304" pitchFamily="18" charset="0"/>
                <a:cs typeface="Times New Roman" panose="02020603050405020304" pitchFamily="18" charset="0"/>
              </a:rPr>
              <a:t>Tên của hồ nước ngọt sâu nhất thế giới ở nước Nga.</a:t>
            </a:r>
          </a:p>
          <a:p>
            <a:pPr lvl="0" algn="ctr">
              <a:defRPr/>
            </a:pPr>
            <a:r>
              <a:rPr lang="en-US" sz="3467" b="1">
                <a:solidFill>
                  <a:schemeClr val="tx1"/>
                </a:solidFill>
                <a:latin typeface="Times New Roman" panose="02020603050405020304" pitchFamily="18" charset="0"/>
                <a:cs typeface="Times New Roman" panose="02020603050405020304" pitchFamily="18" charset="0"/>
              </a:rPr>
              <a:t>(6 chữ cái)</a:t>
            </a:r>
            <a:endParaRPr lang="en-US" sz="3467" b="1" dirty="0">
              <a:solidFill>
                <a:schemeClr val="tx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4D71B0F2-D9B7-4E87-B32C-2D8FC5DF0F80}"/>
              </a:ext>
            </a:extLst>
          </p:cNvPr>
          <p:cNvSpPr/>
          <p:nvPr/>
        </p:nvSpPr>
        <p:spPr>
          <a:xfrm>
            <a:off x="161426" y="303677"/>
            <a:ext cx="3909559" cy="523220"/>
          </a:xfrm>
          <a:prstGeom prst="rect">
            <a:avLst/>
          </a:prstGeom>
          <a:noFill/>
        </p:spPr>
        <p:txBody>
          <a:bodyPr wrap="square" lIns="91440" tIns="45720" rIns="91440" bIns="45720">
            <a:spAutoFit/>
          </a:bodyPr>
          <a:lstStyle/>
          <a:p>
            <a:pPr algn="ctr"/>
            <a:r>
              <a:rPr lang="en-US" sz="2800" b="1">
                <a:ln w="12700">
                  <a:solidFill>
                    <a:sysClr val="windowText" lastClr="000000"/>
                  </a:solidFill>
                  <a:prstDash val="solid"/>
                </a:ln>
                <a:solidFill>
                  <a:srgbClr val="F1BE00"/>
                </a:solidFill>
                <a:effectLst>
                  <a:glow rad="228600">
                    <a:schemeClr val="accent4">
                      <a:satMod val="175000"/>
                      <a:alpha val="40000"/>
                    </a:schemeClr>
                  </a:glow>
                  <a:outerShdw blurRad="38100" dist="38100" dir="2700000" algn="tl">
                    <a:srgbClr val="000000">
                      <a:alpha val="43137"/>
                    </a:srgbClr>
                  </a:outerShdw>
                </a:effectLst>
                <a:latin typeface="Bahnschrift" panose="020B0502040204020203" pitchFamily="34" charset="0"/>
                <a:ea typeface="Tahoma" panose="020B0604030504040204" pitchFamily="34" charset="0"/>
                <a:cs typeface="Times New Roman" panose="02020603050405020304" pitchFamily="18" charset="0"/>
              </a:rPr>
              <a:t>GIẢI Ô CHỮ</a:t>
            </a:r>
            <a:endParaRPr lang="en-US" sz="2800" b="1" dirty="0">
              <a:ln w="12700">
                <a:solidFill>
                  <a:sysClr val="windowText" lastClr="000000"/>
                </a:solidFill>
                <a:prstDash val="solid"/>
              </a:ln>
              <a:solidFill>
                <a:srgbClr val="F1BE00"/>
              </a:solidFill>
              <a:effectLst>
                <a:glow rad="228600">
                  <a:schemeClr val="accent4">
                    <a:satMod val="175000"/>
                    <a:alpha val="40000"/>
                  </a:schemeClr>
                </a:glow>
                <a:outerShdw blurRad="38100" dist="38100" dir="2700000" algn="tl">
                  <a:srgbClr val="000000">
                    <a:alpha val="43137"/>
                  </a:srgbClr>
                </a:outerShdw>
              </a:effectLst>
              <a:latin typeface="Bahnschrift" panose="020B0502040204020203" pitchFamily="34" charset="0"/>
              <a:ea typeface="Tahoma" panose="020B0604030504040204" pitchFamily="34" charset="0"/>
              <a:cs typeface="Times New Roman" panose="02020603050405020304" pitchFamily="18" charset="0"/>
            </a:endParaRPr>
          </a:p>
        </p:txBody>
      </p:sp>
      <p:pic>
        <p:nvPicPr>
          <p:cNvPr id="8" name="Picture 7">
            <a:extLst>
              <a:ext uri="{FF2B5EF4-FFF2-40B4-BE49-F238E27FC236}">
                <a16:creationId xmlns="" xmlns:a16="http://schemas.microsoft.com/office/drawing/2014/main" id="{A493B1A6-FEE1-4B3E-BD1B-6EA013A73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3503" y="3537895"/>
            <a:ext cx="1126492" cy="996512"/>
          </a:xfrm>
          <a:prstGeom prst="rect">
            <a:avLst/>
          </a:prstGeom>
        </p:spPr>
      </p:pic>
      <p:pic>
        <p:nvPicPr>
          <p:cNvPr id="9" name="Picture 8">
            <a:extLst>
              <a:ext uri="{FF2B5EF4-FFF2-40B4-BE49-F238E27FC236}">
                <a16:creationId xmlns="" xmlns:a16="http://schemas.microsoft.com/office/drawing/2014/main" id="{A493B1A6-FEE1-4B3E-BD1B-6EA013A73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782" y="5492531"/>
            <a:ext cx="1109196" cy="981212"/>
          </a:xfrm>
          <a:prstGeom prst="rect">
            <a:avLst/>
          </a:prstGeom>
        </p:spPr>
      </p:pic>
      <p:sp>
        <p:nvSpPr>
          <p:cNvPr id="13" name="Left Arrow 12">
            <a:hlinkClick r:id="rId8" action="ppaction://hlinksldjump"/>
          </p:cNvPr>
          <p:cNvSpPr/>
          <p:nvPr/>
        </p:nvSpPr>
        <p:spPr>
          <a:xfrm>
            <a:off x="11013440" y="5905500"/>
            <a:ext cx="1046603" cy="884307"/>
          </a:xfrm>
          <a:prstGeom prst="leftArrow">
            <a:avLst/>
          </a:prstGeom>
          <a:solidFill>
            <a:srgbClr val="E7EFFD"/>
          </a:solidFill>
          <a:ln>
            <a:solidFill>
              <a:srgbClr val="92D05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67" b="1" dirty="0">
                <a:solidFill>
                  <a:schemeClr val="tx1"/>
                </a:solidFill>
                <a:latin typeface="Times New Roman" panose="02020603050405020304" pitchFamily="18" charset="0"/>
                <a:cs typeface="Times New Roman" panose="02020603050405020304" pitchFamily="18" charset="0"/>
              </a:rPr>
              <a:t>Quay lại Game</a:t>
            </a:r>
          </a:p>
        </p:txBody>
      </p:sp>
      <p:pic>
        <p:nvPicPr>
          <p:cNvPr id="18" name="Graphic Tăng tốc Olympia 20 . nhạc 30s Olympia 20 . nền tím = ...">
            <a:hlinkClick r:id="" action="ppaction://media"/>
            <a:extLst>
              <a:ext uri="{FF2B5EF4-FFF2-40B4-BE49-F238E27FC236}">
                <a16:creationId xmlns="" xmlns:a16="http://schemas.microsoft.com/office/drawing/2014/main" id="{B8911F89-7FF0-45BD-84AE-7D8BEA4F6CB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723941" y="-896295"/>
            <a:ext cx="812800" cy="812800"/>
          </a:xfrm>
          <a:prstGeom prst="rect">
            <a:avLst/>
          </a:prstGeom>
        </p:spPr>
      </p:pic>
      <p:pic>
        <p:nvPicPr>
          <p:cNvPr id="19" name="Tiếng vỗ tay [ video 5 sao ] hiệu ứng âm thanh - nhạc âm thanh được tuyển chọn nhiều nhất để làm mp4">
            <a:hlinkClick r:id="" action="ppaction://media"/>
            <a:extLst>
              <a:ext uri="{FF2B5EF4-FFF2-40B4-BE49-F238E27FC236}">
                <a16:creationId xmlns="" xmlns:a16="http://schemas.microsoft.com/office/drawing/2014/main" id="{72366649-0A21-4B8B-A7FB-2BF74196B99B}"/>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12800" y="3546361"/>
            <a:ext cx="812800" cy="812800"/>
          </a:xfrm>
          <a:prstGeom prst="rect">
            <a:avLst/>
          </a:prstGeom>
        </p:spPr>
      </p:pic>
      <p:sp>
        <p:nvSpPr>
          <p:cNvPr id="14" name="Rectangle 13">
            <a:hlinkClick r:id="rId10" action="ppaction://hlinksldjump"/>
            <a:extLst>
              <a:ext uri="{FF2B5EF4-FFF2-40B4-BE49-F238E27FC236}">
                <a16:creationId xmlns="" xmlns:a16="http://schemas.microsoft.com/office/drawing/2014/main" id="{2CF14D5D-46DF-4B40-BC03-4BA2240811CC}"/>
              </a:ext>
            </a:extLst>
          </p:cNvPr>
          <p:cNvSpPr/>
          <p:nvPr/>
        </p:nvSpPr>
        <p:spPr>
          <a:xfrm>
            <a:off x="514549" y="267773"/>
            <a:ext cx="595633" cy="595024"/>
          </a:xfrm>
          <a:prstGeom prst="rect">
            <a:avLst/>
          </a:prstGeom>
          <a:solidFill>
            <a:srgbClr val="00B05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8</a:t>
            </a:r>
          </a:p>
        </p:txBody>
      </p:sp>
      <p:graphicFrame>
        <p:nvGraphicFramePr>
          <p:cNvPr id="15" name="Table 14">
            <a:extLst>
              <a:ext uri="{FF2B5EF4-FFF2-40B4-BE49-F238E27FC236}">
                <a16:creationId xmlns="" xmlns:a16="http://schemas.microsoft.com/office/drawing/2014/main" id="{E7912D9B-7160-4B15-A8D3-C4863DEEF556}"/>
              </a:ext>
            </a:extLst>
          </p:cNvPr>
          <p:cNvGraphicFramePr>
            <a:graphicFrameLocks noGrp="1"/>
          </p:cNvGraphicFramePr>
          <p:nvPr>
            <p:extLst>
              <p:ext uri="{D42A27DB-BD31-4B8C-83A1-F6EECF244321}">
                <p14:modId xmlns:p14="http://schemas.microsoft.com/office/powerpoint/2010/main" val="838760760"/>
              </p:ext>
            </p:extLst>
          </p:nvPr>
        </p:nvGraphicFramePr>
        <p:xfrm>
          <a:off x="3933724" y="2936761"/>
          <a:ext cx="4485816" cy="609600"/>
        </p:xfrm>
        <a:graphic>
          <a:graphicData uri="http://schemas.openxmlformats.org/drawingml/2006/table">
            <a:tbl>
              <a:tblPr firstRow="1" bandRow="1"/>
              <a:tblGrid>
                <a:gridCol w="747636">
                  <a:extLst>
                    <a:ext uri="{9D8B030D-6E8A-4147-A177-3AD203B41FA5}">
                      <a16:colId xmlns="" xmlns:a16="http://schemas.microsoft.com/office/drawing/2014/main" val="3838758649"/>
                    </a:ext>
                  </a:extLst>
                </a:gridCol>
                <a:gridCol w="747636">
                  <a:extLst>
                    <a:ext uri="{9D8B030D-6E8A-4147-A177-3AD203B41FA5}">
                      <a16:colId xmlns="" xmlns:a16="http://schemas.microsoft.com/office/drawing/2014/main" val="1950368479"/>
                    </a:ext>
                  </a:extLst>
                </a:gridCol>
                <a:gridCol w="747636">
                  <a:extLst>
                    <a:ext uri="{9D8B030D-6E8A-4147-A177-3AD203B41FA5}">
                      <a16:colId xmlns="" xmlns:a16="http://schemas.microsoft.com/office/drawing/2014/main" val="807299911"/>
                    </a:ext>
                  </a:extLst>
                </a:gridCol>
                <a:gridCol w="747636">
                  <a:extLst>
                    <a:ext uri="{9D8B030D-6E8A-4147-A177-3AD203B41FA5}">
                      <a16:colId xmlns="" xmlns:a16="http://schemas.microsoft.com/office/drawing/2014/main" val="4261474891"/>
                    </a:ext>
                  </a:extLst>
                </a:gridCol>
                <a:gridCol w="747636">
                  <a:extLst>
                    <a:ext uri="{9D8B030D-6E8A-4147-A177-3AD203B41FA5}">
                      <a16:colId xmlns="" xmlns:a16="http://schemas.microsoft.com/office/drawing/2014/main" val="2374695544"/>
                    </a:ext>
                  </a:extLst>
                </a:gridCol>
                <a:gridCol w="747636">
                  <a:extLst>
                    <a:ext uri="{9D8B030D-6E8A-4147-A177-3AD203B41FA5}">
                      <a16:colId xmlns="" xmlns:a16="http://schemas.microsoft.com/office/drawing/2014/main" val="4172125140"/>
                    </a:ext>
                  </a:extLst>
                </a:gridCol>
              </a:tblGrid>
              <a:tr h="609600">
                <a:tc>
                  <a:txBody>
                    <a:bodyPr/>
                    <a:lstStyle/>
                    <a:p>
                      <a:pPr algn="ctr"/>
                      <a:r>
                        <a:rPr lang="en-US" sz="3200" b="1" dirty="0" smtClean="0">
                          <a:latin typeface="Times New Roman" panose="02020603050405020304" pitchFamily="18" charset="0"/>
                          <a:cs typeface="Times New Roman" panose="02020603050405020304" pitchFamily="18" charset="0"/>
                        </a:rPr>
                        <a:t>B</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A</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I</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K</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A</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200" b="1" dirty="0" smtClean="0">
                          <a:latin typeface="Times New Roman" panose="02020603050405020304" pitchFamily="18" charset="0"/>
                          <a:cs typeface="Times New Roman" panose="02020603050405020304" pitchFamily="18" charset="0"/>
                        </a:rPr>
                        <a:t>L</a:t>
                      </a:r>
                      <a:endParaRPr lang="en-US" sz="3200" b="1" dirty="0">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850861297"/>
                  </a:ext>
                </a:extLst>
              </a:tr>
            </a:tbl>
          </a:graphicData>
        </a:graphic>
      </p:graphicFrame>
    </p:spTree>
    <p:extLst>
      <p:ext uri="{BB962C8B-B14F-4D97-AF65-F5344CB8AC3E}">
        <p14:creationId xmlns:p14="http://schemas.microsoft.com/office/powerpoint/2010/main" val="93120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2.5E-6 2.59259E-6 L 2.5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850"/>
                            </p:stCondLst>
                            <p:childTnLst>
                              <p:par>
                                <p:cTn id="12" presetID="37"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6" name="chimes.wav"/>
                                        </p:tgtEl>
                                      </p:cMediaNode>
                                    </p:audio>
                                  </p:subTnLst>
                                </p:cTn>
                              </p:par>
                            </p:childTnLst>
                          </p:cTn>
                        </p:par>
                        <p:par>
                          <p:cTn id="18" fill="hold">
                            <p:stCondLst>
                              <p:cond delay="1850"/>
                            </p:stCondLst>
                            <p:childTnLst>
                              <p:par>
                                <p:cTn id="19" presetID="1" presetClass="mediacall" presetSubtype="0" fill="hold" nodeType="afterEffect">
                                  <p:stCondLst>
                                    <p:cond delay="0"/>
                                  </p:stCondLst>
                                  <p:childTnLst>
                                    <p:cmd type="call" cmd="playFrom(0.0)">
                                      <p:cBhvr>
                                        <p:cTn id="20" dur="31536" fill="hold"/>
                                        <p:tgtEl>
                                          <p:spTgt spid="18"/>
                                        </p:tgtEl>
                                      </p:cBhvr>
                                    </p:cmd>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7784" fill="hold"/>
                                        <p:tgtEl>
                                          <p:spTgt spid="19"/>
                                        </p:tgtEl>
                                      </p:cBhvr>
                                    </p:cmd>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43939">
                <p:cTn id="30" fill="hold" display="0">
                  <p:stCondLst>
                    <p:cond delay="indefinite"/>
                  </p:stCondLst>
                  <p:endCondLst>
                    <p:cond evt="onStopAudio" delay="0">
                      <p:tgtEl>
                        <p:sldTgt/>
                      </p:tgtEl>
                    </p:cond>
                  </p:endCondLst>
                </p:cTn>
                <p:tgtEl>
                  <p:spTgt spid="18"/>
                </p:tgtEl>
              </p:cMediaNode>
            </p:audio>
            <p:audio>
              <p:cMediaNode vol="74242">
                <p:cTn id="31" fill="hold" display="0">
                  <p:stCondLst>
                    <p:cond delay="indefinite"/>
                  </p:stCondLst>
                  <p:endCondLst>
                    <p:cond evt="onStopAudio" delay="0">
                      <p:tgtEl>
                        <p:sldTgt/>
                      </p:tgtEl>
                    </p:cond>
                  </p:endCondLst>
                </p:cTn>
                <p:tgtEl>
                  <p:spTgt spid="19"/>
                </p:tgtEl>
              </p:cMediaNode>
            </p:audio>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9" presetClass="emph" presetSubtype="0" fill="hold" grpId="0" nodeType="clickEffect">
                                  <p:stCondLst>
                                    <p:cond delay="0"/>
                                  </p:stCondLst>
                                  <p:childTnLst>
                                    <p:animClr clrSpc="rgb" dir="cw">
                                      <p:cBhvr override="childStyle">
                                        <p:cTn id="36" dur="500" fill="hold"/>
                                        <p:tgtEl>
                                          <p:spTgt spid="14"/>
                                        </p:tgtEl>
                                        <p:attrNameLst>
                                          <p:attrName>style.color</p:attrName>
                                        </p:attrNameLst>
                                      </p:cBhvr>
                                      <p:to>
                                        <a:srgbClr val="FFFFFF"/>
                                      </p:to>
                                    </p:animClr>
                                    <p:animClr clrSpc="rgb" dir="cw">
                                      <p:cBhvr>
                                        <p:cTn id="37" dur="500" fill="hold"/>
                                        <p:tgtEl>
                                          <p:spTgt spid="14"/>
                                        </p:tgtEl>
                                        <p:attrNameLst>
                                          <p:attrName>fillcolor</p:attrName>
                                        </p:attrNameLst>
                                      </p:cBhvr>
                                      <p:to>
                                        <a:srgbClr val="FFFFFF"/>
                                      </p:to>
                                    </p:animClr>
                                    <p:set>
                                      <p:cBhvr>
                                        <p:cTn id="38" dur="500" fill="hold"/>
                                        <p:tgtEl>
                                          <p:spTgt spid="14"/>
                                        </p:tgtEl>
                                        <p:attrNameLst>
                                          <p:attrName>fill.type</p:attrName>
                                        </p:attrNameLst>
                                      </p:cBhvr>
                                      <p:to>
                                        <p:strVal val="solid"/>
                                      </p:to>
                                    </p:set>
                                    <p:set>
                                      <p:cBhvr>
                                        <p:cTn id="39" dur="5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2" grpId="0" animBg="1"/>
      <p:bldP spid="4" grpId="0"/>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42" y="1240972"/>
            <a:ext cx="10254343"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1.</a:t>
            </a:r>
            <a:r>
              <a:rPr kumimoji="0" lang="en-US" sz="280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Vì </a:t>
            </a:r>
            <a:r>
              <a:rPr kumimoji="0" lang="en-US" sz="28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sao</a:t>
            </a:r>
            <a:r>
              <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nói</a:t>
            </a:r>
            <a:r>
              <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Liên</a:t>
            </a:r>
            <a:r>
              <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Xô</a:t>
            </a:r>
            <a:r>
              <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trở</a:t>
            </a:r>
            <a:r>
              <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thành</a:t>
            </a:r>
            <a:r>
              <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chỗ</a:t>
            </a:r>
            <a:r>
              <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dựa</a:t>
            </a:r>
            <a:r>
              <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tinh</a:t>
            </a:r>
            <a:r>
              <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thần</a:t>
            </a:r>
            <a:r>
              <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chất</a:t>
            </a:r>
            <a:r>
              <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cho</a:t>
            </a:r>
            <a:r>
              <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phong</a:t>
            </a:r>
            <a:r>
              <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trào</a:t>
            </a:r>
            <a:r>
              <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cách</a:t>
            </a:r>
            <a:r>
              <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mạng</a:t>
            </a:r>
            <a:r>
              <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thế</a:t>
            </a:r>
            <a:r>
              <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giới</a:t>
            </a:r>
            <a:r>
              <a:rPr kumimoji="0" lang="en-US" sz="280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smtClean="0">
                <a:solidFill>
                  <a:srgbClr val="000000"/>
                </a:solidFill>
                <a:latin typeface="Times New Roman" panose="02020603050405020304" pitchFamily="18" charset="0"/>
                <a:cs typeface="Times New Roman" panose="02020603050405020304" pitchFamily="18" charset="0"/>
              </a:rPr>
              <a:t>Câu</a:t>
            </a:r>
            <a:r>
              <a:rPr lang="en-US" sz="2800" b="1" dirty="0" smtClean="0">
                <a:solidFill>
                  <a:srgbClr val="000000"/>
                </a:solidFill>
                <a:latin typeface="Times New Roman" panose="02020603050405020304" pitchFamily="18" charset="0"/>
                <a:cs typeface="Times New Roman" panose="02020603050405020304" pitchFamily="18" charset="0"/>
              </a:rPr>
              <a:t> 2.</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18011" y="1476103"/>
            <a:ext cx="11388507"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Open Sans"/>
                <a:ea typeface="+mn-ea"/>
                <a:cs typeface="+mn-cs"/>
              </a:rPr>
              <a:t> </a:t>
            </a: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 name="TextBox 3"/>
          <p:cNvSpPr txBox="1"/>
          <p:nvPr/>
        </p:nvSpPr>
        <p:spPr>
          <a:xfrm>
            <a:off x="4676503" y="352697"/>
            <a:ext cx="1904689" cy="584775"/>
          </a:xfrm>
          <a:prstGeom prst="rect">
            <a:avLst/>
          </a:prstGeom>
          <a:noFill/>
        </p:spPr>
        <p:txBody>
          <a:bodyPr wrap="none" rtlCol="0">
            <a:spAutoFit/>
          </a:bodyPr>
          <a:lstStyle/>
          <a:p>
            <a:r>
              <a:rPr lang="en-US" sz="3200" b="1" dirty="0" err="1" smtClean="0">
                <a:latin typeface="Times New Roman" panose="02020603050405020304" pitchFamily="18" charset="0"/>
                <a:cs typeface="Times New Roman" panose="02020603050405020304" pitchFamily="18" charset="0"/>
              </a:rPr>
              <a:t>Vận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dụng</a:t>
            </a:r>
            <a:endParaRPr lang="en-US" sz="3200" b="1" dirty="0">
              <a:latin typeface="Times New Roman" panose="02020603050405020304" pitchFamily="18" charset="0"/>
              <a:cs typeface="Times New Roman" panose="02020603050405020304" pitchFamily="18" charset="0"/>
            </a:endParaRPr>
          </a:p>
        </p:txBody>
      </p:sp>
      <p:pic>
        <p:nvPicPr>
          <p:cNvPr id="12" name="Picture 2" descr="V. I. Lênin | C. Mác; Ph. Ăngghen; V. I. Lênin; Hồ Chí Minh">
            <a:extLst>
              <a:ext uri="{FF2B5EF4-FFF2-40B4-BE49-F238E27FC236}">
                <a16:creationId xmlns="" xmlns:a16="http://schemas.microsoft.com/office/drawing/2014/main" id="{F53BAD42-CA49-4940-B0F9-0C3851F99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770" y="3358789"/>
            <a:ext cx="4358811" cy="292799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 xmlns:a16="http://schemas.microsoft.com/office/drawing/2014/main" id="{1701CDDE-E5F9-4418-B561-E70070356EEF}"/>
              </a:ext>
            </a:extLst>
          </p:cNvPr>
          <p:cNvSpPr txBox="1"/>
          <p:nvPr/>
        </p:nvSpPr>
        <p:spPr>
          <a:xfrm>
            <a:off x="1737360" y="2080566"/>
            <a:ext cx="920931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Tìm</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hiểu</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cuộc</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đời</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sự</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nghiệp</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Lê-nin</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đối</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Cách</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mạng</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Nga</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phong</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trào</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cách</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mạng</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giới</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62819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FCA41C6-F799-4CD2-B1C2-9D322AF5F54C}"/>
              </a:ext>
            </a:extLst>
          </p:cNvPr>
          <p:cNvSpPr/>
          <p:nvPr/>
        </p:nvSpPr>
        <p:spPr>
          <a:xfrm>
            <a:off x="0" y="0"/>
            <a:ext cx="12192000" cy="1674796"/>
          </a:xfrm>
          <a:prstGeom prst="rect">
            <a:avLst/>
          </a:prstGeom>
          <a:solidFill>
            <a:srgbClr val="BAD533"/>
          </a:solidFill>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600">
              <a:latin typeface="Algerian" panose="04020705040A02060702" pitchFamily="82" charset="0"/>
            </a:endParaRPr>
          </a:p>
        </p:txBody>
      </p:sp>
      <p:sp>
        <p:nvSpPr>
          <p:cNvPr id="5" name="Flowchart: Delay 4">
            <a:extLst>
              <a:ext uri="{FF2B5EF4-FFF2-40B4-BE49-F238E27FC236}">
                <a16:creationId xmlns="" xmlns:a16="http://schemas.microsoft.com/office/drawing/2014/main" id="{D6993DCC-B174-4AC8-B5BB-35F8434E31A1}"/>
              </a:ext>
            </a:extLst>
          </p:cNvPr>
          <p:cNvSpPr/>
          <p:nvPr/>
        </p:nvSpPr>
        <p:spPr>
          <a:xfrm>
            <a:off x="0" y="0"/>
            <a:ext cx="2338939" cy="1674796"/>
          </a:xfrm>
          <a:prstGeom prst="flowChartDelay">
            <a:avLst/>
          </a:prstGeom>
          <a:solidFill>
            <a:srgbClr val="FFFF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7030A0"/>
                </a:solidFill>
                <a:latin typeface="Arial" panose="020B0604020202020204" pitchFamily="34" charset="0"/>
                <a:cs typeface="Arial" panose="020B0604020202020204" pitchFamily="34" charset="0"/>
              </a:rPr>
              <a:t>CHỦ ĐỀ </a:t>
            </a:r>
          </a:p>
          <a:p>
            <a:pPr algn="ctr"/>
            <a:r>
              <a:rPr lang="en-US" sz="3200" b="1">
                <a:solidFill>
                  <a:srgbClr val="7030A0"/>
                </a:solidFill>
                <a:latin typeface="Arial" panose="020B0604020202020204" pitchFamily="34" charset="0"/>
                <a:cs typeface="Arial" panose="020B0604020202020204" pitchFamily="34" charset="0"/>
              </a:rPr>
              <a:t>2</a:t>
            </a:r>
            <a:endParaRPr lang="en-US" sz="3800" b="1">
              <a:solidFill>
                <a:srgbClr val="7030A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50A67751-94CD-4A70-9EC7-D20130738B62}"/>
              </a:ext>
            </a:extLst>
          </p:cNvPr>
          <p:cNvSpPr txBox="1"/>
          <p:nvPr/>
        </p:nvSpPr>
        <p:spPr>
          <a:xfrm>
            <a:off x="1944303" y="498844"/>
            <a:ext cx="10459453" cy="677108"/>
          </a:xfrm>
          <a:prstGeom prst="rect">
            <a:avLst/>
          </a:prstGeom>
          <a:noFill/>
        </p:spPr>
        <p:txBody>
          <a:bodyPr wrap="square">
            <a:spAutoFit/>
          </a:bodyPr>
          <a:lstStyle/>
          <a:p>
            <a:pPr algn="ctr"/>
            <a:r>
              <a:rPr lang="en-US" sz="3800" b="1">
                <a:latin typeface="Algerian" panose="04020705040A02060702" pitchFamily="82" charset="0"/>
              </a:rPr>
              <a:t>CHỦ NGHĨA XÃ HỘI TỪ NĂM 1917 ĐẾN NAY</a:t>
            </a:r>
          </a:p>
        </p:txBody>
      </p:sp>
      <p:grpSp>
        <p:nvGrpSpPr>
          <p:cNvPr id="8" name="Group 7"/>
          <p:cNvGrpSpPr/>
          <p:nvPr/>
        </p:nvGrpSpPr>
        <p:grpSpPr>
          <a:xfrm>
            <a:off x="0" y="1755629"/>
            <a:ext cx="12192000" cy="1674796"/>
            <a:chOff x="0" y="0"/>
            <a:chExt cx="12192000" cy="1674796"/>
          </a:xfrm>
        </p:grpSpPr>
        <p:sp>
          <p:nvSpPr>
            <p:cNvPr id="9" name="Rectangle 8">
              <a:extLst>
                <a:ext uri="{FF2B5EF4-FFF2-40B4-BE49-F238E27FC236}">
                  <a16:creationId xmlns="" xmlns:a16="http://schemas.microsoft.com/office/drawing/2014/main" id="{BFCA41C6-F799-4CD2-B1C2-9D322AF5F54C}"/>
                </a:ext>
              </a:extLst>
            </p:cNvPr>
            <p:cNvSpPr/>
            <p:nvPr/>
          </p:nvSpPr>
          <p:spPr>
            <a:xfrm>
              <a:off x="0" y="0"/>
              <a:ext cx="12192000" cy="1674796"/>
            </a:xfrm>
            <a:prstGeom prst="rect">
              <a:avLst/>
            </a:prstGeom>
            <a:solidFill>
              <a:srgbClr val="F2A316"/>
            </a:solidFill>
            <a:effectLst>
              <a:glow rad="63500">
                <a:schemeClr val="accent6">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600">
                <a:latin typeface="Algerian" panose="04020705040A02060702" pitchFamily="82" charset="0"/>
              </a:endParaRPr>
            </a:p>
          </p:txBody>
        </p:sp>
        <p:sp>
          <p:nvSpPr>
            <p:cNvPr id="10" name="Flowchart: Delay 9">
              <a:extLst>
                <a:ext uri="{FF2B5EF4-FFF2-40B4-BE49-F238E27FC236}">
                  <a16:creationId xmlns="" xmlns:a16="http://schemas.microsoft.com/office/drawing/2014/main" id="{D6993DCC-B174-4AC8-B5BB-35F8434E31A1}"/>
                </a:ext>
              </a:extLst>
            </p:cNvPr>
            <p:cNvSpPr/>
            <p:nvPr/>
          </p:nvSpPr>
          <p:spPr>
            <a:xfrm>
              <a:off x="0" y="0"/>
              <a:ext cx="2338939" cy="1674796"/>
            </a:xfrm>
            <a:prstGeom prst="flowChartDelay">
              <a:avLst/>
            </a:prstGeom>
            <a:solidFill>
              <a:srgbClr val="C000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Arial" panose="020B0604020202020204" pitchFamily="34" charset="0"/>
                  <a:cs typeface="Arial" panose="020B0604020202020204" pitchFamily="34" charset="0"/>
                </a:rPr>
                <a:t>Bài 3</a:t>
              </a:r>
              <a:endParaRPr lang="en-US" sz="3800" b="1">
                <a:solidFill>
                  <a:srgbClr val="FFFF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 xmlns:a16="http://schemas.microsoft.com/office/drawing/2014/main" id="{50A67751-94CD-4A70-9EC7-D20130738B62}"/>
                </a:ext>
              </a:extLst>
            </p:cNvPr>
            <p:cNvSpPr txBox="1"/>
            <p:nvPr/>
          </p:nvSpPr>
          <p:spPr>
            <a:xfrm>
              <a:off x="2679031" y="209112"/>
              <a:ext cx="9172876" cy="1261884"/>
            </a:xfrm>
            <a:prstGeom prst="rect">
              <a:avLst/>
            </a:prstGeom>
            <a:noFill/>
          </p:spPr>
          <p:txBody>
            <a:bodyPr wrap="square">
              <a:spAutoFit/>
            </a:bodyPr>
            <a:lstStyle/>
            <a:p>
              <a:pPr algn="ctr"/>
              <a:r>
                <a:rPr lang="en-US" sz="3800" b="1" dirty="0">
                  <a:latin typeface="Algerian" panose="04020705040A02060702" pitchFamily="82" charset="0"/>
                </a:rPr>
                <a:t>SỰ HÌNH THÀNH LIÊN BANG CỘNG HÒA XÃ HỘI CHỦ NGHĨA XÔ </a:t>
              </a:r>
              <a:r>
                <a:rPr lang="en-US" sz="3800" b="1" dirty="0" smtClean="0">
                  <a:latin typeface="Algerian" panose="04020705040A02060702" pitchFamily="82" charset="0"/>
                </a:rPr>
                <a:t>VIẾT.</a:t>
              </a:r>
            </a:p>
          </p:txBody>
        </p:sp>
      </p:grpSp>
    </p:spTree>
    <p:extLst>
      <p:ext uri="{BB962C8B-B14F-4D97-AF65-F5344CB8AC3E}">
        <p14:creationId xmlns:p14="http://schemas.microsoft.com/office/powerpoint/2010/main" val="746829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1674796"/>
            <a:chOff x="0" y="0"/>
            <a:chExt cx="12192000" cy="1674796"/>
          </a:xfrm>
        </p:grpSpPr>
        <p:sp>
          <p:nvSpPr>
            <p:cNvPr id="9" name="Rectangle 8">
              <a:extLst>
                <a:ext uri="{FF2B5EF4-FFF2-40B4-BE49-F238E27FC236}">
                  <a16:creationId xmlns="" xmlns:a16="http://schemas.microsoft.com/office/drawing/2014/main" id="{BFCA41C6-F799-4CD2-B1C2-9D322AF5F54C}"/>
                </a:ext>
              </a:extLst>
            </p:cNvPr>
            <p:cNvSpPr/>
            <p:nvPr/>
          </p:nvSpPr>
          <p:spPr>
            <a:xfrm>
              <a:off x="0" y="0"/>
              <a:ext cx="12192000" cy="1674796"/>
            </a:xfrm>
            <a:prstGeom prst="rect">
              <a:avLst/>
            </a:prstGeom>
            <a:solidFill>
              <a:srgbClr val="F2A316"/>
            </a:solidFill>
            <a:effectLst>
              <a:glow rad="63500">
                <a:schemeClr val="accent6">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lgerian" panose="04020705040A02060702" pitchFamily="82" charset="0"/>
                <a:ea typeface="+mn-ea"/>
                <a:cs typeface="+mn-cs"/>
              </a:endParaRPr>
            </a:p>
          </p:txBody>
        </p:sp>
        <p:sp>
          <p:nvSpPr>
            <p:cNvPr id="10" name="Flowchart: Delay 9">
              <a:extLst>
                <a:ext uri="{FF2B5EF4-FFF2-40B4-BE49-F238E27FC236}">
                  <a16:creationId xmlns="" xmlns:a16="http://schemas.microsoft.com/office/drawing/2014/main" id="{D6993DCC-B174-4AC8-B5BB-35F8434E31A1}"/>
                </a:ext>
              </a:extLst>
            </p:cNvPr>
            <p:cNvSpPr/>
            <p:nvPr/>
          </p:nvSpPr>
          <p:spPr>
            <a:xfrm>
              <a:off x="0" y="0"/>
              <a:ext cx="2338939" cy="1674796"/>
            </a:xfrm>
            <a:prstGeom prst="flowChartDelay">
              <a:avLst/>
            </a:prstGeom>
            <a:solidFill>
              <a:srgbClr val="C000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Bài 3</a:t>
              </a:r>
              <a:endParaRPr kumimoji="0" lang="en-US" sz="3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 xmlns:a16="http://schemas.microsoft.com/office/drawing/2014/main" id="{50A67751-94CD-4A70-9EC7-D20130738B62}"/>
                </a:ext>
              </a:extLst>
            </p:cNvPr>
            <p:cNvSpPr txBox="1"/>
            <p:nvPr/>
          </p:nvSpPr>
          <p:spPr>
            <a:xfrm>
              <a:off x="2679031" y="209112"/>
              <a:ext cx="9172876" cy="1261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SỰ HÌNH THÀNH LIÊN BANG CỘNG HÒA XÃ HỘI CHỦ NGHĨA XÔ VIẾT</a:t>
              </a:r>
            </a:p>
          </p:txBody>
        </p:sp>
      </p:grpSp>
      <p:sp>
        <p:nvSpPr>
          <p:cNvPr id="2" name="TextBox 1"/>
          <p:cNvSpPr txBox="1"/>
          <p:nvPr/>
        </p:nvSpPr>
        <p:spPr>
          <a:xfrm>
            <a:off x="403413" y="1775012"/>
            <a:ext cx="106971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Liên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Bang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cộng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hòa</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chủ</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nghĩa</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xô</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7126941" y="2398448"/>
            <a:ext cx="4612341" cy="4271293"/>
          </a:xfrm>
          <a:prstGeom prst="rect">
            <a:avLst/>
          </a:prstGeom>
        </p:spPr>
      </p:pic>
      <p:sp>
        <p:nvSpPr>
          <p:cNvPr id="13" name="Rounded Rectangle 12"/>
          <p:cNvSpPr/>
          <p:nvPr/>
        </p:nvSpPr>
        <p:spPr>
          <a:xfrm>
            <a:off x="255494" y="2298232"/>
            <a:ext cx="6736977" cy="4371509"/>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00"/>
                </a:solidFill>
                <a:latin typeface="Times New Roman" panose="02020603050405020304" pitchFamily="18" charset="0"/>
                <a:cs typeface="Times New Roman" panose="02020603050405020304" pitchFamily="18" charset="0"/>
              </a:rPr>
              <a:t>Câu</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hỏi</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thảo</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luận</a:t>
            </a:r>
            <a:endParaRPr lang="en-US" sz="2800" b="1" dirty="0" smtClean="0">
              <a:solidFill>
                <a:srgbClr val="FFFF00"/>
              </a:solidFill>
              <a:latin typeface="Times New Roman" panose="02020603050405020304" pitchFamily="18" charset="0"/>
              <a:cs typeface="Times New Roman" panose="02020603050405020304" pitchFamily="18" charset="0"/>
            </a:endParaRPr>
          </a:p>
          <a:p>
            <a:pPr marL="285750" indent="-285750">
              <a:buFontTx/>
              <a:buChar char="-"/>
            </a:pPr>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tháng</a:t>
            </a:r>
            <a:r>
              <a:rPr lang="en-US" sz="2800" dirty="0" smtClean="0">
                <a:latin typeface="Times New Roman" panose="02020603050405020304" pitchFamily="18" charset="0"/>
                <a:cs typeface="Times New Roman" panose="02020603050405020304" pitchFamily="18" charset="0"/>
              </a:rPr>
              <a:t> 10/ 1917 ở </a:t>
            </a:r>
            <a:r>
              <a:rPr lang="en-US" sz="2800" dirty="0" err="1" smtClean="0">
                <a:latin typeface="Times New Roman" panose="02020603050405020304" pitchFamily="18" charset="0"/>
                <a:cs typeface="Times New Roman" panose="02020603050405020304" pitchFamily="18" charset="0"/>
              </a:rPr>
              <a:t>Nga</a:t>
            </a:r>
            <a:r>
              <a:rPr lang="en-US" sz="28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nổ</a:t>
            </a:r>
            <a:r>
              <a:rPr lang="en-US" sz="2400" dirty="0" smtClean="0">
                <a:latin typeface="Times New Roman" panose="02020603050405020304" pitchFamily="18" charset="0"/>
                <a:cs typeface="Times New Roman" panose="02020603050405020304" pitchFamily="18" charset="0"/>
              </a:rPr>
              <a:t>?</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10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1917, </a:t>
            </a:r>
            <a:r>
              <a:rPr lang="en-US" sz="2400" dirty="0" err="1" smtClean="0">
                <a:latin typeface="Times New Roman" panose="02020603050405020304" pitchFamily="18" charset="0"/>
                <a:cs typeface="Times New Roman" panose="02020603050405020304" pitchFamily="18" charset="0"/>
              </a:rPr>
              <a:t>nhiệm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10,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quốc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Nga</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a:t>
            </a:r>
          </a:p>
          <a:p>
            <a:pPr marL="285750" indent="-285750">
              <a:buFontTx/>
              <a:buChar char="-"/>
            </a:pPr>
            <a:r>
              <a:rPr lang="en-US" sz="2400" dirty="0" err="1" smtClean="0">
                <a:latin typeface="Times New Roman" panose="02020603050405020304" pitchFamily="18" charset="0"/>
                <a:cs typeface="Times New Roman" panose="02020603050405020304" pitchFamily="18" charset="0"/>
              </a:rPr>
              <a:t>Tên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a:p>
            <a:pPr marL="285750" indent="-285750">
              <a:buFontTx/>
              <a:buChar char="-"/>
            </a:pPr>
            <a:endParaRPr lang="en-US" sz="2800" dirty="0" smtClean="0">
              <a:latin typeface="Times New Roman" panose="02020603050405020304" pitchFamily="18" charset="0"/>
              <a:cs typeface="Times New Roman" panose="02020603050405020304" pitchFamily="18" charset="0"/>
            </a:endParaRPr>
          </a:p>
          <a:p>
            <a:pPr marL="285750" indent="-285750" algn="ctr">
              <a:buFontTx/>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972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1674796"/>
            <a:chOff x="0" y="0"/>
            <a:chExt cx="12192000" cy="1674796"/>
          </a:xfrm>
        </p:grpSpPr>
        <p:sp>
          <p:nvSpPr>
            <p:cNvPr id="9" name="Rectangle 8">
              <a:extLst>
                <a:ext uri="{FF2B5EF4-FFF2-40B4-BE49-F238E27FC236}">
                  <a16:creationId xmlns="" xmlns:a16="http://schemas.microsoft.com/office/drawing/2014/main" id="{BFCA41C6-F799-4CD2-B1C2-9D322AF5F54C}"/>
                </a:ext>
              </a:extLst>
            </p:cNvPr>
            <p:cNvSpPr/>
            <p:nvPr/>
          </p:nvSpPr>
          <p:spPr>
            <a:xfrm>
              <a:off x="0" y="0"/>
              <a:ext cx="12192000" cy="1674796"/>
            </a:xfrm>
            <a:prstGeom prst="rect">
              <a:avLst/>
            </a:prstGeom>
            <a:solidFill>
              <a:srgbClr val="F2A316"/>
            </a:solidFill>
            <a:effectLst>
              <a:glow rad="63500">
                <a:schemeClr val="accent6">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lgerian" panose="04020705040A02060702" pitchFamily="82" charset="0"/>
                <a:ea typeface="+mn-ea"/>
                <a:cs typeface="+mn-cs"/>
              </a:endParaRPr>
            </a:p>
          </p:txBody>
        </p:sp>
        <p:sp>
          <p:nvSpPr>
            <p:cNvPr id="10" name="Flowchart: Delay 9">
              <a:extLst>
                <a:ext uri="{FF2B5EF4-FFF2-40B4-BE49-F238E27FC236}">
                  <a16:creationId xmlns="" xmlns:a16="http://schemas.microsoft.com/office/drawing/2014/main" id="{D6993DCC-B174-4AC8-B5BB-35F8434E31A1}"/>
                </a:ext>
              </a:extLst>
            </p:cNvPr>
            <p:cNvSpPr/>
            <p:nvPr/>
          </p:nvSpPr>
          <p:spPr>
            <a:xfrm>
              <a:off x="0" y="0"/>
              <a:ext cx="2338939" cy="1674796"/>
            </a:xfrm>
            <a:prstGeom prst="flowChartDelay">
              <a:avLst/>
            </a:prstGeom>
            <a:solidFill>
              <a:srgbClr val="C000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Bài 3</a:t>
              </a:r>
              <a:endParaRPr kumimoji="0" lang="en-US" sz="3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 xmlns:a16="http://schemas.microsoft.com/office/drawing/2014/main" id="{50A67751-94CD-4A70-9EC7-D20130738B62}"/>
                </a:ext>
              </a:extLst>
            </p:cNvPr>
            <p:cNvSpPr txBox="1"/>
            <p:nvPr/>
          </p:nvSpPr>
          <p:spPr>
            <a:xfrm>
              <a:off x="2679031" y="209112"/>
              <a:ext cx="9172876" cy="1261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SỰ HÌNH THÀNH LIÊN BANG CỘNG HÒA XÃ HỘI CHỦ NGHĨA XÔ VIẾT</a:t>
              </a:r>
            </a:p>
          </p:txBody>
        </p:sp>
      </p:grpSp>
      <p:sp>
        <p:nvSpPr>
          <p:cNvPr id="2" name="TextBox 1"/>
          <p:cNvSpPr txBox="1"/>
          <p:nvPr/>
        </p:nvSpPr>
        <p:spPr>
          <a:xfrm>
            <a:off x="403413" y="1775012"/>
            <a:ext cx="106971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Liên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Bang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cộng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hòa</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chủ</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nghĩa</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xô</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8606119" y="2298232"/>
            <a:ext cx="3361763" cy="4169802"/>
          </a:xfrm>
          <a:prstGeom prst="rect">
            <a:avLst/>
          </a:prstGeom>
        </p:spPr>
      </p:pic>
      <p:pic>
        <p:nvPicPr>
          <p:cNvPr id="6" name="Picture 5"/>
          <p:cNvPicPr>
            <a:picLocks noChangeAspect="1"/>
          </p:cNvPicPr>
          <p:nvPr/>
        </p:nvPicPr>
        <p:blipFill>
          <a:blip r:embed="rId3"/>
          <a:stretch>
            <a:fillRect/>
          </a:stretch>
        </p:blipFill>
        <p:spPr>
          <a:xfrm>
            <a:off x="4356848" y="2298233"/>
            <a:ext cx="4087906" cy="4169802"/>
          </a:xfrm>
          <a:prstGeom prst="rect">
            <a:avLst/>
          </a:prstGeom>
        </p:spPr>
      </p:pic>
      <p:pic>
        <p:nvPicPr>
          <p:cNvPr id="12" name="Picture 11"/>
          <p:cNvPicPr>
            <a:picLocks noChangeAspect="1"/>
          </p:cNvPicPr>
          <p:nvPr/>
        </p:nvPicPr>
        <p:blipFill>
          <a:blip r:embed="rId4"/>
          <a:stretch>
            <a:fillRect/>
          </a:stretch>
        </p:blipFill>
        <p:spPr>
          <a:xfrm>
            <a:off x="242049" y="2298232"/>
            <a:ext cx="3953434" cy="4145639"/>
          </a:xfrm>
          <a:prstGeom prst="rect">
            <a:avLst/>
          </a:prstGeom>
        </p:spPr>
      </p:pic>
    </p:spTree>
    <p:extLst>
      <p:ext uri="{BB962C8B-B14F-4D97-AF65-F5344CB8AC3E}">
        <p14:creationId xmlns:p14="http://schemas.microsoft.com/office/powerpoint/2010/main" val="58024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ộc hành trình về phía Đông của Nikolai II – Wikipedia tiếng Việt">
            <a:extLst>
              <a:ext uri="{FF2B5EF4-FFF2-40B4-BE49-F238E27FC236}">
                <a16:creationId xmlns="" xmlns:a16="http://schemas.microsoft.com/office/drawing/2014/main" id="{F8B7E16E-7633-45C5-B4A8-DDB2DE0F7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8289"/>
            <a:ext cx="4854388" cy="4057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 xmlns:a16="http://schemas.microsoft.com/office/drawing/2014/main" id="{31E90804-5C90-4D64-AD19-0BD59FDC321D}"/>
              </a:ext>
            </a:extLst>
          </p:cNvPr>
          <p:cNvSpPr txBox="1"/>
          <p:nvPr/>
        </p:nvSpPr>
        <p:spPr>
          <a:xfrm>
            <a:off x="1545429" y="4365452"/>
            <a:ext cx="392121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Nga hoàng Ni-cô-lai II</a:t>
            </a: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 xmlns:a16="http://schemas.microsoft.com/office/drawing/2014/main" id="{065387EF-75B9-4C3E-B19D-BF0F9F8E936E}"/>
              </a:ext>
            </a:extLst>
          </p:cNvPr>
          <p:cNvGrpSpPr/>
          <p:nvPr/>
        </p:nvGrpSpPr>
        <p:grpSpPr>
          <a:xfrm>
            <a:off x="6288190" y="153237"/>
            <a:ext cx="5402106" cy="6039664"/>
            <a:chOff x="6288190" y="178289"/>
            <a:chExt cx="5402106" cy="6039664"/>
          </a:xfrm>
        </p:grpSpPr>
        <p:pic>
          <p:nvPicPr>
            <p:cNvPr id="5" name="Picture 2" descr="Social pyramid">
              <a:extLst>
                <a:ext uri="{FF2B5EF4-FFF2-40B4-BE49-F238E27FC236}">
                  <a16:creationId xmlns="" xmlns:a16="http://schemas.microsoft.com/office/drawing/2014/main" id="{D5AE4D9B-AFBF-4A53-BCF2-997A42BFC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190" y="178289"/>
              <a:ext cx="5402106" cy="6039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a:extLst>
                <a:ext uri="{FF2B5EF4-FFF2-40B4-BE49-F238E27FC236}">
                  <a16:creationId xmlns="" xmlns:a16="http://schemas.microsoft.com/office/drawing/2014/main" id="{7FC348F5-4710-49DE-904A-CB45CC1B1609}"/>
                </a:ext>
              </a:extLst>
            </p:cNvPr>
            <p:cNvSpPr/>
            <p:nvPr/>
          </p:nvSpPr>
          <p:spPr>
            <a:xfrm>
              <a:off x="8406133" y="1271062"/>
              <a:ext cx="1222408" cy="202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Chúng ta cai trị</a:t>
              </a:r>
            </a:p>
          </p:txBody>
        </p:sp>
        <p:sp>
          <p:nvSpPr>
            <p:cNvPr id="13" name="Rectangle 12">
              <a:extLst>
                <a:ext uri="{FF2B5EF4-FFF2-40B4-BE49-F238E27FC236}">
                  <a16:creationId xmlns="" xmlns:a16="http://schemas.microsoft.com/office/drawing/2014/main" id="{39E525C4-71B2-4D48-B3D9-B80154D07D6C}"/>
                </a:ext>
              </a:extLst>
            </p:cNvPr>
            <p:cNvSpPr/>
            <p:nvPr/>
          </p:nvSpPr>
          <p:spPr>
            <a:xfrm>
              <a:off x="7728387" y="2071644"/>
              <a:ext cx="2577899" cy="202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Chúng ta cầu nguyện cho các ngươi</a:t>
              </a:r>
            </a:p>
          </p:txBody>
        </p:sp>
        <p:sp>
          <p:nvSpPr>
            <p:cNvPr id="14" name="Rectangle 13">
              <a:extLst>
                <a:ext uri="{FF2B5EF4-FFF2-40B4-BE49-F238E27FC236}">
                  <a16:creationId xmlns="" xmlns:a16="http://schemas.microsoft.com/office/drawing/2014/main" id="{C49ED842-8A74-4062-83D5-C129BDA89F2B}"/>
                </a:ext>
              </a:extLst>
            </p:cNvPr>
            <p:cNvSpPr/>
            <p:nvPr/>
          </p:nvSpPr>
          <p:spPr>
            <a:xfrm>
              <a:off x="7728386" y="2984633"/>
              <a:ext cx="2577899" cy="202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Chúng ta phán xét các ngươi</a:t>
              </a:r>
            </a:p>
          </p:txBody>
        </p:sp>
        <p:sp>
          <p:nvSpPr>
            <p:cNvPr id="15" name="Rectangle 14">
              <a:extLst>
                <a:ext uri="{FF2B5EF4-FFF2-40B4-BE49-F238E27FC236}">
                  <a16:creationId xmlns="" xmlns:a16="http://schemas.microsoft.com/office/drawing/2014/main" id="{60CA1BDD-2719-4891-9B48-EB0CFC0F0D89}"/>
                </a:ext>
              </a:extLst>
            </p:cNvPr>
            <p:cNvSpPr/>
            <p:nvPr/>
          </p:nvSpPr>
          <p:spPr>
            <a:xfrm>
              <a:off x="7728385" y="3964999"/>
              <a:ext cx="2577899" cy="202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Chúng ta bảo vệ các ngươi</a:t>
              </a:r>
            </a:p>
          </p:txBody>
        </p:sp>
        <p:sp>
          <p:nvSpPr>
            <p:cNvPr id="16" name="Rectangle 15">
              <a:extLst>
                <a:ext uri="{FF2B5EF4-FFF2-40B4-BE49-F238E27FC236}">
                  <a16:creationId xmlns="" xmlns:a16="http://schemas.microsoft.com/office/drawing/2014/main" id="{A8C2CC83-D34D-42C8-95D7-57D6CECE81DA}"/>
                </a:ext>
              </a:extLst>
            </p:cNvPr>
            <p:cNvSpPr/>
            <p:nvPr/>
          </p:nvSpPr>
          <p:spPr>
            <a:xfrm>
              <a:off x="7728385" y="4868363"/>
              <a:ext cx="2577899" cy="202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Chúng ta cho các ngươi ăn</a:t>
              </a:r>
            </a:p>
          </p:txBody>
        </p:sp>
        <p:sp>
          <p:nvSpPr>
            <p:cNvPr id="17" name="Rectangle 16">
              <a:extLst>
                <a:ext uri="{FF2B5EF4-FFF2-40B4-BE49-F238E27FC236}">
                  <a16:creationId xmlns="" xmlns:a16="http://schemas.microsoft.com/office/drawing/2014/main" id="{9EA485C0-444E-4018-8416-9150D37BE455}"/>
                </a:ext>
              </a:extLst>
            </p:cNvPr>
            <p:cNvSpPr/>
            <p:nvPr/>
          </p:nvSpPr>
          <p:spPr>
            <a:xfrm>
              <a:off x="7653973" y="5757272"/>
              <a:ext cx="2577899" cy="202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Và các ngươi làm việc</a:t>
              </a:r>
            </a:p>
          </p:txBody>
        </p:sp>
      </p:grpSp>
      <p:sp>
        <p:nvSpPr>
          <p:cNvPr id="19" name="TextBox 18">
            <a:extLst>
              <a:ext uri="{FF2B5EF4-FFF2-40B4-BE49-F238E27FC236}">
                <a16:creationId xmlns="" xmlns:a16="http://schemas.microsoft.com/office/drawing/2014/main" id="{623ADB19-D1BC-49DE-A7D7-07C9045F0B01}"/>
              </a:ext>
            </a:extLst>
          </p:cNvPr>
          <p:cNvSpPr txBox="1"/>
          <p:nvPr/>
        </p:nvSpPr>
        <p:spPr>
          <a:xfrm>
            <a:off x="7546206" y="6376599"/>
            <a:ext cx="38919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Kim tự tháp xã hội Nga trước năm 1917</a:t>
            </a:r>
          </a:p>
        </p:txBody>
      </p:sp>
      <p:sp>
        <p:nvSpPr>
          <p:cNvPr id="21" name="TextBox 20">
            <a:extLst>
              <a:ext uri="{FF2B5EF4-FFF2-40B4-BE49-F238E27FC236}">
                <a16:creationId xmlns="" xmlns:a16="http://schemas.microsoft.com/office/drawing/2014/main" id="{DD82D217-60BC-4BD4-830F-D77770D5B82A}"/>
              </a:ext>
            </a:extLst>
          </p:cNvPr>
          <p:cNvSpPr txBox="1"/>
          <p:nvPr/>
        </p:nvSpPr>
        <p:spPr>
          <a:xfrm flipH="1">
            <a:off x="309159" y="5070526"/>
            <a:ext cx="5774009" cy="1384995"/>
          </a:xfrm>
          <a:prstGeom prst="rect">
            <a:avLst/>
          </a:prstGeom>
          <a:noFill/>
          <a:ln>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Kim tự tháp xã hội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Bức tranh biếm họa vẽ Nga hoàng ngồi trên đỉnh kim tự tháp, mặc chiếc áo choàng phủ dài sang hai bên che hết người dân. Các dòng chữ từ trên xuống dưới: “Chúng ta cai trị. Chúng ta cầu nguyện cho các ngươi. Chúng ta phán xét các ngươi. Chúng ta bảo vệ các ngươi. Chúng ta cho các ngươi ăn. Và các ngươi làm việc”</a:t>
            </a:r>
            <a:endParaRPr kumimoji="0" lang="en-US" sz="1400" b="0" i="1"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263025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Rising sun">
            <a:extLst>
              <a:ext uri="{FF2B5EF4-FFF2-40B4-BE49-F238E27FC236}">
                <a16:creationId xmlns="" xmlns:a16="http://schemas.microsoft.com/office/drawing/2014/main" id="{8F15B57A-8EE7-4B90-8B7E-16C3839C3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594" y="182880"/>
            <a:ext cx="4200681" cy="5592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 xmlns:a16="http://schemas.microsoft.com/office/drawing/2014/main" id="{FF12B866-6749-469B-9391-3BF00BC0AE77}"/>
              </a:ext>
            </a:extLst>
          </p:cNvPr>
          <p:cNvSpPr txBox="1"/>
          <p:nvPr/>
        </p:nvSpPr>
        <p:spPr>
          <a:xfrm>
            <a:off x="7601708" y="5921976"/>
            <a:ext cx="381845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Bức tranh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Mặt trời mọc</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tái hiện cảnh Nga hoàng thoái vị sau Cách mạng tháng Hai năm 1917. </a:t>
            </a:r>
          </a:p>
        </p:txBody>
      </p:sp>
      <p:grpSp>
        <p:nvGrpSpPr>
          <p:cNvPr id="7" name="Group 6">
            <a:extLst>
              <a:ext uri="{FF2B5EF4-FFF2-40B4-BE49-F238E27FC236}">
                <a16:creationId xmlns="" xmlns:a16="http://schemas.microsoft.com/office/drawing/2014/main" id="{5702D220-D57B-481B-B205-0000EF9B7B52}"/>
              </a:ext>
            </a:extLst>
          </p:cNvPr>
          <p:cNvGrpSpPr/>
          <p:nvPr/>
        </p:nvGrpSpPr>
        <p:grpSpPr>
          <a:xfrm>
            <a:off x="163630" y="317634"/>
            <a:ext cx="6872438" cy="6160168"/>
            <a:chOff x="4300283" y="1921005"/>
            <a:chExt cx="7086403" cy="4017782"/>
          </a:xfrm>
        </p:grpSpPr>
        <p:sp>
          <p:nvSpPr>
            <p:cNvPr id="8" name="Rectangle: Rounded Corners 7">
              <a:extLst>
                <a:ext uri="{FF2B5EF4-FFF2-40B4-BE49-F238E27FC236}">
                  <a16:creationId xmlns="" xmlns:a16="http://schemas.microsoft.com/office/drawing/2014/main" id="{F799A839-E38A-4B8E-915C-FE3C6A829F2B}"/>
                </a:ext>
              </a:extLst>
            </p:cNvPr>
            <p:cNvSpPr/>
            <p:nvPr/>
          </p:nvSpPr>
          <p:spPr>
            <a:xfrm>
              <a:off x="4300283" y="1921005"/>
              <a:ext cx="6727260" cy="3676596"/>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Rounded Corners 10">
              <a:extLst>
                <a:ext uri="{FF2B5EF4-FFF2-40B4-BE49-F238E27FC236}">
                  <a16:creationId xmlns="" xmlns:a16="http://schemas.microsoft.com/office/drawing/2014/main" id="{320E3F66-2F72-4BD7-A98B-5594BE39919F}"/>
                </a:ext>
              </a:extLst>
            </p:cNvPr>
            <p:cNvSpPr/>
            <p:nvPr/>
          </p:nvSpPr>
          <p:spPr>
            <a:xfrm>
              <a:off x="4659426" y="2262191"/>
              <a:ext cx="6727260" cy="3676596"/>
            </a:xfrm>
            <a:prstGeom prst="roundRect">
              <a:avLst>
                <a:gd name="adj" fmla="val 10000"/>
              </a:avLst>
            </a:prstGeom>
            <a:ln>
              <a:solidFill>
                <a:schemeClr val="accent4">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angle: Rounded Corners 5">
              <a:extLst>
                <a:ext uri="{FF2B5EF4-FFF2-40B4-BE49-F238E27FC236}">
                  <a16:creationId xmlns="" xmlns:a16="http://schemas.microsoft.com/office/drawing/2014/main" id="{E6F71CB1-FE20-4E3A-8B04-6DC7F5662015}"/>
                </a:ext>
              </a:extLst>
            </p:cNvPr>
            <p:cNvSpPr txBox="1"/>
            <p:nvPr/>
          </p:nvSpPr>
          <p:spPr>
            <a:xfrm>
              <a:off x="4822477" y="2369874"/>
              <a:ext cx="6401159" cy="34612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457200" marR="0" lvl="0" indent="-457200" algn="just" defTabSz="106680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Cách</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mạng</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tháng</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Hai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năm</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1917:</a:t>
              </a:r>
            </a:p>
            <a:p>
              <a:pPr marL="0" marR="0" lvl="0" indent="0" algn="just" defTabSz="10668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- 2/1917,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Đảng</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Bôn-sê-vích</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lãnh</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đạo</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nhân</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dân</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Nga</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khởi</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nghĩa</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vũ</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trang</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lật</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đổ</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Nga</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hoàng</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p>
            <a:p>
              <a:pPr marL="0" marR="0" lvl="0" indent="0" algn="just" defTabSz="10668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Hai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chính</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quyền</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thành</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lập</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p>
            <a:p>
              <a:pPr marL="457200" marR="0" lvl="0" indent="-457200" algn="just" defTabSz="1066800" rtl="0" eaLnBrk="1" fontAlgn="auto" latinLnBrk="0" hangingPunct="1">
                <a:lnSpc>
                  <a:spcPct val="90000"/>
                </a:lnSpc>
                <a:spcBef>
                  <a:spcPct val="0"/>
                </a:spcBef>
                <a:spcAft>
                  <a:spcPct val="35000"/>
                </a:spcAft>
                <a:buClrTx/>
                <a:buSzTx/>
                <a:buFont typeface="Wingdings" panose="05000000000000000000" pitchFamily="2" charset="2"/>
                <a:buChar char="§"/>
                <a:tabLst/>
                <a:defRPr/>
              </a:pP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Xô</a:t>
              </a:r>
              <a:r>
                <a:rPr kumimoji="0" 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viết</a:t>
              </a:r>
              <a:r>
                <a:rPr kumimoji="0" 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chính</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quyền</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của</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công</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nhân</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nông</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dân</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và</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binh</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lính</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p>
            <a:p>
              <a:pPr marL="457200" marR="0" lvl="0" indent="-457200" algn="just" defTabSz="1066800" rtl="0" eaLnBrk="1" fontAlgn="auto" latinLnBrk="0" hangingPunct="1">
                <a:lnSpc>
                  <a:spcPct val="90000"/>
                </a:lnSpc>
                <a:spcBef>
                  <a:spcPct val="0"/>
                </a:spcBef>
                <a:spcAft>
                  <a:spcPct val="35000"/>
                </a:spcAft>
                <a:buClrTx/>
                <a:buSzTx/>
                <a:buFont typeface="Wingdings" panose="05000000000000000000" pitchFamily="2" charset="2"/>
                <a:buChar char="§"/>
                <a:tabLst/>
                <a:defRPr/>
              </a:pP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Chính</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phủ</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tư</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sản</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lâm</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thời</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chính</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quyền</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của</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giai</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cấp</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tư</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sản</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p>
          </p:txBody>
        </p:sp>
      </p:grpSp>
    </p:spTree>
    <p:extLst>
      <p:ext uri="{BB962C8B-B14F-4D97-AF65-F5344CB8AC3E}">
        <p14:creationId xmlns:p14="http://schemas.microsoft.com/office/powerpoint/2010/main" val="161227071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98312BD8-648F-416F-A9A5-9B0322E6ABDA}"/>
              </a:ext>
            </a:extLst>
          </p:cNvPr>
          <p:cNvGrpSpPr/>
          <p:nvPr/>
        </p:nvGrpSpPr>
        <p:grpSpPr>
          <a:xfrm>
            <a:off x="311627" y="266915"/>
            <a:ext cx="5650536" cy="5073598"/>
            <a:chOff x="4300283" y="1921005"/>
            <a:chExt cx="7085922" cy="3862880"/>
          </a:xfrm>
        </p:grpSpPr>
        <p:sp>
          <p:nvSpPr>
            <p:cNvPr id="6" name="Rectangle: Rounded Corners 5">
              <a:extLst>
                <a:ext uri="{FF2B5EF4-FFF2-40B4-BE49-F238E27FC236}">
                  <a16:creationId xmlns="" xmlns:a16="http://schemas.microsoft.com/office/drawing/2014/main" id="{450644BE-1639-413A-90B5-018D38DC7C1C}"/>
                </a:ext>
              </a:extLst>
            </p:cNvPr>
            <p:cNvSpPr/>
            <p:nvPr/>
          </p:nvSpPr>
          <p:spPr>
            <a:xfrm>
              <a:off x="4300283" y="1921005"/>
              <a:ext cx="6727260" cy="3676596"/>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 xmlns:a16="http://schemas.microsoft.com/office/drawing/2014/main" id="{E514EE58-EFFD-435D-BF7D-150A2A074637}"/>
                </a:ext>
              </a:extLst>
            </p:cNvPr>
            <p:cNvSpPr/>
            <p:nvPr/>
          </p:nvSpPr>
          <p:spPr>
            <a:xfrm>
              <a:off x="4658945" y="2107289"/>
              <a:ext cx="6727260" cy="3676596"/>
            </a:xfrm>
            <a:prstGeom prst="roundRect">
              <a:avLst>
                <a:gd name="adj" fmla="val 10000"/>
              </a:avLst>
            </a:prstGeom>
            <a:ln>
              <a:solidFill>
                <a:schemeClr val="accent4">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tangle: Rounded Corners 5">
              <a:extLst>
                <a:ext uri="{FF2B5EF4-FFF2-40B4-BE49-F238E27FC236}">
                  <a16:creationId xmlns="" xmlns:a16="http://schemas.microsoft.com/office/drawing/2014/main" id="{C8D73B5F-82E0-4BB4-B6C1-B53CCF06DC73}"/>
                </a:ext>
              </a:extLst>
            </p:cNvPr>
            <p:cNvSpPr txBox="1"/>
            <p:nvPr/>
          </p:nvSpPr>
          <p:spPr>
            <a:xfrm>
              <a:off x="4832647" y="2229514"/>
              <a:ext cx="6401159" cy="34612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457200" marR="0" lvl="0" indent="-457200" algn="just" defTabSz="1066800" rtl="0" eaLnBrk="1" fontAlgn="auto" latinLnBrk="0" hangingPunct="1">
                <a:lnSpc>
                  <a:spcPct val="150000"/>
                </a:lnSpc>
                <a:spcBef>
                  <a:spcPct val="0"/>
                </a:spcBef>
                <a:spcAft>
                  <a:spcPct val="35000"/>
                </a:spcAft>
                <a:buClrTx/>
                <a:buSzTx/>
                <a:buFont typeface="Wingdings" panose="05000000000000000000" pitchFamily="2" charset="2"/>
                <a:buChar char="v"/>
                <a:tabLst/>
                <a:defRPr/>
              </a:pPr>
              <a:r>
                <a:rPr kumimoji="0" lang="en-US" sz="2800" b="1" i="0" u="none" strike="noStrike" kern="1200" cap="none" spc="-10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Cách</a:t>
              </a:r>
              <a:r>
                <a:rPr kumimoji="0" lang="en-US" sz="2800" b="1" i="0" u="none" strike="noStrike" kern="1200" cap="none" spc="-10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10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mạng</a:t>
              </a:r>
              <a:r>
                <a:rPr kumimoji="0" lang="en-US" sz="2800" b="1" i="0" u="none" strike="noStrike" kern="1200" cap="none" spc="-10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10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tháng</a:t>
              </a:r>
              <a:r>
                <a:rPr kumimoji="0" lang="en-US" sz="2800" b="1" i="0" u="none" strike="noStrike" kern="1200" cap="none" spc="-10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10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Mười</a:t>
              </a:r>
              <a:r>
                <a:rPr kumimoji="0" lang="en-US" sz="2800" b="1" i="0" u="none" strike="noStrike" kern="1200" cap="none" spc="-10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10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năm</a:t>
              </a:r>
              <a:r>
                <a:rPr kumimoji="0" lang="en-US" sz="2800" b="1" i="0" u="none" strike="noStrike" kern="1200" cap="none" spc="-10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1917:</a:t>
              </a:r>
            </a:p>
            <a:p>
              <a:pPr marL="0" marR="0" lvl="0" indent="0" algn="just" defTabSz="1066800" rtl="0" eaLnBrk="1" fontAlgn="auto" latinLnBrk="0" hangingPunct="1">
                <a:lnSpc>
                  <a:spcPct val="15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- 25/10/1917,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quần</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chúng</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tấn</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công</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Cung</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điện</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Mùa</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Đông</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lật</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đổ</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1" i="1"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Chính</a:t>
              </a:r>
              <a:r>
                <a:rPr kumimoji="0" lang="en-US" sz="2800" b="1" i="1"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2800" b="1" i="1"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phủ</a:t>
              </a:r>
              <a:r>
                <a:rPr kumimoji="0" lang="en-US" sz="2800" b="1" i="1"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2800" b="1" i="1"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tư</a:t>
              </a:r>
              <a:r>
                <a:rPr kumimoji="0" lang="en-US" sz="2800" b="1" i="1"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2800" b="1" i="1"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sản</a:t>
              </a:r>
              <a:r>
                <a:rPr kumimoji="0" lang="en-US" sz="2800" b="1" i="1"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2800" b="1" i="1"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lâm</a:t>
              </a:r>
              <a:r>
                <a:rPr kumimoji="0" lang="en-US" sz="2800" b="1" i="1"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2800" b="1" i="1"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thời</a:t>
              </a:r>
              <a:r>
                <a:rPr kumimoji="0" lang="en-US" sz="2800" b="1" i="1"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Thành</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lập</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Chính</a:t>
              </a:r>
              <a:r>
                <a:rPr kumimoji="0" 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phủ</a:t>
              </a:r>
              <a:r>
                <a:rPr kumimoji="0" 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Xô</a:t>
              </a:r>
              <a:r>
                <a:rPr kumimoji="0" 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viết</a:t>
              </a:r>
              <a:r>
                <a:rPr kumimoji="0" lang="en-U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do </a:t>
              </a:r>
              <a:r>
                <a:rPr kumimoji="0" lang="en-US" sz="2800" b="0"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Lê-nin</a:t>
              </a:r>
              <a:r>
                <a:rPr kumimoji="0" lang="en-US" sz="28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đứng</a:t>
              </a:r>
              <a:r>
                <a:rPr kumimoji="0" lang="en-US" sz="28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đầu</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p>
          </p:txBody>
        </p:sp>
      </p:grpSp>
      <p:pic>
        <p:nvPicPr>
          <p:cNvPr id="9" name="Picture 2" descr="Bài 9: Cách mạng tháng Mười Nga năm 1917 và cuộc đấu tranh bảo vệ cách mạng  (1917-1921) - Lịch sử 11 - Học chăm">
            <a:extLst>
              <a:ext uri="{FF2B5EF4-FFF2-40B4-BE49-F238E27FC236}">
                <a16:creationId xmlns="" xmlns:a16="http://schemas.microsoft.com/office/drawing/2014/main" id="{CCA5A84A-B221-4CC3-9683-A3138A549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163" y="266916"/>
            <a:ext cx="6029540" cy="4906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 xmlns:a16="http://schemas.microsoft.com/office/drawing/2014/main" id="{B8AE5EED-B49A-406F-AC22-AAC1616E1C8D}"/>
              </a:ext>
            </a:extLst>
          </p:cNvPr>
          <p:cNvSpPr txBox="1"/>
          <p:nvPr/>
        </p:nvSpPr>
        <p:spPr>
          <a:xfrm>
            <a:off x="5486401" y="5273421"/>
            <a:ext cx="635959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Chính</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phủ</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Xô</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viết</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thành</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lập</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ngay</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đêm</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25/10/1917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tại</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Điện</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Xmô-nưi</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Chính</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phủ</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Xô</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viết</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đầu</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tiên</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thành</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lập</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tên</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gọi</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Hội</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đồng</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Dân</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tộc</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Hội</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đồng</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trưởng</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gồm</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13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do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Lê-nin</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Chủ</a:t>
            </a:r>
            <a:r>
              <a:rPr kumimoji="0" lang="en-US"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tịch</a:t>
            </a: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52398978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TotalTime>
  <Words>2065</Words>
  <Application>Microsoft Office PowerPoint</Application>
  <PresentationFormat>Custom</PresentationFormat>
  <Paragraphs>290</Paragraphs>
  <Slides>31</Slides>
  <Notes>1</Notes>
  <HiddenSlides>0</HiddenSlides>
  <MMClips>16</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73</cp:revision>
  <dcterms:created xsi:type="dcterms:W3CDTF">2023-06-25T05:35:43Z</dcterms:created>
  <dcterms:modified xsi:type="dcterms:W3CDTF">2024-09-29T12:54:55Z</dcterms:modified>
</cp:coreProperties>
</file>