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01" r:id="rId5"/>
    <p:sldMasterId id="2147483714" r:id="rId6"/>
    <p:sldMasterId id="2147483726" r:id="rId7"/>
    <p:sldMasterId id="2147483736" r:id="rId8"/>
    <p:sldMasterId id="2147483749" r:id="rId9"/>
    <p:sldMasterId id="2147483761" r:id="rId10"/>
  </p:sldMasterIdLst>
  <p:notesMasterIdLst>
    <p:notesMasterId r:id="rId54"/>
  </p:notesMasterIdLst>
  <p:sldIdLst>
    <p:sldId id="2007577255" r:id="rId11"/>
    <p:sldId id="596" r:id="rId12"/>
    <p:sldId id="257" r:id="rId13"/>
    <p:sldId id="11088824" r:id="rId14"/>
    <p:sldId id="2007577215" r:id="rId15"/>
    <p:sldId id="2007577203" r:id="rId16"/>
    <p:sldId id="2007577204" r:id="rId17"/>
    <p:sldId id="2007577205" r:id="rId18"/>
    <p:sldId id="2007577206" r:id="rId19"/>
    <p:sldId id="2007577213" r:id="rId20"/>
    <p:sldId id="2007577235" r:id="rId21"/>
    <p:sldId id="2007577245" r:id="rId22"/>
    <p:sldId id="2007577216" r:id="rId23"/>
    <p:sldId id="2007577208" r:id="rId24"/>
    <p:sldId id="2007577210" r:id="rId25"/>
    <p:sldId id="2007577211" r:id="rId26"/>
    <p:sldId id="2007577234" r:id="rId27"/>
    <p:sldId id="2007577238" r:id="rId28"/>
    <p:sldId id="2007577239" r:id="rId29"/>
    <p:sldId id="2007577240" r:id="rId30"/>
    <p:sldId id="2007577241" r:id="rId31"/>
    <p:sldId id="2007577212" r:id="rId32"/>
    <p:sldId id="2007577242" r:id="rId33"/>
    <p:sldId id="2007577243" r:id="rId34"/>
    <p:sldId id="2007577244" r:id="rId35"/>
    <p:sldId id="2007577220" r:id="rId36"/>
    <p:sldId id="2007577221" r:id="rId37"/>
    <p:sldId id="2007577231" r:id="rId38"/>
    <p:sldId id="2007577246" r:id="rId39"/>
    <p:sldId id="2007577247" r:id="rId40"/>
    <p:sldId id="2007577219" r:id="rId41"/>
    <p:sldId id="2007577248" r:id="rId42"/>
    <p:sldId id="2007577249" r:id="rId43"/>
    <p:sldId id="2007577225" r:id="rId44"/>
    <p:sldId id="2007577253" r:id="rId45"/>
    <p:sldId id="2007577250" r:id="rId46"/>
    <p:sldId id="2007577228" r:id="rId47"/>
    <p:sldId id="265" r:id="rId48"/>
    <p:sldId id="266" r:id="rId49"/>
    <p:sldId id="267" r:id="rId50"/>
    <p:sldId id="268" r:id="rId51"/>
    <p:sldId id="2007577251" r:id="rId52"/>
    <p:sldId id="200757725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showGuides="1">
      <p:cViewPr>
        <p:scale>
          <a:sx n="81" d="100"/>
          <a:sy n="81" d="100"/>
        </p:scale>
        <p:origin x="-258" y="204"/>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8-11-02T14:16:17.515"/>
    </inkml:context>
    <inkml:brush xml:id="br0">
      <inkml:brushProperty name="width" value="0.09701" units="cm"/>
      <inkml:brushProperty name="height" value="0.09701" units="cm"/>
      <inkml:brushProperty name="color" value="#FFFFFF"/>
      <inkml:brushProperty name="fitToCurve" value="1"/>
    </inkml:brush>
  </inkml:definitions>
  <inkml:trace contextRef="#ctx0" brushRef="#br0">164 278,'0'0,"0"0,0 0,0 0,0 0,0 0,0 25,32-25,-32 25,0-25,0 0,0 26,33-26,-33 0,34 0,-34 0,0-26,0 1,0 25,0-25,0 0,0 25,0-25,0 25,0-26,0 26,0-25,0 0,0 25,0-25,0 25,0-26,0 26,0-26,0 1,0 25,-34 0,34-25,0 0,-33 25,1 0,32 0,0 0,-33 0,33 0,0 25,0-25,0 25,0-25,0 25,0-25,0 26,0 0,0-26,0 25,0-25,0 25,0-25,0 0,0 25,33-25,-33 26,32-26,-32 0,0 0,0 0,0 0,33 0,-33 25,0-25,0 25,0-25,0 25,-33-25,33 0,-32 0,32 0,-33 0,33 0,0 25,0-25,0 26,0-26,0 26,0-26,0 25,0 0,0-25,0 26,-32-26,32 0,0 25,0-25,-34 0,34 0,0 25,0-50,0 0,0 25,0-26,0 26,0-25,0 25,0-25,0 25,-33 0,33 0,-32 0,32 0,32 0,-32-26,0 26,33-26,-33 1,34 25,-34-25,0 25,32-25,-32 0,33 25,-33 0,32 0,-32-26,0 26,33 0,-33-25,0 25,34-25,-34 25,0-25,0 25,32 0,35-26,-35 26,1 0,-1 0,1 0,1 0,-34-26,0 26,32 0,-32-25,0 25</inkml:trace>
  <inkml:trace contextRef="#ctx0" brushRef="#br0" timeOffset="13110">558 50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2D93C-D418-48A5-AE0B-9CCCE605C3A5}"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B88C2-6446-4001-9B46-DBE51335684D}" type="slidenum">
              <a:rPr lang="en-US" smtClean="0"/>
              <a:t>‹#›</a:t>
            </a:fld>
            <a:endParaRPr lang="en-US"/>
          </a:p>
        </p:txBody>
      </p:sp>
    </p:spTree>
    <p:extLst>
      <p:ext uri="{BB962C8B-B14F-4D97-AF65-F5344CB8AC3E}">
        <p14:creationId xmlns:p14="http://schemas.microsoft.com/office/powerpoint/2010/main" val="2496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19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59451d7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59451d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57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18061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01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25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68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67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19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4"/>
            <a:ext cx="12192000" cy="6858027"/>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51200" y="922400"/>
            <a:ext cx="10289600" cy="145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2998367" y="2323967"/>
            <a:ext cx="6195200" cy="5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3440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1963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57064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2230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3252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6118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41741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103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3847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00109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7658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33" y="-103"/>
            <a:ext cx="12192000" cy="6858563"/>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 name="Google Shape;31;p4"/>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951200" y="1379833"/>
            <a:ext cx="10289600" cy="4835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89232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8547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6859B-F808-41FB-A704-40845745B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4AE9940-77FB-487D-ACE0-BBB24946D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7D8FB3C-04D2-4423-8265-7AE5099DC970}"/>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4CCABECB-DBA6-4947-91A3-7E8521644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57BC83C-850A-4F8E-80EB-125C30EF6D4F}"/>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67229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2144C-21F2-403F-9E0E-6A4C0D38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6FFE4A7-254C-4357-9CF2-4ED0A2735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FBAEF0-3745-4901-8954-8DA9FB163FB9}"/>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83C1928F-D807-43EE-9821-77AAB63EB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A461644-A521-46D5-8B47-E474FD5EC464}"/>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574535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CC59EB-C2F6-4F99-8EB1-336F2356D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1AA1310-95B0-4C77-94CC-BE9F8B1B3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252A6B3-D97A-4224-8DD0-5D5C056E5977}"/>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CAC47626-099B-4F65-89B5-8CF30C43F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CEC9DAA-FDCA-4E73-AA11-615EE629DF76}"/>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336405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78BFBF-8ED5-4CCA-8ACD-1423CC5E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58922B-4882-4895-B6D1-9A0F00377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EE270F4-F1ED-4E27-93F9-C79338DD6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398253C-9CB4-49EE-90DA-12D1D46BA20E}"/>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6" name="Footer Placeholder 5">
            <a:extLst>
              <a:ext uri="{FF2B5EF4-FFF2-40B4-BE49-F238E27FC236}">
                <a16:creationId xmlns="" xmlns:a16="http://schemas.microsoft.com/office/drawing/2014/main" id="{44ADDE5D-A731-4500-8C72-578A23614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C81417-1EE5-4714-BF41-CC96EC9134A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53100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E08216-CF98-4F03-9322-8856E669B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38048FD-B710-4695-9B50-32B202CB2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45BE973-33D3-449D-951D-1E841F60D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D1A0B06-7D2A-4265-A080-0B3EE2C4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2187C55-8B7B-49F6-BAF6-3449DF8E5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73C325C-4B1B-451F-9CBB-6881FAB43962}"/>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8" name="Footer Placeholder 7">
            <a:extLst>
              <a:ext uri="{FF2B5EF4-FFF2-40B4-BE49-F238E27FC236}">
                <a16:creationId xmlns="" xmlns:a16="http://schemas.microsoft.com/office/drawing/2014/main" id="{97566D2B-0565-4A4D-90D8-82C29D11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215C296-17E5-4CB9-B2AD-67CEF936A991}"/>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490526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54505D-E7B4-4A6D-A49D-2C6B1EF3D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CB3E9C-560F-4A83-AD0B-B460F82F0119}"/>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4" name="Footer Placeholder 3">
            <a:extLst>
              <a:ext uri="{FF2B5EF4-FFF2-40B4-BE49-F238E27FC236}">
                <a16:creationId xmlns="" xmlns:a16="http://schemas.microsoft.com/office/drawing/2014/main" id="{EB4AF810-AD0E-4B8E-952B-E7C31753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13B14A1-D149-4C35-9603-C004562CC29E}"/>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429939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EA4303-FFFE-4728-972F-BAC16AF178E0}"/>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3" name="Footer Placeholder 2">
            <a:extLst>
              <a:ext uri="{FF2B5EF4-FFF2-40B4-BE49-F238E27FC236}">
                <a16:creationId xmlns="" xmlns:a16="http://schemas.microsoft.com/office/drawing/2014/main" id="{D6ABDD29-1DAD-46C9-B4CD-5CC0852D7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C760AD6-F39F-4C35-9823-C280542EE6B9}"/>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657599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BFF3D0-A1C6-4C15-B13E-B7CE420F9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E77BC0B-3597-4ADA-9812-8C2156860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3657A80-8B49-4C6C-AA35-8FEE8DBCC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9A01B2-34E8-4EBB-98B8-ECBF5AB156B6}"/>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6" name="Footer Placeholder 5">
            <a:extLst>
              <a:ext uri="{FF2B5EF4-FFF2-40B4-BE49-F238E27FC236}">
                <a16:creationId xmlns="" xmlns:a16="http://schemas.microsoft.com/office/drawing/2014/main" id="{D459FFD6-31AB-43FD-B219-C796726A5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AD7A0E0-59D0-407C-9AC3-5DE57336E31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996745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176C2-7501-4631-ABE8-A76B9DACC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D23DBF7-9447-4D35-AA6D-FD575C447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282E6E3-87CD-4AF3-8AA7-4C89DA5A6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B0F6A4-1BD6-426B-849E-2B08E0789B00}"/>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6" name="Footer Placeholder 5">
            <a:extLst>
              <a:ext uri="{FF2B5EF4-FFF2-40B4-BE49-F238E27FC236}">
                <a16:creationId xmlns="" xmlns:a16="http://schemas.microsoft.com/office/drawing/2014/main" id="{B231E591-7196-4330-81FB-2E36D2734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CB647E2-BC38-4089-9BB9-F2442CDF5EF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7309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555109" y="0"/>
            <a:ext cx="12747117" cy="6858032"/>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7"/>
          <p:cNvSpPr txBox="1">
            <a:spLocks noGrp="1"/>
          </p:cNvSpPr>
          <p:nvPr>
            <p:ph type="body" idx="1"/>
          </p:nvPr>
        </p:nvSpPr>
        <p:spPr>
          <a:xfrm>
            <a:off x="1466500" y="1955200"/>
            <a:ext cx="6676400" cy="310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3"/>
              </a:buClr>
              <a:buSzPts val="1200"/>
              <a:buChar char="●"/>
              <a:defRPr/>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8" name="Google Shape;58;p7"/>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27237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309438-E74E-4B0D-B6F1-A5C9C84B1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D216BB7-3303-4F32-9AFD-A1BF1B220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C8B5A7-B07F-4D91-8154-D3C304ED2E4F}"/>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E0C94839-0CD8-4E53-8A6E-81C76A8F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442B1F-888F-465A-9993-5F52E284B6B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72789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3AC4A1-326F-425F-897E-089D2B9F4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8790A29-9ECB-4613-9BF6-8574EAE41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2A14EA-21A4-4D26-93E4-F44AC32B8FFB}"/>
              </a:ext>
            </a:extLst>
          </p:cNvPr>
          <p:cNvSpPr>
            <a:spLocks noGrp="1"/>
          </p:cNvSpPr>
          <p:nvPr>
            <p:ph type="dt" sz="half" idx="10"/>
          </p:nvPr>
        </p:nvSpPr>
        <p:spPr/>
        <p:txBody>
          <a:body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1E0FEBB7-0A36-40F2-B1DB-6C03CE563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959ACC-3591-4D6E-A39A-ECC60599BCFA}"/>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521075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4"/>
            <a:ext cx="12192000" cy="6858027"/>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51200" y="922400"/>
            <a:ext cx="10289600" cy="145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2998367" y="2323967"/>
            <a:ext cx="6195200" cy="5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45437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555109" y="0"/>
            <a:ext cx="12747117" cy="6858032"/>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7"/>
          <p:cNvSpPr txBox="1">
            <a:spLocks noGrp="1"/>
          </p:cNvSpPr>
          <p:nvPr>
            <p:ph type="body" idx="1"/>
          </p:nvPr>
        </p:nvSpPr>
        <p:spPr>
          <a:xfrm>
            <a:off x="1466500" y="1955200"/>
            <a:ext cx="6676400" cy="310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3"/>
              </a:buClr>
              <a:buSzPts val="1200"/>
              <a:buChar char="●"/>
              <a:defRPr/>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8" name="Google Shape;58;p7"/>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79308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12192000" cy="6858027"/>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9"/>
          <p:cNvSpPr txBox="1">
            <a:spLocks noGrp="1"/>
          </p:cNvSpPr>
          <p:nvPr>
            <p:ph type="title"/>
          </p:nvPr>
        </p:nvSpPr>
        <p:spPr>
          <a:xfrm>
            <a:off x="827100" y="2022700"/>
            <a:ext cx="5393600" cy="185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1003000" y="3730900"/>
            <a:ext cx="5041600" cy="120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85724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13150" y="1"/>
            <a:ext cx="12218551" cy="6867175"/>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3468767" y="631164"/>
            <a:ext cx="5254400" cy="12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0776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657224" y="727033"/>
            <a:ext cx="10746952" cy="5403899"/>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3"/>
          <p:cNvSpPr txBox="1">
            <a:spLocks noGrp="1"/>
          </p:cNvSpPr>
          <p:nvPr>
            <p:ph type="title"/>
          </p:nvPr>
        </p:nvSpPr>
        <p:spPr>
          <a:xfrm>
            <a:off x="1926033" y="4067133"/>
            <a:ext cx="79496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667"/>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925833" y="2425933"/>
            <a:ext cx="7950000" cy="16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1259103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555109" y="0"/>
            <a:ext cx="12747117" cy="6858032"/>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4"/>
          <p:cNvSpPr txBox="1">
            <a:spLocks noGrp="1"/>
          </p:cNvSpPr>
          <p:nvPr>
            <p:ph type="title"/>
          </p:nvPr>
        </p:nvSpPr>
        <p:spPr>
          <a:xfrm>
            <a:off x="1021200" y="1175133"/>
            <a:ext cx="5846000" cy="128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1021200" y="2566067"/>
            <a:ext cx="6119200" cy="3116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sz="1600"/>
            </a:lvl1pPr>
            <a:lvl2pPr marL="1219170" lvl="1" indent="-431789" rtl="0">
              <a:spcBef>
                <a:spcPts val="0"/>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43367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555109" y="0"/>
            <a:ext cx="12747117" cy="6858032"/>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5"/>
          <p:cNvSpPr txBox="1">
            <a:spLocks noGrp="1"/>
          </p:cNvSpPr>
          <p:nvPr>
            <p:ph type="body" idx="1"/>
          </p:nvPr>
        </p:nvSpPr>
        <p:spPr>
          <a:xfrm>
            <a:off x="6018800" y="2451733"/>
            <a:ext cx="4549200" cy="293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6018800" y="1932667"/>
            <a:ext cx="5222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1078367" y="635204"/>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1063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555109" y="0"/>
            <a:ext cx="12747117" cy="6858032"/>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081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13150" y="1"/>
            <a:ext cx="12218551" cy="6867175"/>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3468767" y="631164"/>
            <a:ext cx="5254400" cy="12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8700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4"/>
            <a:ext cx="12192000" cy="6858027"/>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0181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138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831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53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821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5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79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066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438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89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657224" y="727033"/>
            <a:ext cx="10746952" cy="5403899"/>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3"/>
          <p:cNvSpPr txBox="1">
            <a:spLocks noGrp="1"/>
          </p:cNvSpPr>
          <p:nvPr>
            <p:ph type="title"/>
          </p:nvPr>
        </p:nvSpPr>
        <p:spPr>
          <a:xfrm>
            <a:off x="1926033" y="4067133"/>
            <a:ext cx="79496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667"/>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925833" y="2425933"/>
            <a:ext cx="7950000" cy="16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2203499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589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818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endParaRPr sz="2400">
                <a:solidFill>
                  <a:prstClr val="black"/>
                </a:solidFill>
              </a:endParaRPr>
            </a:p>
          </p:txBody>
        </p:sp>
      </p:grpSp>
    </p:spTree>
    <p:extLst>
      <p:ext uri="{BB962C8B-B14F-4D97-AF65-F5344CB8AC3E}">
        <p14:creationId xmlns:p14="http://schemas.microsoft.com/office/powerpoint/2010/main" val="2807194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028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04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871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781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31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956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85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555109" y="0"/>
            <a:ext cx="12747117" cy="6858032"/>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4"/>
          <p:cNvSpPr txBox="1">
            <a:spLocks noGrp="1"/>
          </p:cNvSpPr>
          <p:nvPr>
            <p:ph type="title"/>
          </p:nvPr>
        </p:nvSpPr>
        <p:spPr>
          <a:xfrm>
            <a:off x="1021200" y="1175133"/>
            <a:ext cx="5846000" cy="128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1021200" y="2566067"/>
            <a:ext cx="6119200" cy="3116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sz="1600"/>
            </a:lvl1pPr>
            <a:lvl2pPr marL="1219170" lvl="1" indent="-431789" rtl="0">
              <a:spcBef>
                <a:spcPts val="0"/>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3883480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283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18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49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334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nvGrpSpPr>
          <p:cNvPr id="5" name="Group 8"/>
          <p:cNvGrpSpPr>
            <a:grpSpLocks/>
          </p:cNvGrpSpPr>
          <p:nvPr/>
        </p:nvGrpSpPr>
        <p:grpSpPr bwMode="auto">
          <a:xfrm>
            <a:off x="9990667"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238595" name="Rectangle 3"/>
          <p:cNvSpPr>
            <a:spLocks noGrp="1" noChangeArrowheads="1"/>
          </p:cNvSpPr>
          <p:nvPr>
            <p:ph type="ctrTitle"/>
          </p:nvPr>
        </p:nvSpPr>
        <p:spPr>
          <a:xfrm>
            <a:off x="421217" y="466725"/>
            <a:ext cx="9042400" cy="2133600"/>
          </a:xfrm>
        </p:spPr>
        <p:txBody>
          <a:bodyPr/>
          <a:lstStyle>
            <a:lvl1pPr algn="r">
              <a:defRPr sz="4800"/>
            </a:lvl1pPr>
          </a:lstStyle>
          <a:p>
            <a:r>
              <a:rPr lang="en-US" altLang="en-US"/>
              <a:t>Click to edit Master title style</a:t>
            </a:r>
          </a:p>
        </p:txBody>
      </p:sp>
      <p:sp>
        <p:nvSpPr>
          <p:cNvPr id="238596"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EA51E22D-F135-47F9-B7E3-933C1FDEE476}" type="datetimeFigureOut">
              <a:rPr lang="en-US">
                <a:solidFill>
                  <a:srgbClr val="000000"/>
                </a:solidFill>
              </a:rPr>
              <a:pPr>
                <a:defRPr/>
              </a:pPr>
              <a:t>9/29/2024</a:t>
            </a:fld>
            <a:endParaRPr lang="en-US" alt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0" name="Rectangle 7"/>
          <p:cNvSpPr>
            <a:spLocks noGrp="1" noChangeArrowheads="1"/>
          </p:cNvSpPr>
          <p:nvPr>
            <p:ph type="sldNum" sz="quarter" idx="12"/>
          </p:nvPr>
        </p:nvSpPr>
        <p:spPr/>
        <p:txBody>
          <a:bodyPr/>
          <a:lstStyle>
            <a:lvl1pPr>
              <a:defRPr/>
            </a:lvl1pPr>
          </a:lstStyle>
          <a:p>
            <a:pPr>
              <a:defRPr/>
            </a:pPr>
            <a:fld id="{C4668258-1B54-4867-B2D9-1A7951BF13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5029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FEB7EF3C-4EC8-4433-997F-8E356D4CA16D}" type="datetimeFigureOut">
              <a:rPr lang="en-US">
                <a:solidFill>
                  <a:srgbClr val="000000"/>
                </a:solidFill>
              </a:rPr>
              <a:pPr>
                <a:defRPr/>
              </a:pPr>
              <a:t>9/29/2024</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AF110AB-C1D2-4914-B4CF-E7C6318479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7226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B37E069-9B94-49A8-AA75-25213C3B8486}" type="datetimeFigureOut">
              <a:rPr lang="en-US">
                <a:solidFill>
                  <a:srgbClr val="000000"/>
                </a:solidFill>
              </a:rPr>
              <a:pPr>
                <a:defRPr/>
              </a:pPr>
              <a:t>9/29/2024</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0A511-0697-4CE2-BD1D-E7568202B9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6482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312E600E-EAFF-4DFE-A776-A654EEA41441}" type="datetimeFigureOut">
              <a:rPr lang="en-US">
                <a:solidFill>
                  <a:srgbClr val="000000"/>
                </a:solidFill>
              </a:rPr>
              <a:pPr>
                <a:defRPr/>
              </a:pPr>
              <a:t>9/29/2024</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659153A-03EF-46EA-9A62-92FF57B1A2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3616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13E18E7C-BF60-4902-8418-F627D5A22E98}" type="datetimeFigureOut">
              <a:rPr lang="en-US">
                <a:solidFill>
                  <a:srgbClr val="000000"/>
                </a:solidFill>
              </a:rPr>
              <a:pPr>
                <a:defRPr/>
              </a:pPr>
              <a:t>9/29/2024</a:t>
            </a:fld>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BCB30D7E-1DD6-408A-A9DB-537B9457B0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8875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97F7356-5E92-4A36-88DA-71D062880B75}" type="datetimeFigureOut">
              <a:rPr lang="en-US">
                <a:solidFill>
                  <a:srgbClr val="000000"/>
                </a:solidFill>
              </a:rPr>
              <a:pPr>
                <a:defRPr/>
              </a:pPr>
              <a:t>9/29/2024</a:t>
            </a:fld>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70D9B58-C8A8-486C-B590-97F85908B57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679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555109" y="0"/>
            <a:ext cx="12747117" cy="6858032"/>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5"/>
          <p:cNvSpPr txBox="1">
            <a:spLocks noGrp="1"/>
          </p:cNvSpPr>
          <p:nvPr>
            <p:ph type="body" idx="1"/>
          </p:nvPr>
        </p:nvSpPr>
        <p:spPr>
          <a:xfrm>
            <a:off x="6018800" y="2451733"/>
            <a:ext cx="4549200" cy="293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6018800" y="1932667"/>
            <a:ext cx="5222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1078367" y="635204"/>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09718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88BDDCE-99F8-4416-816B-3BB478913DEE}" type="datetimeFigureOut">
              <a:rPr lang="en-US">
                <a:solidFill>
                  <a:srgbClr val="000000"/>
                </a:solidFill>
              </a:rPr>
              <a:pPr>
                <a:defRPr/>
              </a:pPr>
              <a:t>9/29/2024</a:t>
            </a:fld>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3DCD733B-FE16-4D36-9D41-6CDBE42ACA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7957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224212-74C5-4D2B-B1C1-95CCF4751ABC}" type="datetimeFigureOut">
              <a:rPr lang="en-US">
                <a:solidFill>
                  <a:srgbClr val="000000"/>
                </a:solidFill>
              </a:rPr>
              <a:pPr>
                <a:defRPr/>
              </a:pPr>
              <a:t>9/29/2024</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BF00561-632A-4806-B46C-54E3CBB4D5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4762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3A2CB0A-9E3F-404B-ACD0-E4D400B14A5F}" type="datetimeFigureOut">
              <a:rPr lang="en-US">
                <a:solidFill>
                  <a:srgbClr val="000000"/>
                </a:solidFill>
              </a:rPr>
              <a:pPr>
                <a:defRPr/>
              </a:pPr>
              <a:t>9/29/2024</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E75B5F-6E50-471C-81EE-674018BF9F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7326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FDD25738-F4D6-49FD-AA3A-37B01DBA7424}" type="datetimeFigureOut">
              <a:rPr lang="en-US">
                <a:solidFill>
                  <a:srgbClr val="000000"/>
                </a:solidFill>
              </a:rPr>
              <a:pPr>
                <a:defRPr/>
              </a:pPr>
              <a:t>9/29/2024</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8A1CD2-FC4F-44EF-BC63-1592FFCF4F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675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F4058C24-AC13-47DD-8965-F8F2324C5A8A}" type="datetimeFigureOut">
              <a:rPr lang="en-US">
                <a:solidFill>
                  <a:srgbClr val="000000"/>
                </a:solidFill>
              </a:rPr>
              <a:pPr>
                <a:defRPr/>
              </a:pPr>
              <a:t>9/29/2024</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01AC5D0-CC78-4367-985E-1E90DDCA12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830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555109" y="0"/>
            <a:ext cx="12747117" cy="6858032"/>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479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4"/>
            <a:ext cx="12192000" cy="6858027"/>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11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8367" y="671267"/>
            <a:ext cx="100352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1078367" y="1979600"/>
            <a:ext cx="10035200" cy="4112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58577448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7" r:id="rId6"/>
    <p:sldLayoutId id="2147483698" r:id="rId7"/>
    <p:sldLayoutId id="2147483699" r:id="rId8"/>
    <p:sldLayoutId id="214748370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9/29/2024</a:t>
            </a:fld>
            <a:endParaRPr lang="en-US"/>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850403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D6D275-C3BC-4E78-B0C3-ED503DC67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24605B8-D4E2-45E2-8F8B-C56C4E0A9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E7778C-0E31-4E94-9158-0CF2CF756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204D0-D7E2-4563-AEFA-F50DF77A8FC4}" type="datetimeFigureOut">
              <a:rPr lang="en-US" smtClean="0"/>
              <a:t>9/29/2024</a:t>
            </a:fld>
            <a:endParaRPr lang="en-US"/>
          </a:p>
        </p:txBody>
      </p:sp>
      <p:sp>
        <p:nvSpPr>
          <p:cNvPr id="5" name="Footer Placeholder 4">
            <a:extLst>
              <a:ext uri="{FF2B5EF4-FFF2-40B4-BE49-F238E27FC236}">
                <a16:creationId xmlns="" xmlns:a16="http://schemas.microsoft.com/office/drawing/2014/main" id="{2C8C0BEC-A0D6-4DD5-A1AE-6B4DC2FCD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95E2FFA-6530-48EF-B031-6A2799554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9287E-CF77-4CF8-9D00-D8C56064157C}" type="slidenum">
              <a:rPr lang="en-US" smtClean="0"/>
              <a:t>‹#›</a:t>
            </a:fld>
            <a:endParaRPr lang="en-US"/>
          </a:p>
        </p:txBody>
      </p:sp>
    </p:spTree>
    <p:extLst>
      <p:ext uri="{BB962C8B-B14F-4D97-AF65-F5344CB8AC3E}">
        <p14:creationId xmlns:p14="http://schemas.microsoft.com/office/powerpoint/2010/main" val="37105144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8367" y="671267"/>
            <a:ext cx="100352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1078367" y="1979600"/>
            <a:ext cx="10035200" cy="4112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17380157"/>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8191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9/29/2024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57865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106172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3075" name="Rectangle 3"/>
          <p:cNvSpPr>
            <a:spLocks noGrp="1" noChangeArrowheads="1"/>
          </p:cNvSpPr>
          <p:nvPr>
            <p:ph type="title"/>
          </p:nvPr>
        </p:nvSpPr>
        <p:spPr bwMode="auto">
          <a:xfrm>
            <a:off x="609600" y="122238"/>
            <a:ext cx="10058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6" name="Rectangle 4"/>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7573"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fontAlgn="base">
              <a:spcBef>
                <a:spcPct val="0"/>
              </a:spcBef>
              <a:spcAft>
                <a:spcPct val="0"/>
              </a:spcAft>
              <a:defRPr/>
            </a:pPr>
            <a:fld id="{FD9745D0-445E-4157-A446-744F18B3A8F5}" type="datetimeFigureOut">
              <a:rPr lang="en-US">
                <a:solidFill>
                  <a:srgbClr val="000000"/>
                </a:solidFill>
              </a:rPr>
              <a:pPr fontAlgn="base">
                <a:spcBef>
                  <a:spcPct val="0"/>
                </a:spcBef>
                <a:spcAft>
                  <a:spcPct val="0"/>
                </a:spcAft>
                <a:defRPr/>
              </a:pPr>
              <a:t>9/29/2024</a:t>
            </a:fld>
            <a:endParaRPr lang="en-US" altLang="en-US">
              <a:solidFill>
                <a:srgbClr val="000000"/>
              </a:solidFill>
            </a:endParaRPr>
          </a:p>
        </p:txBody>
      </p:sp>
      <p:sp>
        <p:nvSpPr>
          <p:cNvPr id="237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defRPr>
            </a:lvl1pPr>
          </a:lstStyle>
          <a:p>
            <a:pPr fontAlgn="base">
              <a:spcBef>
                <a:spcPct val="0"/>
              </a:spcBef>
              <a:spcAft>
                <a:spcPct val="0"/>
              </a:spcAft>
              <a:defRPr/>
            </a:pPr>
            <a:endParaRPr lang="en-US" altLang="en-US">
              <a:solidFill>
                <a:srgbClr val="000000"/>
              </a:solidFill>
            </a:endParaRPr>
          </a:p>
        </p:txBody>
      </p:sp>
      <p:sp>
        <p:nvSpPr>
          <p:cNvPr id="237575"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defRPr>
            </a:lvl1pPr>
          </a:lstStyle>
          <a:p>
            <a:pPr fontAlgn="base">
              <a:spcBef>
                <a:spcPct val="0"/>
              </a:spcBef>
              <a:spcAft>
                <a:spcPct val="0"/>
              </a:spcAft>
              <a:defRPr/>
            </a:pPr>
            <a:fld id="{0B3122F1-BAD8-4204-B1CF-D2BFD848B47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grpSp>
        <p:nvGrpSpPr>
          <p:cNvPr id="3080" name="Group 8"/>
          <p:cNvGrpSpPr>
            <a:grpSpLocks/>
          </p:cNvGrpSpPr>
          <p:nvPr/>
        </p:nvGrpSpPr>
        <p:grpSpPr bwMode="auto">
          <a:xfrm>
            <a:off x="10871201" y="152400"/>
            <a:ext cx="1056217" cy="1295400"/>
            <a:chOff x="5136" y="960"/>
            <a:chExt cx="528" cy="864"/>
          </a:xfrm>
        </p:grpSpPr>
        <p:sp>
          <p:nvSpPr>
            <p:cNvPr id="3081"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2"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3" name="Oval 11"/>
            <p:cNvSpPr>
              <a:spLocks noChangeArrowheads="1"/>
            </p:cNvSpPr>
            <p:nvPr/>
          </p:nvSpPr>
          <p:spPr bwMode="auto">
            <a:xfrm>
              <a:off x="5360" y="960"/>
              <a:ext cx="77"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4"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5"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6" name="Oval 14"/>
            <p:cNvSpPr>
              <a:spLocks noChangeArrowheads="1"/>
            </p:cNvSpPr>
            <p:nvPr/>
          </p:nvSpPr>
          <p:spPr bwMode="auto">
            <a:xfrm>
              <a:off x="5360" y="1072"/>
              <a:ext cx="77"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7" name="Oval 15"/>
            <p:cNvSpPr>
              <a:spLocks noChangeArrowheads="1"/>
            </p:cNvSpPr>
            <p:nvPr/>
          </p:nvSpPr>
          <p:spPr bwMode="auto">
            <a:xfrm>
              <a:off x="5472" y="1072"/>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8" name="Oval 16"/>
            <p:cNvSpPr>
              <a:spLocks noChangeArrowheads="1"/>
            </p:cNvSpPr>
            <p:nvPr/>
          </p:nvSpPr>
          <p:spPr bwMode="auto">
            <a:xfrm>
              <a:off x="5136" y="1184"/>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89" name="Oval 17"/>
            <p:cNvSpPr>
              <a:spLocks noChangeArrowheads="1"/>
            </p:cNvSpPr>
            <p:nvPr/>
          </p:nvSpPr>
          <p:spPr bwMode="auto">
            <a:xfrm>
              <a:off x="5248" y="1184"/>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0" name="Oval 18"/>
            <p:cNvSpPr>
              <a:spLocks noChangeArrowheads="1"/>
            </p:cNvSpPr>
            <p:nvPr/>
          </p:nvSpPr>
          <p:spPr bwMode="auto">
            <a:xfrm>
              <a:off x="5360" y="1184"/>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1" name="Oval 19"/>
            <p:cNvSpPr>
              <a:spLocks noChangeArrowheads="1"/>
            </p:cNvSpPr>
            <p:nvPr/>
          </p:nvSpPr>
          <p:spPr bwMode="auto">
            <a:xfrm>
              <a:off x="5472" y="1184"/>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2" name="Oval 20"/>
            <p:cNvSpPr>
              <a:spLocks noChangeArrowheads="1"/>
            </p:cNvSpPr>
            <p:nvPr/>
          </p:nvSpPr>
          <p:spPr bwMode="auto">
            <a:xfrm>
              <a:off x="5584" y="1184"/>
              <a:ext cx="80"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3"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4"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5" name="Oval 23"/>
            <p:cNvSpPr>
              <a:spLocks noChangeArrowheads="1"/>
            </p:cNvSpPr>
            <p:nvPr/>
          </p:nvSpPr>
          <p:spPr bwMode="auto">
            <a:xfrm>
              <a:off x="5360" y="1296"/>
              <a:ext cx="77"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6" name="Oval 24"/>
            <p:cNvSpPr>
              <a:spLocks noChangeArrowheads="1"/>
            </p:cNvSpPr>
            <p:nvPr/>
          </p:nvSpPr>
          <p:spPr bwMode="auto">
            <a:xfrm>
              <a:off x="5472" y="1296"/>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7"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8"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099" name="Oval 27"/>
            <p:cNvSpPr>
              <a:spLocks noChangeArrowheads="1"/>
            </p:cNvSpPr>
            <p:nvPr/>
          </p:nvSpPr>
          <p:spPr bwMode="auto">
            <a:xfrm>
              <a:off x="5360" y="1408"/>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0" name="Oval 28"/>
            <p:cNvSpPr>
              <a:spLocks noChangeArrowheads="1"/>
            </p:cNvSpPr>
            <p:nvPr/>
          </p:nvSpPr>
          <p:spPr bwMode="auto">
            <a:xfrm>
              <a:off x="5472" y="1408"/>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1"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2"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3"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4" name="Oval 32"/>
            <p:cNvSpPr>
              <a:spLocks noChangeArrowheads="1"/>
            </p:cNvSpPr>
            <p:nvPr/>
          </p:nvSpPr>
          <p:spPr bwMode="auto">
            <a:xfrm>
              <a:off x="5360" y="1520"/>
              <a:ext cx="77"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5" name="Oval 33"/>
            <p:cNvSpPr>
              <a:spLocks noChangeArrowheads="1"/>
            </p:cNvSpPr>
            <p:nvPr/>
          </p:nvSpPr>
          <p:spPr bwMode="auto">
            <a:xfrm>
              <a:off x="5472" y="1520"/>
              <a:ext cx="77"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6" name="Oval 34"/>
            <p:cNvSpPr>
              <a:spLocks noChangeArrowheads="1"/>
            </p:cNvSpPr>
            <p:nvPr/>
          </p:nvSpPr>
          <p:spPr bwMode="auto">
            <a:xfrm>
              <a:off x="5136" y="1632"/>
              <a:ext cx="80"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7" name="Oval 35"/>
            <p:cNvSpPr>
              <a:spLocks noChangeArrowheads="1"/>
            </p:cNvSpPr>
            <p:nvPr/>
          </p:nvSpPr>
          <p:spPr bwMode="auto">
            <a:xfrm>
              <a:off x="5248" y="1632"/>
              <a:ext cx="79"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8" name="Oval 36"/>
            <p:cNvSpPr>
              <a:spLocks noChangeArrowheads="1"/>
            </p:cNvSpPr>
            <p:nvPr/>
          </p:nvSpPr>
          <p:spPr bwMode="auto">
            <a:xfrm>
              <a:off x="5360" y="1632"/>
              <a:ext cx="77" cy="7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09" name="Oval 37"/>
            <p:cNvSpPr>
              <a:spLocks noChangeArrowheads="1"/>
            </p:cNvSpPr>
            <p:nvPr/>
          </p:nvSpPr>
          <p:spPr bwMode="auto">
            <a:xfrm>
              <a:off x="5472" y="1632"/>
              <a:ext cx="77" cy="7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10"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sp>
          <p:nvSpPr>
            <p:cNvPr id="3111" name="Oval 39"/>
            <p:cNvSpPr>
              <a:spLocks noChangeArrowheads="1"/>
            </p:cNvSpPr>
            <p:nvPr/>
          </p:nvSpPr>
          <p:spPr bwMode="auto">
            <a:xfrm>
              <a:off x="5472" y="1744"/>
              <a:ext cx="77"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Tree>
    <p:extLst>
      <p:ext uri="{BB962C8B-B14F-4D97-AF65-F5344CB8AC3E}">
        <p14:creationId xmlns:p14="http://schemas.microsoft.com/office/powerpoint/2010/main" val="221844354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39.xml"/><Relationship Id="rId5" Type="http://schemas.openxmlformats.org/officeDocument/2006/relationships/image" Target="../media/image48.jpg"/><Relationship Id="rId4" Type="http://schemas.openxmlformats.org/officeDocument/2006/relationships/audio" Target="../media/audio4.wav"/><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slide" Target="slide39.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audio" Target="../media/audio4.wav"/><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slide" Target="slide39.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slide" Target="slide39.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0" y="0"/>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1930400" y="304803"/>
            <a:ext cx="83312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5"/>
          <p:cNvGrpSpPr>
            <a:grpSpLocks/>
          </p:cNvGrpSpPr>
          <p:nvPr/>
        </p:nvGrpSpPr>
        <p:grpSpPr bwMode="auto">
          <a:xfrm>
            <a:off x="3657600" y="609600"/>
            <a:ext cx="6096000" cy="5638800"/>
            <a:chOff x="-144" y="240"/>
            <a:chExt cx="3274" cy="4080"/>
          </a:xfrm>
        </p:grpSpPr>
        <p:grpSp>
          <p:nvGrpSpPr>
            <p:cNvPr id="10247" name="Group 6"/>
            <p:cNvGrpSpPr>
              <a:grpSpLocks/>
            </p:cNvGrpSpPr>
            <p:nvPr/>
          </p:nvGrpSpPr>
          <p:grpSpPr bwMode="auto">
            <a:xfrm>
              <a:off x="-144" y="240"/>
              <a:ext cx="2784" cy="4080"/>
              <a:chOff x="-144" y="240"/>
              <a:chExt cx="2784" cy="4080"/>
            </a:xfrm>
          </p:grpSpPr>
          <p:grpSp>
            <p:nvGrpSpPr>
              <p:cNvPr id="10249" name="Group 7"/>
              <p:cNvGrpSpPr>
                <a:grpSpLocks/>
              </p:cNvGrpSpPr>
              <p:nvPr/>
            </p:nvGrpSpPr>
            <p:grpSpPr bwMode="auto">
              <a:xfrm>
                <a:off x="-144" y="240"/>
                <a:ext cx="2784" cy="4080"/>
                <a:chOff x="-144" y="240"/>
                <a:chExt cx="2784" cy="4080"/>
              </a:xfrm>
            </p:grpSpPr>
            <p:sp>
              <p:nvSpPr>
                <p:cNvPr id="10251" name="Text Box 8"/>
                <p:cNvSpPr txBox="1">
                  <a:spLocks noChangeArrowheads="1"/>
                </p:cNvSpPr>
                <p:nvPr/>
              </p:nvSpPr>
              <p:spPr bwMode="auto">
                <a:xfrm>
                  <a:off x="2113" y="2208"/>
                  <a:ext cx="37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b="1" smtClean="0">
                      <a:solidFill>
                        <a:srgbClr val="FF3300"/>
                      </a:solidFill>
                      <a:latin typeface="Bodoni MT Black" pitchFamily="18" charset="0"/>
                    </a:rPr>
                    <a:t>ĐÀ NẴNG</a:t>
                  </a:r>
                </a:p>
              </p:txBody>
            </p:sp>
            <p:grpSp>
              <p:nvGrpSpPr>
                <p:cNvPr id="10252" name="Group 9"/>
                <p:cNvGrpSpPr>
                  <a:grpSpLocks/>
                </p:cNvGrpSpPr>
                <p:nvPr/>
              </p:nvGrpSpPr>
              <p:grpSpPr bwMode="auto">
                <a:xfrm>
                  <a:off x="-144" y="240"/>
                  <a:ext cx="2784" cy="4080"/>
                  <a:chOff x="-144" y="240"/>
                  <a:chExt cx="2784" cy="4080"/>
                </a:xfrm>
              </p:grpSpPr>
              <p:sp>
                <p:nvSpPr>
                  <p:cNvPr id="10253" name="Text Box 10"/>
                  <p:cNvSpPr txBox="1">
                    <a:spLocks noChangeArrowheads="1"/>
                  </p:cNvSpPr>
                  <p:nvPr/>
                </p:nvSpPr>
                <p:spPr bwMode="auto">
                  <a:xfrm>
                    <a:off x="1488" y="960"/>
                    <a:ext cx="459"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smtClean="0">
                        <a:solidFill>
                          <a:srgbClr val="FF3300"/>
                        </a:solidFill>
                        <a:latin typeface="Bodoni MT Black" pitchFamily="18" charset="0"/>
                      </a:rPr>
                      <a:t>HẢI PHÒNG</a:t>
                    </a:r>
                  </a:p>
                </p:txBody>
              </p:sp>
              <p:grpSp>
                <p:nvGrpSpPr>
                  <p:cNvPr id="10254" name="Group 11"/>
                  <p:cNvGrpSpPr>
                    <a:grpSpLocks/>
                  </p:cNvGrpSpPr>
                  <p:nvPr/>
                </p:nvGrpSpPr>
                <p:grpSpPr bwMode="auto">
                  <a:xfrm>
                    <a:off x="-144" y="240"/>
                    <a:ext cx="2784" cy="4080"/>
                    <a:chOff x="-144" y="240"/>
                    <a:chExt cx="2784" cy="4080"/>
                  </a:xfrm>
                </p:grpSpPr>
                <p:sp>
                  <p:nvSpPr>
                    <p:cNvPr id="10255"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b="1" smtClean="0">
                          <a:solidFill>
                            <a:srgbClr val="FF3300"/>
                          </a:solidFill>
                          <a:latin typeface="Bodoni MT Black" pitchFamily="18" charset="0"/>
                        </a:rPr>
                        <a:t>VINH</a:t>
                      </a:r>
                    </a:p>
                  </p:txBody>
                </p:sp>
                <p:grpSp>
                  <p:nvGrpSpPr>
                    <p:cNvPr id="10256" name="Group 13"/>
                    <p:cNvGrpSpPr>
                      <a:grpSpLocks/>
                    </p:cNvGrpSpPr>
                    <p:nvPr/>
                  </p:nvGrpSpPr>
                  <p:grpSpPr bwMode="auto">
                    <a:xfrm>
                      <a:off x="-144" y="240"/>
                      <a:ext cx="2784" cy="4080"/>
                      <a:chOff x="-144" y="240"/>
                      <a:chExt cx="2784" cy="4080"/>
                    </a:xfrm>
                  </p:grpSpPr>
                  <p:grpSp>
                    <p:nvGrpSpPr>
                      <p:cNvPr id="10257" name="Group 14"/>
                      <p:cNvGrpSpPr>
                        <a:grpSpLocks/>
                      </p:cNvGrpSpPr>
                      <p:nvPr/>
                    </p:nvGrpSpPr>
                    <p:grpSpPr bwMode="auto">
                      <a:xfrm>
                        <a:off x="-144" y="240"/>
                        <a:ext cx="2784" cy="4080"/>
                        <a:chOff x="480" y="240"/>
                        <a:chExt cx="2784" cy="4080"/>
                      </a:xfrm>
                    </p:grpSpPr>
                    <p:grpSp>
                      <p:nvGrpSpPr>
                        <p:cNvPr id="10259" name="Group 15"/>
                        <p:cNvGrpSpPr>
                          <a:grpSpLocks/>
                        </p:cNvGrpSpPr>
                        <p:nvPr/>
                      </p:nvGrpSpPr>
                      <p:grpSpPr bwMode="auto">
                        <a:xfrm>
                          <a:off x="480" y="240"/>
                          <a:ext cx="2784" cy="4080"/>
                          <a:chOff x="480" y="240"/>
                          <a:chExt cx="2784" cy="4080"/>
                        </a:xfrm>
                      </p:grpSpPr>
                      <p:grpSp>
                        <p:nvGrpSpPr>
                          <p:cNvPr id="10261" name="Group 16"/>
                          <p:cNvGrpSpPr>
                            <a:grpSpLocks/>
                          </p:cNvGrpSpPr>
                          <p:nvPr/>
                        </p:nvGrpSpPr>
                        <p:grpSpPr bwMode="auto">
                          <a:xfrm>
                            <a:off x="480" y="240"/>
                            <a:ext cx="2784" cy="4080"/>
                            <a:chOff x="480" y="240"/>
                            <a:chExt cx="2784" cy="4080"/>
                          </a:xfrm>
                        </p:grpSpPr>
                        <p:grpSp>
                          <p:nvGrpSpPr>
                            <p:cNvPr id="10263" name="Group 17"/>
                            <p:cNvGrpSpPr>
                              <a:grpSpLocks/>
                            </p:cNvGrpSpPr>
                            <p:nvPr/>
                          </p:nvGrpSpPr>
                          <p:grpSpPr bwMode="auto">
                            <a:xfrm>
                              <a:off x="480" y="240"/>
                              <a:ext cx="2784" cy="4080"/>
                              <a:chOff x="1248" y="240"/>
                              <a:chExt cx="2784" cy="4080"/>
                            </a:xfrm>
                          </p:grpSpPr>
                          <p:grpSp>
                            <p:nvGrpSpPr>
                              <p:cNvPr id="10265" name="Group 18"/>
                              <p:cNvGrpSpPr>
                                <a:grpSpLocks/>
                              </p:cNvGrpSpPr>
                              <p:nvPr/>
                            </p:nvGrpSpPr>
                            <p:grpSpPr bwMode="auto">
                              <a:xfrm>
                                <a:off x="1248" y="240"/>
                                <a:ext cx="2784" cy="4080"/>
                                <a:chOff x="1248" y="240"/>
                                <a:chExt cx="2784" cy="4080"/>
                              </a:xfrm>
                            </p:grpSpPr>
                            <p:grpSp>
                              <p:nvGrpSpPr>
                                <p:cNvPr id="10267" name="Group 19"/>
                                <p:cNvGrpSpPr>
                                  <a:grpSpLocks/>
                                </p:cNvGrpSpPr>
                                <p:nvPr/>
                              </p:nvGrpSpPr>
                              <p:grpSpPr bwMode="auto">
                                <a:xfrm>
                                  <a:off x="1248" y="240"/>
                                  <a:ext cx="2784" cy="4080"/>
                                  <a:chOff x="1248" y="240"/>
                                  <a:chExt cx="2784" cy="4080"/>
                                </a:xfrm>
                              </p:grpSpPr>
                              <p:grpSp>
                                <p:nvGrpSpPr>
                                  <p:cNvPr id="10269" name="Group 20"/>
                                  <p:cNvGrpSpPr>
                                    <a:grpSpLocks/>
                                  </p:cNvGrpSpPr>
                                  <p:nvPr/>
                                </p:nvGrpSpPr>
                                <p:grpSpPr bwMode="auto">
                                  <a:xfrm>
                                    <a:off x="1248" y="240"/>
                                    <a:ext cx="2784" cy="4080"/>
                                    <a:chOff x="1056" y="288"/>
                                    <a:chExt cx="2304" cy="3840"/>
                                  </a:xfrm>
                                </p:grpSpPr>
                                <p:grpSp>
                                  <p:nvGrpSpPr>
                                    <p:cNvPr id="10271" name="Group 21"/>
                                    <p:cNvGrpSpPr>
                                      <a:grpSpLocks/>
                                    </p:cNvGrpSpPr>
                                    <p:nvPr/>
                                  </p:nvGrpSpPr>
                                  <p:grpSpPr bwMode="auto">
                                    <a:xfrm>
                                      <a:off x="1056" y="288"/>
                                      <a:ext cx="2304" cy="3840"/>
                                      <a:chOff x="1056" y="288"/>
                                      <a:chExt cx="2304" cy="3840"/>
                                    </a:xfrm>
                                  </p:grpSpPr>
                                  <p:grpSp>
                                    <p:nvGrpSpPr>
                                      <p:cNvPr id="10273" name="Group 22"/>
                                      <p:cNvGrpSpPr>
                                        <a:grpSpLocks/>
                                      </p:cNvGrpSpPr>
                                      <p:nvPr/>
                                    </p:nvGrpSpPr>
                                    <p:grpSpPr bwMode="auto">
                                      <a:xfrm>
                                        <a:off x="1056" y="288"/>
                                        <a:ext cx="2304" cy="3840"/>
                                        <a:chOff x="1200" y="288"/>
                                        <a:chExt cx="2304" cy="3840"/>
                                      </a:xfrm>
                                    </p:grpSpPr>
                                    <p:grpSp>
                                      <p:nvGrpSpPr>
                                        <p:cNvPr id="10275" name="Group 23"/>
                                        <p:cNvGrpSpPr>
                                          <a:grpSpLocks/>
                                        </p:cNvGrpSpPr>
                                        <p:nvPr/>
                                      </p:nvGrpSpPr>
                                      <p:grpSpPr bwMode="auto">
                                        <a:xfrm>
                                          <a:off x="1200" y="288"/>
                                          <a:ext cx="2304" cy="3840"/>
                                          <a:chOff x="1200" y="288"/>
                                          <a:chExt cx="2304" cy="3840"/>
                                        </a:xfrm>
                                      </p:grpSpPr>
                                      <p:grpSp>
                                        <p:nvGrpSpPr>
                                          <p:cNvPr id="10277" name="Group 24"/>
                                          <p:cNvGrpSpPr>
                                            <a:grpSpLocks/>
                                          </p:cNvGrpSpPr>
                                          <p:nvPr/>
                                        </p:nvGrpSpPr>
                                        <p:grpSpPr bwMode="auto">
                                          <a:xfrm>
                                            <a:off x="1200" y="288"/>
                                            <a:ext cx="2304" cy="3840"/>
                                            <a:chOff x="1200" y="288"/>
                                            <a:chExt cx="2304" cy="3840"/>
                                          </a:xfrm>
                                        </p:grpSpPr>
                                        <p:grpSp>
                                          <p:nvGrpSpPr>
                                            <p:cNvPr id="10279" name="Group 25"/>
                                            <p:cNvGrpSpPr>
                                              <a:grpSpLocks/>
                                            </p:cNvGrpSpPr>
                                            <p:nvPr/>
                                          </p:nvGrpSpPr>
                                          <p:grpSpPr bwMode="auto">
                                            <a:xfrm>
                                              <a:off x="1200" y="288"/>
                                              <a:ext cx="2304" cy="3840"/>
                                              <a:chOff x="1200" y="288"/>
                                              <a:chExt cx="2304" cy="3840"/>
                                            </a:xfrm>
                                          </p:grpSpPr>
                                          <p:grpSp>
                                            <p:nvGrpSpPr>
                                              <p:cNvPr id="10281" name="Group 26"/>
                                              <p:cNvGrpSpPr>
                                                <a:grpSpLocks/>
                                              </p:cNvGrpSpPr>
                                              <p:nvPr/>
                                            </p:nvGrpSpPr>
                                            <p:grpSpPr bwMode="auto">
                                              <a:xfrm>
                                                <a:off x="1200" y="288"/>
                                                <a:ext cx="2304" cy="3840"/>
                                                <a:chOff x="1200" y="288"/>
                                                <a:chExt cx="2304" cy="3840"/>
                                              </a:xfrm>
                                            </p:grpSpPr>
                                            <p:grpSp>
                                              <p:nvGrpSpPr>
                                                <p:cNvPr id="10283" name="Group 27"/>
                                                <p:cNvGrpSpPr>
                                                  <a:grpSpLocks/>
                                                </p:cNvGrpSpPr>
                                                <p:nvPr/>
                                              </p:nvGrpSpPr>
                                              <p:grpSpPr bwMode="auto">
                                                <a:xfrm>
                                                  <a:off x="1200" y="288"/>
                                                  <a:ext cx="2304" cy="3840"/>
                                                  <a:chOff x="1200" y="288"/>
                                                  <a:chExt cx="2304" cy="3840"/>
                                                </a:xfrm>
                                              </p:grpSpPr>
                                              <p:grpSp>
                                                <p:nvGrpSpPr>
                                                  <p:cNvPr id="10285" name="Group 28"/>
                                                  <p:cNvGrpSpPr>
                                                    <a:grpSpLocks/>
                                                  </p:cNvGrpSpPr>
                                                  <p:nvPr/>
                                                </p:nvGrpSpPr>
                                                <p:grpSpPr bwMode="auto">
                                                  <a:xfrm>
                                                    <a:off x="1200" y="288"/>
                                                    <a:ext cx="2304" cy="3840"/>
                                                    <a:chOff x="1200" y="288"/>
                                                    <a:chExt cx="2304" cy="3840"/>
                                                  </a:xfrm>
                                                </p:grpSpPr>
                                                <p:grpSp>
                                                  <p:nvGrpSpPr>
                                                    <p:cNvPr id="10287" name="Group 29"/>
                                                    <p:cNvGrpSpPr>
                                                      <a:grpSpLocks/>
                                                    </p:cNvGrpSpPr>
                                                    <p:nvPr/>
                                                  </p:nvGrpSpPr>
                                                  <p:grpSpPr bwMode="auto">
                                                    <a:xfrm>
                                                      <a:off x="1200" y="288"/>
                                                      <a:ext cx="2304" cy="3840"/>
                                                      <a:chOff x="1200" y="288"/>
                                                      <a:chExt cx="2304" cy="3840"/>
                                                    </a:xfrm>
                                                  </p:grpSpPr>
                                                  <p:grpSp>
                                                    <p:nvGrpSpPr>
                                                      <p:cNvPr id="10289" name="Group 30"/>
                                                      <p:cNvGrpSpPr>
                                                        <a:grpSpLocks/>
                                                      </p:cNvGrpSpPr>
                                                      <p:nvPr/>
                                                    </p:nvGrpSpPr>
                                                    <p:grpSpPr bwMode="auto">
                                                      <a:xfrm>
                                                        <a:off x="1200" y="288"/>
                                                        <a:ext cx="2304" cy="3840"/>
                                                        <a:chOff x="1200" y="288"/>
                                                        <a:chExt cx="2304" cy="3840"/>
                                                      </a:xfrm>
                                                    </p:grpSpPr>
                                                    <p:sp>
                                                      <p:nvSpPr>
                                                        <p:cNvPr id="10291" name="Freeform 31"/>
                                                        <p:cNvSpPr>
                                                          <a:spLocks/>
                                                        </p:cNvSpPr>
                                                        <p:nvPr/>
                                                      </p:nvSpPr>
                                                      <p:spPr bwMode="auto">
                                                        <a:xfrm>
                                                          <a:off x="1200" y="288"/>
                                                          <a:ext cx="2304" cy="3840"/>
                                                        </a:xfrm>
                                                        <a:custGeom>
                                                          <a:avLst/>
                                                          <a:gdLst>
                                                            <a:gd name="T0" fmla="*/ 1393 w 2339"/>
                                                            <a:gd name="T1" fmla="*/ 428 h 3833"/>
                                                            <a:gd name="T2" fmla="*/ 1309 w 2339"/>
                                                            <a:gd name="T3" fmla="*/ 183 h 3833"/>
                                                            <a:gd name="T4" fmla="*/ 1170 w 2339"/>
                                                            <a:gd name="T5" fmla="*/ 128 h 3833"/>
                                                            <a:gd name="T6" fmla="*/ 947 w 2339"/>
                                                            <a:gd name="T7" fmla="*/ 46 h 3833"/>
                                                            <a:gd name="T8" fmla="*/ 775 w 2339"/>
                                                            <a:gd name="T9" fmla="*/ 64 h 3833"/>
                                                            <a:gd name="T10" fmla="*/ 635 w 2339"/>
                                                            <a:gd name="T11" fmla="*/ 165 h 3833"/>
                                                            <a:gd name="T12" fmla="*/ 487 w 2339"/>
                                                            <a:gd name="T13" fmla="*/ 183 h 3833"/>
                                                            <a:gd name="T14" fmla="*/ 389 w 2339"/>
                                                            <a:gd name="T15" fmla="*/ 201 h 3833"/>
                                                            <a:gd name="T16" fmla="*/ 164 w 2339"/>
                                                            <a:gd name="T17" fmla="*/ 156 h 3833"/>
                                                            <a:gd name="T18" fmla="*/ 40 w 2339"/>
                                                            <a:gd name="T19" fmla="*/ 318 h 3833"/>
                                                            <a:gd name="T20" fmla="*/ 216 w 2339"/>
                                                            <a:gd name="T21" fmla="*/ 409 h 3833"/>
                                                            <a:gd name="T22" fmla="*/ 389 w 2339"/>
                                                            <a:gd name="T23" fmla="*/ 675 h 3833"/>
                                                            <a:gd name="T24" fmla="*/ 544 w 2339"/>
                                                            <a:gd name="T25" fmla="*/ 656 h 3833"/>
                                                            <a:gd name="T26" fmla="*/ 676 w 2339"/>
                                                            <a:gd name="T27" fmla="*/ 702 h 3833"/>
                                                            <a:gd name="T28" fmla="*/ 758 w 2339"/>
                                                            <a:gd name="T29" fmla="*/ 864 h 3833"/>
                                                            <a:gd name="T30" fmla="*/ 668 w 2339"/>
                                                            <a:gd name="T31" fmla="*/ 1002 h 3833"/>
                                                            <a:gd name="T32" fmla="*/ 520 w 2339"/>
                                                            <a:gd name="T33" fmla="*/ 1029 h 3833"/>
                                                            <a:gd name="T34" fmla="*/ 742 w 2339"/>
                                                            <a:gd name="T35" fmla="*/ 1194 h 3833"/>
                                                            <a:gd name="T36" fmla="*/ 932 w 2339"/>
                                                            <a:gd name="T37" fmla="*/ 1402 h 3833"/>
                                                            <a:gd name="T38" fmla="*/ 1145 w 2339"/>
                                                            <a:gd name="T39" fmla="*/ 1621 h 3833"/>
                                                            <a:gd name="T40" fmla="*/ 1162 w 2339"/>
                                                            <a:gd name="T41" fmla="*/ 1676 h 3833"/>
                                                            <a:gd name="T42" fmla="*/ 1244 w 2339"/>
                                                            <a:gd name="T43" fmla="*/ 1831 h 3833"/>
                                                            <a:gd name="T44" fmla="*/ 1409 w 2339"/>
                                                            <a:gd name="T45" fmla="*/ 1905 h 3833"/>
                                                            <a:gd name="T46" fmla="*/ 1466 w 2339"/>
                                                            <a:gd name="T47" fmla="*/ 2076 h 3833"/>
                                                            <a:gd name="T48" fmla="*/ 1499 w 2339"/>
                                                            <a:gd name="T49" fmla="*/ 2513 h 3833"/>
                                                            <a:gd name="T50" fmla="*/ 1458 w 2339"/>
                                                            <a:gd name="T51" fmla="*/ 2860 h 3833"/>
                                                            <a:gd name="T52" fmla="*/ 1367 w 2339"/>
                                                            <a:gd name="T53" fmla="*/ 2952 h 3833"/>
                                                            <a:gd name="T54" fmla="*/ 1202 w 2339"/>
                                                            <a:gd name="T55" fmla="*/ 2988 h 3833"/>
                                                            <a:gd name="T56" fmla="*/ 1070 w 2339"/>
                                                            <a:gd name="T57" fmla="*/ 3049 h 3833"/>
                                                            <a:gd name="T58" fmla="*/ 1079 w 2339"/>
                                                            <a:gd name="T59" fmla="*/ 3196 h 3833"/>
                                                            <a:gd name="T60" fmla="*/ 1021 w 2339"/>
                                                            <a:gd name="T61" fmla="*/ 3206 h 3833"/>
                                                            <a:gd name="T62" fmla="*/ 668 w 2339"/>
                                                            <a:gd name="T63" fmla="*/ 3343 h 3833"/>
                                                            <a:gd name="T64" fmla="*/ 791 w 2339"/>
                                                            <a:gd name="T65" fmla="*/ 3462 h 3833"/>
                                                            <a:gd name="T66" fmla="*/ 816 w 2339"/>
                                                            <a:gd name="T67" fmla="*/ 3843 h 3833"/>
                                                            <a:gd name="T68" fmla="*/ 940 w 2339"/>
                                                            <a:gd name="T69" fmla="*/ 3761 h 3833"/>
                                                            <a:gd name="T70" fmla="*/ 1136 w 2339"/>
                                                            <a:gd name="T71" fmla="*/ 3583 h 3833"/>
                                                            <a:gd name="T72" fmla="*/ 1251 w 2339"/>
                                                            <a:gd name="T73" fmla="*/ 3535 h 3833"/>
                                                            <a:gd name="T74" fmla="*/ 1351 w 2339"/>
                                                            <a:gd name="T75" fmla="*/ 3379 h 3833"/>
                                                            <a:gd name="T76" fmla="*/ 1778 w 2339"/>
                                                            <a:gd name="T77" fmla="*/ 3251 h 3833"/>
                                                            <a:gd name="T78" fmla="*/ 1943 w 2339"/>
                                                            <a:gd name="T79" fmla="*/ 3169 h 3833"/>
                                                            <a:gd name="T80" fmla="*/ 2016 w 2339"/>
                                                            <a:gd name="T81" fmla="*/ 3016 h 3833"/>
                                                            <a:gd name="T82" fmla="*/ 2058 w 2339"/>
                                                            <a:gd name="T83" fmla="*/ 2805 h 3833"/>
                                                            <a:gd name="T84" fmla="*/ 2009 w 2339"/>
                                                            <a:gd name="T85" fmla="*/ 2513 h 3833"/>
                                                            <a:gd name="T86" fmla="*/ 1828 w 2339"/>
                                                            <a:gd name="T87" fmla="*/ 2094 h 3833"/>
                                                            <a:gd name="T88" fmla="*/ 1672 w 2339"/>
                                                            <a:gd name="T89" fmla="*/ 1886 h 3833"/>
                                                            <a:gd name="T90" fmla="*/ 1384 w 2339"/>
                                                            <a:gd name="T91" fmla="*/ 1658 h 3833"/>
                                                            <a:gd name="T92" fmla="*/ 1219 w 2339"/>
                                                            <a:gd name="T93" fmla="*/ 1502 h 3833"/>
                                                            <a:gd name="T94" fmla="*/ 1162 w 2339"/>
                                                            <a:gd name="T95" fmla="*/ 1393 h 3833"/>
                                                            <a:gd name="T96" fmla="*/ 981 w 2339"/>
                                                            <a:gd name="T97" fmla="*/ 1203 h 3833"/>
                                                            <a:gd name="T98" fmla="*/ 1054 w 2339"/>
                                                            <a:gd name="T99" fmla="*/ 983 h 3833"/>
                                                            <a:gd name="T100" fmla="*/ 1317 w 2339"/>
                                                            <a:gd name="T101" fmla="*/ 638 h 3833"/>
                                                            <a:gd name="T102" fmla="*/ 1490 w 2339"/>
                                                            <a:gd name="T103" fmla="*/ 656 h 3833"/>
                                                            <a:gd name="T104" fmla="*/ 1557 w 2339"/>
                                                            <a:gd name="T105" fmla="*/ 556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fontAlgn="base">
                                                            <a:spcBef>
                                                              <a:spcPct val="0"/>
                                                            </a:spcBef>
                                                            <a:spcAft>
                                                              <a:spcPct val="0"/>
                                                            </a:spcAft>
                                                          </a:pPr>
                                                          <a:endParaRPr lang="en-US" smtClean="0">
                                                            <a:solidFill>
                                                              <a:srgbClr val="000000"/>
                                                            </a:solidFill>
                                                            <a:latin typeface="Times New Roman" pitchFamily="18" charset="0"/>
                                                          </a:endParaRPr>
                                                        </a:p>
                                                      </p:txBody>
                                                    </p:sp>
                                                    <p:sp>
                                                      <p:nvSpPr>
                                                        <p:cNvPr id="10292"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90"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88"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86"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84"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82"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80"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78"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76"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74"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72"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70"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68"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latin typeface="Times New Roman" pitchFamily="18" charset="0"/>
                                </a:endParaRPr>
                              </a:p>
                            </p:txBody>
                          </p:sp>
                        </p:grpSp>
                        <p:sp>
                          <p:nvSpPr>
                            <p:cNvPr id="10264"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62"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60"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p>
                          <a:pPr fontAlgn="base">
                            <a:spcBef>
                              <a:spcPct val="0"/>
                            </a:spcBef>
                            <a:spcAft>
                              <a:spcPct val="0"/>
                            </a:spcAft>
                          </a:pPr>
                          <a:endParaRPr lang="en-US" smtClean="0">
                            <a:solidFill>
                              <a:srgbClr val="000000"/>
                            </a:solidFill>
                            <a:latin typeface="Times New Roman" pitchFamily="18" charset="0"/>
                          </a:endParaRPr>
                        </a:p>
                      </p:txBody>
                    </p:sp>
                  </p:grpSp>
                  <p:sp>
                    <p:nvSpPr>
                      <p:cNvPr id="10258" name="Text Box 49"/>
                      <p:cNvSpPr txBox="1">
                        <a:spLocks noChangeArrowheads="1"/>
                      </p:cNvSpPr>
                      <p:nvPr/>
                    </p:nvSpPr>
                    <p:spPr bwMode="auto">
                      <a:xfrm>
                        <a:off x="960" y="960"/>
                        <a:ext cx="39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b="1" smtClean="0">
                            <a:solidFill>
                              <a:srgbClr val="FF3300"/>
                            </a:solidFill>
                            <a:latin typeface="Bodoni MT Black" pitchFamily="18" charset="0"/>
                          </a:rPr>
                          <a:t>HÀ NỘI</a:t>
                        </a:r>
                      </a:p>
                    </p:txBody>
                  </p:sp>
                </p:grpSp>
              </p:grpSp>
            </p:grpSp>
          </p:grpSp>
          <p:sp>
            <p:nvSpPr>
              <p:cNvPr id="10250"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b="1" smtClean="0">
                    <a:solidFill>
                      <a:srgbClr val="FF3300"/>
                    </a:solidFill>
                    <a:latin typeface="Bodoni MT Black" pitchFamily="18" charset="0"/>
                  </a:rPr>
                  <a:t>TP HCM</a:t>
                </a:r>
              </a:p>
            </p:txBody>
          </p:sp>
        </p:grpSp>
        <p:sp>
          <p:nvSpPr>
            <p:cNvPr id="10248" name="Text Box 51"/>
            <p:cNvSpPr txBox="1">
              <a:spLocks noChangeArrowheads="1"/>
            </p:cNvSpPr>
            <p:nvPr/>
          </p:nvSpPr>
          <p:spPr bwMode="auto">
            <a:xfrm>
              <a:off x="2545" y="3073"/>
              <a:ext cx="585"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r>
                <a:rPr lang="en-US" sz="800" b="1" smtClean="0">
                  <a:solidFill>
                    <a:srgbClr val="FF3300"/>
                  </a:solidFill>
                  <a:latin typeface="Bodoni MT Black" pitchFamily="18" charset="0"/>
                </a:rPr>
                <a:t>NHA TRANG</a:t>
              </a:r>
            </a:p>
          </p:txBody>
        </p:sp>
      </p:grpSp>
      <p:sp>
        <p:nvSpPr>
          <p:cNvPr id="57396" name="Text Box 52"/>
          <p:cNvSpPr txBox="1">
            <a:spLocks noChangeArrowheads="1"/>
          </p:cNvSpPr>
          <p:nvPr/>
        </p:nvSpPr>
        <p:spPr bwMode="auto">
          <a:xfrm>
            <a:off x="0" y="1371603"/>
            <a:ext cx="12192000" cy="372409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200" b="1" dirty="0" smtClean="0">
                <a:solidFill>
                  <a:srgbClr val="002060"/>
                </a:solidFill>
                <a:effectLst>
                  <a:outerShdw blurRad="38100" dist="38100" dir="2700000" algn="tl">
                    <a:srgbClr val="C0C0C0"/>
                  </a:outerShdw>
                </a:effectLst>
                <a:latin typeface="Times New Roman" pitchFamily="18" charset="0"/>
              </a:rPr>
              <a:t>MÔN </a:t>
            </a:r>
            <a:r>
              <a:rPr lang="en-US" sz="3200" b="1" dirty="0">
                <a:solidFill>
                  <a:srgbClr val="002060"/>
                </a:solidFill>
                <a:effectLst>
                  <a:outerShdw blurRad="38100" dist="38100" dir="2700000" algn="tl">
                    <a:srgbClr val="C0C0C0"/>
                  </a:outerShdw>
                </a:effectLst>
                <a:latin typeface="Times New Roman" pitchFamily="18" charset="0"/>
              </a:rPr>
              <a:t>LỊCH SỬ LỚP </a:t>
            </a:r>
            <a:r>
              <a:rPr lang="en-US" sz="3200" b="1" dirty="0" smtClean="0">
                <a:solidFill>
                  <a:srgbClr val="002060"/>
                </a:solidFill>
                <a:effectLst>
                  <a:outerShdw blurRad="38100" dist="38100" dir="2700000" algn="tl">
                    <a:srgbClr val="C0C0C0"/>
                  </a:outerShdw>
                </a:effectLst>
                <a:latin typeface="Times New Roman" pitchFamily="18" charset="0"/>
              </a:rPr>
              <a:t>10A1</a:t>
            </a:r>
            <a:endParaRPr lang="en-US" sz="3200" b="1" dirty="0">
              <a:solidFill>
                <a:srgbClr val="002060"/>
              </a:solidFill>
              <a:effectLst>
                <a:outerShdw blurRad="38100" dist="38100" dir="2700000" algn="tl">
                  <a:srgbClr val="C0C0C0"/>
                </a:outerShdw>
              </a:effectLst>
              <a:latin typeface="Times New Roman" pitchFamily="18" charset="0"/>
            </a:endParaRPr>
          </a:p>
          <a:p>
            <a:pPr algn="ctr" fontAlgn="base">
              <a:spcBef>
                <a:spcPct val="50000"/>
              </a:spcBef>
              <a:spcAft>
                <a:spcPct val="0"/>
              </a:spcAft>
              <a:defRPr/>
            </a:pPr>
            <a:endParaRPr lang="en-US" sz="3200" b="1" dirty="0">
              <a:solidFill>
                <a:srgbClr val="0000CC"/>
              </a:solidFill>
              <a:effectLst>
                <a:outerShdw blurRad="38100" dist="38100" dir="2700000" algn="tl">
                  <a:srgbClr val="C0C0C0"/>
                </a:outerShdw>
              </a:effectLst>
              <a:latin typeface="Times New Roman" pitchFamily="18" charset="0"/>
            </a:endParaRPr>
          </a:p>
          <a:p>
            <a:pPr algn="ctr" fontAlgn="base">
              <a:spcBef>
                <a:spcPct val="50000"/>
              </a:spcBef>
              <a:spcAft>
                <a:spcPct val="0"/>
              </a:spcAft>
              <a:defRPr/>
            </a:pPr>
            <a:r>
              <a:rPr lang="en-US" sz="3200" b="1" dirty="0">
                <a:solidFill>
                  <a:srgbClr val="0000CC"/>
                </a:solidFill>
                <a:effectLst>
                  <a:outerShdw blurRad="38100" dist="38100" dir="2700000" algn="tl">
                    <a:srgbClr val="C0C0C0"/>
                  </a:outerShdw>
                </a:effectLst>
                <a:latin typeface="Times New Roman" pitchFamily="18" charset="0"/>
              </a:rPr>
              <a:t>TRƯỜNG </a:t>
            </a:r>
            <a:r>
              <a:rPr lang="en-US" sz="3200" b="1" dirty="0" smtClean="0">
                <a:solidFill>
                  <a:srgbClr val="0000CC"/>
                </a:solidFill>
                <a:effectLst>
                  <a:outerShdw blurRad="38100" dist="38100" dir="2700000" algn="tl">
                    <a:srgbClr val="C0C0C0"/>
                  </a:outerShdw>
                </a:effectLst>
                <a:latin typeface="Times New Roman" pitchFamily="18" charset="0"/>
              </a:rPr>
              <a:t>PTDTNT THCS &amp; THPT </a:t>
            </a:r>
            <a:r>
              <a:rPr lang="en-US" sz="3200" b="1" dirty="0">
                <a:solidFill>
                  <a:srgbClr val="0000CC"/>
                </a:solidFill>
                <a:effectLst>
                  <a:outerShdw blurRad="38100" dist="38100" dir="2700000" algn="tl">
                    <a:srgbClr val="C0C0C0"/>
                  </a:outerShdw>
                </a:effectLst>
                <a:latin typeface="Times New Roman" pitchFamily="18" charset="0"/>
              </a:rPr>
              <a:t>VÂN CANH</a:t>
            </a:r>
          </a:p>
          <a:p>
            <a:pPr algn="ctr" fontAlgn="base">
              <a:spcBef>
                <a:spcPct val="50000"/>
              </a:spcBef>
              <a:spcAft>
                <a:spcPct val="0"/>
              </a:spcAft>
              <a:defRPr/>
            </a:pPr>
            <a:r>
              <a:rPr lang="en-US" sz="3200" b="1" dirty="0" err="1">
                <a:solidFill>
                  <a:srgbClr val="FF0000"/>
                </a:solidFill>
                <a:effectLst>
                  <a:outerShdw blurRad="38100" dist="38100" dir="2700000" algn="tl">
                    <a:srgbClr val="C0C0C0"/>
                  </a:outerShdw>
                </a:effectLst>
                <a:latin typeface="Times New Roman" pitchFamily="18" charset="0"/>
              </a:rPr>
              <a:t>Giáo</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viên</a:t>
            </a:r>
            <a:r>
              <a:rPr lang="en-US" sz="3200" b="1" dirty="0">
                <a:solidFill>
                  <a:srgbClr val="FF0000"/>
                </a:solidFill>
                <a:effectLst>
                  <a:outerShdw blurRad="38100" dist="38100" dir="2700000" algn="tl">
                    <a:srgbClr val="C0C0C0"/>
                  </a:outerShdw>
                </a:effectLst>
                <a:latin typeface="Times New Roman" pitchFamily="18" charset="0"/>
              </a:rPr>
              <a:t>: </a:t>
            </a:r>
            <a:r>
              <a:rPr lang="en-US" sz="3600" b="1" dirty="0">
                <a:solidFill>
                  <a:srgbClr val="FF0000"/>
                </a:solidFill>
                <a:effectLst>
                  <a:outerShdw blurRad="38100" dist="38100" dir="2700000" algn="tl">
                    <a:srgbClr val="C0C0C0"/>
                  </a:outerShdw>
                </a:effectLst>
                <a:latin typeface="Times New Roman" pitchFamily="18" charset="0"/>
              </a:rPr>
              <a:t>ĐINH THỊ SINH</a:t>
            </a:r>
          </a:p>
          <a:p>
            <a:pPr algn="ctr" fontAlgn="base">
              <a:spcBef>
                <a:spcPct val="50000"/>
              </a:spcBef>
              <a:spcAft>
                <a:spcPct val="0"/>
              </a:spcAft>
              <a:defRPr/>
            </a:pPr>
            <a:r>
              <a:rPr lang="en-US" sz="3600" b="1" dirty="0">
                <a:solidFill>
                  <a:srgbClr val="9900FF"/>
                </a:solidFill>
                <a:effectLst>
                  <a:outerShdw blurRad="38100" dist="38100" dir="2700000" algn="tl">
                    <a:srgbClr val="C0C0C0"/>
                  </a:outerShdw>
                </a:effectLst>
                <a:latin typeface="Times New Roman" pitchFamily="18" charset="0"/>
              </a:rPr>
              <a:t>TỔ: VĂN-SỬ - ĐỊA – </a:t>
            </a:r>
            <a:r>
              <a:rPr lang="en-US" sz="3600" b="1" dirty="0" smtClean="0">
                <a:solidFill>
                  <a:srgbClr val="9900FF"/>
                </a:solidFill>
                <a:effectLst>
                  <a:outerShdw blurRad="38100" dist="38100" dir="2700000" algn="tl">
                    <a:srgbClr val="C0C0C0"/>
                  </a:outerShdw>
                </a:effectLst>
                <a:latin typeface="Times New Roman" pitchFamily="18" charset="0"/>
              </a:rPr>
              <a:t>GDCD</a:t>
            </a:r>
            <a:endParaRPr lang="en-US" sz="3200" b="1" dirty="0">
              <a:solidFill>
                <a:srgbClr val="9900FF"/>
              </a:solidFill>
              <a:effectLst>
                <a:outerShdw blurRad="38100" dist="38100" dir="2700000" algn="tl">
                  <a:srgbClr val="C0C0C0"/>
                </a:outerShdw>
              </a:effectLst>
              <a:latin typeface="Times New Roman" pitchFamily="18" charset="0"/>
            </a:endParaRPr>
          </a:p>
        </p:txBody>
      </p:sp>
      <mc:AlternateContent xmlns:mc="http://schemas.openxmlformats.org/markup-compatibility/2006">
        <mc:Choice xmlns:p14="http://schemas.microsoft.com/office/powerpoint/2010/main"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8680452" y="4857750"/>
              <a:ext cx="201083" cy="179388"/>
            </p14:xfrm>
          </p:contentPart>
        </mc:Choice>
        <mc:Fallback>
          <p:pic>
            <p:nvPicPr>
              <p:cNvPr id="1026" name="Ink 2"/>
              <p:cNvPicPr>
                <a:picLocks noRot="1" noChangeAspect="1" noEditPoints="1" noChangeArrowheads="1" noChangeShapeType="1"/>
              </p:cNvPicPr>
              <p:nvPr/>
            </p:nvPicPr>
            <p:blipFill>
              <a:blip r:embed="rId4"/>
              <a:stretch>
                <a:fillRect/>
              </a:stretch>
            </p:blipFill>
            <p:spPr>
              <a:xfrm>
                <a:off x="8662826" y="4840099"/>
                <a:ext cx="236335" cy="214689"/>
              </a:xfrm>
              <a:prstGeom prst="rect">
                <a:avLst/>
              </a:prstGeom>
            </p:spPr>
          </p:pic>
        </mc:Fallback>
      </mc:AlternateContent>
    </p:spTree>
    <p:extLst>
      <p:ext uri="{BB962C8B-B14F-4D97-AF65-F5344CB8AC3E}">
        <p14:creationId xmlns:p14="http://schemas.microsoft.com/office/powerpoint/2010/main" val="1238585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par>
                                <p:cTn id="7" presetID="23" presetClass="entr" presetSubtype="528" repeatCount="indefinite" fill="remove" nodeType="withEffect">
                                  <p:stCondLst>
                                    <p:cond delay="0"/>
                                  </p:stCondLst>
                                  <p:iterate type="wd">
                                    <p:tmPct val="18571"/>
                                  </p:iterate>
                                  <p:childTnLst>
                                    <p:set>
                                      <p:cBhvr>
                                        <p:cTn id="8" dur="1" fill="hold">
                                          <p:stCondLst>
                                            <p:cond delay="0"/>
                                          </p:stCondLst>
                                        </p:cTn>
                                        <p:tgtEl>
                                          <p:spTgt spid="57396"/>
                                        </p:tgtEl>
                                        <p:attrNameLst>
                                          <p:attrName>style.visibility</p:attrName>
                                        </p:attrNameLst>
                                      </p:cBhvr>
                                      <p:to>
                                        <p:strVal val="visible"/>
                                      </p:to>
                                    </p:set>
                                    <p:anim calcmode="lin" valueType="num">
                                      <p:cBhvr>
                                        <p:cTn id="9" dur="3000" fill="hold"/>
                                        <p:tgtEl>
                                          <p:spTgt spid="57396"/>
                                        </p:tgtEl>
                                        <p:attrNameLst>
                                          <p:attrName>ppt_w</p:attrName>
                                        </p:attrNameLst>
                                      </p:cBhvr>
                                      <p:tavLst>
                                        <p:tav tm="0">
                                          <p:val>
                                            <p:fltVal val="0"/>
                                          </p:val>
                                        </p:tav>
                                        <p:tav tm="100000">
                                          <p:val>
                                            <p:strVal val="#ppt_w"/>
                                          </p:val>
                                        </p:tav>
                                      </p:tavLst>
                                    </p:anim>
                                    <p:anim calcmode="lin" valueType="num">
                                      <p:cBhvr>
                                        <p:cTn id="10" dur="3000" fill="hold"/>
                                        <p:tgtEl>
                                          <p:spTgt spid="57396"/>
                                        </p:tgtEl>
                                        <p:attrNameLst>
                                          <p:attrName>ppt_h</p:attrName>
                                        </p:attrNameLst>
                                      </p:cBhvr>
                                      <p:tavLst>
                                        <p:tav tm="0">
                                          <p:val>
                                            <p:fltVal val="0"/>
                                          </p:val>
                                        </p:tav>
                                        <p:tav tm="100000">
                                          <p:val>
                                            <p:strVal val="#ppt_h"/>
                                          </p:val>
                                        </p:tav>
                                      </p:tavLst>
                                    </p:anim>
                                    <p:anim calcmode="lin" valueType="num">
                                      <p:cBhvr>
                                        <p:cTn id="11" dur="3000" fill="hold"/>
                                        <p:tgtEl>
                                          <p:spTgt spid="57396"/>
                                        </p:tgtEl>
                                        <p:attrNameLst>
                                          <p:attrName>ppt_x</p:attrName>
                                        </p:attrNameLst>
                                      </p:cBhvr>
                                      <p:tavLst>
                                        <p:tav tm="0">
                                          <p:val>
                                            <p:fltVal val="0.5"/>
                                          </p:val>
                                        </p:tav>
                                        <p:tav tm="100000">
                                          <p:val>
                                            <p:strVal val="#ppt_x"/>
                                          </p:val>
                                        </p:tav>
                                      </p:tavLst>
                                    </p:anim>
                                    <p:anim calcmode="lin" valueType="num">
                                      <p:cBhvr>
                                        <p:cTn id="12" dur="3000" fill="hold"/>
                                        <p:tgtEl>
                                          <p:spTgt spid="573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42C1EB1-974D-F45F-40A9-B1C15FD5D8E5}"/>
              </a:ext>
            </a:extLst>
          </p:cNvPr>
          <p:cNvPicPr>
            <a:picLocks noChangeAspect="1"/>
          </p:cNvPicPr>
          <p:nvPr/>
        </p:nvPicPr>
        <p:blipFill>
          <a:blip r:embed="rId2"/>
          <a:stretch>
            <a:fillRect/>
          </a:stretch>
        </p:blipFill>
        <p:spPr>
          <a:xfrm>
            <a:off x="-38100" y="704850"/>
            <a:ext cx="11563350" cy="5943600"/>
          </a:xfrm>
          <a:prstGeom prst="rect">
            <a:avLst/>
          </a:prstGeom>
        </p:spPr>
      </p:pic>
    </p:spTree>
    <p:extLst>
      <p:ext uri="{BB962C8B-B14F-4D97-AF65-F5344CB8AC3E}">
        <p14:creationId xmlns:p14="http://schemas.microsoft.com/office/powerpoint/2010/main" val="42366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 xmlns:a16="http://schemas.microsoft.com/office/drawing/2014/main" id="{EE3B37C9-66C5-17AB-E231-A102FCEA39DD}"/>
              </a:ext>
            </a:extLst>
          </p:cNvPr>
          <p:cNvGrpSpPr/>
          <p:nvPr/>
        </p:nvGrpSpPr>
        <p:grpSpPr>
          <a:xfrm>
            <a:off x="4361017" y="2814225"/>
            <a:ext cx="7138294" cy="1885599"/>
            <a:chOff x="4361017" y="2814225"/>
            <a:chExt cx="7138294" cy="1885599"/>
          </a:xfrm>
        </p:grpSpPr>
        <p:sp>
          <p:nvSpPr>
            <p:cNvPr id="46" name="Freeform 71">
              <a:extLst>
                <a:ext uri="{FF2B5EF4-FFF2-40B4-BE49-F238E27FC236}">
                  <a16:creationId xmlns="" xmlns:a16="http://schemas.microsoft.com/office/drawing/2014/main" id="{25492428-B40F-BD3B-4C19-18777BA488B2}"/>
                </a:ext>
              </a:extLst>
            </p:cNvPr>
            <p:cNvSpPr/>
            <p:nvPr/>
          </p:nvSpPr>
          <p:spPr>
            <a:xfrm>
              <a:off x="4361017" y="2827890"/>
              <a:ext cx="7006796" cy="1796662"/>
            </a:xfrm>
            <a:prstGeom prst="rect">
              <a:avLst/>
            </a:prstGeom>
            <a:solidFill>
              <a:srgbClr val="EFF9D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Freeform 86">
              <a:extLst>
                <a:ext uri="{FF2B5EF4-FFF2-40B4-BE49-F238E27FC236}">
                  <a16:creationId xmlns="" xmlns:a16="http://schemas.microsoft.com/office/drawing/2014/main" id="{2533BDED-B785-7A53-6AB0-8C771938A998}"/>
                </a:ext>
              </a:extLst>
            </p:cNvPr>
            <p:cNvSpPr/>
            <p:nvPr/>
          </p:nvSpPr>
          <p:spPr>
            <a:xfrm>
              <a:off x="11294736" y="2814225"/>
              <a:ext cx="204575" cy="1436809"/>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6" name="TextBox 75">
              <a:extLst>
                <a:ext uri="{FF2B5EF4-FFF2-40B4-BE49-F238E27FC236}">
                  <a16:creationId xmlns="" xmlns:a16="http://schemas.microsoft.com/office/drawing/2014/main" id="{97F2C4C3-0BCD-0CD7-BB64-83F91D3C2677}"/>
                </a:ext>
              </a:extLst>
            </p:cNvPr>
            <p:cNvSpPr txBox="1"/>
            <p:nvPr/>
          </p:nvSpPr>
          <p:spPr>
            <a:xfrm>
              <a:off x="4937547" y="2883942"/>
              <a:ext cx="6322516" cy="1815882"/>
            </a:xfrm>
            <a:prstGeom prst="rect">
              <a:avLst/>
            </a:prstGeom>
            <a:noFill/>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Trong cuộc sống hằng ngày, chúng ta luôn cần hiểu biết và vận dụng những tri thức, kinh nghiệm từ quá khứ vào cuộc sống hiện tại, định hướng cho tương lai.</a:t>
              </a:r>
              <a:endParaRPr 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06E6C817-ED72-0213-D35B-0B662161FA2A}"/>
              </a:ext>
            </a:extLst>
          </p:cNvPr>
          <p:cNvGrpSpPr/>
          <p:nvPr/>
        </p:nvGrpSpPr>
        <p:grpSpPr>
          <a:xfrm>
            <a:off x="4216858" y="772865"/>
            <a:ext cx="7276702" cy="1320676"/>
            <a:chOff x="4216858" y="772865"/>
            <a:chExt cx="7276702" cy="1320676"/>
          </a:xfrm>
        </p:grpSpPr>
        <p:sp>
          <p:nvSpPr>
            <p:cNvPr id="52" name="Freeform 87">
              <a:extLst>
                <a:ext uri="{FF2B5EF4-FFF2-40B4-BE49-F238E27FC236}">
                  <a16:creationId xmlns=""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 xmlns:a16="http://schemas.microsoft.com/office/drawing/2014/main" id="{DB55F304-4022-FFE2-A176-B05DBD288073}"/>
                </a:ext>
              </a:extLst>
            </p:cNvPr>
            <p:cNvSpPr txBox="1"/>
            <p:nvPr/>
          </p:nvSpPr>
          <p:spPr>
            <a:xfrm>
              <a:off x="4847788" y="1085205"/>
              <a:ext cx="6559372" cy="523220"/>
            </a:xfrm>
            <a:prstGeom prst="rect">
              <a:avLst/>
            </a:prstGeom>
            <a:noFill/>
          </p:spPr>
          <p:txBody>
            <a:bodyPr wrap="square" rtlCol="0">
              <a:spAutoFit/>
            </a:bodyPr>
            <a:lstStyle/>
            <a:p>
              <a:pPr lvl="0" algn="just">
                <a:defRPr/>
              </a:pPr>
              <a:r>
                <a:rPr lang="en-US" sz="2800" dirty="0">
                  <a:solidFill>
                    <a:srgbClr val="000000"/>
                  </a:solidFill>
                  <a:latin typeface="Times New Roman" panose="02020603050405020304" pitchFamily="18" charset="0"/>
                  <a:cs typeface="Times New Roman" panose="02020603050405020304" pitchFamily="18" charset="0"/>
                </a:rPr>
                <a:t>Tri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dạng</a:t>
              </a:r>
              <a:endParaRPr 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 xmlns:a16="http://schemas.microsoft.com/office/drawing/2014/main" id="{FEEBAA0D-F584-0913-8C4F-C0C2C0413E1B}"/>
              </a:ext>
            </a:extLst>
          </p:cNvPr>
          <p:cNvGrpSpPr/>
          <p:nvPr/>
        </p:nvGrpSpPr>
        <p:grpSpPr>
          <a:xfrm>
            <a:off x="2223411" y="3575748"/>
            <a:ext cx="2661093" cy="850324"/>
            <a:chOff x="2223411" y="3575748"/>
            <a:chExt cx="2661093" cy="850324"/>
          </a:xfrm>
        </p:grpSpPr>
        <p:sp>
          <p:nvSpPr>
            <p:cNvPr id="47" name="Freeform 72">
              <a:extLst>
                <a:ext uri="{FF2B5EF4-FFF2-40B4-BE49-F238E27FC236}">
                  <a16:creationId xmlns="" xmlns:a16="http://schemas.microsoft.com/office/drawing/2014/main" id="{A6C1CF77-93FF-2B6C-F639-DE5B7417232A}"/>
                </a:ext>
              </a:extLst>
            </p:cNvPr>
            <p:cNvSpPr/>
            <p:nvPr/>
          </p:nvSpPr>
          <p:spPr>
            <a:xfrm>
              <a:off x="2223411" y="3913838"/>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Freeform 73">
              <a:extLst>
                <a:ext uri="{FF2B5EF4-FFF2-40B4-BE49-F238E27FC236}">
                  <a16:creationId xmlns="" xmlns:a16="http://schemas.microsoft.com/office/drawing/2014/main" id="{3834A2CE-D453-2223-0A93-0E574B775403}"/>
                </a:ext>
              </a:extLst>
            </p:cNvPr>
            <p:cNvSpPr/>
            <p:nvPr/>
          </p:nvSpPr>
          <p:spPr>
            <a:xfrm>
              <a:off x="2513249" y="3982533"/>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Freeform 78">
              <a:extLst>
                <a:ext uri="{FF2B5EF4-FFF2-40B4-BE49-F238E27FC236}">
                  <a16:creationId xmlns="" xmlns:a16="http://schemas.microsoft.com/office/drawing/2014/main" id="{93CC364D-369E-4E17-B4BB-2B17FB7E986D}"/>
                </a:ext>
              </a:extLst>
            </p:cNvPr>
            <p:cNvSpPr/>
            <p:nvPr/>
          </p:nvSpPr>
          <p:spPr>
            <a:xfrm>
              <a:off x="3592751" y="3917147"/>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Freeform 79">
              <a:extLst>
                <a:ext uri="{FF2B5EF4-FFF2-40B4-BE49-F238E27FC236}">
                  <a16:creationId xmlns="" xmlns:a16="http://schemas.microsoft.com/office/drawing/2014/main" id="{8A57AFB7-4F64-C2F5-49F9-9333F97A2691}"/>
                </a:ext>
              </a:extLst>
            </p:cNvPr>
            <p:cNvSpPr/>
            <p:nvPr/>
          </p:nvSpPr>
          <p:spPr>
            <a:xfrm>
              <a:off x="3874666" y="3575748"/>
              <a:ext cx="1009838" cy="850324"/>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0"/>
                    <a:pt x="21600" y="9439"/>
                  </a:cubicBezTo>
                  <a:cubicBezTo>
                    <a:pt x="21600" y="-1313"/>
                    <a:pt x="11232" y="62"/>
                    <a:pt x="11232" y="62"/>
                  </a:cubicBezTo>
                  <a:close/>
                  <a:moveTo>
                    <a:pt x="11170" y="17555"/>
                  </a:moveTo>
                  <a:cubicBezTo>
                    <a:pt x="11170" y="17555"/>
                    <a:pt x="1537" y="18776"/>
                    <a:pt x="1537" y="9512"/>
                  </a:cubicBezTo>
                  <a:cubicBezTo>
                    <a:pt x="1537" y="248"/>
                    <a:pt x="11170" y="1469"/>
                    <a:pt x="11170" y="1469"/>
                  </a:cubicBezTo>
                  <a:cubicBezTo>
                    <a:pt x="11170" y="1469"/>
                    <a:pt x="20063" y="290"/>
                    <a:pt x="20063" y="9512"/>
                  </a:cubicBezTo>
                  <a:cubicBezTo>
                    <a:pt x="20063" y="17003"/>
                    <a:pt x="11170" y="17555"/>
                    <a:pt x="11170" y="17555"/>
                  </a:cubicBezTo>
                  <a:close/>
                </a:path>
              </a:pathLst>
            </a:cu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0" name="Graphic 4">
              <a:extLst>
                <a:ext uri="{FF2B5EF4-FFF2-40B4-BE49-F238E27FC236}">
                  <a16:creationId xmlns="" xmlns:a16="http://schemas.microsoft.com/office/drawing/2014/main" id="{C281AB1B-625D-4427-3989-E6477A7E8EE4}"/>
                </a:ext>
              </a:extLst>
            </p:cNvPr>
            <p:cNvSpPr/>
            <p:nvPr/>
          </p:nvSpPr>
          <p:spPr>
            <a:xfrm>
              <a:off x="4059009" y="3757644"/>
              <a:ext cx="653356" cy="493390"/>
            </a:xfrm>
            <a:custGeom>
              <a:avLst/>
              <a:gdLst/>
              <a:ahLst/>
              <a:cxnLst>
                <a:cxn ang="0">
                  <a:pos x="wd2" y="hd2"/>
                </a:cxn>
                <a:cxn ang="5400000">
                  <a:pos x="wd2" y="hd2"/>
                </a:cxn>
                <a:cxn ang="10800000">
                  <a:pos x="wd2" y="hd2"/>
                </a:cxn>
                <a:cxn ang="16200000">
                  <a:pos x="wd2" y="hd2"/>
                </a:cxn>
              </a:cxnLst>
              <a:rect l="0" t="0" r="r" b="b"/>
              <a:pathLst>
                <a:path w="21600" h="21600" extrusionOk="0">
                  <a:moveTo>
                    <a:pt x="10842" y="0"/>
                  </a:moveTo>
                  <a:cubicBezTo>
                    <a:pt x="10663" y="91"/>
                    <a:pt x="10547" y="101"/>
                    <a:pt x="10487" y="168"/>
                  </a:cubicBezTo>
                  <a:cubicBezTo>
                    <a:pt x="10291" y="377"/>
                    <a:pt x="10118" y="596"/>
                    <a:pt x="9946" y="824"/>
                  </a:cubicBezTo>
                  <a:cubicBezTo>
                    <a:pt x="7338" y="4400"/>
                    <a:pt x="5931" y="8304"/>
                    <a:pt x="6614" y="12785"/>
                  </a:cubicBezTo>
                  <a:cubicBezTo>
                    <a:pt x="6710" y="13232"/>
                    <a:pt x="6554" y="13698"/>
                    <a:pt x="6191" y="13979"/>
                  </a:cubicBezTo>
                  <a:cubicBezTo>
                    <a:pt x="5675" y="14440"/>
                    <a:pt x="5174" y="14947"/>
                    <a:pt x="4702" y="15477"/>
                  </a:cubicBezTo>
                  <a:cubicBezTo>
                    <a:pt x="4507" y="15675"/>
                    <a:pt x="4387" y="15924"/>
                    <a:pt x="4347" y="16200"/>
                  </a:cubicBezTo>
                  <a:cubicBezTo>
                    <a:pt x="4319" y="17821"/>
                    <a:pt x="4347" y="19445"/>
                    <a:pt x="4347" y="21062"/>
                  </a:cubicBezTo>
                  <a:cubicBezTo>
                    <a:pt x="4351" y="21217"/>
                    <a:pt x="4513" y="21378"/>
                    <a:pt x="4601" y="21533"/>
                  </a:cubicBezTo>
                  <a:cubicBezTo>
                    <a:pt x="4757" y="21410"/>
                    <a:pt x="4998" y="21305"/>
                    <a:pt x="5057" y="21146"/>
                  </a:cubicBezTo>
                  <a:cubicBezTo>
                    <a:pt x="5369" y="20173"/>
                    <a:pt x="5935" y="19304"/>
                    <a:pt x="6698" y="18622"/>
                  </a:cubicBezTo>
                  <a:cubicBezTo>
                    <a:pt x="6990" y="18404"/>
                    <a:pt x="7300" y="18204"/>
                    <a:pt x="7612" y="18017"/>
                  </a:cubicBezTo>
                  <a:cubicBezTo>
                    <a:pt x="7819" y="18668"/>
                    <a:pt x="7996" y="19166"/>
                    <a:pt x="8136" y="19682"/>
                  </a:cubicBezTo>
                  <a:cubicBezTo>
                    <a:pt x="8136" y="19687"/>
                    <a:pt x="8136" y="19695"/>
                    <a:pt x="8136" y="19699"/>
                  </a:cubicBezTo>
                  <a:cubicBezTo>
                    <a:pt x="8200" y="20089"/>
                    <a:pt x="8573" y="20351"/>
                    <a:pt x="8965" y="20288"/>
                  </a:cubicBezTo>
                  <a:cubicBezTo>
                    <a:pt x="9400" y="20288"/>
                    <a:pt x="9838" y="20288"/>
                    <a:pt x="10301" y="20288"/>
                  </a:cubicBezTo>
                  <a:cubicBezTo>
                    <a:pt x="10333" y="20605"/>
                    <a:pt x="10377" y="20920"/>
                    <a:pt x="10453" y="21230"/>
                  </a:cubicBezTo>
                  <a:cubicBezTo>
                    <a:pt x="10493" y="21353"/>
                    <a:pt x="10667" y="21516"/>
                    <a:pt x="10775" y="21516"/>
                  </a:cubicBezTo>
                  <a:cubicBezTo>
                    <a:pt x="10922" y="21491"/>
                    <a:pt x="11036" y="21385"/>
                    <a:pt x="11096" y="21247"/>
                  </a:cubicBezTo>
                  <a:cubicBezTo>
                    <a:pt x="11172" y="20930"/>
                    <a:pt x="11233" y="20612"/>
                    <a:pt x="11265" y="20288"/>
                  </a:cubicBezTo>
                  <a:cubicBezTo>
                    <a:pt x="11705" y="20288"/>
                    <a:pt x="12067" y="20288"/>
                    <a:pt x="12466" y="20288"/>
                  </a:cubicBezTo>
                  <a:cubicBezTo>
                    <a:pt x="13197" y="20272"/>
                    <a:pt x="13228" y="20251"/>
                    <a:pt x="13464" y="19548"/>
                  </a:cubicBezTo>
                  <a:cubicBezTo>
                    <a:pt x="13624" y="19075"/>
                    <a:pt x="13779" y="18595"/>
                    <a:pt x="13955" y="18050"/>
                  </a:cubicBezTo>
                  <a:cubicBezTo>
                    <a:pt x="14685" y="18381"/>
                    <a:pt x="15298" y="18933"/>
                    <a:pt x="15714" y="19615"/>
                  </a:cubicBezTo>
                  <a:cubicBezTo>
                    <a:pt x="16105" y="20263"/>
                    <a:pt x="16415" y="20941"/>
                    <a:pt x="16762" y="21600"/>
                  </a:cubicBezTo>
                  <a:lnTo>
                    <a:pt x="17084" y="21550"/>
                  </a:lnTo>
                  <a:cubicBezTo>
                    <a:pt x="17180" y="21275"/>
                    <a:pt x="17238" y="20980"/>
                    <a:pt x="17270" y="20692"/>
                  </a:cubicBezTo>
                  <a:cubicBezTo>
                    <a:pt x="17270" y="19281"/>
                    <a:pt x="17246" y="17901"/>
                    <a:pt x="17270" y="16503"/>
                  </a:cubicBezTo>
                  <a:cubicBezTo>
                    <a:pt x="17286" y="16056"/>
                    <a:pt x="17106" y="15633"/>
                    <a:pt x="16762" y="15342"/>
                  </a:cubicBezTo>
                  <a:cubicBezTo>
                    <a:pt x="16295" y="14909"/>
                    <a:pt x="15864" y="14421"/>
                    <a:pt x="15392" y="13996"/>
                  </a:cubicBezTo>
                  <a:cubicBezTo>
                    <a:pt x="15021" y="13693"/>
                    <a:pt x="14853" y="13219"/>
                    <a:pt x="14953" y="12751"/>
                  </a:cubicBezTo>
                  <a:cubicBezTo>
                    <a:pt x="15564" y="8215"/>
                    <a:pt x="14175" y="4215"/>
                    <a:pt x="11451" y="639"/>
                  </a:cubicBezTo>
                  <a:cubicBezTo>
                    <a:pt x="11256" y="415"/>
                    <a:pt x="11062" y="201"/>
                    <a:pt x="10842" y="0"/>
                  </a:cubicBezTo>
                  <a:close/>
                  <a:moveTo>
                    <a:pt x="10741" y="1093"/>
                  </a:moveTo>
                  <a:cubicBezTo>
                    <a:pt x="11384" y="1795"/>
                    <a:pt x="11915" y="2577"/>
                    <a:pt x="12331" y="3432"/>
                  </a:cubicBezTo>
                  <a:cubicBezTo>
                    <a:pt x="11316" y="3584"/>
                    <a:pt x="10305" y="3600"/>
                    <a:pt x="9286" y="3482"/>
                  </a:cubicBezTo>
                  <a:lnTo>
                    <a:pt x="9286" y="3465"/>
                  </a:lnTo>
                  <a:cubicBezTo>
                    <a:pt x="9642" y="2600"/>
                    <a:pt x="10130" y="1804"/>
                    <a:pt x="10741" y="1093"/>
                  </a:cubicBezTo>
                  <a:close/>
                  <a:moveTo>
                    <a:pt x="9421" y="4256"/>
                  </a:moveTo>
                  <a:cubicBezTo>
                    <a:pt x="10312" y="4288"/>
                    <a:pt x="11203" y="4304"/>
                    <a:pt x="12094" y="4256"/>
                  </a:cubicBezTo>
                  <a:cubicBezTo>
                    <a:pt x="12581" y="4193"/>
                    <a:pt x="13032" y="4492"/>
                    <a:pt x="13160" y="4963"/>
                  </a:cubicBezTo>
                  <a:cubicBezTo>
                    <a:pt x="14234" y="7286"/>
                    <a:pt x="14618" y="9866"/>
                    <a:pt x="14259" y="12398"/>
                  </a:cubicBezTo>
                  <a:cubicBezTo>
                    <a:pt x="13952" y="14464"/>
                    <a:pt x="13458" y="16517"/>
                    <a:pt x="12990" y="18555"/>
                  </a:cubicBezTo>
                  <a:cubicBezTo>
                    <a:pt x="12723" y="19719"/>
                    <a:pt x="12614" y="19745"/>
                    <a:pt x="11181" y="19447"/>
                  </a:cubicBezTo>
                  <a:cubicBezTo>
                    <a:pt x="11181" y="17719"/>
                    <a:pt x="11167" y="16051"/>
                    <a:pt x="11147" y="14366"/>
                  </a:cubicBezTo>
                  <a:cubicBezTo>
                    <a:pt x="11155" y="14082"/>
                    <a:pt x="11154" y="13792"/>
                    <a:pt x="11130" y="13508"/>
                  </a:cubicBezTo>
                  <a:cubicBezTo>
                    <a:pt x="11090" y="13202"/>
                    <a:pt x="10886" y="13064"/>
                    <a:pt x="10487" y="13222"/>
                  </a:cubicBezTo>
                  <a:cubicBezTo>
                    <a:pt x="10287" y="15272"/>
                    <a:pt x="10528" y="17385"/>
                    <a:pt x="10352" y="19514"/>
                  </a:cubicBezTo>
                  <a:cubicBezTo>
                    <a:pt x="10004" y="19542"/>
                    <a:pt x="9758" y="19557"/>
                    <a:pt x="9506" y="19581"/>
                  </a:cubicBezTo>
                  <a:cubicBezTo>
                    <a:pt x="9498" y="19582"/>
                    <a:pt x="9480" y="19580"/>
                    <a:pt x="9472" y="19581"/>
                  </a:cubicBezTo>
                  <a:cubicBezTo>
                    <a:pt x="9089" y="19627"/>
                    <a:pt x="8742" y="19372"/>
                    <a:pt x="8694" y="18993"/>
                  </a:cubicBezTo>
                  <a:cubicBezTo>
                    <a:pt x="7867" y="16180"/>
                    <a:pt x="7206" y="13340"/>
                    <a:pt x="7206" y="10396"/>
                  </a:cubicBezTo>
                  <a:cubicBezTo>
                    <a:pt x="7234" y="8487"/>
                    <a:pt x="7671" y="6596"/>
                    <a:pt x="8474" y="4862"/>
                  </a:cubicBezTo>
                  <a:cubicBezTo>
                    <a:pt x="8602" y="4459"/>
                    <a:pt x="8998" y="4206"/>
                    <a:pt x="9421" y="4256"/>
                  </a:cubicBezTo>
                  <a:close/>
                  <a:moveTo>
                    <a:pt x="10724" y="5703"/>
                  </a:moveTo>
                  <a:cubicBezTo>
                    <a:pt x="9574" y="5725"/>
                    <a:pt x="8653" y="6663"/>
                    <a:pt x="8677" y="7806"/>
                  </a:cubicBezTo>
                  <a:cubicBezTo>
                    <a:pt x="8677" y="7842"/>
                    <a:pt x="8690" y="7887"/>
                    <a:pt x="8694" y="7923"/>
                  </a:cubicBezTo>
                  <a:cubicBezTo>
                    <a:pt x="8742" y="9050"/>
                    <a:pt x="9691" y="9925"/>
                    <a:pt x="10825" y="9875"/>
                  </a:cubicBezTo>
                  <a:cubicBezTo>
                    <a:pt x="10841" y="9875"/>
                    <a:pt x="10864" y="9875"/>
                    <a:pt x="10876" y="9875"/>
                  </a:cubicBezTo>
                  <a:cubicBezTo>
                    <a:pt x="12030" y="9837"/>
                    <a:pt x="12925" y="8868"/>
                    <a:pt x="12889" y="7721"/>
                  </a:cubicBezTo>
                  <a:cubicBezTo>
                    <a:pt x="12849" y="6592"/>
                    <a:pt x="11926" y="5702"/>
                    <a:pt x="10792" y="5703"/>
                  </a:cubicBezTo>
                  <a:cubicBezTo>
                    <a:pt x="10772" y="5703"/>
                    <a:pt x="10744" y="5702"/>
                    <a:pt x="10724" y="5703"/>
                  </a:cubicBezTo>
                  <a:close/>
                  <a:moveTo>
                    <a:pt x="18572" y="6191"/>
                  </a:moveTo>
                  <a:cubicBezTo>
                    <a:pt x="18524" y="6171"/>
                    <a:pt x="18342" y="6383"/>
                    <a:pt x="18302" y="6510"/>
                  </a:cubicBezTo>
                  <a:cubicBezTo>
                    <a:pt x="18238" y="6789"/>
                    <a:pt x="18194" y="7083"/>
                    <a:pt x="18166" y="7368"/>
                  </a:cubicBezTo>
                  <a:cubicBezTo>
                    <a:pt x="17899" y="7370"/>
                    <a:pt x="17635" y="7396"/>
                    <a:pt x="17371" y="7452"/>
                  </a:cubicBezTo>
                  <a:cubicBezTo>
                    <a:pt x="17232" y="7500"/>
                    <a:pt x="17132" y="7682"/>
                    <a:pt x="17016" y="7806"/>
                  </a:cubicBezTo>
                  <a:cubicBezTo>
                    <a:pt x="17132" y="7931"/>
                    <a:pt x="17257" y="8043"/>
                    <a:pt x="17405" y="8125"/>
                  </a:cubicBezTo>
                  <a:cubicBezTo>
                    <a:pt x="17645" y="8180"/>
                    <a:pt x="17889" y="8212"/>
                    <a:pt x="18132" y="8226"/>
                  </a:cubicBezTo>
                  <a:lnTo>
                    <a:pt x="18420" y="9421"/>
                  </a:lnTo>
                  <a:lnTo>
                    <a:pt x="18708" y="9471"/>
                  </a:lnTo>
                  <a:cubicBezTo>
                    <a:pt x="18827" y="9312"/>
                    <a:pt x="18915" y="9131"/>
                    <a:pt x="18995" y="8950"/>
                  </a:cubicBezTo>
                  <a:cubicBezTo>
                    <a:pt x="19047" y="8713"/>
                    <a:pt x="19081" y="8485"/>
                    <a:pt x="19097" y="8243"/>
                  </a:cubicBezTo>
                  <a:lnTo>
                    <a:pt x="20179" y="8041"/>
                  </a:lnTo>
                  <a:cubicBezTo>
                    <a:pt x="20295" y="7040"/>
                    <a:pt x="19334" y="7676"/>
                    <a:pt x="19063" y="7183"/>
                  </a:cubicBezTo>
                  <a:cubicBezTo>
                    <a:pt x="19063" y="6960"/>
                    <a:pt x="19034" y="6744"/>
                    <a:pt x="18978" y="6527"/>
                  </a:cubicBezTo>
                  <a:cubicBezTo>
                    <a:pt x="18894" y="6371"/>
                    <a:pt x="18744" y="6243"/>
                    <a:pt x="18572" y="6191"/>
                  </a:cubicBezTo>
                  <a:close/>
                  <a:moveTo>
                    <a:pt x="10825" y="6426"/>
                  </a:moveTo>
                  <a:cubicBezTo>
                    <a:pt x="11560" y="6472"/>
                    <a:pt x="12145" y="7089"/>
                    <a:pt x="12145" y="7822"/>
                  </a:cubicBezTo>
                  <a:cubicBezTo>
                    <a:pt x="12121" y="8555"/>
                    <a:pt x="11514" y="9129"/>
                    <a:pt x="10775" y="9135"/>
                  </a:cubicBezTo>
                  <a:cubicBezTo>
                    <a:pt x="10743" y="9135"/>
                    <a:pt x="10722" y="9137"/>
                    <a:pt x="10690" y="9135"/>
                  </a:cubicBezTo>
                  <a:cubicBezTo>
                    <a:pt x="9951" y="9084"/>
                    <a:pt x="9386" y="8457"/>
                    <a:pt x="9438" y="7721"/>
                  </a:cubicBezTo>
                  <a:cubicBezTo>
                    <a:pt x="9478" y="6990"/>
                    <a:pt x="10090" y="6410"/>
                    <a:pt x="10825" y="6426"/>
                  </a:cubicBezTo>
                  <a:close/>
                  <a:moveTo>
                    <a:pt x="2656" y="7873"/>
                  </a:moveTo>
                  <a:cubicBezTo>
                    <a:pt x="2472" y="7932"/>
                    <a:pt x="2332" y="7931"/>
                    <a:pt x="2300" y="7991"/>
                  </a:cubicBezTo>
                  <a:cubicBezTo>
                    <a:pt x="2089" y="8356"/>
                    <a:pt x="1977" y="8766"/>
                    <a:pt x="1438" y="8865"/>
                  </a:cubicBezTo>
                  <a:cubicBezTo>
                    <a:pt x="1202" y="8909"/>
                    <a:pt x="1265" y="9338"/>
                    <a:pt x="1488" y="9370"/>
                  </a:cubicBezTo>
                  <a:cubicBezTo>
                    <a:pt x="1960" y="9438"/>
                    <a:pt x="2072" y="9724"/>
                    <a:pt x="2216" y="10093"/>
                  </a:cubicBezTo>
                  <a:cubicBezTo>
                    <a:pt x="2252" y="10192"/>
                    <a:pt x="2349" y="10260"/>
                    <a:pt x="2453" y="10279"/>
                  </a:cubicBezTo>
                  <a:cubicBezTo>
                    <a:pt x="2616" y="10308"/>
                    <a:pt x="2763" y="10205"/>
                    <a:pt x="2791" y="10043"/>
                  </a:cubicBezTo>
                  <a:cubicBezTo>
                    <a:pt x="2847" y="9697"/>
                    <a:pt x="3137" y="9433"/>
                    <a:pt x="3484" y="9387"/>
                  </a:cubicBezTo>
                  <a:cubicBezTo>
                    <a:pt x="3776" y="9319"/>
                    <a:pt x="3782" y="8856"/>
                    <a:pt x="3518" y="8832"/>
                  </a:cubicBezTo>
                  <a:cubicBezTo>
                    <a:pt x="2923" y="8784"/>
                    <a:pt x="2899" y="8270"/>
                    <a:pt x="2656" y="7873"/>
                  </a:cubicBezTo>
                  <a:close/>
                  <a:moveTo>
                    <a:pt x="1607" y="13138"/>
                  </a:moveTo>
                  <a:cubicBezTo>
                    <a:pt x="1479" y="13251"/>
                    <a:pt x="1369" y="13375"/>
                    <a:pt x="1286" y="13525"/>
                  </a:cubicBezTo>
                  <a:cubicBezTo>
                    <a:pt x="1230" y="13744"/>
                    <a:pt x="1196" y="13973"/>
                    <a:pt x="1184" y="14198"/>
                  </a:cubicBezTo>
                  <a:cubicBezTo>
                    <a:pt x="785" y="14472"/>
                    <a:pt x="204" y="14140"/>
                    <a:pt x="0" y="14720"/>
                  </a:cubicBezTo>
                  <a:cubicBezTo>
                    <a:pt x="180" y="15327"/>
                    <a:pt x="757" y="14988"/>
                    <a:pt x="1184" y="15258"/>
                  </a:cubicBezTo>
                  <a:lnTo>
                    <a:pt x="1353" y="16284"/>
                  </a:lnTo>
                  <a:cubicBezTo>
                    <a:pt x="2368" y="16399"/>
                    <a:pt x="1708" y="15407"/>
                    <a:pt x="2199" y="15157"/>
                  </a:cubicBezTo>
                  <a:cubicBezTo>
                    <a:pt x="2467" y="15139"/>
                    <a:pt x="2730" y="15103"/>
                    <a:pt x="2994" y="15039"/>
                  </a:cubicBezTo>
                  <a:cubicBezTo>
                    <a:pt x="3102" y="15008"/>
                    <a:pt x="3219" y="14765"/>
                    <a:pt x="3231" y="14686"/>
                  </a:cubicBezTo>
                  <a:cubicBezTo>
                    <a:pt x="3243" y="14607"/>
                    <a:pt x="3107" y="14441"/>
                    <a:pt x="3011" y="14417"/>
                  </a:cubicBezTo>
                  <a:cubicBezTo>
                    <a:pt x="2711" y="14337"/>
                    <a:pt x="2390" y="14308"/>
                    <a:pt x="2047" y="14249"/>
                  </a:cubicBezTo>
                  <a:cubicBezTo>
                    <a:pt x="2043" y="13993"/>
                    <a:pt x="2018" y="13741"/>
                    <a:pt x="1962" y="13492"/>
                  </a:cubicBezTo>
                  <a:cubicBezTo>
                    <a:pt x="1914" y="13349"/>
                    <a:pt x="1731" y="13253"/>
                    <a:pt x="1607" y="13138"/>
                  </a:cubicBezTo>
                  <a:close/>
                  <a:moveTo>
                    <a:pt x="6817" y="14652"/>
                  </a:moveTo>
                  <a:lnTo>
                    <a:pt x="7392" y="17142"/>
                  </a:lnTo>
                  <a:lnTo>
                    <a:pt x="5227" y="18993"/>
                  </a:lnTo>
                  <a:cubicBezTo>
                    <a:pt x="4524" y="17316"/>
                    <a:pt x="5015" y="15844"/>
                    <a:pt x="6817" y="14652"/>
                  </a:cubicBezTo>
                  <a:close/>
                  <a:moveTo>
                    <a:pt x="14716" y="14686"/>
                  </a:moveTo>
                  <a:cubicBezTo>
                    <a:pt x="16373" y="15481"/>
                    <a:pt x="16917" y="16891"/>
                    <a:pt x="16373" y="18993"/>
                  </a:cubicBezTo>
                  <a:lnTo>
                    <a:pt x="14191" y="17142"/>
                  </a:lnTo>
                  <a:lnTo>
                    <a:pt x="14174" y="17142"/>
                  </a:lnTo>
                  <a:cubicBezTo>
                    <a:pt x="14346" y="16340"/>
                    <a:pt x="14524" y="15520"/>
                    <a:pt x="14716" y="14686"/>
                  </a:cubicBezTo>
                  <a:close/>
                  <a:moveTo>
                    <a:pt x="20416" y="15763"/>
                  </a:moveTo>
                  <a:cubicBezTo>
                    <a:pt x="20252" y="15806"/>
                    <a:pt x="20112" y="15925"/>
                    <a:pt x="20044" y="16082"/>
                  </a:cubicBezTo>
                  <a:cubicBezTo>
                    <a:pt x="20000" y="16371"/>
                    <a:pt x="19760" y="16593"/>
                    <a:pt x="19469" y="16604"/>
                  </a:cubicBezTo>
                  <a:cubicBezTo>
                    <a:pt x="19329" y="16655"/>
                    <a:pt x="19226" y="16779"/>
                    <a:pt x="19198" y="16923"/>
                  </a:cubicBezTo>
                  <a:cubicBezTo>
                    <a:pt x="19218" y="17070"/>
                    <a:pt x="19312" y="17191"/>
                    <a:pt x="19452" y="17243"/>
                  </a:cubicBezTo>
                  <a:cubicBezTo>
                    <a:pt x="19835" y="17283"/>
                    <a:pt x="19950" y="17502"/>
                    <a:pt x="20078" y="17832"/>
                  </a:cubicBezTo>
                  <a:cubicBezTo>
                    <a:pt x="20205" y="18161"/>
                    <a:pt x="20578" y="18169"/>
                    <a:pt x="20670" y="17832"/>
                  </a:cubicBezTo>
                  <a:cubicBezTo>
                    <a:pt x="20726" y="17486"/>
                    <a:pt x="21012" y="17220"/>
                    <a:pt x="21363" y="17193"/>
                  </a:cubicBezTo>
                  <a:cubicBezTo>
                    <a:pt x="21447" y="17177"/>
                    <a:pt x="21504" y="17012"/>
                    <a:pt x="21600" y="16873"/>
                  </a:cubicBezTo>
                  <a:cubicBezTo>
                    <a:pt x="21460" y="16754"/>
                    <a:pt x="21365" y="16587"/>
                    <a:pt x="21245" y="16587"/>
                  </a:cubicBezTo>
                  <a:cubicBezTo>
                    <a:pt x="20949" y="16581"/>
                    <a:pt x="20720" y="16343"/>
                    <a:pt x="20720" y="16049"/>
                  </a:cubicBezTo>
                  <a:cubicBezTo>
                    <a:pt x="20704" y="15933"/>
                    <a:pt x="20492" y="15763"/>
                    <a:pt x="20416" y="15763"/>
                  </a:cubicBezTo>
                  <a:close/>
                </a:path>
              </a:pathLst>
            </a:custGeom>
            <a:solidFill>
              <a:srgbClr val="69AD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roup 36">
            <a:extLst>
              <a:ext uri="{FF2B5EF4-FFF2-40B4-BE49-F238E27FC236}">
                <a16:creationId xmlns=""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50319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1" accel="60000" fill="hold" nodeType="afterEffect" p14:presetBounceEnd="64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64000">
                                          <p:cBhvr additive="base">
                                            <p:cTn id="11" dur="2000" fill="hold"/>
                                            <p:tgtEl>
                                              <p:spTgt spid="39"/>
                                            </p:tgtEl>
                                            <p:attrNameLst>
                                              <p:attrName>ppt_x</p:attrName>
                                            </p:attrNameLst>
                                          </p:cBhvr>
                                          <p:tavLst>
                                            <p:tav tm="0">
                                              <p:val>
                                                <p:strVal val="#ppt_x"/>
                                              </p:val>
                                            </p:tav>
                                            <p:tav tm="100000">
                                              <p:val>
                                                <p:strVal val="#ppt_x"/>
                                              </p:val>
                                            </p:tav>
                                          </p:tavLst>
                                        </p:anim>
                                        <p:anim calcmode="lin" valueType="num" p14:bounceEnd="64000">
                                          <p:cBhvr additive="base">
                                            <p:cTn id="12" dur="2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1" accel="6000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ppt_x"/>
                                              </p:val>
                                            </p:tav>
                                            <p:tav tm="100000">
                                              <p:val>
                                                <p:strVal val="#ppt_x"/>
                                              </p:val>
                                            </p:tav>
                                          </p:tavLst>
                                        </p:anim>
                                        <p:anim calcmode="lin" valueType="num">
                                          <p:cBhvr additive="base">
                                            <p:cTn id="12" dur="2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578353B-4C28-864F-82EA-0A7249DB2069}"/>
              </a:ext>
            </a:extLst>
          </p:cNvPr>
          <p:cNvSpPr/>
          <p:nvPr/>
        </p:nvSpPr>
        <p:spPr>
          <a:xfrm>
            <a:off x="725215" y="1607770"/>
            <a:ext cx="5139558"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hiểu</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xưa</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Ôn</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cố</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tri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tân</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Ôn</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cũ</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mới</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 xmlns:a16="http://schemas.microsoft.com/office/drawing/2014/main" id="{D00A3EA0-78B8-324F-B11D-BD9EE22E843F}"/>
              </a:ext>
            </a:extLst>
          </p:cNvPr>
          <p:cNvPicPr>
            <a:picLocks noChangeAspect="1"/>
          </p:cNvPicPr>
          <p:nvPr/>
        </p:nvPicPr>
        <p:blipFill>
          <a:blip r:embed="rId2"/>
          <a:stretch>
            <a:fillRect/>
          </a:stretch>
        </p:blipFill>
        <p:spPr>
          <a:xfrm>
            <a:off x="6308656" y="569395"/>
            <a:ext cx="5399868" cy="5862936"/>
          </a:xfrm>
          <a:prstGeom prst="rect">
            <a:avLst/>
          </a:prstGeom>
        </p:spPr>
      </p:pic>
    </p:spTree>
    <p:extLst>
      <p:ext uri="{BB962C8B-B14F-4D97-AF65-F5344CB8AC3E}">
        <p14:creationId xmlns:p14="http://schemas.microsoft.com/office/powerpoint/2010/main" val="311941194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2A21A3B-3B86-8DCA-E5C9-32D9BCA4CA07}"/>
              </a:ext>
            </a:extLst>
          </p:cNvPr>
          <p:cNvPicPr>
            <a:picLocks noChangeAspect="1"/>
          </p:cNvPicPr>
          <p:nvPr/>
        </p:nvPicPr>
        <p:blipFill>
          <a:blip r:embed="rId2"/>
          <a:stretch>
            <a:fillRect/>
          </a:stretch>
        </p:blipFill>
        <p:spPr>
          <a:xfrm>
            <a:off x="0" y="428625"/>
            <a:ext cx="6096000" cy="6067425"/>
          </a:xfrm>
          <a:prstGeom prst="rect">
            <a:avLst/>
          </a:prstGeom>
        </p:spPr>
      </p:pic>
      <p:pic>
        <p:nvPicPr>
          <p:cNvPr id="3" name="Picture 2">
            <a:extLst>
              <a:ext uri="{FF2B5EF4-FFF2-40B4-BE49-F238E27FC236}">
                <a16:creationId xmlns="" xmlns:a16="http://schemas.microsoft.com/office/drawing/2014/main" id="{EE0AED11-1D3A-6C50-387A-4E29A8DFDD67}"/>
              </a:ext>
            </a:extLst>
          </p:cNvPr>
          <p:cNvPicPr>
            <a:picLocks noChangeAspect="1"/>
          </p:cNvPicPr>
          <p:nvPr/>
        </p:nvPicPr>
        <p:blipFill>
          <a:blip r:embed="rId3"/>
          <a:stretch>
            <a:fillRect/>
          </a:stretch>
        </p:blipFill>
        <p:spPr>
          <a:xfrm>
            <a:off x="6096000" y="361950"/>
            <a:ext cx="5715000" cy="6134100"/>
          </a:xfrm>
          <a:prstGeom prst="rect">
            <a:avLst/>
          </a:prstGeom>
        </p:spPr>
      </p:pic>
    </p:spTree>
    <p:extLst>
      <p:ext uri="{BB962C8B-B14F-4D97-AF65-F5344CB8AC3E}">
        <p14:creationId xmlns:p14="http://schemas.microsoft.com/office/powerpoint/2010/main" val="323448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AF8727-574F-E930-B07F-5027C358FD8A}"/>
              </a:ext>
            </a:extLst>
          </p:cNvPr>
          <p:cNvPicPr>
            <a:picLocks noChangeAspect="1"/>
          </p:cNvPicPr>
          <p:nvPr/>
        </p:nvPicPr>
        <p:blipFill>
          <a:blip r:embed="rId2"/>
          <a:stretch>
            <a:fillRect/>
          </a:stretch>
        </p:blipFill>
        <p:spPr>
          <a:xfrm>
            <a:off x="0" y="175595"/>
            <a:ext cx="6096000" cy="5571311"/>
          </a:xfrm>
          <a:prstGeom prst="rect">
            <a:avLst/>
          </a:prstGeom>
        </p:spPr>
      </p:pic>
      <p:sp>
        <p:nvSpPr>
          <p:cNvPr id="6" name="TextBox 5">
            <a:extLst>
              <a:ext uri="{FF2B5EF4-FFF2-40B4-BE49-F238E27FC236}">
                <a16:creationId xmlns="" xmlns:a16="http://schemas.microsoft.com/office/drawing/2014/main" id="{199A3295-A543-09B1-8A23-955660675F0B}"/>
              </a:ext>
            </a:extLst>
          </p:cNvPr>
          <p:cNvSpPr txBox="1"/>
          <p:nvPr/>
        </p:nvSpPr>
        <p:spPr>
          <a:xfrm>
            <a:off x="169817" y="5746906"/>
            <a:ext cx="5756366"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Dương Vân Nga trao long </a:t>
            </a:r>
            <a:r>
              <a:rPr lang="en-US" sz="2400" dirty="0" err="1">
                <a:latin typeface="Times New Roman" panose="02020603050405020304" pitchFamily="18" charset="0"/>
                <a:cs typeface="Times New Roman" panose="02020603050405020304" pitchFamily="18" charset="0"/>
              </a:rPr>
              <a:t>bào</a:t>
            </a:r>
            <a:r>
              <a:rPr lang="vi-VN" sz="2400" dirty="0">
                <a:latin typeface="Times New Roman" panose="02020603050405020304" pitchFamily="18" charset="0"/>
                <a:cs typeface="Times New Roman" panose="02020603050405020304" pitchFamily="18" charset="0"/>
              </a:rPr>
              <a:t> cho Thập đạo Tướng quân Lê Hoàn</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42E3D45-C3DC-9564-E4F4-16B967EA37D4}"/>
              </a:ext>
            </a:extLst>
          </p:cNvPr>
          <p:cNvSpPr txBox="1"/>
          <p:nvPr/>
        </p:nvSpPr>
        <p:spPr>
          <a:xfrm>
            <a:off x="6119108" y="541070"/>
            <a:ext cx="5659450" cy="1938992"/>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Việc Dương Vân Nga - thái hậu nhà Đinh tôn Lê Đại Hành lên làm vua, mở đầu nhà Tiền Lê, rồi lại trở thành vợ vua Lê bị các nhà nho và sử gia trước đây lên án rất gay gắt.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BD34DDBA-80B7-B903-A5E4-597F8BE11899}"/>
              </a:ext>
            </a:extLst>
          </p:cNvPr>
          <p:cNvSpPr txBox="1"/>
          <p:nvPr/>
        </p:nvSpPr>
        <p:spPr>
          <a:xfrm>
            <a:off x="6265817" y="2792251"/>
            <a:ext cx="5313565" cy="3785652"/>
          </a:xfrm>
          <a:prstGeom prst="rect">
            <a:avLst/>
          </a:prstGeom>
          <a:noFill/>
        </p:spPr>
        <p:txBody>
          <a:bodyPr wrap="square">
            <a:spAutoFit/>
          </a:bodyPr>
          <a:lstStyle/>
          <a:p>
            <a:pPr algn="just"/>
            <a:r>
              <a:rPr lang="vi-VN" sz="2400" b="1" dirty="0">
                <a:solidFill>
                  <a:srgbClr val="0070C0"/>
                </a:solidFill>
                <a:latin typeface="Times New Roman" panose="02020603050405020304" pitchFamily="18" charset="0"/>
                <a:cs typeface="Times New Roman" panose="02020603050405020304" pitchFamily="18" charset="0"/>
              </a:rPr>
              <a:t>Những nhà sử học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nhìn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thoáng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hơn</a:t>
            </a:r>
            <a:r>
              <a:rPr lang="en-US" sz="2400" b="1" dirty="0">
                <a:solidFill>
                  <a:srgbClr val="0070C0"/>
                </a:solidFill>
                <a:latin typeface="Times New Roman" panose="02020603050405020304" pitchFamily="18" charset="0"/>
                <a:cs typeface="Times New Roman" panose="02020603050405020304" pitchFamily="18" charset="0"/>
              </a:rPr>
              <a:t>:</a:t>
            </a:r>
            <a:r>
              <a:rPr lang="vi-VN"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T</a:t>
            </a:r>
            <a:r>
              <a:rPr lang="vi-VN" sz="2400" b="1" dirty="0">
                <a:solidFill>
                  <a:srgbClr val="0070C0"/>
                </a:solidFill>
                <a:latin typeface="Times New Roman" panose="02020603050405020304" pitchFamily="18" charset="0"/>
                <a:cs typeface="Times New Roman" panose="02020603050405020304" pitchFamily="18" charset="0"/>
              </a:rPr>
              <a:t>rong khi đất nước đang lâm nguy, nếu chỉ vì quyền lợi của dòng họ và ngôi vị của con mình thì có thể giữ được nước không? Sự lựa chọn và quyết định của bà trong hoàn cảnh ấy, đã biểu hiện thái độ chính trị sáng suốt của một người có khối óc lớn thức thời, xứng đáng được coi là anh hùng. </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764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6767EA1-4DE4-09E6-96A2-28669751F0F5}"/>
              </a:ext>
            </a:extLst>
          </p:cNvPr>
          <p:cNvPicPr>
            <a:picLocks noChangeAspect="1"/>
          </p:cNvPicPr>
          <p:nvPr/>
        </p:nvPicPr>
        <p:blipFill>
          <a:blip r:embed="rId2"/>
          <a:stretch>
            <a:fillRect/>
          </a:stretch>
        </p:blipFill>
        <p:spPr>
          <a:xfrm>
            <a:off x="152400" y="571500"/>
            <a:ext cx="5943600" cy="5886450"/>
          </a:xfrm>
          <a:prstGeom prst="rect">
            <a:avLst/>
          </a:prstGeom>
        </p:spPr>
      </p:pic>
      <p:pic>
        <p:nvPicPr>
          <p:cNvPr id="3" name="Picture 2">
            <a:extLst>
              <a:ext uri="{FF2B5EF4-FFF2-40B4-BE49-F238E27FC236}">
                <a16:creationId xmlns="" xmlns:a16="http://schemas.microsoft.com/office/drawing/2014/main" id="{231ACA0A-0988-BBB9-5D19-3A4F783300F7}"/>
              </a:ext>
            </a:extLst>
          </p:cNvPr>
          <p:cNvPicPr>
            <a:picLocks noChangeAspect="1"/>
          </p:cNvPicPr>
          <p:nvPr/>
        </p:nvPicPr>
        <p:blipFill>
          <a:blip r:embed="rId3"/>
          <a:stretch>
            <a:fillRect/>
          </a:stretch>
        </p:blipFill>
        <p:spPr>
          <a:xfrm>
            <a:off x="6096000" y="194816"/>
            <a:ext cx="5943600" cy="5219700"/>
          </a:xfrm>
          <a:prstGeom prst="rect">
            <a:avLst/>
          </a:prstGeom>
        </p:spPr>
      </p:pic>
      <p:sp>
        <p:nvSpPr>
          <p:cNvPr id="4" name="TextBox 3">
            <a:extLst>
              <a:ext uri="{FF2B5EF4-FFF2-40B4-BE49-F238E27FC236}">
                <a16:creationId xmlns="" xmlns:a16="http://schemas.microsoft.com/office/drawing/2014/main" id="{08941D2F-2305-841E-9CED-13336DA425DA}"/>
              </a:ext>
            </a:extLst>
          </p:cNvPr>
          <p:cNvSpPr txBox="1"/>
          <p:nvPr/>
        </p:nvSpPr>
        <p:spPr>
          <a:xfrm>
            <a:off x="6286500" y="5503843"/>
            <a:ext cx="501015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60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B10A533-95B1-6B12-648D-F2ABE35D6A42}"/>
              </a:ext>
            </a:extLst>
          </p:cNvPr>
          <p:cNvPicPr>
            <a:picLocks noChangeAspect="1"/>
          </p:cNvPicPr>
          <p:nvPr/>
        </p:nvPicPr>
        <p:blipFill>
          <a:blip r:embed="rId2"/>
          <a:stretch>
            <a:fillRect/>
          </a:stretch>
        </p:blipFill>
        <p:spPr>
          <a:xfrm>
            <a:off x="171450" y="585787"/>
            <a:ext cx="5791200" cy="5872163"/>
          </a:xfrm>
          <a:prstGeom prst="rect">
            <a:avLst/>
          </a:prstGeom>
        </p:spPr>
      </p:pic>
      <p:sp>
        <p:nvSpPr>
          <p:cNvPr id="4" name="TextBox 3">
            <a:extLst>
              <a:ext uri="{FF2B5EF4-FFF2-40B4-BE49-F238E27FC236}">
                <a16:creationId xmlns="" xmlns:a16="http://schemas.microsoft.com/office/drawing/2014/main" id="{A0F665BE-AE04-0FD5-1777-F8378F42DA37}"/>
              </a:ext>
            </a:extLst>
          </p:cNvPr>
          <p:cNvSpPr txBox="1"/>
          <p:nvPr/>
        </p:nvSpPr>
        <p:spPr>
          <a:xfrm>
            <a:off x="6096000" y="814387"/>
            <a:ext cx="5657850" cy="2246769"/>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100.000 quân Tây Sơn di chuyển liên tục và đánh tan quân Thanh vào mùng 5 Tết Kỷ Dậu (1789). Đó là cuộc hành quân có một không hai trong lịch sử quân sự nước nhà</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06E661F1-400E-468B-BEC4-870FDB9883C4}"/>
              </a:ext>
            </a:extLst>
          </p:cNvPr>
          <p:cNvSpPr txBox="1"/>
          <p:nvPr/>
        </p:nvSpPr>
        <p:spPr>
          <a:xfrm>
            <a:off x="6096000" y="3735289"/>
            <a:ext cx="5467350" cy="2308324"/>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Tại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Vua</a:t>
            </a:r>
            <a:r>
              <a:rPr lang="en-US" sz="3600" b="1" dirty="0">
                <a:solidFill>
                  <a:srgbClr val="0070C0"/>
                </a:solidFill>
                <a:latin typeface="Times New Roman" panose="02020603050405020304" pitchFamily="18" charset="0"/>
                <a:cs typeface="Times New Roman" panose="02020603050405020304" pitchFamily="18" charset="0"/>
              </a:rPr>
              <a:t> Quang </a:t>
            </a:r>
            <a:r>
              <a:rPr lang="en-US" sz="3600" b="1" dirty="0" err="1">
                <a:solidFill>
                  <a:srgbClr val="0070C0"/>
                </a:solidFill>
                <a:latin typeface="Times New Roman" panose="02020603050405020304" pitchFamily="18" charset="0"/>
                <a:cs typeface="Times New Roman" panose="02020603050405020304" pitchFamily="18" charset="0"/>
              </a:rPr>
              <a:t>Trung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tốc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đến</a:t>
            </a:r>
            <a:r>
              <a:rPr lang="en-US" sz="3600" b="1" dirty="0">
                <a:solidFill>
                  <a:srgbClr val="0070C0"/>
                </a:solidFill>
                <a:latin typeface="Times New Roman" panose="02020603050405020304" pitchFamily="18" charset="0"/>
                <a:cs typeface="Times New Roman" panose="02020603050405020304" pitchFamily="18" charset="0"/>
              </a:rPr>
              <a:t> nay </a:t>
            </a:r>
            <a:r>
              <a:rPr lang="en-US" sz="3600" b="1" dirty="0" err="1">
                <a:solidFill>
                  <a:srgbClr val="0070C0"/>
                </a:solidFill>
                <a:latin typeface="Times New Roman" panose="02020603050405020304" pitchFamily="18" charset="0"/>
                <a:cs typeface="Times New Roman" panose="02020603050405020304" pitchFamily="18" charset="0"/>
              </a:rPr>
              <a:t>vẫn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một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hỏi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lớn</a:t>
            </a:r>
            <a:r>
              <a:rPr lang="en-US" sz="3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763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750" fill="hold"/>
                                        <p:tgtEl>
                                          <p:spTgt spid="4"/>
                                        </p:tgtEl>
                                        <p:attrNameLst>
                                          <p:attrName>ppt_w</p:attrName>
                                        </p:attrNameLst>
                                      </p:cBhvr>
                                      <p:tavLst>
                                        <p:tav tm="0">
                                          <p:val>
                                            <p:fltVal val="0"/>
                                          </p:val>
                                        </p:tav>
                                        <p:tav tm="100000">
                                          <p:val>
                                            <p:strVal val="#ppt_w"/>
                                          </p:val>
                                        </p:tav>
                                      </p:tavLst>
                                    </p:anim>
                                    <p:anim calcmode="lin" valueType="num">
                                      <p:cBhvr>
                                        <p:cTn id="13" dur="1750" fill="hold"/>
                                        <p:tgtEl>
                                          <p:spTgt spid="4"/>
                                        </p:tgtEl>
                                        <p:attrNameLst>
                                          <p:attrName>ppt_h</p:attrName>
                                        </p:attrNameLst>
                                      </p:cBhvr>
                                      <p:tavLst>
                                        <p:tav tm="0">
                                          <p:val>
                                            <p:fltVal val="0"/>
                                          </p:val>
                                        </p:tav>
                                        <p:tav tm="100000">
                                          <p:val>
                                            <p:strVal val="#ppt_h"/>
                                          </p:val>
                                        </p:tav>
                                      </p:tavLst>
                                    </p:anim>
                                    <p:animEffect transition="in" filter="fade">
                                      <p:cBhvr>
                                        <p:cTn id="14" dur="1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750" fill="hold"/>
                                        <p:tgtEl>
                                          <p:spTgt spid="2"/>
                                        </p:tgtEl>
                                        <p:attrNameLst>
                                          <p:attrName>ppt_w</p:attrName>
                                        </p:attrNameLst>
                                      </p:cBhvr>
                                      <p:tavLst>
                                        <p:tav tm="0">
                                          <p:val>
                                            <p:fltVal val="0"/>
                                          </p:val>
                                        </p:tav>
                                        <p:tav tm="100000">
                                          <p:val>
                                            <p:strVal val="#ppt_w"/>
                                          </p:val>
                                        </p:tav>
                                      </p:tavLst>
                                    </p:anim>
                                    <p:anim calcmode="lin" valueType="num">
                                      <p:cBhvr>
                                        <p:cTn id="18" dur="1750" fill="hold"/>
                                        <p:tgtEl>
                                          <p:spTgt spid="2"/>
                                        </p:tgtEl>
                                        <p:attrNameLst>
                                          <p:attrName>ppt_h</p:attrName>
                                        </p:attrNameLst>
                                      </p:cBhvr>
                                      <p:tavLst>
                                        <p:tav tm="0">
                                          <p:val>
                                            <p:fltVal val="0"/>
                                          </p:val>
                                        </p:tav>
                                        <p:tav tm="100000">
                                          <p:val>
                                            <p:strVal val="#ppt_h"/>
                                          </p:val>
                                        </p:tav>
                                      </p:tavLst>
                                    </p:anim>
                                    <p:animEffect transition="in" filter="fade">
                                      <p:cBhvr>
                                        <p:cTn id="19"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 xmlns:a16="http://schemas.microsoft.com/office/drawing/2014/main" id="{2E1EA269-BB1C-2849-F627-F952809453C6}"/>
              </a:ext>
            </a:extLst>
          </p:cNvPr>
          <p:cNvGrpSpPr/>
          <p:nvPr/>
        </p:nvGrpSpPr>
        <p:grpSpPr>
          <a:xfrm>
            <a:off x="4372773" y="4642123"/>
            <a:ext cx="7298015" cy="1815882"/>
            <a:chOff x="4379585" y="4772844"/>
            <a:chExt cx="7298015" cy="2284015"/>
          </a:xfrm>
        </p:grpSpPr>
        <p:sp>
          <p:nvSpPr>
            <p:cNvPr id="43" name="Freeform 60">
              <a:extLst>
                <a:ext uri="{FF2B5EF4-FFF2-40B4-BE49-F238E27FC236}">
                  <a16:creationId xmlns="" xmlns:a16="http://schemas.microsoft.com/office/drawing/2014/main" id="{DC441425-4124-0649-A195-398402BA9EC3}"/>
                </a:ext>
              </a:extLst>
            </p:cNvPr>
            <p:cNvSpPr/>
            <p:nvPr/>
          </p:nvSpPr>
          <p:spPr>
            <a:xfrm>
              <a:off x="4379585" y="4831422"/>
              <a:ext cx="7140134" cy="2180473"/>
            </a:xfrm>
            <a:prstGeom prst="rect">
              <a:avLst/>
            </a:prstGeom>
            <a:solidFill>
              <a:srgbClr val="F9D8D4"/>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Freeform 70">
              <a:extLst>
                <a:ext uri="{FF2B5EF4-FFF2-40B4-BE49-F238E27FC236}">
                  <a16:creationId xmlns="" xmlns:a16="http://schemas.microsoft.com/office/drawing/2014/main" id="{FF48CF20-A9D6-29DA-9D3A-CB95522108A0}"/>
                </a:ext>
              </a:extLst>
            </p:cNvPr>
            <p:cNvSpPr/>
            <p:nvPr/>
          </p:nvSpPr>
          <p:spPr>
            <a:xfrm>
              <a:off x="11519719" y="4824524"/>
              <a:ext cx="157881" cy="218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7" name="TextBox 76">
              <a:extLst>
                <a:ext uri="{FF2B5EF4-FFF2-40B4-BE49-F238E27FC236}">
                  <a16:creationId xmlns="" xmlns:a16="http://schemas.microsoft.com/office/drawing/2014/main" id="{F993930E-F828-2D7D-3A36-EB39B9BB5C60}"/>
                </a:ext>
              </a:extLst>
            </p:cNvPr>
            <p:cNvSpPr txBox="1"/>
            <p:nvPr/>
          </p:nvSpPr>
          <p:spPr>
            <a:xfrm>
              <a:off x="4718097" y="4772844"/>
              <a:ext cx="6570888" cy="2284015"/>
            </a:xfrm>
            <a:prstGeom prst="rect">
              <a:avLst/>
            </a:prstGeom>
            <a:noFill/>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Hiểu biết sâu sắc về lịch sử và văn hoá dân tộc Việt Nam, của các nước trong khu vực và thế giới góp phần giúp chúng ta hội nhập thành công.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 xmlns:a16="http://schemas.microsoft.com/office/drawing/2014/main" id="{EE3B37C9-66C5-17AB-E231-A102FCEA39DD}"/>
              </a:ext>
            </a:extLst>
          </p:cNvPr>
          <p:cNvGrpSpPr/>
          <p:nvPr/>
        </p:nvGrpSpPr>
        <p:grpSpPr>
          <a:xfrm>
            <a:off x="4330891" y="2457456"/>
            <a:ext cx="7138294" cy="1885599"/>
            <a:chOff x="4361017" y="2814225"/>
            <a:chExt cx="7138294" cy="1885599"/>
          </a:xfrm>
        </p:grpSpPr>
        <p:sp>
          <p:nvSpPr>
            <p:cNvPr id="46" name="Freeform 71">
              <a:extLst>
                <a:ext uri="{FF2B5EF4-FFF2-40B4-BE49-F238E27FC236}">
                  <a16:creationId xmlns="" xmlns:a16="http://schemas.microsoft.com/office/drawing/2014/main" id="{25492428-B40F-BD3B-4C19-18777BA488B2}"/>
                </a:ext>
              </a:extLst>
            </p:cNvPr>
            <p:cNvSpPr/>
            <p:nvPr/>
          </p:nvSpPr>
          <p:spPr>
            <a:xfrm>
              <a:off x="4361017" y="2827890"/>
              <a:ext cx="7006796" cy="1725750"/>
            </a:xfrm>
            <a:prstGeom prst="rect">
              <a:avLst/>
            </a:prstGeom>
            <a:solidFill>
              <a:srgbClr val="EFF9D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Freeform 86">
              <a:extLst>
                <a:ext uri="{FF2B5EF4-FFF2-40B4-BE49-F238E27FC236}">
                  <a16:creationId xmlns="" xmlns:a16="http://schemas.microsoft.com/office/drawing/2014/main" id="{2533BDED-B785-7A53-6AB0-8C771938A998}"/>
                </a:ext>
              </a:extLst>
            </p:cNvPr>
            <p:cNvSpPr/>
            <p:nvPr/>
          </p:nvSpPr>
          <p:spPr>
            <a:xfrm>
              <a:off x="11294736" y="2814225"/>
              <a:ext cx="204575" cy="1436809"/>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6" name="TextBox 75">
              <a:extLst>
                <a:ext uri="{FF2B5EF4-FFF2-40B4-BE49-F238E27FC236}">
                  <a16:creationId xmlns="" xmlns:a16="http://schemas.microsoft.com/office/drawing/2014/main" id="{97F2C4C3-0BCD-0CD7-BB64-83F91D3C2677}"/>
                </a:ext>
              </a:extLst>
            </p:cNvPr>
            <p:cNvSpPr txBox="1"/>
            <p:nvPr/>
          </p:nvSpPr>
          <p:spPr>
            <a:xfrm>
              <a:off x="4959569" y="2883942"/>
              <a:ext cx="6322516" cy="1815882"/>
            </a:xfrm>
            <a:prstGeom prst="rect">
              <a:avLst/>
            </a:prstGeom>
            <a:noFill/>
          </p:spPr>
          <p:txBody>
            <a:bodyPr wrap="square" rtlCol="0">
              <a:spAutoFit/>
            </a:bodyPr>
            <a:lstStyle/>
            <a:p>
              <a:pPr lvl="0" algn="just">
                <a:defRPr/>
              </a:pPr>
              <a:r>
                <a:rPr lang="vi-VN" sz="2800" dirty="0">
                  <a:solidFill>
                    <a:srgbClr val="000000"/>
                  </a:solidFill>
                  <a:latin typeface="Times New Roman" panose="02020603050405020304" pitchFamily="18" charset="0"/>
                  <a:cs typeface="Times New Roman" panose="02020603050405020304" pitchFamily="18" charset="0"/>
                </a:rPr>
                <a:t>Trong cuộc sống hằng ngày, chúng ta luôn cần hiểu biết và vận dụng những tri thức, kinh nghiệm từ quá khứ vào cuộc sống hiện tại, định hướng cho tương lai.</a:t>
              </a:r>
              <a:endParaRPr 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06E6C817-ED72-0213-D35B-0B662161FA2A}"/>
              </a:ext>
            </a:extLst>
          </p:cNvPr>
          <p:cNvGrpSpPr/>
          <p:nvPr/>
        </p:nvGrpSpPr>
        <p:grpSpPr>
          <a:xfrm>
            <a:off x="4216858" y="772865"/>
            <a:ext cx="7453930" cy="1320676"/>
            <a:chOff x="4216858" y="772865"/>
            <a:chExt cx="7453930" cy="1320676"/>
          </a:xfrm>
        </p:grpSpPr>
        <p:sp>
          <p:nvSpPr>
            <p:cNvPr id="52" name="Freeform 87">
              <a:extLst>
                <a:ext uri="{FF2B5EF4-FFF2-40B4-BE49-F238E27FC236}">
                  <a16:creationId xmlns=""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 xmlns:a16="http://schemas.microsoft.com/office/drawing/2014/main" id="{DB55F304-4022-FFE2-A176-B05DBD288073}"/>
                </a:ext>
              </a:extLst>
            </p:cNvPr>
            <p:cNvSpPr txBox="1"/>
            <p:nvPr/>
          </p:nvSpPr>
          <p:spPr>
            <a:xfrm>
              <a:off x="5111416" y="1183675"/>
              <a:ext cx="655937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a:extLst>
              <a:ext uri="{FF2B5EF4-FFF2-40B4-BE49-F238E27FC236}">
                <a16:creationId xmlns="" xmlns:a16="http://schemas.microsoft.com/office/drawing/2014/main" id="{DAD112D0-4835-5E07-E7C1-B276297DA3C5}"/>
              </a:ext>
            </a:extLst>
          </p:cNvPr>
          <p:cNvGrpSpPr/>
          <p:nvPr/>
        </p:nvGrpSpPr>
        <p:grpSpPr>
          <a:xfrm>
            <a:off x="1768777" y="4971885"/>
            <a:ext cx="3017473" cy="2041523"/>
            <a:chOff x="1775589" y="5561523"/>
            <a:chExt cx="3017473" cy="2041523"/>
          </a:xfrm>
        </p:grpSpPr>
        <p:sp>
          <p:nvSpPr>
            <p:cNvPr id="6" name="Freeform 7">
              <a:extLst>
                <a:ext uri="{FF2B5EF4-FFF2-40B4-BE49-F238E27FC236}">
                  <a16:creationId xmlns="" xmlns:a16="http://schemas.microsoft.com/office/drawing/2014/main" id="{5D1DB248-E244-676B-AC1F-10D18EF45AB9}"/>
                </a:ext>
              </a:extLst>
            </p:cNvPr>
            <p:cNvSpPr/>
            <p:nvPr/>
          </p:nvSpPr>
          <p:spPr>
            <a:xfrm>
              <a:off x="1775589" y="6602573"/>
              <a:ext cx="329875"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Freeform 14">
              <a:extLst>
                <a:ext uri="{FF2B5EF4-FFF2-40B4-BE49-F238E27FC236}">
                  <a16:creationId xmlns="" xmlns:a16="http://schemas.microsoft.com/office/drawing/2014/main" id="{91C86ACC-7096-686F-9C87-31AB85BE8D78}"/>
                </a:ext>
              </a:extLst>
            </p:cNvPr>
            <p:cNvSpPr/>
            <p:nvPr/>
          </p:nvSpPr>
          <p:spPr>
            <a:xfrm>
              <a:off x="1777822" y="5561523"/>
              <a:ext cx="329875"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Freeform 53">
              <a:extLst>
                <a:ext uri="{FF2B5EF4-FFF2-40B4-BE49-F238E27FC236}">
                  <a16:creationId xmlns="" xmlns:a16="http://schemas.microsoft.com/office/drawing/2014/main" id="{BA162C96-6219-1A2B-CDDA-9932CF125242}"/>
                </a:ext>
              </a:extLst>
            </p:cNvPr>
            <p:cNvSpPr/>
            <p:nvPr/>
          </p:nvSpPr>
          <p:spPr>
            <a:xfrm>
              <a:off x="2193412" y="5972985"/>
              <a:ext cx="201144"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Freeform 54">
              <a:extLst>
                <a:ext uri="{FF2B5EF4-FFF2-40B4-BE49-F238E27FC236}">
                  <a16:creationId xmlns="" xmlns:a16="http://schemas.microsoft.com/office/drawing/2014/main" id="{F570C87C-C740-EBD8-AC9B-6151130294F7}"/>
                </a:ext>
              </a:extLst>
            </p:cNvPr>
            <p:cNvSpPr/>
            <p:nvPr/>
          </p:nvSpPr>
          <p:spPr>
            <a:xfrm>
              <a:off x="2475015" y="6041527"/>
              <a:ext cx="97533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43" y="21600"/>
                  </a:lnTo>
                  <a:lnTo>
                    <a:pt x="2943"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65" y="21600"/>
                  </a:lnTo>
                  <a:lnTo>
                    <a:pt x="17065" y="0"/>
                  </a:lnTo>
                  <a:lnTo>
                    <a:pt x="14122" y="0"/>
                  </a:lnTo>
                  <a:close/>
                  <a:moveTo>
                    <a:pt x="18669" y="0"/>
                  </a:moveTo>
                  <a:lnTo>
                    <a:pt x="18669" y="21600"/>
                  </a:lnTo>
                  <a:lnTo>
                    <a:pt x="21600" y="21600"/>
                  </a:lnTo>
                  <a:lnTo>
                    <a:pt x="21600" y="0"/>
                  </a:lnTo>
                  <a:lnTo>
                    <a:pt x="18669"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Freeform 59">
              <a:extLst>
                <a:ext uri="{FF2B5EF4-FFF2-40B4-BE49-F238E27FC236}">
                  <a16:creationId xmlns="" xmlns:a16="http://schemas.microsoft.com/office/drawing/2014/main" id="{854473BF-9C9B-510A-2732-66425D3CCE61}"/>
                </a:ext>
              </a:extLst>
            </p:cNvPr>
            <p:cNvSpPr/>
            <p:nvPr/>
          </p:nvSpPr>
          <p:spPr>
            <a:xfrm>
              <a:off x="3524976" y="5976277"/>
              <a:ext cx="201144" cy="174177"/>
            </a:xfrm>
            <a:custGeom>
              <a:avLst/>
              <a:gdLst/>
              <a:ahLst/>
              <a:cxnLst>
                <a:cxn ang="0">
                  <a:pos x="wd2" y="hd2"/>
                </a:cxn>
                <a:cxn ang="5400000">
                  <a:pos x="wd2" y="hd2"/>
                </a:cxn>
                <a:cxn ang="10800000">
                  <a:pos x="wd2" y="hd2"/>
                </a:cxn>
                <a:cxn ang="16200000">
                  <a:pos x="wd2" y="hd2"/>
                </a:cxn>
              </a:cxnLst>
              <a:rect l="0" t="0" r="r" b="b"/>
              <a:pathLst>
                <a:path w="21600" h="18875" extrusionOk="0">
                  <a:moveTo>
                    <a:pt x="11232" y="62"/>
                  </a:moveTo>
                  <a:cubicBezTo>
                    <a:pt x="11232" y="62"/>
                    <a:pt x="0" y="-1362"/>
                    <a:pt x="0" y="9438"/>
                  </a:cubicBezTo>
                  <a:cubicBezTo>
                    <a:pt x="0" y="20238"/>
                    <a:pt x="11232" y="18814"/>
                    <a:pt x="11232" y="18814"/>
                  </a:cubicBezTo>
                  <a:cubicBezTo>
                    <a:pt x="11232" y="18814"/>
                    <a:pt x="21600" y="18167"/>
                    <a:pt x="21600" y="9438"/>
                  </a:cubicBezTo>
                  <a:cubicBezTo>
                    <a:pt x="21600" y="-1305"/>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Freeform 61">
              <a:extLst>
                <a:ext uri="{FF2B5EF4-FFF2-40B4-BE49-F238E27FC236}">
                  <a16:creationId xmlns="" xmlns:a16="http://schemas.microsoft.com/office/drawing/2014/main" id="{27378D9F-DAB4-3FDA-B693-7E20E0C30950}"/>
                </a:ext>
              </a:extLst>
            </p:cNvPr>
            <p:cNvSpPr/>
            <p:nvPr/>
          </p:nvSpPr>
          <p:spPr>
            <a:xfrm>
              <a:off x="3811082" y="5636527"/>
              <a:ext cx="981980"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2"/>
                    <a:pt x="11232" y="62"/>
                    <a:pt x="11232" y="62"/>
                  </a:cubicBezTo>
                  <a:close/>
                  <a:moveTo>
                    <a:pt x="11171" y="17555"/>
                  </a:moveTo>
                  <a:cubicBezTo>
                    <a:pt x="11171" y="17555"/>
                    <a:pt x="1537" y="18776"/>
                    <a:pt x="1537" y="9513"/>
                  </a:cubicBezTo>
                  <a:cubicBezTo>
                    <a:pt x="1537" y="250"/>
                    <a:pt x="11171" y="1470"/>
                    <a:pt x="11171" y="1470"/>
                  </a:cubicBezTo>
                  <a:cubicBezTo>
                    <a:pt x="11171" y="1470"/>
                    <a:pt x="20063" y="291"/>
                    <a:pt x="20063" y="9513"/>
                  </a:cubicBezTo>
                  <a:cubicBezTo>
                    <a:pt x="20063" y="17001"/>
                    <a:pt x="11171" y="17555"/>
                    <a:pt x="11171" y="17555"/>
                  </a:cubicBezTo>
                  <a:close/>
                </a:path>
              </a:pathLst>
            </a:cu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7" name="Graphic 4">
              <a:extLst>
                <a:ext uri="{FF2B5EF4-FFF2-40B4-BE49-F238E27FC236}">
                  <a16:creationId xmlns="" xmlns:a16="http://schemas.microsoft.com/office/drawing/2014/main" id="{B589DE32-38DB-CF4D-0033-C86BA48CB450}"/>
                </a:ext>
              </a:extLst>
            </p:cNvPr>
            <p:cNvSpPr/>
            <p:nvPr/>
          </p:nvSpPr>
          <p:spPr>
            <a:xfrm>
              <a:off x="4057677" y="5815065"/>
              <a:ext cx="488788" cy="493390"/>
            </a:xfrm>
            <a:custGeom>
              <a:avLst/>
              <a:gdLst/>
              <a:ahLst/>
              <a:cxnLst>
                <a:cxn ang="0">
                  <a:pos x="wd2" y="hd2"/>
                </a:cxn>
                <a:cxn ang="5400000">
                  <a:pos x="wd2" y="hd2"/>
                </a:cxn>
                <a:cxn ang="10800000">
                  <a:pos x="wd2" y="hd2"/>
                </a:cxn>
                <a:cxn ang="16200000">
                  <a:pos x="wd2" y="hd2"/>
                </a:cxn>
              </a:cxnLst>
              <a:rect l="0" t="0" r="r" b="b"/>
              <a:pathLst>
                <a:path w="20488" h="21001" extrusionOk="0">
                  <a:moveTo>
                    <a:pt x="5398" y="15068"/>
                  </a:moveTo>
                  <a:cubicBezTo>
                    <a:pt x="4155" y="14534"/>
                    <a:pt x="3065" y="13805"/>
                    <a:pt x="2197" y="12927"/>
                  </a:cubicBezTo>
                  <a:cubicBezTo>
                    <a:pt x="-103" y="10491"/>
                    <a:pt x="-648" y="7825"/>
                    <a:pt x="801" y="5014"/>
                  </a:cubicBezTo>
                  <a:cubicBezTo>
                    <a:pt x="2251" y="2202"/>
                    <a:pt x="4976" y="537"/>
                    <a:pt x="8804" y="87"/>
                  </a:cubicBezTo>
                  <a:cubicBezTo>
                    <a:pt x="14372" y="-559"/>
                    <a:pt x="19554" y="2458"/>
                    <a:pt x="20378" y="6825"/>
                  </a:cubicBezTo>
                  <a:cubicBezTo>
                    <a:pt x="20952" y="9873"/>
                    <a:pt x="19244" y="12908"/>
                    <a:pt x="15985" y="14627"/>
                  </a:cubicBezTo>
                  <a:cubicBezTo>
                    <a:pt x="15378" y="14951"/>
                    <a:pt x="14994" y="15249"/>
                    <a:pt x="15102" y="15858"/>
                  </a:cubicBezTo>
                  <a:cubicBezTo>
                    <a:pt x="15206" y="16281"/>
                    <a:pt x="14975" y="16711"/>
                    <a:pt x="14515" y="16947"/>
                  </a:cubicBezTo>
                  <a:cubicBezTo>
                    <a:pt x="14212" y="17113"/>
                    <a:pt x="14062" y="17404"/>
                    <a:pt x="14136" y="17688"/>
                  </a:cubicBezTo>
                  <a:cubicBezTo>
                    <a:pt x="14214" y="18188"/>
                    <a:pt x="13929" y="18680"/>
                    <a:pt x="13396" y="18961"/>
                  </a:cubicBezTo>
                  <a:cubicBezTo>
                    <a:pt x="13213" y="19102"/>
                    <a:pt x="13080" y="19279"/>
                    <a:pt x="13012" y="19473"/>
                  </a:cubicBezTo>
                  <a:cubicBezTo>
                    <a:pt x="12610" y="20385"/>
                    <a:pt x="11517" y="20997"/>
                    <a:pt x="10287" y="20999"/>
                  </a:cubicBezTo>
                  <a:cubicBezTo>
                    <a:pt x="9093" y="21041"/>
                    <a:pt x="8057" y="20445"/>
                    <a:pt x="7533" y="19509"/>
                  </a:cubicBezTo>
                  <a:cubicBezTo>
                    <a:pt x="7413" y="19276"/>
                    <a:pt x="7233" y="19065"/>
                    <a:pt x="7004" y="18890"/>
                  </a:cubicBezTo>
                  <a:cubicBezTo>
                    <a:pt x="6579" y="18634"/>
                    <a:pt x="6345" y="18228"/>
                    <a:pt x="6380" y="17808"/>
                  </a:cubicBezTo>
                  <a:cubicBezTo>
                    <a:pt x="6448" y="17422"/>
                    <a:pt x="6242" y="17037"/>
                    <a:pt x="5844" y="16804"/>
                  </a:cubicBezTo>
                  <a:cubicBezTo>
                    <a:pt x="5594" y="16570"/>
                    <a:pt x="5443" y="16282"/>
                    <a:pt x="5410" y="15978"/>
                  </a:cubicBezTo>
                  <a:cubicBezTo>
                    <a:pt x="5372" y="15676"/>
                    <a:pt x="5368" y="15371"/>
                    <a:pt x="5398" y="15068"/>
                  </a:cubicBezTo>
                  <a:close/>
                  <a:moveTo>
                    <a:pt x="10733" y="16422"/>
                  </a:moveTo>
                  <a:cubicBezTo>
                    <a:pt x="11361" y="16422"/>
                    <a:pt x="11877" y="16422"/>
                    <a:pt x="12385" y="16422"/>
                  </a:cubicBezTo>
                  <a:cubicBezTo>
                    <a:pt x="13962" y="16396"/>
                    <a:pt x="14255" y="16697"/>
                    <a:pt x="14169" y="15126"/>
                  </a:cubicBezTo>
                  <a:cubicBezTo>
                    <a:pt x="14107" y="14809"/>
                    <a:pt x="14331" y="14500"/>
                    <a:pt x="14709" y="14378"/>
                  </a:cubicBezTo>
                  <a:cubicBezTo>
                    <a:pt x="14945" y="14284"/>
                    <a:pt x="15172" y="14175"/>
                    <a:pt x="15387" y="14054"/>
                  </a:cubicBezTo>
                  <a:cubicBezTo>
                    <a:pt x="19657" y="11832"/>
                    <a:pt x="20822" y="7315"/>
                    <a:pt x="17989" y="3965"/>
                  </a:cubicBezTo>
                  <a:cubicBezTo>
                    <a:pt x="15156" y="616"/>
                    <a:pt x="9397" y="-298"/>
                    <a:pt x="5127" y="1924"/>
                  </a:cubicBezTo>
                  <a:cubicBezTo>
                    <a:pt x="3363" y="2842"/>
                    <a:pt x="2053" y="4205"/>
                    <a:pt x="1413" y="5788"/>
                  </a:cubicBezTo>
                  <a:cubicBezTo>
                    <a:pt x="163" y="8790"/>
                    <a:pt x="1567" y="12079"/>
                    <a:pt x="4869" y="13886"/>
                  </a:cubicBezTo>
                  <a:cubicBezTo>
                    <a:pt x="5831" y="14404"/>
                    <a:pt x="6608" y="14857"/>
                    <a:pt x="6347" y="15875"/>
                  </a:cubicBezTo>
                  <a:cubicBezTo>
                    <a:pt x="6267" y="16085"/>
                    <a:pt x="6419" y="16307"/>
                    <a:pt x="6688" y="16370"/>
                  </a:cubicBezTo>
                  <a:cubicBezTo>
                    <a:pt x="6723" y="16379"/>
                    <a:pt x="6760" y="16384"/>
                    <a:pt x="6797" y="16386"/>
                  </a:cubicBezTo>
                  <a:cubicBezTo>
                    <a:pt x="7786" y="16443"/>
                    <a:pt x="8778" y="16443"/>
                    <a:pt x="9767" y="16386"/>
                  </a:cubicBezTo>
                  <a:cubicBezTo>
                    <a:pt x="9767" y="15619"/>
                    <a:pt x="9729" y="14945"/>
                    <a:pt x="9767" y="14274"/>
                  </a:cubicBezTo>
                  <a:cubicBezTo>
                    <a:pt x="9841" y="13835"/>
                    <a:pt x="9566" y="13403"/>
                    <a:pt x="9073" y="13186"/>
                  </a:cubicBezTo>
                  <a:cubicBezTo>
                    <a:pt x="7910" y="12590"/>
                    <a:pt x="6897" y="11831"/>
                    <a:pt x="6083" y="10948"/>
                  </a:cubicBezTo>
                  <a:cubicBezTo>
                    <a:pt x="4514" y="9244"/>
                    <a:pt x="4510" y="7560"/>
                    <a:pt x="6083" y="5853"/>
                  </a:cubicBezTo>
                  <a:cubicBezTo>
                    <a:pt x="7063" y="4841"/>
                    <a:pt x="8262" y="3972"/>
                    <a:pt x="9626" y="3287"/>
                  </a:cubicBezTo>
                  <a:cubicBezTo>
                    <a:pt x="9986" y="3055"/>
                    <a:pt x="10505" y="3055"/>
                    <a:pt x="10865" y="3287"/>
                  </a:cubicBezTo>
                  <a:cubicBezTo>
                    <a:pt x="12083" y="3913"/>
                    <a:pt x="13176" y="4677"/>
                    <a:pt x="14107" y="5555"/>
                  </a:cubicBezTo>
                  <a:cubicBezTo>
                    <a:pt x="16072" y="7466"/>
                    <a:pt x="16068" y="9341"/>
                    <a:pt x="14107" y="11262"/>
                  </a:cubicBezTo>
                  <a:cubicBezTo>
                    <a:pt x="13866" y="11508"/>
                    <a:pt x="13600" y="11738"/>
                    <a:pt x="13310" y="11949"/>
                  </a:cubicBezTo>
                  <a:cubicBezTo>
                    <a:pt x="12616" y="12425"/>
                    <a:pt x="11889" y="12872"/>
                    <a:pt x="11191" y="13342"/>
                  </a:cubicBezTo>
                  <a:cubicBezTo>
                    <a:pt x="11005" y="13471"/>
                    <a:pt x="10745" y="13643"/>
                    <a:pt x="10737" y="13805"/>
                  </a:cubicBezTo>
                  <a:cubicBezTo>
                    <a:pt x="10708" y="14631"/>
                    <a:pt x="10733" y="15479"/>
                    <a:pt x="10733" y="16422"/>
                  </a:cubicBezTo>
                  <a:close/>
                  <a:moveTo>
                    <a:pt x="10824" y="12632"/>
                  </a:moveTo>
                  <a:cubicBezTo>
                    <a:pt x="12434" y="11660"/>
                    <a:pt x="13784" y="10721"/>
                    <a:pt x="14462" y="9309"/>
                  </a:cubicBezTo>
                  <a:cubicBezTo>
                    <a:pt x="14814" y="8564"/>
                    <a:pt x="14734" y="7736"/>
                    <a:pt x="14243" y="7041"/>
                  </a:cubicBezTo>
                  <a:cubicBezTo>
                    <a:pt x="13355" y="5655"/>
                    <a:pt x="11897" y="4706"/>
                    <a:pt x="10262" y="3841"/>
                  </a:cubicBezTo>
                  <a:cubicBezTo>
                    <a:pt x="8751" y="4644"/>
                    <a:pt x="7413" y="5509"/>
                    <a:pt x="6500" y="6717"/>
                  </a:cubicBezTo>
                  <a:cubicBezTo>
                    <a:pt x="5648" y="7748"/>
                    <a:pt x="5663" y="9077"/>
                    <a:pt x="6537" y="10096"/>
                  </a:cubicBezTo>
                  <a:cubicBezTo>
                    <a:pt x="7211" y="10927"/>
                    <a:pt x="8073" y="11655"/>
                    <a:pt x="9081" y="12243"/>
                  </a:cubicBezTo>
                  <a:cubicBezTo>
                    <a:pt x="9304" y="12362"/>
                    <a:pt x="9536" y="12470"/>
                    <a:pt x="9775" y="12567"/>
                  </a:cubicBezTo>
                  <a:cubicBezTo>
                    <a:pt x="9775" y="12101"/>
                    <a:pt x="9750" y="11745"/>
                    <a:pt x="9775" y="11392"/>
                  </a:cubicBezTo>
                  <a:cubicBezTo>
                    <a:pt x="9832" y="11052"/>
                    <a:pt x="9624" y="10718"/>
                    <a:pt x="9246" y="10546"/>
                  </a:cubicBezTo>
                  <a:cubicBezTo>
                    <a:pt x="8858" y="10352"/>
                    <a:pt x="8499" y="10119"/>
                    <a:pt x="8135" y="9898"/>
                  </a:cubicBezTo>
                  <a:cubicBezTo>
                    <a:pt x="7871" y="9736"/>
                    <a:pt x="7722" y="9532"/>
                    <a:pt x="7983" y="9302"/>
                  </a:cubicBezTo>
                  <a:cubicBezTo>
                    <a:pt x="8243" y="9072"/>
                    <a:pt x="8453" y="9170"/>
                    <a:pt x="8693" y="9302"/>
                  </a:cubicBezTo>
                  <a:lnTo>
                    <a:pt x="9671" y="9834"/>
                  </a:lnTo>
                  <a:cubicBezTo>
                    <a:pt x="9853" y="8674"/>
                    <a:pt x="9853" y="8674"/>
                    <a:pt x="8875" y="8123"/>
                  </a:cubicBezTo>
                  <a:cubicBezTo>
                    <a:pt x="8767" y="8062"/>
                    <a:pt x="8610" y="8020"/>
                    <a:pt x="8565" y="7939"/>
                  </a:cubicBezTo>
                  <a:cubicBezTo>
                    <a:pt x="8478" y="7790"/>
                    <a:pt x="8362" y="7579"/>
                    <a:pt x="8437" y="7469"/>
                  </a:cubicBezTo>
                  <a:cubicBezTo>
                    <a:pt x="8511" y="7359"/>
                    <a:pt x="8817" y="7307"/>
                    <a:pt x="9007" y="7323"/>
                  </a:cubicBezTo>
                  <a:cubicBezTo>
                    <a:pt x="9273" y="7379"/>
                    <a:pt x="9528" y="7462"/>
                    <a:pt x="9767" y="7569"/>
                  </a:cubicBezTo>
                  <a:lnTo>
                    <a:pt x="9767" y="6766"/>
                  </a:lnTo>
                  <a:cubicBezTo>
                    <a:pt x="9767" y="6611"/>
                    <a:pt x="9767" y="6442"/>
                    <a:pt x="9767" y="6303"/>
                  </a:cubicBezTo>
                  <a:cubicBezTo>
                    <a:pt x="9767" y="6024"/>
                    <a:pt x="9837" y="5749"/>
                    <a:pt x="10274" y="5755"/>
                  </a:cubicBezTo>
                  <a:cubicBezTo>
                    <a:pt x="10712" y="5762"/>
                    <a:pt x="10687" y="6021"/>
                    <a:pt x="10687" y="6267"/>
                  </a:cubicBezTo>
                  <a:cubicBezTo>
                    <a:pt x="10687" y="6513"/>
                    <a:pt x="10687" y="6786"/>
                    <a:pt x="10687" y="7045"/>
                  </a:cubicBezTo>
                  <a:cubicBezTo>
                    <a:pt x="10687" y="7207"/>
                    <a:pt x="10749" y="7369"/>
                    <a:pt x="10791" y="7582"/>
                  </a:cubicBezTo>
                  <a:cubicBezTo>
                    <a:pt x="10979" y="7481"/>
                    <a:pt x="11185" y="7402"/>
                    <a:pt x="11402" y="7346"/>
                  </a:cubicBezTo>
                  <a:cubicBezTo>
                    <a:pt x="11611" y="7347"/>
                    <a:pt x="11819" y="7369"/>
                    <a:pt x="12021" y="7411"/>
                  </a:cubicBezTo>
                  <a:cubicBezTo>
                    <a:pt x="12005" y="7597"/>
                    <a:pt x="11955" y="7780"/>
                    <a:pt x="11873" y="7955"/>
                  </a:cubicBezTo>
                  <a:cubicBezTo>
                    <a:pt x="11790" y="8075"/>
                    <a:pt x="11563" y="8136"/>
                    <a:pt x="11402" y="8224"/>
                  </a:cubicBezTo>
                  <a:cubicBezTo>
                    <a:pt x="10576" y="8680"/>
                    <a:pt x="10481" y="8923"/>
                    <a:pt x="10882" y="9785"/>
                  </a:cubicBezTo>
                  <a:cubicBezTo>
                    <a:pt x="11223" y="9584"/>
                    <a:pt x="11583" y="9405"/>
                    <a:pt x="11959" y="9247"/>
                  </a:cubicBezTo>
                  <a:cubicBezTo>
                    <a:pt x="12166" y="9218"/>
                    <a:pt x="12378" y="9266"/>
                    <a:pt x="12533" y="9377"/>
                  </a:cubicBezTo>
                  <a:cubicBezTo>
                    <a:pt x="12616" y="9438"/>
                    <a:pt x="12570" y="9678"/>
                    <a:pt x="12480" y="9782"/>
                  </a:cubicBezTo>
                  <a:cubicBezTo>
                    <a:pt x="12330" y="9921"/>
                    <a:pt x="12153" y="10040"/>
                    <a:pt x="11955" y="10135"/>
                  </a:cubicBezTo>
                  <a:cubicBezTo>
                    <a:pt x="10621" y="10935"/>
                    <a:pt x="10621" y="10932"/>
                    <a:pt x="10692" y="12234"/>
                  </a:cubicBezTo>
                  <a:cubicBezTo>
                    <a:pt x="10727" y="12367"/>
                    <a:pt x="10770" y="12499"/>
                    <a:pt x="10824" y="12629"/>
                  </a:cubicBezTo>
                  <a:close/>
                  <a:moveTo>
                    <a:pt x="7404" y="17216"/>
                  </a:moveTo>
                  <a:cubicBezTo>
                    <a:pt x="7371" y="17322"/>
                    <a:pt x="7347" y="17430"/>
                    <a:pt x="7334" y="17539"/>
                  </a:cubicBezTo>
                  <a:cubicBezTo>
                    <a:pt x="7334" y="18265"/>
                    <a:pt x="7392" y="18333"/>
                    <a:pt x="8334" y="18340"/>
                  </a:cubicBezTo>
                  <a:cubicBezTo>
                    <a:pt x="9684" y="18340"/>
                    <a:pt x="11030" y="18340"/>
                    <a:pt x="12380" y="18340"/>
                  </a:cubicBezTo>
                  <a:cubicBezTo>
                    <a:pt x="13074" y="18340"/>
                    <a:pt x="13165" y="18246"/>
                    <a:pt x="13206" y="17692"/>
                  </a:cubicBezTo>
                  <a:cubicBezTo>
                    <a:pt x="13196" y="17533"/>
                    <a:pt x="13165" y="17376"/>
                    <a:pt x="13116" y="17222"/>
                  </a:cubicBezTo>
                  <a:close/>
                  <a:moveTo>
                    <a:pt x="8453" y="19136"/>
                  </a:moveTo>
                  <a:cubicBezTo>
                    <a:pt x="8891" y="19946"/>
                    <a:pt x="9544" y="20299"/>
                    <a:pt x="10361" y="20260"/>
                  </a:cubicBezTo>
                  <a:cubicBezTo>
                    <a:pt x="11179" y="20221"/>
                    <a:pt x="11745" y="19852"/>
                    <a:pt x="12013" y="19136"/>
                  </a:cubicBezTo>
                  <a:close/>
                </a:path>
              </a:pathLst>
            </a:custGeom>
            <a:solidFill>
              <a:srgbClr val="FF525F"/>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 name="Group 34">
            <a:extLst>
              <a:ext uri="{FF2B5EF4-FFF2-40B4-BE49-F238E27FC236}">
                <a16:creationId xmlns="" xmlns:a16="http://schemas.microsoft.com/office/drawing/2014/main" id="{FEEBAA0D-F584-0913-8C4F-C0C2C0413E1B}"/>
              </a:ext>
            </a:extLst>
          </p:cNvPr>
          <p:cNvGrpSpPr/>
          <p:nvPr/>
        </p:nvGrpSpPr>
        <p:grpSpPr>
          <a:xfrm>
            <a:off x="2193285" y="3218979"/>
            <a:ext cx="2661093" cy="850324"/>
            <a:chOff x="2223411" y="3575748"/>
            <a:chExt cx="2661093" cy="850324"/>
          </a:xfrm>
        </p:grpSpPr>
        <p:sp>
          <p:nvSpPr>
            <p:cNvPr id="47" name="Freeform 72">
              <a:extLst>
                <a:ext uri="{FF2B5EF4-FFF2-40B4-BE49-F238E27FC236}">
                  <a16:creationId xmlns="" xmlns:a16="http://schemas.microsoft.com/office/drawing/2014/main" id="{A6C1CF77-93FF-2B6C-F639-DE5B7417232A}"/>
                </a:ext>
              </a:extLst>
            </p:cNvPr>
            <p:cNvSpPr/>
            <p:nvPr/>
          </p:nvSpPr>
          <p:spPr>
            <a:xfrm>
              <a:off x="2223411" y="3913838"/>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Freeform 73">
              <a:extLst>
                <a:ext uri="{FF2B5EF4-FFF2-40B4-BE49-F238E27FC236}">
                  <a16:creationId xmlns="" xmlns:a16="http://schemas.microsoft.com/office/drawing/2014/main" id="{3834A2CE-D453-2223-0A93-0E574B775403}"/>
                </a:ext>
              </a:extLst>
            </p:cNvPr>
            <p:cNvSpPr/>
            <p:nvPr/>
          </p:nvSpPr>
          <p:spPr>
            <a:xfrm>
              <a:off x="2513249" y="3982533"/>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Freeform 78">
              <a:extLst>
                <a:ext uri="{FF2B5EF4-FFF2-40B4-BE49-F238E27FC236}">
                  <a16:creationId xmlns="" xmlns:a16="http://schemas.microsoft.com/office/drawing/2014/main" id="{93CC364D-369E-4E17-B4BB-2B17FB7E986D}"/>
                </a:ext>
              </a:extLst>
            </p:cNvPr>
            <p:cNvSpPr/>
            <p:nvPr/>
          </p:nvSpPr>
          <p:spPr>
            <a:xfrm>
              <a:off x="3592751" y="3917147"/>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Freeform 79">
              <a:extLst>
                <a:ext uri="{FF2B5EF4-FFF2-40B4-BE49-F238E27FC236}">
                  <a16:creationId xmlns="" xmlns:a16="http://schemas.microsoft.com/office/drawing/2014/main" id="{8A57AFB7-4F64-C2F5-49F9-9333F97A2691}"/>
                </a:ext>
              </a:extLst>
            </p:cNvPr>
            <p:cNvSpPr/>
            <p:nvPr/>
          </p:nvSpPr>
          <p:spPr>
            <a:xfrm>
              <a:off x="3874666" y="3575748"/>
              <a:ext cx="1009838" cy="850324"/>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0"/>
                    <a:pt x="21600" y="9439"/>
                  </a:cubicBezTo>
                  <a:cubicBezTo>
                    <a:pt x="21600" y="-1313"/>
                    <a:pt x="11232" y="62"/>
                    <a:pt x="11232" y="62"/>
                  </a:cubicBezTo>
                  <a:close/>
                  <a:moveTo>
                    <a:pt x="11170" y="17555"/>
                  </a:moveTo>
                  <a:cubicBezTo>
                    <a:pt x="11170" y="17555"/>
                    <a:pt x="1537" y="18776"/>
                    <a:pt x="1537" y="9512"/>
                  </a:cubicBezTo>
                  <a:cubicBezTo>
                    <a:pt x="1537" y="248"/>
                    <a:pt x="11170" y="1469"/>
                    <a:pt x="11170" y="1469"/>
                  </a:cubicBezTo>
                  <a:cubicBezTo>
                    <a:pt x="11170" y="1469"/>
                    <a:pt x="20063" y="290"/>
                    <a:pt x="20063" y="9512"/>
                  </a:cubicBezTo>
                  <a:cubicBezTo>
                    <a:pt x="20063" y="17003"/>
                    <a:pt x="11170" y="17555"/>
                    <a:pt x="11170" y="17555"/>
                  </a:cubicBezTo>
                  <a:close/>
                </a:path>
              </a:pathLst>
            </a:cu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0" name="Graphic 4">
              <a:extLst>
                <a:ext uri="{FF2B5EF4-FFF2-40B4-BE49-F238E27FC236}">
                  <a16:creationId xmlns="" xmlns:a16="http://schemas.microsoft.com/office/drawing/2014/main" id="{C281AB1B-625D-4427-3989-E6477A7E8EE4}"/>
                </a:ext>
              </a:extLst>
            </p:cNvPr>
            <p:cNvSpPr/>
            <p:nvPr/>
          </p:nvSpPr>
          <p:spPr>
            <a:xfrm>
              <a:off x="4059009" y="3757644"/>
              <a:ext cx="653356" cy="493390"/>
            </a:xfrm>
            <a:custGeom>
              <a:avLst/>
              <a:gdLst/>
              <a:ahLst/>
              <a:cxnLst>
                <a:cxn ang="0">
                  <a:pos x="wd2" y="hd2"/>
                </a:cxn>
                <a:cxn ang="5400000">
                  <a:pos x="wd2" y="hd2"/>
                </a:cxn>
                <a:cxn ang="10800000">
                  <a:pos x="wd2" y="hd2"/>
                </a:cxn>
                <a:cxn ang="16200000">
                  <a:pos x="wd2" y="hd2"/>
                </a:cxn>
              </a:cxnLst>
              <a:rect l="0" t="0" r="r" b="b"/>
              <a:pathLst>
                <a:path w="21600" h="21600" extrusionOk="0">
                  <a:moveTo>
                    <a:pt x="10842" y="0"/>
                  </a:moveTo>
                  <a:cubicBezTo>
                    <a:pt x="10663" y="91"/>
                    <a:pt x="10547" y="101"/>
                    <a:pt x="10487" y="168"/>
                  </a:cubicBezTo>
                  <a:cubicBezTo>
                    <a:pt x="10291" y="377"/>
                    <a:pt x="10118" y="596"/>
                    <a:pt x="9946" y="824"/>
                  </a:cubicBezTo>
                  <a:cubicBezTo>
                    <a:pt x="7338" y="4400"/>
                    <a:pt x="5931" y="8304"/>
                    <a:pt x="6614" y="12785"/>
                  </a:cubicBezTo>
                  <a:cubicBezTo>
                    <a:pt x="6710" y="13232"/>
                    <a:pt x="6554" y="13698"/>
                    <a:pt x="6191" y="13979"/>
                  </a:cubicBezTo>
                  <a:cubicBezTo>
                    <a:pt x="5675" y="14440"/>
                    <a:pt x="5174" y="14947"/>
                    <a:pt x="4702" y="15477"/>
                  </a:cubicBezTo>
                  <a:cubicBezTo>
                    <a:pt x="4507" y="15675"/>
                    <a:pt x="4387" y="15924"/>
                    <a:pt x="4347" y="16200"/>
                  </a:cubicBezTo>
                  <a:cubicBezTo>
                    <a:pt x="4319" y="17821"/>
                    <a:pt x="4347" y="19445"/>
                    <a:pt x="4347" y="21062"/>
                  </a:cubicBezTo>
                  <a:cubicBezTo>
                    <a:pt x="4351" y="21217"/>
                    <a:pt x="4513" y="21378"/>
                    <a:pt x="4601" y="21533"/>
                  </a:cubicBezTo>
                  <a:cubicBezTo>
                    <a:pt x="4757" y="21410"/>
                    <a:pt x="4998" y="21305"/>
                    <a:pt x="5057" y="21146"/>
                  </a:cubicBezTo>
                  <a:cubicBezTo>
                    <a:pt x="5369" y="20173"/>
                    <a:pt x="5935" y="19304"/>
                    <a:pt x="6698" y="18622"/>
                  </a:cubicBezTo>
                  <a:cubicBezTo>
                    <a:pt x="6990" y="18404"/>
                    <a:pt x="7300" y="18204"/>
                    <a:pt x="7612" y="18017"/>
                  </a:cubicBezTo>
                  <a:cubicBezTo>
                    <a:pt x="7819" y="18668"/>
                    <a:pt x="7996" y="19166"/>
                    <a:pt x="8136" y="19682"/>
                  </a:cubicBezTo>
                  <a:cubicBezTo>
                    <a:pt x="8136" y="19687"/>
                    <a:pt x="8136" y="19695"/>
                    <a:pt x="8136" y="19699"/>
                  </a:cubicBezTo>
                  <a:cubicBezTo>
                    <a:pt x="8200" y="20089"/>
                    <a:pt x="8573" y="20351"/>
                    <a:pt x="8965" y="20288"/>
                  </a:cubicBezTo>
                  <a:cubicBezTo>
                    <a:pt x="9400" y="20288"/>
                    <a:pt x="9838" y="20288"/>
                    <a:pt x="10301" y="20288"/>
                  </a:cubicBezTo>
                  <a:cubicBezTo>
                    <a:pt x="10333" y="20605"/>
                    <a:pt x="10377" y="20920"/>
                    <a:pt x="10453" y="21230"/>
                  </a:cubicBezTo>
                  <a:cubicBezTo>
                    <a:pt x="10493" y="21353"/>
                    <a:pt x="10667" y="21516"/>
                    <a:pt x="10775" y="21516"/>
                  </a:cubicBezTo>
                  <a:cubicBezTo>
                    <a:pt x="10922" y="21491"/>
                    <a:pt x="11036" y="21385"/>
                    <a:pt x="11096" y="21247"/>
                  </a:cubicBezTo>
                  <a:cubicBezTo>
                    <a:pt x="11172" y="20930"/>
                    <a:pt x="11233" y="20612"/>
                    <a:pt x="11265" y="20288"/>
                  </a:cubicBezTo>
                  <a:cubicBezTo>
                    <a:pt x="11705" y="20288"/>
                    <a:pt x="12067" y="20288"/>
                    <a:pt x="12466" y="20288"/>
                  </a:cubicBezTo>
                  <a:cubicBezTo>
                    <a:pt x="13197" y="20272"/>
                    <a:pt x="13228" y="20251"/>
                    <a:pt x="13464" y="19548"/>
                  </a:cubicBezTo>
                  <a:cubicBezTo>
                    <a:pt x="13624" y="19075"/>
                    <a:pt x="13779" y="18595"/>
                    <a:pt x="13955" y="18050"/>
                  </a:cubicBezTo>
                  <a:cubicBezTo>
                    <a:pt x="14685" y="18381"/>
                    <a:pt x="15298" y="18933"/>
                    <a:pt x="15714" y="19615"/>
                  </a:cubicBezTo>
                  <a:cubicBezTo>
                    <a:pt x="16105" y="20263"/>
                    <a:pt x="16415" y="20941"/>
                    <a:pt x="16762" y="21600"/>
                  </a:cubicBezTo>
                  <a:lnTo>
                    <a:pt x="17084" y="21550"/>
                  </a:lnTo>
                  <a:cubicBezTo>
                    <a:pt x="17180" y="21275"/>
                    <a:pt x="17238" y="20980"/>
                    <a:pt x="17270" y="20692"/>
                  </a:cubicBezTo>
                  <a:cubicBezTo>
                    <a:pt x="17270" y="19281"/>
                    <a:pt x="17246" y="17901"/>
                    <a:pt x="17270" y="16503"/>
                  </a:cubicBezTo>
                  <a:cubicBezTo>
                    <a:pt x="17286" y="16056"/>
                    <a:pt x="17106" y="15633"/>
                    <a:pt x="16762" y="15342"/>
                  </a:cubicBezTo>
                  <a:cubicBezTo>
                    <a:pt x="16295" y="14909"/>
                    <a:pt x="15864" y="14421"/>
                    <a:pt x="15392" y="13996"/>
                  </a:cubicBezTo>
                  <a:cubicBezTo>
                    <a:pt x="15021" y="13693"/>
                    <a:pt x="14853" y="13219"/>
                    <a:pt x="14953" y="12751"/>
                  </a:cubicBezTo>
                  <a:cubicBezTo>
                    <a:pt x="15564" y="8215"/>
                    <a:pt x="14175" y="4215"/>
                    <a:pt x="11451" y="639"/>
                  </a:cubicBezTo>
                  <a:cubicBezTo>
                    <a:pt x="11256" y="415"/>
                    <a:pt x="11062" y="201"/>
                    <a:pt x="10842" y="0"/>
                  </a:cubicBezTo>
                  <a:close/>
                  <a:moveTo>
                    <a:pt x="10741" y="1093"/>
                  </a:moveTo>
                  <a:cubicBezTo>
                    <a:pt x="11384" y="1795"/>
                    <a:pt x="11915" y="2577"/>
                    <a:pt x="12331" y="3432"/>
                  </a:cubicBezTo>
                  <a:cubicBezTo>
                    <a:pt x="11316" y="3584"/>
                    <a:pt x="10305" y="3600"/>
                    <a:pt x="9286" y="3482"/>
                  </a:cubicBezTo>
                  <a:lnTo>
                    <a:pt x="9286" y="3465"/>
                  </a:lnTo>
                  <a:cubicBezTo>
                    <a:pt x="9642" y="2600"/>
                    <a:pt x="10130" y="1804"/>
                    <a:pt x="10741" y="1093"/>
                  </a:cubicBezTo>
                  <a:close/>
                  <a:moveTo>
                    <a:pt x="9421" y="4256"/>
                  </a:moveTo>
                  <a:cubicBezTo>
                    <a:pt x="10312" y="4288"/>
                    <a:pt x="11203" y="4304"/>
                    <a:pt x="12094" y="4256"/>
                  </a:cubicBezTo>
                  <a:cubicBezTo>
                    <a:pt x="12581" y="4193"/>
                    <a:pt x="13032" y="4492"/>
                    <a:pt x="13160" y="4963"/>
                  </a:cubicBezTo>
                  <a:cubicBezTo>
                    <a:pt x="14234" y="7286"/>
                    <a:pt x="14618" y="9866"/>
                    <a:pt x="14259" y="12398"/>
                  </a:cubicBezTo>
                  <a:cubicBezTo>
                    <a:pt x="13952" y="14464"/>
                    <a:pt x="13458" y="16517"/>
                    <a:pt x="12990" y="18555"/>
                  </a:cubicBezTo>
                  <a:cubicBezTo>
                    <a:pt x="12723" y="19719"/>
                    <a:pt x="12614" y="19745"/>
                    <a:pt x="11181" y="19447"/>
                  </a:cubicBezTo>
                  <a:cubicBezTo>
                    <a:pt x="11181" y="17719"/>
                    <a:pt x="11167" y="16051"/>
                    <a:pt x="11147" y="14366"/>
                  </a:cubicBezTo>
                  <a:cubicBezTo>
                    <a:pt x="11155" y="14082"/>
                    <a:pt x="11154" y="13792"/>
                    <a:pt x="11130" y="13508"/>
                  </a:cubicBezTo>
                  <a:cubicBezTo>
                    <a:pt x="11090" y="13202"/>
                    <a:pt x="10886" y="13064"/>
                    <a:pt x="10487" y="13222"/>
                  </a:cubicBezTo>
                  <a:cubicBezTo>
                    <a:pt x="10287" y="15272"/>
                    <a:pt x="10528" y="17385"/>
                    <a:pt x="10352" y="19514"/>
                  </a:cubicBezTo>
                  <a:cubicBezTo>
                    <a:pt x="10004" y="19542"/>
                    <a:pt x="9758" y="19557"/>
                    <a:pt x="9506" y="19581"/>
                  </a:cubicBezTo>
                  <a:cubicBezTo>
                    <a:pt x="9498" y="19582"/>
                    <a:pt x="9480" y="19580"/>
                    <a:pt x="9472" y="19581"/>
                  </a:cubicBezTo>
                  <a:cubicBezTo>
                    <a:pt x="9089" y="19627"/>
                    <a:pt x="8742" y="19372"/>
                    <a:pt x="8694" y="18993"/>
                  </a:cubicBezTo>
                  <a:cubicBezTo>
                    <a:pt x="7867" y="16180"/>
                    <a:pt x="7206" y="13340"/>
                    <a:pt x="7206" y="10396"/>
                  </a:cubicBezTo>
                  <a:cubicBezTo>
                    <a:pt x="7234" y="8487"/>
                    <a:pt x="7671" y="6596"/>
                    <a:pt x="8474" y="4862"/>
                  </a:cubicBezTo>
                  <a:cubicBezTo>
                    <a:pt x="8602" y="4459"/>
                    <a:pt x="8998" y="4206"/>
                    <a:pt x="9421" y="4256"/>
                  </a:cubicBezTo>
                  <a:close/>
                  <a:moveTo>
                    <a:pt x="10724" y="5703"/>
                  </a:moveTo>
                  <a:cubicBezTo>
                    <a:pt x="9574" y="5725"/>
                    <a:pt x="8653" y="6663"/>
                    <a:pt x="8677" y="7806"/>
                  </a:cubicBezTo>
                  <a:cubicBezTo>
                    <a:pt x="8677" y="7842"/>
                    <a:pt x="8690" y="7887"/>
                    <a:pt x="8694" y="7923"/>
                  </a:cubicBezTo>
                  <a:cubicBezTo>
                    <a:pt x="8742" y="9050"/>
                    <a:pt x="9691" y="9925"/>
                    <a:pt x="10825" y="9875"/>
                  </a:cubicBezTo>
                  <a:cubicBezTo>
                    <a:pt x="10841" y="9875"/>
                    <a:pt x="10864" y="9875"/>
                    <a:pt x="10876" y="9875"/>
                  </a:cubicBezTo>
                  <a:cubicBezTo>
                    <a:pt x="12030" y="9837"/>
                    <a:pt x="12925" y="8868"/>
                    <a:pt x="12889" y="7721"/>
                  </a:cubicBezTo>
                  <a:cubicBezTo>
                    <a:pt x="12849" y="6592"/>
                    <a:pt x="11926" y="5702"/>
                    <a:pt x="10792" y="5703"/>
                  </a:cubicBezTo>
                  <a:cubicBezTo>
                    <a:pt x="10772" y="5703"/>
                    <a:pt x="10744" y="5702"/>
                    <a:pt x="10724" y="5703"/>
                  </a:cubicBezTo>
                  <a:close/>
                  <a:moveTo>
                    <a:pt x="18572" y="6191"/>
                  </a:moveTo>
                  <a:cubicBezTo>
                    <a:pt x="18524" y="6171"/>
                    <a:pt x="18342" y="6383"/>
                    <a:pt x="18302" y="6510"/>
                  </a:cubicBezTo>
                  <a:cubicBezTo>
                    <a:pt x="18238" y="6789"/>
                    <a:pt x="18194" y="7083"/>
                    <a:pt x="18166" y="7368"/>
                  </a:cubicBezTo>
                  <a:cubicBezTo>
                    <a:pt x="17899" y="7370"/>
                    <a:pt x="17635" y="7396"/>
                    <a:pt x="17371" y="7452"/>
                  </a:cubicBezTo>
                  <a:cubicBezTo>
                    <a:pt x="17232" y="7500"/>
                    <a:pt x="17132" y="7682"/>
                    <a:pt x="17016" y="7806"/>
                  </a:cubicBezTo>
                  <a:cubicBezTo>
                    <a:pt x="17132" y="7931"/>
                    <a:pt x="17257" y="8043"/>
                    <a:pt x="17405" y="8125"/>
                  </a:cubicBezTo>
                  <a:cubicBezTo>
                    <a:pt x="17645" y="8180"/>
                    <a:pt x="17889" y="8212"/>
                    <a:pt x="18132" y="8226"/>
                  </a:cubicBezTo>
                  <a:lnTo>
                    <a:pt x="18420" y="9421"/>
                  </a:lnTo>
                  <a:lnTo>
                    <a:pt x="18708" y="9471"/>
                  </a:lnTo>
                  <a:cubicBezTo>
                    <a:pt x="18827" y="9312"/>
                    <a:pt x="18915" y="9131"/>
                    <a:pt x="18995" y="8950"/>
                  </a:cubicBezTo>
                  <a:cubicBezTo>
                    <a:pt x="19047" y="8713"/>
                    <a:pt x="19081" y="8485"/>
                    <a:pt x="19097" y="8243"/>
                  </a:cubicBezTo>
                  <a:lnTo>
                    <a:pt x="20179" y="8041"/>
                  </a:lnTo>
                  <a:cubicBezTo>
                    <a:pt x="20295" y="7040"/>
                    <a:pt x="19334" y="7676"/>
                    <a:pt x="19063" y="7183"/>
                  </a:cubicBezTo>
                  <a:cubicBezTo>
                    <a:pt x="19063" y="6960"/>
                    <a:pt x="19034" y="6744"/>
                    <a:pt x="18978" y="6527"/>
                  </a:cubicBezTo>
                  <a:cubicBezTo>
                    <a:pt x="18894" y="6371"/>
                    <a:pt x="18744" y="6243"/>
                    <a:pt x="18572" y="6191"/>
                  </a:cubicBezTo>
                  <a:close/>
                  <a:moveTo>
                    <a:pt x="10825" y="6426"/>
                  </a:moveTo>
                  <a:cubicBezTo>
                    <a:pt x="11560" y="6472"/>
                    <a:pt x="12145" y="7089"/>
                    <a:pt x="12145" y="7822"/>
                  </a:cubicBezTo>
                  <a:cubicBezTo>
                    <a:pt x="12121" y="8555"/>
                    <a:pt x="11514" y="9129"/>
                    <a:pt x="10775" y="9135"/>
                  </a:cubicBezTo>
                  <a:cubicBezTo>
                    <a:pt x="10743" y="9135"/>
                    <a:pt x="10722" y="9137"/>
                    <a:pt x="10690" y="9135"/>
                  </a:cubicBezTo>
                  <a:cubicBezTo>
                    <a:pt x="9951" y="9084"/>
                    <a:pt x="9386" y="8457"/>
                    <a:pt x="9438" y="7721"/>
                  </a:cubicBezTo>
                  <a:cubicBezTo>
                    <a:pt x="9478" y="6990"/>
                    <a:pt x="10090" y="6410"/>
                    <a:pt x="10825" y="6426"/>
                  </a:cubicBezTo>
                  <a:close/>
                  <a:moveTo>
                    <a:pt x="2656" y="7873"/>
                  </a:moveTo>
                  <a:cubicBezTo>
                    <a:pt x="2472" y="7932"/>
                    <a:pt x="2332" y="7931"/>
                    <a:pt x="2300" y="7991"/>
                  </a:cubicBezTo>
                  <a:cubicBezTo>
                    <a:pt x="2089" y="8356"/>
                    <a:pt x="1977" y="8766"/>
                    <a:pt x="1438" y="8865"/>
                  </a:cubicBezTo>
                  <a:cubicBezTo>
                    <a:pt x="1202" y="8909"/>
                    <a:pt x="1265" y="9338"/>
                    <a:pt x="1488" y="9370"/>
                  </a:cubicBezTo>
                  <a:cubicBezTo>
                    <a:pt x="1960" y="9438"/>
                    <a:pt x="2072" y="9724"/>
                    <a:pt x="2216" y="10093"/>
                  </a:cubicBezTo>
                  <a:cubicBezTo>
                    <a:pt x="2252" y="10192"/>
                    <a:pt x="2349" y="10260"/>
                    <a:pt x="2453" y="10279"/>
                  </a:cubicBezTo>
                  <a:cubicBezTo>
                    <a:pt x="2616" y="10308"/>
                    <a:pt x="2763" y="10205"/>
                    <a:pt x="2791" y="10043"/>
                  </a:cubicBezTo>
                  <a:cubicBezTo>
                    <a:pt x="2847" y="9697"/>
                    <a:pt x="3137" y="9433"/>
                    <a:pt x="3484" y="9387"/>
                  </a:cubicBezTo>
                  <a:cubicBezTo>
                    <a:pt x="3776" y="9319"/>
                    <a:pt x="3782" y="8856"/>
                    <a:pt x="3518" y="8832"/>
                  </a:cubicBezTo>
                  <a:cubicBezTo>
                    <a:pt x="2923" y="8784"/>
                    <a:pt x="2899" y="8270"/>
                    <a:pt x="2656" y="7873"/>
                  </a:cubicBezTo>
                  <a:close/>
                  <a:moveTo>
                    <a:pt x="1607" y="13138"/>
                  </a:moveTo>
                  <a:cubicBezTo>
                    <a:pt x="1479" y="13251"/>
                    <a:pt x="1369" y="13375"/>
                    <a:pt x="1286" y="13525"/>
                  </a:cubicBezTo>
                  <a:cubicBezTo>
                    <a:pt x="1230" y="13744"/>
                    <a:pt x="1196" y="13973"/>
                    <a:pt x="1184" y="14198"/>
                  </a:cubicBezTo>
                  <a:cubicBezTo>
                    <a:pt x="785" y="14472"/>
                    <a:pt x="204" y="14140"/>
                    <a:pt x="0" y="14720"/>
                  </a:cubicBezTo>
                  <a:cubicBezTo>
                    <a:pt x="180" y="15327"/>
                    <a:pt x="757" y="14988"/>
                    <a:pt x="1184" y="15258"/>
                  </a:cubicBezTo>
                  <a:lnTo>
                    <a:pt x="1353" y="16284"/>
                  </a:lnTo>
                  <a:cubicBezTo>
                    <a:pt x="2368" y="16399"/>
                    <a:pt x="1708" y="15407"/>
                    <a:pt x="2199" y="15157"/>
                  </a:cubicBezTo>
                  <a:cubicBezTo>
                    <a:pt x="2467" y="15139"/>
                    <a:pt x="2730" y="15103"/>
                    <a:pt x="2994" y="15039"/>
                  </a:cubicBezTo>
                  <a:cubicBezTo>
                    <a:pt x="3102" y="15008"/>
                    <a:pt x="3219" y="14765"/>
                    <a:pt x="3231" y="14686"/>
                  </a:cubicBezTo>
                  <a:cubicBezTo>
                    <a:pt x="3243" y="14607"/>
                    <a:pt x="3107" y="14441"/>
                    <a:pt x="3011" y="14417"/>
                  </a:cubicBezTo>
                  <a:cubicBezTo>
                    <a:pt x="2711" y="14337"/>
                    <a:pt x="2390" y="14308"/>
                    <a:pt x="2047" y="14249"/>
                  </a:cubicBezTo>
                  <a:cubicBezTo>
                    <a:pt x="2043" y="13993"/>
                    <a:pt x="2018" y="13741"/>
                    <a:pt x="1962" y="13492"/>
                  </a:cubicBezTo>
                  <a:cubicBezTo>
                    <a:pt x="1914" y="13349"/>
                    <a:pt x="1731" y="13253"/>
                    <a:pt x="1607" y="13138"/>
                  </a:cubicBezTo>
                  <a:close/>
                  <a:moveTo>
                    <a:pt x="6817" y="14652"/>
                  </a:moveTo>
                  <a:lnTo>
                    <a:pt x="7392" y="17142"/>
                  </a:lnTo>
                  <a:lnTo>
                    <a:pt x="5227" y="18993"/>
                  </a:lnTo>
                  <a:cubicBezTo>
                    <a:pt x="4524" y="17316"/>
                    <a:pt x="5015" y="15844"/>
                    <a:pt x="6817" y="14652"/>
                  </a:cubicBezTo>
                  <a:close/>
                  <a:moveTo>
                    <a:pt x="14716" y="14686"/>
                  </a:moveTo>
                  <a:cubicBezTo>
                    <a:pt x="16373" y="15481"/>
                    <a:pt x="16917" y="16891"/>
                    <a:pt x="16373" y="18993"/>
                  </a:cubicBezTo>
                  <a:lnTo>
                    <a:pt x="14191" y="17142"/>
                  </a:lnTo>
                  <a:lnTo>
                    <a:pt x="14174" y="17142"/>
                  </a:lnTo>
                  <a:cubicBezTo>
                    <a:pt x="14346" y="16340"/>
                    <a:pt x="14524" y="15520"/>
                    <a:pt x="14716" y="14686"/>
                  </a:cubicBezTo>
                  <a:close/>
                  <a:moveTo>
                    <a:pt x="20416" y="15763"/>
                  </a:moveTo>
                  <a:cubicBezTo>
                    <a:pt x="20252" y="15806"/>
                    <a:pt x="20112" y="15925"/>
                    <a:pt x="20044" y="16082"/>
                  </a:cubicBezTo>
                  <a:cubicBezTo>
                    <a:pt x="20000" y="16371"/>
                    <a:pt x="19760" y="16593"/>
                    <a:pt x="19469" y="16604"/>
                  </a:cubicBezTo>
                  <a:cubicBezTo>
                    <a:pt x="19329" y="16655"/>
                    <a:pt x="19226" y="16779"/>
                    <a:pt x="19198" y="16923"/>
                  </a:cubicBezTo>
                  <a:cubicBezTo>
                    <a:pt x="19218" y="17070"/>
                    <a:pt x="19312" y="17191"/>
                    <a:pt x="19452" y="17243"/>
                  </a:cubicBezTo>
                  <a:cubicBezTo>
                    <a:pt x="19835" y="17283"/>
                    <a:pt x="19950" y="17502"/>
                    <a:pt x="20078" y="17832"/>
                  </a:cubicBezTo>
                  <a:cubicBezTo>
                    <a:pt x="20205" y="18161"/>
                    <a:pt x="20578" y="18169"/>
                    <a:pt x="20670" y="17832"/>
                  </a:cubicBezTo>
                  <a:cubicBezTo>
                    <a:pt x="20726" y="17486"/>
                    <a:pt x="21012" y="17220"/>
                    <a:pt x="21363" y="17193"/>
                  </a:cubicBezTo>
                  <a:cubicBezTo>
                    <a:pt x="21447" y="17177"/>
                    <a:pt x="21504" y="17012"/>
                    <a:pt x="21600" y="16873"/>
                  </a:cubicBezTo>
                  <a:cubicBezTo>
                    <a:pt x="21460" y="16754"/>
                    <a:pt x="21365" y="16587"/>
                    <a:pt x="21245" y="16587"/>
                  </a:cubicBezTo>
                  <a:cubicBezTo>
                    <a:pt x="20949" y="16581"/>
                    <a:pt x="20720" y="16343"/>
                    <a:pt x="20720" y="16049"/>
                  </a:cubicBezTo>
                  <a:cubicBezTo>
                    <a:pt x="20704" y="15933"/>
                    <a:pt x="20492" y="15763"/>
                    <a:pt x="20416" y="15763"/>
                  </a:cubicBezTo>
                  <a:close/>
                </a:path>
              </a:pathLst>
            </a:custGeom>
            <a:solidFill>
              <a:srgbClr val="69AD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roup 36">
            <a:extLst>
              <a:ext uri="{FF2B5EF4-FFF2-40B4-BE49-F238E27FC236}">
                <a16:creationId xmlns=""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54657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 presetClass="entr" presetSubtype="1" accel="60000" fill="hold" nodeType="afterEffect" p14:presetBounceEnd="64000">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14:bounceEnd="64000">
                                          <p:cBhvr additive="base">
                                            <p:cTn id="11" dur="2000" fill="hold"/>
                                            <p:tgtEl>
                                              <p:spTgt spid="58"/>
                                            </p:tgtEl>
                                            <p:attrNameLst>
                                              <p:attrName>ppt_x</p:attrName>
                                            </p:attrNameLst>
                                          </p:cBhvr>
                                          <p:tavLst>
                                            <p:tav tm="0">
                                              <p:val>
                                                <p:strVal val="#ppt_x"/>
                                              </p:val>
                                            </p:tav>
                                            <p:tav tm="100000">
                                              <p:val>
                                                <p:strVal val="#ppt_x"/>
                                              </p:val>
                                            </p:tav>
                                          </p:tavLst>
                                        </p:anim>
                                        <p:anim calcmode="lin" valueType="num" p14:bounceEnd="64000">
                                          <p:cBhvr additive="base">
                                            <p:cTn id="12" dur="20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 presetClass="entr" presetSubtype="1" accel="6000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2000" fill="hold"/>
                                            <p:tgtEl>
                                              <p:spTgt spid="58"/>
                                            </p:tgtEl>
                                            <p:attrNameLst>
                                              <p:attrName>ppt_x</p:attrName>
                                            </p:attrNameLst>
                                          </p:cBhvr>
                                          <p:tavLst>
                                            <p:tav tm="0">
                                              <p:val>
                                                <p:strVal val="#ppt_x"/>
                                              </p:val>
                                            </p:tav>
                                            <p:tav tm="100000">
                                              <p:val>
                                                <p:strVal val="#ppt_x"/>
                                              </p:val>
                                            </p:tav>
                                          </p:tavLst>
                                        </p:anim>
                                        <p:anim calcmode="lin" valueType="num">
                                          <p:cBhvr additive="base">
                                            <p:cTn id="12" dur="20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ệ An triển khai hướng dẫn và cấp thẻ hướng dẫn viên du lịch tại điểm">
            <a:extLst>
              <a:ext uri="{FF2B5EF4-FFF2-40B4-BE49-F238E27FC236}">
                <a16:creationId xmlns="" xmlns:a16="http://schemas.microsoft.com/office/drawing/2014/main" id="{4C498736-07C0-BB6A-FB91-1282E1277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7CA16069-0C63-3415-325E-3E4DFA8E592E}"/>
              </a:ext>
            </a:extLst>
          </p:cNvPr>
          <p:cNvSpPr txBox="1"/>
          <p:nvPr/>
        </p:nvSpPr>
        <p:spPr>
          <a:xfrm>
            <a:off x="444501" y="6324600"/>
            <a:ext cx="5207000"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Nghề hướng dẫn viên du lịch</a:t>
            </a:r>
          </a:p>
        </p:txBody>
      </p:sp>
      <p:pic>
        <p:nvPicPr>
          <p:cNvPr id="1028" name="Picture 4" descr="Bảo tàng Mỹ thuật tìm cách hút khách du lịch - VnExpress Du lịch">
            <a:extLst>
              <a:ext uri="{FF2B5EF4-FFF2-40B4-BE49-F238E27FC236}">
                <a16:creationId xmlns="" xmlns:a16="http://schemas.microsoft.com/office/drawing/2014/main" id="{A7564B89-693F-2D2D-E216-F2207E5EE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5999" cy="632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718325A-61FB-8F42-13F8-BFCE4C548EE7}"/>
              </a:ext>
            </a:extLst>
          </p:cNvPr>
          <p:cNvSpPr txBox="1"/>
          <p:nvPr/>
        </p:nvSpPr>
        <p:spPr>
          <a:xfrm>
            <a:off x="6095999" y="6311325"/>
            <a:ext cx="6197600" cy="523220"/>
          </a:xfrm>
          <a:prstGeom prst="rect">
            <a:avLst/>
          </a:prstGeom>
          <a:noFill/>
        </p:spPr>
        <p:txBody>
          <a:bodyPr wrap="square" rtlCol="0">
            <a:spAutoFit/>
          </a:bodyPr>
          <a:lstStyle/>
          <a:p>
            <a:r>
              <a:rPr lang="x-none" sz="2800" dirty="0">
                <a:latin typeface="Times New Roman" panose="02020603050405020304" pitchFamily="18" charset="0"/>
                <a:cs typeface="Times New Roman" panose="02020603050405020304" pitchFamily="18" charset="0"/>
              </a:rPr>
              <a:t>Nhân viên hướng dẫn trong các bảo tàng</a:t>
            </a:r>
          </a:p>
        </p:txBody>
      </p:sp>
    </p:spTree>
    <p:extLst>
      <p:ext uri="{BB962C8B-B14F-4D97-AF65-F5344CB8AC3E}">
        <p14:creationId xmlns:p14="http://schemas.microsoft.com/office/powerpoint/2010/main" val="21197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heckerboard(across)">
                                      <p:cBhvr>
                                        <p:cTn id="13" dur="500"/>
                                        <p:tgtEl>
                                          <p:spTgt spid="102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điểm trừ khó đỡ của &quot;Tây Sơn Hào Kiệt&quot;">
            <a:extLst>
              <a:ext uri="{FF2B5EF4-FFF2-40B4-BE49-F238E27FC236}">
                <a16:creationId xmlns="" xmlns:a16="http://schemas.microsoft.com/office/drawing/2014/main" id="{F6BADB1F-F060-12B2-A155-AD36D9754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ý Công Uẩn: Đường tới thành Thăng Long – Wikipedia tiếng Việt">
            <a:extLst>
              <a:ext uri="{FF2B5EF4-FFF2-40B4-BE49-F238E27FC236}">
                <a16:creationId xmlns="" xmlns:a16="http://schemas.microsoft.com/office/drawing/2014/main" id="{779370C2-0C9C-DBC8-5680-60DCD3C3D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85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0910B3D-8AA7-C479-A79D-FB390020C374}"/>
              </a:ext>
            </a:extLst>
          </p:cNvPr>
          <p:cNvSpPr txBox="1"/>
          <p:nvPr/>
        </p:nvSpPr>
        <p:spPr>
          <a:xfrm>
            <a:off x="6095999" y="6311325"/>
            <a:ext cx="6197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ác bộ phim truyền hình về lịch sử</a:t>
            </a:r>
          </a:p>
        </p:txBody>
      </p:sp>
    </p:spTree>
    <p:extLst>
      <p:ext uri="{BB962C8B-B14F-4D97-AF65-F5344CB8AC3E}">
        <p14:creationId xmlns:p14="http://schemas.microsoft.com/office/powerpoint/2010/main" val="25010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par>
                                <p:cTn id="8" presetID="3"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linds(horizontal)">
                                      <p:cBhvr>
                                        <p:cTn id="10" dur="500"/>
                                        <p:tgtEl>
                                          <p:spTgt spid="20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9"/>
          <p:cNvPicPr preferRelativeResize="0"/>
          <p:nvPr/>
        </p:nvPicPr>
        <p:blipFill rotWithShape="1">
          <a:blip r:embed="rId3">
            <a:alphaModFix/>
          </a:blip>
          <a:srcRect l="651" r="641"/>
          <a:stretch/>
        </p:blipFill>
        <p:spPr>
          <a:xfrm rot="561160">
            <a:off x="7135296" y="3746139"/>
            <a:ext cx="4091237" cy="2301332"/>
          </a:xfrm>
          <a:prstGeom prst="rect">
            <a:avLst/>
          </a:prstGeom>
          <a:noFill/>
          <a:ln w="76200" cap="flat" cmpd="sng">
            <a:solidFill>
              <a:schemeClr val="lt2"/>
            </a:solidFill>
            <a:prstDash val="solid"/>
            <a:round/>
            <a:headEnd type="none" w="sm" len="sm"/>
            <a:tailEnd type="none" w="sm" len="sm"/>
          </a:ln>
        </p:spPr>
      </p:pic>
      <p:pic>
        <p:nvPicPr>
          <p:cNvPr id="389" name="Google Shape;389;p39"/>
          <p:cNvPicPr preferRelativeResize="0"/>
          <p:nvPr/>
        </p:nvPicPr>
        <p:blipFill rotWithShape="1">
          <a:blip r:embed="rId4">
            <a:alphaModFix/>
          </a:blip>
          <a:srcRect l="278" r="278"/>
          <a:stretch/>
        </p:blipFill>
        <p:spPr>
          <a:xfrm rot="-457825">
            <a:off x="990599" y="3785038"/>
            <a:ext cx="4091235" cy="2301332"/>
          </a:xfrm>
          <a:prstGeom prst="rect">
            <a:avLst/>
          </a:prstGeom>
          <a:noFill/>
          <a:ln w="76200" cap="flat" cmpd="sng">
            <a:solidFill>
              <a:schemeClr val="lt2"/>
            </a:solidFill>
            <a:prstDash val="solid"/>
            <a:round/>
            <a:headEnd type="none" w="sm" len="sm"/>
            <a:tailEnd type="none" w="sm" len="sm"/>
          </a:ln>
        </p:spPr>
      </p:pic>
      <p:sp>
        <p:nvSpPr>
          <p:cNvPr id="390" name="Google Shape;390;p39"/>
          <p:cNvSpPr txBox="1">
            <a:spLocks noGrp="1"/>
          </p:cNvSpPr>
          <p:nvPr>
            <p:ph type="ctrTitle"/>
          </p:nvPr>
        </p:nvSpPr>
        <p:spPr>
          <a:xfrm>
            <a:off x="195180" y="1601439"/>
            <a:ext cx="11700041" cy="982076"/>
          </a:xfrm>
          <a:prstGeom prst="rect">
            <a:avLst/>
          </a:prstGeom>
        </p:spPr>
        <p:txBody>
          <a:bodyPr spcFirstLastPara="1" wrap="square" lIns="121900" tIns="121900" rIns="121900" bIns="121900" anchor="b" anchorCtr="0">
            <a:noAutofit/>
          </a:bodyPr>
          <a:lstStyle/>
          <a:p>
            <a:r>
              <a:rPr lang="en" sz="5867" dirty="0"/>
              <a:t>Tri thức lịch sử và cuộc sống</a:t>
            </a:r>
            <a:endParaRPr sz="5867" dirty="0"/>
          </a:p>
        </p:txBody>
      </p:sp>
      <p:pic>
        <p:nvPicPr>
          <p:cNvPr id="392" name="Google Shape;392;p39"/>
          <p:cNvPicPr preferRelativeResize="0"/>
          <p:nvPr/>
        </p:nvPicPr>
        <p:blipFill rotWithShape="1">
          <a:blip r:embed="rId5">
            <a:alphaModFix/>
          </a:blip>
          <a:srcRect l="69" r="79"/>
          <a:stretch/>
        </p:blipFill>
        <p:spPr>
          <a:xfrm rot="138930">
            <a:off x="3845313" y="3069474"/>
            <a:ext cx="4091231" cy="2301335"/>
          </a:xfrm>
          <a:prstGeom prst="rect">
            <a:avLst/>
          </a:prstGeom>
          <a:noFill/>
          <a:ln w="76200" cap="flat" cmpd="sng">
            <a:solidFill>
              <a:schemeClr val="lt2"/>
            </a:solidFill>
            <a:prstDash val="solid"/>
            <a:round/>
            <a:headEnd type="none" w="sm" len="sm"/>
            <a:tailEnd type="none" w="sm" len="sm"/>
          </a:ln>
        </p:spPr>
      </p:pic>
      <p:sp>
        <p:nvSpPr>
          <p:cNvPr id="2" name="Rectangle 1">
            <a:extLst>
              <a:ext uri="{FF2B5EF4-FFF2-40B4-BE49-F238E27FC236}">
                <a16:creationId xmlns="" xmlns:a16="http://schemas.microsoft.com/office/drawing/2014/main" id="{AC50FCCB-E424-866E-8D90-65BEB09D5AD8}"/>
              </a:ext>
            </a:extLst>
          </p:cNvPr>
          <p:cNvSpPr/>
          <p:nvPr/>
        </p:nvSpPr>
        <p:spPr>
          <a:xfrm>
            <a:off x="3036216" y="626607"/>
            <a:ext cx="6494646" cy="984885"/>
          </a:xfrm>
          <a:prstGeom prst="rect">
            <a:avLst/>
          </a:prstGeom>
          <a:noFill/>
        </p:spPr>
        <p:txBody>
          <a:bodyPr wrap="square" lIns="121920" tIns="60960" rIns="121920" bIns="60960">
            <a:spAutoFit/>
          </a:bodyPr>
          <a:lstStyle/>
          <a:p>
            <a:pPr algn="ctr" defTabSz="1219170">
              <a:buClr>
                <a:srgbClr val="000000"/>
              </a:buClr>
            </a:pPr>
            <a:r>
              <a:rPr lang="en-US" sz="4000" b="1" kern="0" dirty="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a:t>
            </a:r>
            <a:r>
              <a:rPr lang="en-US" sz="4000" b="1" kern="0" dirty="0" smtClean="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2 </a:t>
            </a:r>
          </a:p>
          <a:p>
            <a:pPr algn="ctr" defTabSz="1219170">
              <a:buClr>
                <a:srgbClr val="000000"/>
              </a:buClr>
            </a:pPr>
            <a:r>
              <a:rPr lang="en-US" sz="1600" b="1" kern="0" dirty="0" smtClean="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TIẾT 2)</a:t>
            </a:r>
            <a:endParaRPr lang="en-US" sz="1600" b="1" kern="0" dirty="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390"/>
                                        </p:tgtEl>
                                        <p:attrNameLst>
                                          <p:attrName>style.color</p:attrName>
                                        </p:attrNameLst>
                                      </p:cBhvr>
                                      <p:by>
                                        <p:hsl h="0" s="-70588" l="0"/>
                                      </p:by>
                                    </p:animClr>
                                    <p:animClr clrSpc="hsl" dir="cw">
                                      <p:cBhvr>
                                        <p:cTn id="7" dur="1000" fill="hold"/>
                                        <p:tgtEl>
                                          <p:spTgt spid="390"/>
                                        </p:tgtEl>
                                        <p:attrNameLst>
                                          <p:attrName>fillcolor</p:attrName>
                                        </p:attrNameLst>
                                      </p:cBhvr>
                                      <p:by>
                                        <p:hsl h="0" s="-70588" l="0"/>
                                      </p:by>
                                    </p:animClr>
                                    <p:animClr clrSpc="hsl" dir="cw">
                                      <p:cBhvr>
                                        <p:cTn id="8" dur="1000" fill="hold"/>
                                        <p:tgtEl>
                                          <p:spTgt spid="390"/>
                                        </p:tgtEl>
                                        <p:attrNameLst>
                                          <p:attrName>stroke.color</p:attrName>
                                        </p:attrNameLst>
                                      </p:cBhvr>
                                      <p:by>
                                        <p:hsl h="0" s="-70588" l="0"/>
                                      </p:by>
                                    </p:animClr>
                                    <p:set>
                                      <p:cBhvr>
                                        <p:cTn id="9" dur="1000" fill="hold"/>
                                        <p:tgtEl>
                                          <p:spTgt spid="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aser] Bình Ngô Đại Chiến - tập phim cuối cùng của Việt Sử Kiêu Hùng">
            <a:extLst>
              <a:ext uri="{FF2B5EF4-FFF2-40B4-BE49-F238E27FC236}">
                <a16:creationId xmlns="" xmlns:a16="http://schemas.microsoft.com/office/drawing/2014/main" id="{1EE2BA0A-B897-F626-8E4B-E28725E8C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ý Thường Kiệt đại chiến Như Nguyệt giang - phần 3 (cuối) | Việt Sử Kiêu  Hùng - YouTube">
            <a:extLst>
              <a:ext uri="{FF2B5EF4-FFF2-40B4-BE49-F238E27FC236}">
                <a16:creationId xmlns="" xmlns:a16="http://schemas.microsoft.com/office/drawing/2014/main" id="{8FFF1D14-0858-51F3-741F-E286B0B7D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AA547CC-322A-EC60-A5F2-8DD818946939}"/>
              </a:ext>
            </a:extLst>
          </p:cNvPr>
          <p:cNvSpPr txBox="1"/>
          <p:nvPr/>
        </p:nvSpPr>
        <p:spPr>
          <a:xfrm>
            <a:off x="0" y="6334780"/>
            <a:ext cx="6197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ác youtuber về lịch sử</a:t>
            </a:r>
          </a:p>
        </p:txBody>
      </p:sp>
    </p:spTree>
    <p:extLst>
      <p:ext uri="{BB962C8B-B14F-4D97-AF65-F5344CB8AC3E}">
        <p14:creationId xmlns:p14="http://schemas.microsoft.com/office/powerpoint/2010/main" val="41816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ề tiểu thuyết lịch sử | Nghiên Cứu Lịch Sử">
            <a:extLst>
              <a:ext uri="{FF2B5EF4-FFF2-40B4-BE49-F238E27FC236}">
                <a16:creationId xmlns="" xmlns:a16="http://schemas.microsoft.com/office/drawing/2014/main" id="{9BE7F934-96BC-FD7A-B056-FEEBD7E69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ụ án Lệ Chi Viên - Nỗi oan sáu thế kỷ cùng tấm thảm kịch vĩ nhân - Bạn Nên  Biết">
            <a:extLst>
              <a:ext uri="{FF2B5EF4-FFF2-40B4-BE49-F238E27FC236}">
                <a16:creationId xmlns="" xmlns:a16="http://schemas.microsoft.com/office/drawing/2014/main" id="{458E4453-27FE-5579-7189-CF8AE91F9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A4C300E8-50DE-9AF4-F22C-8838582829E5}"/>
              </a:ext>
            </a:extLst>
          </p:cNvPr>
          <p:cNvSpPr txBox="1"/>
          <p:nvPr/>
        </p:nvSpPr>
        <p:spPr>
          <a:xfrm>
            <a:off x="0" y="6334780"/>
            <a:ext cx="61976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2800" dirty="0">
                <a:latin typeface="Times New Roman" panose="02020603050405020304" pitchFamily="18" charset="0"/>
                <a:cs typeface="Times New Roman" panose="02020603050405020304" pitchFamily="18" charset="0"/>
              </a:rPr>
              <a:t>Viết sách </a:t>
            </a:r>
            <a:r>
              <a:rPr lang="x-none" sz="2800" dirty="0">
                <a:latin typeface="Times New Roman" panose="02020603050405020304" pitchFamily="18" charset="0"/>
                <a:cs typeface="Times New Roman" panose="02020603050405020304" pitchFamily="18" charset="0"/>
              </a:rPr>
              <a:t>về lịch sử</a:t>
            </a:r>
          </a:p>
        </p:txBody>
      </p:sp>
    </p:spTree>
    <p:extLst>
      <p:ext uri="{BB962C8B-B14F-4D97-AF65-F5344CB8AC3E}">
        <p14:creationId xmlns:p14="http://schemas.microsoft.com/office/powerpoint/2010/main" val="8656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par>
                                <p:cTn id="8" presetID="5"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heckerboard(across)">
                                      <p:cBhvr>
                                        <p:cTn id="10" dur="500"/>
                                        <p:tgtEl>
                                          <p:spTgt spid="4100"/>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6" name="TextBox 5">
            <a:extLst>
              <a:ext uri="{FF2B5EF4-FFF2-40B4-BE49-F238E27FC236}">
                <a16:creationId xmlns="" xmlns:a16="http://schemas.microsoft.com/office/drawing/2014/main" id="{AD410155-60F0-C139-D30E-2E2DDF012AB0}"/>
              </a:ext>
            </a:extLst>
          </p:cNvPr>
          <p:cNvSpPr txBox="1"/>
          <p:nvPr/>
        </p:nvSpPr>
        <p:spPr>
          <a:xfrm>
            <a:off x="244602" y="1457817"/>
            <a:ext cx="11860029" cy="646331"/>
          </a:xfrm>
          <a:prstGeom prst="rect">
            <a:avLst/>
          </a:prstGeom>
          <a:noFill/>
        </p:spPr>
        <p:txBody>
          <a:bodyPr wrap="square" rtlCol="0">
            <a:spAutoFit/>
          </a:bodyPr>
          <a:lstStyle/>
          <a:p>
            <a:pPr lvl="0" algn="just" defTabSz="1219170">
              <a:buClr>
                <a:srgbClr val="000000"/>
              </a:buClr>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1.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Sự</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cần</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của</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việc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tập</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khám</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phá</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suốt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đời</a:t>
            </a:r>
            <a:endParaRPr lang="en-US"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0641B431-3143-F17C-AA56-EE9C7F28B168}"/>
              </a:ext>
            </a:extLst>
          </p:cNvPr>
          <p:cNvSpPr txBox="1"/>
          <p:nvPr/>
        </p:nvSpPr>
        <p:spPr>
          <a:xfrm>
            <a:off x="455303" y="2332913"/>
            <a:ext cx="6559372" cy="523220"/>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C31B0AD2-AD7E-8E5B-899E-C2EAD4EF4C4C}"/>
              </a:ext>
            </a:extLst>
          </p:cNvPr>
          <p:cNvSpPr txBox="1"/>
          <p:nvPr/>
        </p:nvSpPr>
        <p:spPr>
          <a:xfrm>
            <a:off x="343192" y="2956285"/>
            <a:ext cx="10669831" cy="1384995"/>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Trong cuộc sống hằng ngày, chúng ta luôn cần hiểu biết và vận dụng những tri thức, kinh nghiệm từ quá khứ vào cuộc sống hiện tại, định hướng cho tương lai.</a:t>
            </a:r>
          </a:p>
        </p:txBody>
      </p:sp>
      <p:sp>
        <p:nvSpPr>
          <p:cNvPr id="14" name="TextBox 13">
            <a:extLst>
              <a:ext uri="{FF2B5EF4-FFF2-40B4-BE49-F238E27FC236}">
                <a16:creationId xmlns="" xmlns:a16="http://schemas.microsoft.com/office/drawing/2014/main" id="{EFCB7CFA-E862-8AE3-9C33-B1D71FB83CD8}"/>
              </a:ext>
            </a:extLst>
          </p:cNvPr>
          <p:cNvSpPr txBox="1"/>
          <p:nvPr/>
        </p:nvSpPr>
        <p:spPr>
          <a:xfrm>
            <a:off x="244602" y="4500919"/>
            <a:ext cx="11120951" cy="954107"/>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Hiểu biết sâu sắc về lịch sử và văn hoá dân tộc Việt Nam, của các nước trong khu vực và thế giới góp phần giúp chúng ta hội nhập thành công. </a:t>
            </a:r>
          </a:p>
        </p:txBody>
      </p:sp>
    </p:spTree>
    <p:extLst>
      <p:ext uri="{BB962C8B-B14F-4D97-AF65-F5344CB8AC3E}">
        <p14:creationId xmlns:p14="http://schemas.microsoft.com/office/powerpoint/2010/main" val="1422581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6" name="TextBox 5">
            <a:extLst>
              <a:ext uri="{FF2B5EF4-FFF2-40B4-BE49-F238E27FC236}">
                <a16:creationId xmlns="" xmlns:a16="http://schemas.microsoft.com/office/drawing/2014/main" id="{AD410155-60F0-C139-D30E-2E2DDF012AB0}"/>
              </a:ext>
            </a:extLst>
          </p:cNvPr>
          <p:cNvSpPr txBox="1"/>
          <p:nvPr/>
        </p:nvSpPr>
        <p:spPr>
          <a:xfrm>
            <a:off x="218241" y="1219409"/>
            <a:ext cx="11860029" cy="646331"/>
          </a:xfrm>
          <a:prstGeom prst="rect">
            <a:avLst/>
          </a:prstGeom>
          <a:noFill/>
        </p:spPr>
        <p:txBody>
          <a:bodyPr wrap="square" rtlCol="0">
            <a:spAutoFit/>
          </a:bodyPr>
          <a:lstStyle/>
          <a:p>
            <a:pPr lvl="0" algn="just" defTabSz="1219170">
              <a:buClr>
                <a:srgbClr val="000000"/>
              </a:buClr>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1.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Sự</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cần</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của</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việc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tập</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khám</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phá</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suốt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đời</a:t>
            </a:r>
            <a:endParaRPr lang="en-US"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12D136B7-F683-43F8-AC94-CFBC4D404342}"/>
              </a:ext>
            </a:extLst>
          </p:cNvPr>
          <p:cNvSpPr txBox="1"/>
          <p:nvPr/>
        </p:nvSpPr>
        <p:spPr>
          <a:xfrm>
            <a:off x="244603" y="1789261"/>
            <a:ext cx="11860029" cy="646331"/>
          </a:xfrm>
          <a:prstGeom prst="rect">
            <a:avLst/>
          </a:prstGeom>
          <a:noFill/>
        </p:spPr>
        <p:txBody>
          <a:bodyPr wrap="square" rtlCol="0">
            <a:spAutoFit/>
          </a:bodyPr>
          <a:lstStyle/>
          <a:p>
            <a:pPr lvl="0" algn="just" defTabSz="1219170">
              <a:buClr>
                <a:srgbClr val="000000"/>
              </a:buClr>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2. </a:t>
            </a:r>
            <a:r>
              <a:rPr lang="en-US" sz="3600" b="1" kern="0" dirty="0" err="1">
                <a:solidFill>
                  <a:srgbClr val="0070C0"/>
                </a:solidFill>
                <a:latin typeface="Times New Roman" panose="02020603050405020304" pitchFamily="18" charset="0"/>
                <a:cs typeface="Times New Roman" panose="02020603050405020304" pitchFamily="18" charset="0"/>
                <a:sym typeface="Arial"/>
              </a:rPr>
              <a:t>Kết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nối</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với</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cuộc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sống</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cuộc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sống</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với</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sử</a:t>
            </a:r>
            <a:endParaRPr lang="en-US" sz="3600"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15" name="Group 14">
            <a:extLst>
              <a:ext uri="{FF2B5EF4-FFF2-40B4-BE49-F238E27FC236}">
                <a16:creationId xmlns="" xmlns:a16="http://schemas.microsoft.com/office/drawing/2014/main" id="{61DFB409-4002-6BDA-86F5-701A9D30450E}"/>
              </a:ext>
            </a:extLst>
          </p:cNvPr>
          <p:cNvGrpSpPr/>
          <p:nvPr/>
        </p:nvGrpSpPr>
        <p:grpSpPr>
          <a:xfrm>
            <a:off x="636815" y="2889890"/>
            <a:ext cx="10669830" cy="2108047"/>
            <a:chOff x="461300" y="3192379"/>
            <a:chExt cx="8105184" cy="1441456"/>
          </a:xfrm>
        </p:grpSpPr>
        <p:sp>
          <p:nvSpPr>
            <p:cNvPr id="16" name="Rectangle: Rounded Corners 7">
              <a:extLst>
                <a:ext uri="{FF2B5EF4-FFF2-40B4-BE49-F238E27FC236}">
                  <a16:creationId xmlns="" xmlns:a16="http://schemas.microsoft.com/office/drawing/2014/main" id="{1F226491-F626-B3B2-69E8-F9EF5C9C808F}"/>
                </a:ext>
              </a:extLst>
            </p:cNvPr>
            <p:cNvSpPr/>
            <p:nvPr/>
          </p:nvSpPr>
          <p:spPr>
            <a:xfrm>
              <a:off x="461300" y="3192379"/>
              <a:ext cx="8105184" cy="14414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 xmlns:a16="http://schemas.microsoft.com/office/drawing/2014/main" id="{7DA44E0A-60F5-A5FA-7C81-2A015FD1921E}"/>
                </a:ext>
              </a:extLst>
            </p:cNvPr>
            <p:cNvSpPr txBox="1"/>
            <p:nvPr/>
          </p:nvSpPr>
          <p:spPr>
            <a:xfrm>
              <a:off x="671808" y="3392109"/>
              <a:ext cx="7684168" cy="1073314"/>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hình</a:t>
              </a:r>
              <a:r>
                <a:rPr lang="en-US" sz="3200">
                  <a:latin typeface="Times New Roman" panose="02020603050405020304" pitchFamily="18" charset="0"/>
                  <a:cs typeface="Times New Roman" panose="02020603050405020304" pitchFamily="18" charset="0"/>
                </a:rPr>
                <a:t> thức nào? </a:t>
              </a:r>
              <a:r>
                <a:rPr lang="en-US" sz="3200" dirty="0">
                  <a:latin typeface="Times New Roman" panose="02020603050405020304" pitchFamily="18" charset="0"/>
                  <a:cs typeface="Times New Roman" panose="02020603050405020304" pitchFamily="18" charset="0"/>
                </a:rPr>
                <a:t>H</a:t>
              </a:r>
              <a:r>
                <a:rPr lang="en-US" sz="3200">
                  <a:latin typeface="Times New Roman" panose="02020603050405020304" pitchFamily="18" charset="0"/>
                  <a:cs typeface="Times New Roman" panose="02020603050405020304" pitchFamily="18" charset="0"/>
                </a:rPr>
                <a:t>ình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thích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cao</a:t>
              </a:r>
              <a:r>
                <a:rPr lang="en-US" sz="3200">
                  <a:latin typeface="Times New Roman" panose="02020603050405020304" pitchFamily="18" charset="0"/>
                  <a:cs typeface="Times New Roman" panose="02020603050405020304" pitchFamily="18" charset="0"/>
                </a:rPr>
                <a:t> nhất khi học lịch sử?</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2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ở Giáo Dục Và Đào Tạo Vĩnh Phúc">
            <a:extLst>
              <a:ext uri="{FF2B5EF4-FFF2-40B4-BE49-F238E27FC236}">
                <a16:creationId xmlns="" xmlns:a16="http://schemas.microsoft.com/office/drawing/2014/main" id="{9D1CB9D2-CDE7-33E2-32D0-C8DB94F79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h ôn và làm bài thi trắc nghiệm môn Lịch sử đạt điểm cao">
            <a:extLst>
              <a:ext uri="{FF2B5EF4-FFF2-40B4-BE49-F238E27FC236}">
                <a16:creationId xmlns="" xmlns:a16="http://schemas.microsoft.com/office/drawing/2014/main" id="{C75B1510-A2D9-C6DF-B052-9B6C81B80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0"/>
            <a:ext cx="6059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 xmlns:a16="http://schemas.microsoft.com/office/drawing/2014/main" id="{C8FEB6BD-D479-AC8F-982D-B699FD905265}"/>
              </a:ext>
            </a:extLst>
          </p:cNvPr>
          <p:cNvSpPr/>
          <p:nvPr/>
        </p:nvSpPr>
        <p:spPr>
          <a:xfrm>
            <a:off x="6132513" y="6229350"/>
            <a:ext cx="6059487"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dirty="0">
                <a:latin typeface="Times New Roman" panose="02020603050405020304" pitchFamily="18" charset="0"/>
                <a:cs typeface="Times New Roman" panose="02020603050405020304" pitchFamily="18" charset="0"/>
              </a:rPr>
              <a:t>Thuyết trình các chủ đề lịch sử</a:t>
            </a:r>
          </a:p>
        </p:txBody>
      </p:sp>
    </p:spTree>
    <p:extLst>
      <p:ext uri="{BB962C8B-B14F-4D97-AF65-F5344CB8AC3E}">
        <p14:creationId xmlns:p14="http://schemas.microsoft.com/office/powerpoint/2010/main" val="41042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par>
                                <p:cTn id="8" presetID="5" presetClass="entr" presetSubtype="1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checkerboard(across)">
                                      <p:cBhvr>
                                        <p:cTn id="10" dur="500"/>
                                        <p:tgtEl>
                                          <p:spTgt spid="512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ú trọng việc dạy và học lịch sử ở bậc giáo dục phổ thông">
            <a:extLst>
              <a:ext uri="{FF2B5EF4-FFF2-40B4-BE49-F238E27FC236}">
                <a16:creationId xmlns="" xmlns:a16="http://schemas.microsoft.com/office/drawing/2014/main" id="{0304A315-A9B0-6E97-81D0-BD53019AD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32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ướng ra nào cho môn lịch sử?: Phải thay đổi cách dạy và học lịch sử - Báo  Người lao động">
            <a:extLst>
              <a:ext uri="{FF2B5EF4-FFF2-40B4-BE49-F238E27FC236}">
                <a16:creationId xmlns="" xmlns:a16="http://schemas.microsoft.com/office/drawing/2014/main" id="{F6D137DA-6356-91DA-857B-7A509899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2" y="-1"/>
            <a:ext cx="6059487" cy="62007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 xmlns:a16="http://schemas.microsoft.com/office/drawing/2014/main" id="{EE8830E1-BC00-BC7E-B396-16BF20798F78}"/>
              </a:ext>
            </a:extLst>
          </p:cNvPr>
          <p:cNvSpPr/>
          <p:nvPr/>
        </p:nvSpPr>
        <p:spPr>
          <a:xfrm>
            <a:off x="6132513" y="6229350"/>
            <a:ext cx="6059487"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dirty="0">
                <a:latin typeface="Times New Roman" panose="02020603050405020304" pitchFamily="18" charset="0"/>
                <a:cs typeface="Times New Roman" panose="02020603050405020304" pitchFamily="18" charset="0"/>
              </a:rPr>
              <a:t>Học lịch sử ở các bảo tàng</a:t>
            </a:r>
          </a:p>
        </p:txBody>
      </p:sp>
    </p:spTree>
    <p:extLst>
      <p:ext uri="{BB962C8B-B14F-4D97-AF65-F5344CB8AC3E}">
        <p14:creationId xmlns:p14="http://schemas.microsoft.com/office/powerpoint/2010/main" val="21450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63BE784-FE41-9C24-0555-424C54346F1B}"/>
              </a:ext>
            </a:extLst>
          </p:cNvPr>
          <p:cNvPicPr>
            <a:picLocks noChangeAspect="1"/>
          </p:cNvPicPr>
          <p:nvPr/>
        </p:nvPicPr>
        <p:blipFill>
          <a:blip r:embed="rId2"/>
          <a:stretch>
            <a:fillRect/>
          </a:stretch>
        </p:blipFill>
        <p:spPr>
          <a:xfrm>
            <a:off x="0" y="0"/>
            <a:ext cx="6096000" cy="3429000"/>
          </a:xfrm>
          <a:prstGeom prst="rect">
            <a:avLst/>
          </a:prstGeom>
        </p:spPr>
      </p:pic>
      <p:sp>
        <p:nvSpPr>
          <p:cNvPr id="4" name="TextBox 3">
            <a:extLst>
              <a:ext uri="{FF2B5EF4-FFF2-40B4-BE49-F238E27FC236}">
                <a16:creationId xmlns="" xmlns:a16="http://schemas.microsoft.com/office/drawing/2014/main" id="{65672C72-7A69-BD54-A397-C2647986974C}"/>
              </a:ext>
            </a:extLst>
          </p:cNvPr>
          <p:cNvSpPr txBox="1"/>
          <p:nvPr/>
        </p:nvSpPr>
        <p:spPr>
          <a:xfrm>
            <a:off x="133350" y="158234"/>
            <a:ext cx="2914650" cy="461665"/>
          </a:xfrm>
          <a:prstGeom prst="rect">
            <a:avLst/>
          </a:prstGeom>
          <a:noFill/>
        </p:spPr>
        <p:txBody>
          <a:bodyPr wrap="square">
            <a:spAutoFit/>
          </a:bodyPr>
          <a:lstStyle/>
          <a:p>
            <a:r>
              <a:rPr lang="nb-NO" sz="2400" dirty="0">
                <a:solidFill>
                  <a:srgbClr val="FFFF00"/>
                </a:solidFill>
                <a:latin typeface="Times New Roman" panose="02020603050405020304" pitchFamily="18" charset="0"/>
                <a:cs typeface="Times New Roman" panose="02020603050405020304" pitchFamily="18" charset="0"/>
              </a:rPr>
              <a:t>Ga Hà Nội năm 1900</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E798982B-8958-802D-CDD8-3FF62371B247}"/>
              </a:ext>
            </a:extLst>
          </p:cNvPr>
          <p:cNvPicPr>
            <a:picLocks noChangeAspect="1"/>
          </p:cNvPicPr>
          <p:nvPr/>
        </p:nvPicPr>
        <p:blipFill>
          <a:blip r:embed="rId3"/>
          <a:stretch>
            <a:fillRect/>
          </a:stretch>
        </p:blipFill>
        <p:spPr>
          <a:xfrm>
            <a:off x="6096000" y="3467100"/>
            <a:ext cx="6096000" cy="3395768"/>
          </a:xfrm>
          <a:prstGeom prst="rect">
            <a:avLst/>
          </a:prstGeom>
        </p:spPr>
      </p:pic>
      <p:sp>
        <p:nvSpPr>
          <p:cNvPr id="9" name="TextBox 8">
            <a:extLst>
              <a:ext uri="{FF2B5EF4-FFF2-40B4-BE49-F238E27FC236}">
                <a16:creationId xmlns="" xmlns:a16="http://schemas.microsoft.com/office/drawing/2014/main" id="{83CB0D8B-7950-7397-DFCD-0D422F997F15}"/>
              </a:ext>
            </a:extLst>
          </p:cNvPr>
          <p:cNvSpPr txBox="1"/>
          <p:nvPr/>
        </p:nvSpPr>
        <p:spPr>
          <a:xfrm>
            <a:off x="9791700" y="6396335"/>
            <a:ext cx="2781300" cy="461665"/>
          </a:xfrm>
          <a:prstGeom prst="rect">
            <a:avLst/>
          </a:prstGeom>
          <a:noFill/>
        </p:spPr>
        <p:txBody>
          <a:bodyPr wrap="square">
            <a:spAutoFit/>
          </a:bodyPr>
          <a:lstStyle/>
          <a:p>
            <a:r>
              <a:rPr lang="en-US" sz="2400" dirty="0" err="1">
                <a:solidFill>
                  <a:srgbClr val="C00000"/>
                </a:solidFill>
                <a:latin typeface="Times New Roman" panose="02020603050405020304" pitchFamily="18" charset="0"/>
                <a:cs typeface="Times New Roman" panose="02020603050405020304" pitchFamily="18" charset="0"/>
              </a:rPr>
              <a:t>Cầu</a:t>
            </a:r>
            <a:r>
              <a:rPr lang="en-US" sz="2400" dirty="0">
                <a:solidFill>
                  <a:srgbClr val="C00000"/>
                </a:solidFill>
                <a:latin typeface="Times New Roman" panose="02020603050405020304" pitchFamily="18" charset="0"/>
                <a:cs typeface="Times New Roman" panose="02020603050405020304" pitchFamily="18" charset="0"/>
              </a:rPr>
              <a:t> Long </a:t>
            </a:r>
            <a:r>
              <a:rPr lang="en-US" sz="2400" dirty="0" err="1">
                <a:solidFill>
                  <a:srgbClr val="C00000"/>
                </a:solidFill>
                <a:latin typeface="Times New Roman" panose="02020603050405020304" pitchFamily="18" charset="0"/>
                <a:cs typeface="Times New Roman" panose="02020603050405020304" pitchFamily="18" charset="0"/>
              </a:rPr>
              <a:t>Biên</a:t>
            </a:r>
            <a:r>
              <a:rPr lang="en-US" sz="2400" dirty="0">
                <a:solidFill>
                  <a:srgbClr val="C00000"/>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 xmlns:a16="http://schemas.microsoft.com/office/drawing/2014/main" id="{0945CF0B-1941-4B9E-62FF-E544C335B08E}"/>
              </a:ext>
            </a:extLst>
          </p:cNvPr>
          <p:cNvPicPr>
            <a:picLocks noChangeAspect="1"/>
          </p:cNvPicPr>
          <p:nvPr/>
        </p:nvPicPr>
        <p:blipFill>
          <a:blip r:embed="rId4"/>
          <a:stretch>
            <a:fillRect/>
          </a:stretch>
        </p:blipFill>
        <p:spPr>
          <a:xfrm>
            <a:off x="0" y="3462233"/>
            <a:ext cx="6096000" cy="3395768"/>
          </a:xfrm>
          <a:prstGeom prst="rect">
            <a:avLst/>
          </a:prstGeom>
        </p:spPr>
      </p:pic>
      <p:sp>
        <p:nvSpPr>
          <p:cNvPr id="12" name="TextBox 11">
            <a:extLst>
              <a:ext uri="{FF2B5EF4-FFF2-40B4-BE49-F238E27FC236}">
                <a16:creationId xmlns="" xmlns:a16="http://schemas.microsoft.com/office/drawing/2014/main" id="{5398C20E-9C19-1455-7C4E-570324656BDD}"/>
              </a:ext>
            </a:extLst>
          </p:cNvPr>
          <p:cNvSpPr txBox="1"/>
          <p:nvPr/>
        </p:nvSpPr>
        <p:spPr>
          <a:xfrm>
            <a:off x="238125" y="6387003"/>
            <a:ext cx="5619750"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uyến </a:t>
            </a:r>
            <a:r>
              <a:rPr lang="en-US" sz="2400" dirty="0" err="1">
                <a:latin typeface="Times New Roman" panose="02020603050405020304" pitchFamily="18" charset="0"/>
                <a:cs typeface="Times New Roman" panose="02020603050405020304" pitchFamily="18" charset="0"/>
              </a:rPr>
              <a:t>đường</a:t>
            </a:r>
            <a:r>
              <a:rPr lang="vi-VN" sz="2400" dirty="0">
                <a:latin typeface="Times New Roman" panose="02020603050405020304" pitchFamily="18" charset="0"/>
                <a:cs typeface="Times New Roman" panose="02020603050405020304" pitchFamily="18" charset="0"/>
              </a:rPr>
              <a:t> xe lửa Sài Gòn- Mỹ Tho</a:t>
            </a:r>
            <a:endParaRPr lang="en-US" sz="2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B8D15D80-A754-BD8A-BBDB-BE4DC1DE78B0}"/>
              </a:ext>
            </a:extLst>
          </p:cNvPr>
          <p:cNvPicPr>
            <a:picLocks noChangeAspect="1"/>
          </p:cNvPicPr>
          <p:nvPr/>
        </p:nvPicPr>
        <p:blipFill>
          <a:blip r:embed="rId5"/>
          <a:stretch>
            <a:fillRect/>
          </a:stretch>
        </p:blipFill>
        <p:spPr>
          <a:xfrm>
            <a:off x="6096000" y="-33233"/>
            <a:ext cx="6096000" cy="3413760"/>
          </a:xfrm>
          <a:prstGeom prst="rect">
            <a:avLst/>
          </a:prstGeom>
        </p:spPr>
      </p:pic>
      <p:sp>
        <p:nvSpPr>
          <p:cNvPr id="15" name="TextBox 14">
            <a:extLst>
              <a:ext uri="{FF2B5EF4-FFF2-40B4-BE49-F238E27FC236}">
                <a16:creationId xmlns="" xmlns:a16="http://schemas.microsoft.com/office/drawing/2014/main" id="{CE775252-90FC-5190-DF2F-2E152B840B30}"/>
              </a:ext>
            </a:extLst>
          </p:cNvPr>
          <p:cNvSpPr txBox="1"/>
          <p:nvPr/>
        </p:nvSpPr>
        <p:spPr>
          <a:xfrm>
            <a:off x="6334125" y="-57403"/>
            <a:ext cx="2943225" cy="461665"/>
          </a:xfrm>
          <a:prstGeom prst="rect">
            <a:avLst/>
          </a:prstGeom>
          <a:solidFill>
            <a:schemeClr val="bg1"/>
          </a:solidFill>
        </p:spPr>
        <p:txBody>
          <a:bodyPr wrap="square">
            <a:spAutoFit/>
          </a:bodyPr>
          <a:lstStyle/>
          <a:p>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a:t>
            </a:r>
            <a:r>
              <a:rPr lang="en-US" sz="2400" dirty="0">
                <a:latin typeface="Times New Roman" panose="02020603050405020304" pitchFamily="18" charset="0"/>
                <a:cs typeface="Times New Roman" panose="02020603050405020304" pitchFamily="18" charset="0"/>
              </a:rPr>
              <a:t> than</a:t>
            </a:r>
          </a:p>
        </p:txBody>
      </p:sp>
      <p:sp>
        <p:nvSpPr>
          <p:cNvPr id="16" name="Rectangle: Rounded Corners 15">
            <a:extLst>
              <a:ext uri="{FF2B5EF4-FFF2-40B4-BE49-F238E27FC236}">
                <a16:creationId xmlns="" xmlns:a16="http://schemas.microsoft.com/office/drawing/2014/main" id="{F708CBAA-D6F2-96DE-520E-5DF7580477CE}"/>
              </a:ext>
            </a:extLst>
          </p:cNvPr>
          <p:cNvSpPr/>
          <p:nvPr/>
        </p:nvSpPr>
        <p:spPr>
          <a:xfrm>
            <a:off x="695325" y="3065190"/>
            <a:ext cx="10801350" cy="66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hình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ảnh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về</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cuộc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khai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thác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thuộc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địa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lần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thứ</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nhất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của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Pháp</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1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3)">
                                      <p:cBhvr>
                                        <p:cTn id="10" dur="2000"/>
                                        <p:tgtEl>
                                          <p:spTgt spid="4"/>
                                        </p:tgtEl>
                                      </p:cBhvr>
                                    </p:animEffect>
                                  </p:childTnLst>
                                </p:cTn>
                              </p:par>
                              <p:par>
                                <p:cTn id="11" presetID="21" presetClass="entr" presetSubtype="3"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3)">
                                      <p:cBhvr>
                                        <p:cTn id="13" dur="2000"/>
                                        <p:tgtEl>
                                          <p:spTgt spid="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3)">
                                      <p:cBhvr>
                                        <p:cTn id="16" dur="2000"/>
                                        <p:tgtEl>
                                          <p:spTgt spid="9"/>
                                        </p:tgtEl>
                                      </p:cBhvr>
                                    </p:animEffect>
                                  </p:childTnLst>
                                </p:cTn>
                              </p:par>
                              <p:par>
                                <p:cTn id="17" presetID="21" presetClass="entr" presetSubtype="3"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3)">
                                      <p:cBhvr>
                                        <p:cTn id="19" dur="2000"/>
                                        <p:tgtEl>
                                          <p:spTgt spid="10"/>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3)">
                                      <p:cBhvr>
                                        <p:cTn id="22" dur="2000"/>
                                        <p:tgtEl>
                                          <p:spTgt spid="12"/>
                                        </p:tgtEl>
                                      </p:cBhvr>
                                    </p:animEffect>
                                  </p:childTnLst>
                                </p:cTn>
                              </p:par>
                              <p:par>
                                <p:cTn id="23" presetID="21" presetClass="entr" presetSubtype="3"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3)">
                                      <p:cBhvr>
                                        <p:cTn id="25" dur="2000"/>
                                        <p:tgtEl>
                                          <p:spTgt spid="14"/>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3)">
                                      <p:cBhvr>
                                        <p:cTn id="28" dur="2000"/>
                                        <p:tgtEl>
                                          <p:spTgt spid="15"/>
                                        </p:tgtEl>
                                      </p:cBhvr>
                                    </p:animEffect>
                                  </p:childTnLst>
                                </p:cTn>
                              </p:par>
                              <p:par>
                                <p:cTn id="29" presetID="21" presetClass="entr" presetSubtype="3"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3)">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ễn văn trỗi">
            <a:hlinkClick r:id="" action="ppaction://media"/>
            <a:extLst>
              <a:ext uri="{FF2B5EF4-FFF2-40B4-BE49-F238E27FC236}">
                <a16:creationId xmlns="" xmlns:a16="http://schemas.microsoft.com/office/drawing/2014/main" id="{A132DA22-4F15-21F1-BEEE-EAD0B47ED910}"/>
              </a:ext>
            </a:extLst>
          </p:cNvPr>
          <p:cNvPicPr>
            <a:picLocks noChangeAspect="1"/>
          </p:cNvPicPr>
          <p:nvPr>
            <a:videoFile r:link="rId1"/>
            <p:extLst>
              <p:ext uri="{DAA4B4D4-6D71-4841-9C94-3DE7FCFB9230}">
                <p14:media xmlns:p14="http://schemas.microsoft.com/office/powerpoint/2010/main" r:embed="rId2">
                  <p14:trim end="285"/>
                </p14:media>
              </p:ext>
            </p:extLst>
          </p:nvPr>
        </p:nvPicPr>
        <p:blipFill>
          <a:blip r:embed="rId4"/>
          <a:stretch>
            <a:fillRect/>
          </a:stretch>
        </p:blipFill>
        <p:spPr>
          <a:xfrm>
            <a:off x="0" y="0"/>
            <a:ext cx="6915150" cy="6858000"/>
          </a:xfrm>
          <a:prstGeom prst="rect">
            <a:avLst/>
          </a:prstGeom>
        </p:spPr>
      </p:pic>
      <p:pic>
        <p:nvPicPr>
          <p:cNvPr id="4" name="Picture 3">
            <a:extLst>
              <a:ext uri="{FF2B5EF4-FFF2-40B4-BE49-F238E27FC236}">
                <a16:creationId xmlns="" xmlns:a16="http://schemas.microsoft.com/office/drawing/2014/main" id="{66910FB0-D983-AD14-3A36-C06E521B5848}"/>
              </a:ext>
            </a:extLst>
          </p:cNvPr>
          <p:cNvPicPr>
            <a:picLocks noChangeAspect="1"/>
          </p:cNvPicPr>
          <p:nvPr/>
        </p:nvPicPr>
        <p:blipFill rotWithShape="1">
          <a:blip r:embed="rId5"/>
          <a:srcRect l="16250" r="13282"/>
          <a:stretch/>
        </p:blipFill>
        <p:spPr>
          <a:xfrm>
            <a:off x="6915150" y="0"/>
            <a:ext cx="5334000" cy="6858000"/>
          </a:xfrm>
          <a:prstGeom prst="rect">
            <a:avLst/>
          </a:prstGeom>
        </p:spPr>
      </p:pic>
    </p:spTree>
    <p:extLst>
      <p:ext uri="{BB962C8B-B14F-4D97-AF65-F5344CB8AC3E}">
        <p14:creationId xmlns:p14="http://schemas.microsoft.com/office/powerpoint/2010/main" val="92887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ễ duyệt binh 1973">
            <a:hlinkClick r:id="" action="ppaction://media"/>
            <a:extLst>
              <a:ext uri="{FF2B5EF4-FFF2-40B4-BE49-F238E27FC236}">
                <a16:creationId xmlns="" xmlns:a16="http://schemas.microsoft.com/office/drawing/2014/main" id="{0C079471-DBC5-4B4A-B9B8-E24DA704E6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209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6" name="TextBox 5">
            <a:extLst>
              <a:ext uri="{FF2B5EF4-FFF2-40B4-BE49-F238E27FC236}">
                <a16:creationId xmlns="" xmlns:a16="http://schemas.microsoft.com/office/drawing/2014/main" id="{AD410155-60F0-C139-D30E-2E2DDF012AB0}"/>
              </a:ext>
            </a:extLst>
          </p:cNvPr>
          <p:cNvSpPr txBox="1"/>
          <p:nvPr/>
        </p:nvSpPr>
        <p:spPr>
          <a:xfrm>
            <a:off x="218241" y="1219409"/>
            <a:ext cx="11860029" cy="64633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thiết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khám</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phá</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suốt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đời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12D136B7-F683-43F8-AC94-CFBC4D404342}"/>
              </a:ext>
            </a:extLst>
          </p:cNvPr>
          <p:cNvSpPr txBox="1"/>
          <p:nvPr/>
        </p:nvSpPr>
        <p:spPr>
          <a:xfrm>
            <a:off x="244603" y="1789261"/>
            <a:ext cx="11860029" cy="64633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2.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nối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 xmlns:a16="http://schemas.microsoft.com/office/drawing/2014/main" id="{731DF953-B480-3248-8E21-9FF43A9128A4}"/>
              </a:ext>
            </a:extLst>
          </p:cNvPr>
          <p:cNvSpPr/>
          <p:nvPr/>
        </p:nvSpPr>
        <p:spPr>
          <a:xfrm>
            <a:off x="761789" y="2709560"/>
            <a:ext cx="10825655" cy="2554545"/>
          </a:xfrm>
          <a:prstGeom prst="rect">
            <a:avLst/>
          </a:prstGeom>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010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0"/>
          <p:cNvSpPr txBox="1">
            <a:spLocks noGrp="1"/>
          </p:cNvSpPr>
          <p:nvPr>
            <p:ph type="title"/>
          </p:nvPr>
        </p:nvSpPr>
        <p:spPr>
          <a:xfrm>
            <a:off x="3551305" y="772071"/>
            <a:ext cx="4880020" cy="763600"/>
          </a:xfrm>
          <a:prstGeom prst="rect">
            <a:avLst/>
          </a:prstGeom>
        </p:spPr>
        <p:txBody>
          <a:bodyPr spcFirstLastPara="1" wrap="square" lIns="121900" tIns="121900" rIns="121900" bIns="121900" anchor="ctr" anchorCtr="0">
            <a:noAutofit/>
          </a:bodyPr>
          <a:lstStyle/>
          <a:p>
            <a:r>
              <a:rPr lang="en-US" sz="7200" dirty="0"/>
              <a:t>NỘI DUNG</a:t>
            </a:r>
          </a:p>
        </p:txBody>
      </p:sp>
      <p:grpSp>
        <p:nvGrpSpPr>
          <p:cNvPr id="2" name="Group 1">
            <a:extLst>
              <a:ext uri="{FF2B5EF4-FFF2-40B4-BE49-F238E27FC236}">
                <a16:creationId xmlns="" xmlns:a16="http://schemas.microsoft.com/office/drawing/2014/main" id="{B8474EEE-0E55-6665-6099-DEEB1F7B0A93}"/>
              </a:ext>
            </a:extLst>
          </p:cNvPr>
          <p:cNvGrpSpPr/>
          <p:nvPr/>
        </p:nvGrpSpPr>
        <p:grpSpPr>
          <a:xfrm>
            <a:off x="3985476" y="1847628"/>
            <a:ext cx="3954964" cy="3621421"/>
            <a:chOff x="2359383" y="1083527"/>
            <a:chExt cx="4235461" cy="3840480"/>
          </a:xfrm>
        </p:grpSpPr>
        <p:sp>
          <p:nvSpPr>
            <p:cNvPr id="3" name="Oval 2">
              <a:extLst>
                <a:ext uri="{FF2B5EF4-FFF2-40B4-BE49-F238E27FC236}">
                  <a16:creationId xmlns="" xmlns:a16="http://schemas.microsoft.com/office/drawing/2014/main" id="{160C0D81-C7B4-E7F9-CE8E-CE9377D9E3AC}"/>
                </a:ext>
              </a:extLst>
            </p:cNvPr>
            <p:cNvSpPr/>
            <p:nvPr/>
          </p:nvSpPr>
          <p:spPr>
            <a:xfrm>
              <a:off x="2651760" y="1083527"/>
              <a:ext cx="3840480" cy="3840480"/>
            </a:xfrm>
            <a:prstGeom prst="ellipse">
              <a:avLst/>
            </a:prstGeom>
            <a:solidFill>
              <a:srgbClr val="FFFFFF">
                <a:lumMod val="85000"/>
              </a:srgbClr>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4" name="Group 3">
              <a:extLst>
                <a:ext uri="{FF2B5EF4-FFF2-40B4-BE49-F238E27FC236}">
                  <a16:creationId xmlns="" xmlns:a16="http://schemas.microsoft.com/office/drawing/2014/main" id="{8BFD036C-C6B5-C5B7-D2CF-92FAF10FD1D8}"/>
                </a:ext>
              </a:extLst>
            </p:cNvPr>
            <p:cNvGrpSpPr/>
            <p:nvPr/>
          </p:nvGrpSpPr>
          <p:grpSpPr>
            <a:xfrm>
              <a:off x="2359383" y="1784620"/>
              <a:ext cx="2190483" cy="2112804"/>
              <a:chOff x="1915834" y="2301293"/>
              <a:chExt cx="2190483" cy="2112804"/>
            </a:xfrm>
          </p:grpSpPr>
          <p:sp>
            <p:nvSpPr>
              <p:cNvPr id="5" name="Freeform 53">
                <a:extLst>
                  <a:ext uri="{FF2B5EF4-FFF2-40B4-BE49-F238E27FC236}">
                    <a16:creationId xmlns="" xmlns:a16="http://schemas.microsoft.com/office/drawing/2014/main" id="{9AABD8ED-D1E1-2D0A-997C-D0C7DC22DAAC}"/>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6" name="Group 23">
                <a:extLst>
                  <a:ext uri="{FF2B5EF4-FFF2-40B4-BE49-F238E27FC236}">
                    <a16:creationId xmlns="" xmlns:a16="http://schemas.microsoft.com/office/drawing/2014/main" id="{DA444420-2F1A-F067-B20D-C5958FA1D335}"/>
                  </a:ext>
                </a:extLst>
              </p:cNvPr>
              <p:cNvGrpSpPr/>
              <p:nvPr/>
            </p:nvGrpSpPr>
            <p:grpSpPr>
              <a:xfrm rot="2810961">
                <a:off x="1810401" y="2406726"/>
                <a:ext cx="1581489" cy="1370624"/>
                <a:chOff x="1370013" y="2060575"/>
                <a:chExt cx="2381250" cy="2063750"/>
              </a:xfrm>
            </p:grpSpPr>
            <p:sp>
              <p:nvSpPr>
                <p:cNvPr id="7" name="Freeform 6">
                  <a:extLst>
                    <a:ext uri="{FF2B5EF4-FFF2-40B4-BE49-F238E27FC236}">
                      <a16:creationId xmlns="" xmlns:a16="http://schemas.microsoft.com/office/drawing/2014/main" id="{91949957-4C0E-7D84-3C6C-EBD3F085E4E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0779B7"/>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8" name="Freeform 7">
                  <a:extLst>
                    <a:ext uri="{FF2B5EF4-FFF2-40B4-BE49-F238E27FC236}">
                      <a16:creationId xmlns="" xmlns:a16="http://schemas.microsoft.com/office/drawing/2014/main" id="{F9D5AAD4-09FA-CDA3-B661-FFA860B4FFC5}"/>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0779B7">
                    <a:lumMod val="40000"/>
                    <a:lumOff val="6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9" name="Freeform 8">
                  <a:extLst>
                    <a:ext uri="{FF2B5EF4-FFF2-40B4-BE49-F238E27FC236}">
                      <a16:creationId xmlns="" xmlns:a16="http://schemas.microsoft.com/office/drawing/2014/main" id="{2BDBC089-FBAC-FC48-0DE8-F560B7AA41EB}"/>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0779B7">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0" name="Freeform 10">
                  <a:extLst>
                    <a:ext uri="{FF2B5EF4-FFF2-40B4-BE49-F238E27FC236}">
                      <a16:creationId xmlns="" xmlns:a16="http://schemas.microsoft.com/office/drawing/2014/main" id="{DC0DFAE3-00C2-D986-7A13-46B06AF164BC}"/>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1" name="Freeform 11">
                  <a:extLst>
                    <a:ext uri="{FF2B5EF4-FFF2-40B4-BE49-F238E27FC236}">
                      <a16:creationId xmlns="" xmlns:a16="http://schemas.microsoft.com/office/drawing/2014/main" id="{BD3D4E96-1D17-11AB-4B97-88DD1AF8408A}"/>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2" name="Freeform 9">
                  <a:extLst>
                    <a:ext uri="{FF2B5EF4-FFF2-40B4-BE49-F238E27FC236}">
                      <a16:creationId xmlns="" xmlns:a16="http://schemas.microsoft.com/office/drawing/2014/main" id="{B3B05E7E-63E9-1446-16FF-BD27D0CC5638}"/>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0779B7">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13" name="Group 12">
              <a:extLst>
                <a:ext uri="{FF2B5EF4-FFF2-40B4-BE49-F238E27FC236}">
                  <a16:creationId xmlns="" xmlns:a16="http://schemas.microsoft.com/office/drawing/2014/main" id="{E41F98CB-3BF3-E1E1-E596-13F1E0F2BB8F}"/>
                </a:ext>
              </a:extLst>
            </p:cNvPr>
            <p:cNvGrpSpPr/>
            <p:nvPr/>
          </p:nvGrpSpPr>
          <p:grpSpPr>
            <a:xfrm flipH="1">
              <a:off x="4404361" y="1784620"/>
              <a:ext cx="2190483" cy="2112804"/>
              <a:chOff x="1915834" y="2301293"/>
              <a:chExt cx="2190483" cy="2112804"/>
            </a:xfrm>
          </p:grpSpPr>
          <p:sp>
            <p:nvSpPr>
              <p:cNvPr id="14" name="Freeform 72">
                <a:extLst>
                  <a:ext uri="{FF2B5EF4-FFF2-40B4-BE49-F238E27FC236}">
                    <a16:creationId xmlns="" xmlns:a16="http://schemas.microsoft.com/office/drawing/2014/main" id="{ACC34E7D-7440-3E39-ED63-1D4F3A5AEA56}"/>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15" name="Group 23">
                <a:extLst>
                  <a:ext uri="{FF2B5EF4-FFF2-40B4-BE49-F238E27FC236}">
                    <a16:creationId xmlns="" xmlns:a16="http://schemas.microsoft.com/office/drawing/2014/main" id="{876E0DE6-E5C3-00D6-532B-786041899625}"/>
                  </a:ext>
                </a:extLst>
              </p:cNvPr>
              <p:cNvGrpSpPr/>
              <p:nvPr/>
            </p:nvGrpSpPr>
            <p:grpSpPr>
              <a:xfrm rot="2810961">
                <a:off x="1810401" y="2406726"/>
                <a:ext cx="1581489" cy="1370624"/>
                <a:chOff x="1370013" y="2060575"/>
                <a:chExt cx="2381250" cy="2063750"/>
              </a:xfrm>
            </p:grpSpPr>
            <p:sp>
              <p:nvSpPr>
                <p:cNvPr id="16" name="Freeform 6">
                  <a:extLst>
                    <a:ext uri="{FF2B5EF4-FFF2-40B4-BE49-F238E27FC236}">
                      <a16:creationId xmlns="" xmlns:a16="http://schemas.microsoft.com/office/drawing/2014/main" id="{A598A873-0391-D9FB-B842-DD02CFAE61E6}"/>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A7CCD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7" name="Freeform 7">
                  <a:extLst>
                    <a:ext uri="{FF2B5EF4-FFF2-40B4-BE49-F238E27FC236}">
                      <a16:creationId xmlns="" xmlns:a16="http://schemas.microsoft.com/office/drawing/2014/main" id="{357B2C1F-0DB2-0D18-091F-EF523053D3FC}"/>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A7CCDF">
                    <a:lumMod val="40000"/>
                    <a:lumOff val="6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8" name="Freeform 8">
                  <a:extLst>
                    <a:ext uri="{FF2B5EF4-FFF2-40B4-BE49-F238E27FC236}">
                      <a16:creationId xmlns="" xmlns:a16="http://schemas.microsoft.com/office/drawing/2014/main" id="{78C4CC19-0909-B62E-E4C7-C0586E2F50FF}"/>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A7CCDF">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9" name="Freeform 10">
                  <a:extLst>
                    <a:ext uri="{FF2B5EF4-FFF2-40B4-BE49-F238E27FC236}">
                      <a16:creationId xmlns="" xmlns:a16="http://schemas.microsoft.com/office/drawing/2014/main" id="{936FF784-4999-5755-24F4-C6480131088B}"/>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0" name="Freeform 11">
                  <a:extLst>
                    <a:ext uri="{FF2B5EF4-FFF2-40B4-BE49-F238E27FC236}">
                      <a16:creationId xmlns="" xmlns:a16="http://schemas.microsoft.com/office/drawing/2014/main" id="{0C2129F9-8CBE-278C-232A-4CA745F29A04}"/>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1" name="Freeform 9">
                  <a:extLst>
                    <a:ext uri="{FF2B5EF4-FFF2-40B4-BE49-F238E27FC236}">
                      <a16:creationId xmlns="" xmlns:a16="http://schemas.microsoft.com/office/drawing/2014/main" id="{D3F12928-E8FC-841D-D2AA-A30AF104E514}"/>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A7CCDF">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22" name="Group 23">
              <a:extLst>
                <a:ext uri="{FF2B5EF4-FFF2-40B4-BE49-F238E27FC236}">
                  <a16:creationId xmlns="" xmlns:a16="http://schemas.microsoft.com/office/drawing/2014/main" id="{098BC45E-177D-EFEA-CE29-7209412AF4C6}"/>
                </a:ext>
              </a:extLst>
            </p:cNvPr>
            <p:cNvGrpSpPr/>
            <p:nvPr/>
          </p:nvGrpSpPr>
          <p:grpSpPr>
            <a:xfrm>
              <a:off x="3701346" y="3277478"/>
              <a:ext cx="1581489" cy="1370624"/>
              <a:chOff x="1370013" y="2060575"/>
              <a:chExt cx="2381250" cy="2063750"/>
            </a:xfrm>
          </p:grpSpPr>
          <p:sp>
            <p:nvSpPr>
              <p:cNvPr id="23" name="Freeform 6">
                <a:extLst>
                  <a:ext uri="{FF2B5EF4-FFF2-40B4-BE49-F238E27FC236}">
                    <a16:creationId xmlns="" xmlns:a16="http://schemas.microsoft.com/office/drawing/2014/main" id="{2743B453-60A1-3345-906A-205A0D67B6B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1F497D"/>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4" name="Freeform 7">
                <a:extLst>
                  <a:ext uri="{FF2B5EF4-FFF2-40B4-BE49-F238E27FC236}">
                    <a16:creationId xmlns="" xmlns:a16="http://schemas.microsoft.com/office/drawing/2014/main" id="{9B6FE379-9468-05A9-F2F3-43605BFC4D70}"/>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1F497D">
                  <a:lumMod val="60000"/>
                  <a:lumOff val="4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5" name="Freeform 8">
                <a:extLst>
                  <a:ext uri="{FF2B5EF4-FFF2-40B4-BE49-F238E27FC236}">
                    <a16:creationId xmlns="" xmlns:a16="http://schemas.microsoft.com/office/drawing/2014/main" id="{870D10A5-89AC-8D8A-0594-F4CE18EA45B5}"/>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6" name="Freeform 10">
                <a:extLst>
                  <a:ext uri="{FF2B5EF4-FFF2-40B4-BE49-F238E27FC236}">
                    <a16:creationId xmlns="" xmlns:a16="http://schemas.microsoft.com/office/drawing/2014/main" id="{9BAB58E3-DEDB-F9E3-0884-43475F1F2D34}"/>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7" name="Freeform 11">
                <a:extLst>
                  <a:ext uri="{FF2B5EF4-FFF2-40B4-BE49-F238E27FC236}">
                    <a16:creationId xmlns="" xmlns:a16="http://schemas.microsoft.com/office/drawing/2014/main" id="{CA2E3767-845E-440C-EB4F-A7A86F3AFA21}"/>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8" name="Freeform 9">
                <a:extLst>
                  <a:ext uri="{FF2B5EF4-FFF2-40B4-BE49-F238E27FC236}">
                    <a16:creationId xmlns="" xmlns:a16="http://schemas.microsoft.com/office/drawing/2014/main" id="{865CAE92-8D28-51F3-F930-0C911EEF91A2}"/>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1F497D">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30" name="Group 29">
            <a:extLst>
              <a:ext uri="{FF2B5EF4-FFF2-40B4-BE49-F238E27FC236}">
                <a16:creationId xmlns="" xmlns:a16="http://schemas.microsoft.com/office/drawing/2014/main" id="{00999FF2-F070-064A-A557-59A87DA808CC}"/>
              </a:ext>
            </a:extLst>
          </p:cNvPr>
          <p:cNvGrpSpPr/>
          <p:nvPr/>
        </p:nvGrpSpPr>
        <p:grpSpPr>
          <a:xfrm>
            <a:off x="467627" y="1982384"/>
            <a:ext cx="3683464" cy="3896322"/>
            <a:chOff x="350720" y="1486788"/>
            <a:chExt cx="2762598" cy="2922241"/>
          </a:xfrm>
        </p:grpSpPr>
        <p:sp>
          <p:nvSpPr>
            <p:cNvPr id="29" name="Rectangle: Rounded Corners 28">
              <a:extLst>
                <a:ext uri="{FF2B5EF4-FFF2-40B4-BE49-F238E27FC236}">
                  <a16:creationId xmlns="" xmlns:a16="http://schemas.microsoft.com/office/drawing/2014/main" id="{1A113FB9-B833-797A-9220-666FC3C51A3D}"/>
                </a:ext>
              </a:extLst>
            </p:cNvPr>
            <p:cNvSpPr/>
            <p:nvPr/>
          </p:nvSpPr>
          <p:spPr>
            <a:xfrm>
              <a:off x="452840" y="1728755"/>
              <a:ext cx="2660478" cy="26802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32" name="TextBox 31">
              <a:extLst>
                <a:ext uri="{FF2B5EF4-FFF2-40B4-BE49-F238E27FC236}">
                  <a16:creationId xmlns="" xmlns:a16="http://schemas.microsoft.com/office/drawing/2014/main" id="{FCAB4C0C-4589-3781-510B-603F95AA66B8}"/>
                </a:ext>
              </a:extLst>
            </p:cNvPr>
            <p:cNvSpPr txBox="1"/>
            <p:nvPr/>
          </p:nvSpPr>
          <p:spPr>
            <a:xfrm>
              <a:off x="350720" y="2369818"/>
              <a:ext cx="2549786" cy="1915908"/>
            </a:xfrm>
            <a:prstGeom prst="rect">
              <a:avLst/>
            </a:prstGeom>
            <a:noFill/>
          </p:spPr>
          <p:txBody>
            <a:bodyPr wrap="square" rtlCol="0">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1. </a:t>
              </a:r>
              <a:r>
                <a:rPr lang="en-US" sz="4000" kern="0" dirty="0" err="1">
                  <a:solidFill>
                    <a:srgbClr val="000000"/>
                  </a:solidFill>
                  <a:latin typeface="Times New Roman" panose="02020603050405020304" pitchFamily="18" charset="0"/>
                  <a:cs typeface="Times New Roman" panose="02020603050405020304" pitchFamily="18" charset="0"/>
                  <a:sym typeface="Arial"/>
                </a:rPr>
                <a:t>Sự</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cần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thiết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việc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học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tập</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khám</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phá</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lịch</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sử</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suốt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đời</a:t>
              </a:r>
              <a:endParaRPr lang="en-US" sz="40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3" name="Graphic 32" descr="Classroom">
              <a:extLst>
                <a:ext uri="{FF2B5EF4-FFF2-40B4-BE49-F238E27FC236}">
                  <a16:creationId xmlns="" xmlns:a16="http://schemas.microsoft.com/office/drawing/2014/main" id="{6F5539E6-0AC1-04BA-9199-BFE2CD80E71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84171" y="1486788"/>
              <a:ext cx="817712" cy="817712"/>
            </a:xfrm>
            <a:prstGeom prst="rect">
              <a:avLst/>
            </a:prstGeom>
          </p:spPr>
        </p:pic>
      </p:grpSp>
      <p:grpSp>
        <p:nvGrpSpPr>
          <p:cNvPr id="35" name="Group 34">
            <a:extLst>
              <a:ext uri="{FF2B5EF4-FFF2-40B4-BE49-F238E27FC236}">
                <a16:creationId xmlns="" xmlns:a16="http://schemas.microsoft.com/office/drawing/2014/main" id="{6AE5F9B7-D999-CA3C-5EA1-6356C32D8411}"/>
              </a:ext>
            </a:extLst>
          </p:cNvPr>
          <p:cNvGrpSpPr/>
          <p:nvPr/>
        </p:nvGrpSpPr>
        <p:grpSpPr>
          <a:xfrm>
            <a:off x="7834124" y="1881467"/>
            <a:ext cx="3911004" cy="4484438"/>
            <a:chOff x="6295332" y="1411100"/>
            <a:chExt cx="2513514" cy="3363329"/>
          </a:xfrm>
        </p:grpSpPr>
        <p:sp>
          <p:nvSpPr>
            <p:cNvPr id="31" name="Rectangle: Rounded Corners 30">
              <a:extLst>
                <a:ext uri="{FF2B5EF4-FFF2-40B4-BE49-F238E27FC236}">
                  <a16:creationId xmlns="" xmlns:a16="http://schemas.microsoft.com/office/drawing/2014/main" id="{9BE55863-B14E-9159-823D-B2223A878ABA}"/>
                </a:ext>
              </a:extLst>
            </p:cNvPr>
            <p:cNvSpPr/>
            <p:nvPr/>
          </p:nvSpPr>
          <p:spPr>
            <a:xfrm>
              <a:off x="6295332" y="1670026"/>
              <a:ext cx="2434383" cy="25393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34" name="TextBox 33">
              <a:extLst>
                <a:ext uri="{FF2B5EF4-FFF2-40B4-BE49-F238E27FC236}">
                  <a16:creationId xmlns="" xmlns:a16="http://schemas.microsoft.com/office/drawing/2014/main" id="{20976889-7683-23CD-C066-F5706DCCBC0E}"/>
                </a:ext>
              </a:extLst>
            </p:cNvPr>
            <p:cNvSpPr txBox="1"/>
            <p:nvPr/>
          </p:nvSpPr>
          <p:spPr>
            <a:xfrm>
              <a:off x="6313202" y="2242726"/>
              <a:ext cx="2495644" cy="2531703"/>
            </a:xfrm>
            <a:prstGeom prst="rect">
              <a:avLst/>
            </a:prstGeom>
            <a:noFill/>
          </p:spPr>
          <p:txBody>
            <a:bodyPr wrap="square" rtlCol="0">
              <a:spAutoFit/>
            </a:bodyPr>
            <a:lstStyle/>
            <a:p>
              <a:pPr algn="ctr" defTabSz="1219170">
                <a:buClr>
                  <a:srgbClr val="000000"/>
                </a:buClr>
              </a:pPr>
              <a:r>
                <a:rPr lang="en-US" sz="4267" kern="0" dirty="0">
                  <a:solidFill>
                    <a:srgbClr val="000000"/>
                  </a:solidFill>
                  <a:latin typeface="Times New Roman" panose="02020603050405020304" pitchFamily="18" charset="0"/>
                  <a:cs typeface="Times New Roman" panose="02020603050405020304" pitchFamily="18" charset="0"/>
                  <a:sym typeface="Arial"/>
                </a:rPr>
                <a:t>2. </a:t>
              </a:r>
              <a:r>
                <a:rPr lang="en-US" sz="4267" kern="0" dirty="0" err="1">
                  <a:solidFill>
                    <a:srgbClr val="000000"/>
                  </a:solidFill>
                  <a:latin typeface="Times New Roman" panose="02020603050405020304" pitchFamily="18" charset="0"/>
                  <a:cs typeface="Times New Roman" panose="02020603050405020304" pitchFamily="18" charset="0"/>
                  <a:sym typeface="Arial"/>
                </a:rPr>
                <a:t>Kết</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nối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lịch</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sử</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với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cuộc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sống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cuộc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sống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với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lịch</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sử</a:t>
              </a:r>
              <a:endParaRPr lang="en-US" sz="42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6" name="Graphic 35" descr="Books on shelf">
              <a:extLst>
                <a:ext uri="{FF2B5EF4-FFF2-40B4-BE49-F238E27FC236}">
                  <a16:creationId xmlns="" xmlns:a16="http://schemas.microsoft.com/office/drawing/2014/main" id="{9AA31F22-A372-9842-8705-B3F00CE68F6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215546" y="1411100"/>
              <a:ext cx="822789" cy="82278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14:presetBounceEnd="42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42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14:presetBounceEnd="42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2000">
                                          <p:cBhvr additive="base">
                                            <p:cTn id="13" dur="500" fill="hold"/>
                                            <p:tgtEl>
                                              <p:spTgt spid="35"/>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6" name="TextBox 5">
            <a:extLst>
              <a:ext uri="{FF2B5EF4-FFF2-40B4-BE49-F238E27FC236}">
                <a16:creationId xmlns="" xmlns:a16="http://schemas.microsoft.com/office/drawing/2014/main" id="{AD410155-60F0-C139-D30E-2E2DDF012AB0}"/>
              </a:ext>
            </a:extLst>
          </p:cNvPr>
          <p:cNvSpPr txBox="1"/>
          <p:nvPr/>
        </p:nvSpPr>
        <p:spPr>
          <a:xfrm>
            <a:off x="218241" y="1219409"/>
            <a:ext cx="11860029" cy="64633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1.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thiết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tập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khám</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phá</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suốt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đời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12D136B7-F683-43F8-AC94-CFBC4D404342}"/>
              </a:ext>
            </a:extLst>
          </p:cNvPr>
          <p:cNvSpPr txBox="1"/>
          <p:nvPr/>
        </p:nvSpPr>
        <p:spPr>
          <a:xfrm>
            <a:off x="244603" y="1789261"/>
            <a:ext cx="11860029" cy="646331"/>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2.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nối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sử</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 xmlns:a16="http://schemas.microsoft.com/office/drawing/2014/main" id="{322999CD-CEAD-DF48-B0A5-A8F0C54B5589}"/>
              </a:ext>
            </a:extLst>
          </p:cNvPr>
          <p:cNvSpPr txBox="1"/>
          <p:nvPr/>
        </p:nvSpPr>
        <p:spPr>
          <a:xfrm>
            <a:off x="331971" y="2435592"/>
            <a:ext cx="11860029" cy="1200329"/>
          </a:xfrm>
          <a:prstGeom prst="rect">
            <a:avLst/>
          </a:prstGeom>
          <a:noFill/>
        </p:spPr>
        <p:txBody>
          <a:bodyPr wrap="square" rtlCol="0">
            <a:spAutoFit/>
          </a:bodyPr>
          <a:lstStyle/>
          <a:p>
            <a:pPr lvl="0" algn="just" defTabSz="1219170">
              <a:buClr>
                <a:srgbClr val="000000"/>
              </a:buClr>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3. </a:t>
            </a:r>
            <a:r>
              <a:rPr lang="vi-VN" sz="3600" b="1" kern="0" dirty="0">
                <a:solidFill>
                  <a:srgbClr val="0070C0"/>
                </a:solidFill>
                <a:latin typeface="Times New Roman" panose="02020603050405020304" pitchFamily="18" charset="0"/>
                <a:cs typeface="Times New Roman" panose="02020603050405020304" pitchFamily="18" charset="0"/>
                <a:sym typeface="Arial"/>
              </a:rPr>
              <a:t>Sưu tầm, thu thập, xử lí thông tin sử liệu trong khám phá, học tập lịch sử</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 xmlns:a16="http://schemas.microsoft.com/office/drawing/2014/main" id="{85921A49-72D8-0890-4593-E7819B6F8861}"/>
              </a:ext>
            </a:extLst>
          </p:cNvPr>
          <p:cNvGrpSpPr/>
          <p:nvPr/>
        </p:nvGrpSpPr>
        <p:grpSpPr>
          <a:xfrm>
            <a:off x="471686" y="3878816"/>
            <a:ext cx="10669830" cy="1878575"/>
            <a:chOff x="461300" y="3192379"/>
            <a:chExt cx="8105184" cy="1187116"/>
          </a:xfrm>
        </p:grpSpPr>
        <p:sp>
          <p:nvSpPr>
            <p:cNvPr id="3" name="Rectangle: Rounded Corners 2">
              <a:extLst>
                <a:ext uri="{FF2B5EF4-FFF2-40B4-BE49-F238E27FC236}">
                  <a16:creationId xmlns="" xmlns:a16="http://schemas.microsoft.com/office/drawing/2014/main" id="{46CB4EF5-937C-A1FD-341F-D1BEFBB6BB53}"/>
                </a:ext>
              </a:extLst>
            </p:cNvPr>
            <p:cNvSpPr/>
            <p:nvPr/>
          </p:nvSpPr>
          <p:spPr>
            <a:xfrm>
              <a:off x="461300" y="3192379"/>
              <a:ext cx="8105184" cy="11871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 xmlns:a16="http://schemas.microsoft.com/office/drawing/2014/main" id="{14EA8E21-084A-6BBF-0F93-175F0ADA78C6}"/>
                </a:ext>
              </a:extLst>
            </p:cNvPr>
            <p:cNvSpPr txBox="1"/>
            <p:nvPr/>
          </p:nvSpPr>
          <p:spPr>
            <a:xfrm>
              <a:off x="461300" y="3406678"/>
              <a:ext cx="8105184" cy="758516"/>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Giải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sưu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tầm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thập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thông</a:t>
              </a:r>
              <a:r>
                <a:rPr lang="en-US" sz="3600" b="1" dirty="0" smtClean="0">
                  <a:solidFill>
                    <a:srgbClr val="FF0000"/>
                  </a:solidFill>
                  <a:latin typeface="Times New Roman" panose="02020603050405020304" pitchFamily="18" charset="0"/>
                  <a:cs typeface="Times New Roman" panose="02020603050405020304" pitchFamily="18" charset="0"/>
                </a:rPr>
                <a:t> tin </a:t>
              </a:r>
              <a:r>
                <a:rPr lang="en-US" sz="3600" b="1" dirty="0" err="1" smtClean="0">
                  <a:solidFill>
                    <a:srgbClr val="FF0000"/>
                  </a:solidFill>
                  <a:latin typeface="Times New Roman" panose="02020603050405020304" pitchFamily="18" charset="0"/>
                  <a:cs typeface="Times New Roman" panose="02020603050405020304" pitchFamily="18" charset="0"/>
                </a:rPr>
                <a:t>sử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liệu</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32017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434E9D6-607A-D3B9-D261-B1153D17C369}"/>
              </a:ext>
            </a:extLst>
          </p:cNvPr>
          <p:cNvSpPr txBox="1"/>
          <p:nvPr/>
        </p:nvSpPr>
        <p:spPr>
          <a:xfrm>
            <a:off x="517671" y="1365031"/>
            <a:ext cx="5238750" cy="4524315"/>
          </a:xfrm>
          <a:prstGeom prst="rect">
            <a:avLst/>
          </a:prstGeom>
          <a:noFill/>
        </p:spPr>
        <p:txBody>
          <a:bodyPr wrap="square" rtlCol="0">
            <a:spAutoFit/>
          </a:bodyPr>
          <a:lstStyle/>
          <a:p>
            <a:pPr lvl="0" algn="just"/>
            <a:r>
              <a:rPr lang="vi-VN" sz="2400">
                <a:solidFill>
                  <a:srgbClr val="000000"/>
                </a:solidFill>
                <a:latin typeface="Times New Roman" panose="02020603050405020304" pitchFamily="18" charset="0"/>
                <a:cs typeface="Times New Roman" panose="02020603050405020304" pitchFamily="18" charset="0"/>
              </a:rPr>
              <a:t>Sử liệu là toàn bộ những hình thức khác nhau của tư liệu lịch sử, chứa đựngnhững thông tin về quá khứ của loài người.</a:t>
            </a:r>
          </a:p>
          <a:p>
            <a:pPr lvl="0" algn="just"/>
            <a:r>
              <a:rPr lang="vi-VN" sz="2400">
                <a:solidFill>
                  <a:srgbClr val="000000"/>
                </a:solidFill>
                <a:latin typeface="Times New Roman" panose="02020603050405020304" pitchFamily="18" charset="0"/>
                <a:cs typeface="Times New Roman" panose="02020603050405020304" pitchFamily="18" charset="0"/>
              </a:rPr>
              <a:t>Việc tìm hiểu, khám phá lịch sử cần phải dựa vào các nguồn sử liệu và được tiến hành một cách khoa học, bao gồm các bước: xác định vấn đề cần tìm hiểu, chuẩn bị sử liệu, giải quyết vấn đề trên cơ sở khai thác sử liệu,.. Trong đó, sưu tầm, thu thập và xử lí thông tin sử liệu là hai nhiệm vụ cơ bản của công tác chuẩn bị sử liệu.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FD105ED2-50B2-E2D7-68FE-9FD38D2E052B}"/>
              </a:ext>
            </a:extLst>
          </p:cNvPr>
          <p:cNvSpPr/>
          <p:nvPr/>
        </p:nvSpPr>
        <p:spPr>
          <a:xfrm>
            <a:off x="306596" y="554294"/>
            <a:ext cx="544982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THU THẬP VÀ XỬ LÝ DỮ LIỆU</a:t>
            </a:r>
          </a:p>
        </p:txBody>
      </p:sp>
      <p:pic>
        <p:nvPicPr>
          <p:cNvPr id="6" name="Picture 5">
            <a:extLst>
              <a:ext uri="{FF2B5EF4-FFF2-40B4-BE49-F238E27FC236}">
                <a16:creationId xmlns="" xmlns:a16="http://schemas.microsoft.com/office/drawing/2014/main" id="{F90D89EC-0223-5474-3A07-FBDE30B44832}"/>
              </a:ext>
            </a:extLst>
          </p:cNvPr>
          <p:cNvPicPr>
            <a:picLocks noChangeAspect="1"/>
          </p:cNvPicPr>
          <p:nvPr/>
        </p:nvPicPr>
        <p:blipFill>
          <a:blip r:embed="rId2"/>
          <a:stretch>
            <a:fillRect/>
          </a:stretch>
        </p:blipFill>
        <p:spPr>
          <a:xfrm>
            <a:off x="6095999" y="554294"/>
            <a:ext cx="5894335" cy="5198806"/>
          </a:xfrm>
          <a:prstGeom prst="rect">
            <a:avLst/>
          </a:prstGeom>
        </p:spPr>
      </p:pic>
      <p:sp>
        <p:nvSpPr>
          <p:cNvPr id="7" name="TextBox 6">
            <a:extLst>
              <a:ext uri="{FF2B5EF4-FFF2-40B4-BE49-F238E27FC236}">
                <a16:creationId xmlns="" xmlns:a16="http://schemas.microsoft.com/office/drawing/2014/main" id="{C9924D9E-45B2-C14B-3970-AA04B7CAE442}"/>
              </a:ext>
            </a:extLst>
          </p:cNvPr>
          <p:cNvSpPr txBox="1"/>
          <p:nvPr/>
        </p:nvSpPr>
        <p:spPr>
          <a:xfrm>
            <a:off x="6280916" y="5753100"/>
            <a:ext cx="5524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Võ</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Nguyên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Giáp</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thắng</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Biên</a:t>
            </a: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6780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B3D6773-2F77-6B08-3464-44B9C575C52B}"/>
              </a:ext>
            </a:extLst>
          </p:cNvPr>
          <p:cNvPicPr>
            <a:picLocks noChangeAspect="1"/>
          </p:cNvPicPr>
          <p:nvPr/>
        </p:nvPicPr>
        <p:blipFill rotWithShape="1">
          <a:blip r:embed="rId2"/>
          <a:srcRect l="4167"/>
          <a:stretch/>
        </p:blipFill>
        <p:spPr>
          <a:xfrm>
            <a:off x="508000" y="331928"/>
            <a:ext cx="11430000" cy="6170472"/>
          </a:xfrm>
          <a:prstGeom prst="rect">
            <a:avLst/>
          </a:prstGeom>
        </p:spPr>
      </p:pic>
    </p:spTree>
    <p:extLst>
      <p:ext uri="{BB962C8B-B14F-4D97-AF65-F5344CB8AC3E}">
        <p14:creationId xmlns:p14="http://schemas.microsoft.com/office/powerpoint/2010/main" val="226822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63BE784-FE41-9C24-0555-424C54346F1B}"/>
              </a:ext>
            </a:extLst>
          </p:cNvPr>
          <p:cNvPicPr>
            <a:picLocks noChangeAspect="1"/>
          </p:cNvPicPr>
          <p:nvPr/>
        </p:nvPicPr>
        <p:blipFill>
          <a:blip r:embed="rId2"/>
          <a:stretch>
            <a:fillRect/>
          </a:stretch>
        </p:blipFill>
        <p:spPr>
          <a:xfrm>
            <a:off x="0" y="0"/>
            <a:ext cx="6096000" cy="3429000"/>
          </a:xfrm>
          <a:prstGeom prst="rect">
            <a:avLst/>
          </a:prstGeom>
        </p:spPr>
      </p:pic>
      <p:sp>
        <p:nvSpPr>
          <p:cNvPr id="4" name="TextBox 3">
            <a:extLst>
              <a:ext uri="{FF2B5EF4-FFF2-40B4-BE49-F238E27FC236}">
                <a16:creationId xmlns="" xmlns:a16="http://schemas.microsoft.com/office/drawing/2014/main" id="{65672C72-7A69-BD54-A397-C2647986974C}"/>
              </a:ext>
            </a:extLst>
          </p:cNvPr>
          <p:cNvSpPr txBox="1"/>
          <p:nvPr/>
        </p:nvSpPr>
        <p:spPr>
          <a:xfrm>
            <a:off x="133350" y="158234"/>
            <a:ext cx="2914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Ga Hà Nội năm 1900</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 xmlns:a16="http://schemas.microsoft.com/office/drawing/2014/main" id="{E798982B-8958-802D-CDD8-3FF62371B247}"/>
              </a:ext>
            </a:extLst>
          </p:cNvPr>
          <p:cNvPicPr>
            <a:picLocks noChangeAspect="1"/>
          </p:cNvPicPr>
          <p:nvPr/>
        </p:nvPicPr>
        <p:blipFill>
          <a:blip r:embed="rId3"/>
          <a:stretch>
            <a:fillRect/>
          </a:stretch>
        </p:blipFill>
        <p:spPr>
          <a:xfrm>
            <a:off x="6096000" y="3467100"/>
            <a:ext cx="6096000" cy="3395768"/>
          </a:xfrm>
          <a:prstGeom prst="rect">
            <a:avLst/>
          </a:prstGeom>
        </p:spPr>
      </p:pic>
      <p:sp>
        <p:nvSpPr>
          <p:cNvPr id="9" name="TextBox 8">
            <a:extLst>
              <a:ext uri="{FF2B5EF4-FFF2-40B4-BE49-F238E27FC236}">
                <a16:creationId xmlns="" xmlns:a16="http://schemas.microsoft.com/office/drawing/2014/main" id="{83CB0D8B-7950-7397-DFCD-0D422F997F15}"/>
              </a:ext>
            </a:extLst>
          </p:cNvPr>
          <p:cNvSpPr txBox="1"/>
          <p:nvPr/>
        </p:nvSpPr>
        <p:spPr>
          <a:xfrm>
            <a:off x="9791700" y="6396335"/>
            <a:ext cx="27813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Long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Biên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 xmlns:a16="http://schemas.microsoft.com/office/drawing/2014/main" id="{0945CF0B-1941-4B9E-62FF-E544C335B08E}"/>
              </a:ext>
            </a:extLst>
          </p:cNvPr>
          <p:cNvPicPr>
            <a:picLocks noChangeAspect="1"/>
          </p:cNvPicPr>
          <p:nvPr/>
        </p:nvPicPr>
        <p:blipFill>
          <a:blip r:embed="rId4"/>
          <a:stretch>
            <a:fillRect/>
          </a:stretch>
        </p:blipFill>
        <p:spPr>
          <a:xfrm>
            <a:off x="0" y="3462233"/>
            <a:ext cx="6096000" cy="3395768"/>
          </a:xfrm>
          <a:prstGeom prst="rect">
            <a:avLst/>
          </a:prstGeom>
        </p:spPr>
      </p:pic>
      <p:sp>
        <p:nvSpPr>
          <p:cNvPr id="12" name="TextBox 11">
            <a:extLst>
              <a:ext uri="{FF2B5EF4-FFF2-40B4-BE49-F238E27FC236}">
                <a16:creationId xmlns="" xmlns:a16="http://schemas.microsoft.com/office/drawing/2014/main" id="{5398C20E-9C19-1455-7C4E-570324656BDD}"/>
              </a:ext>
            </a:extLst>
          </p:cNvPr>
          <p:cNvSpPr txBox="1"/>
          <p:nvPr/>
        </p:nvSpPr>
        <p:spPr>
          <a:xfrm>
            <a:off x="238125" y="6387003"/>
            <a:ext cx="5619750"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uyến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xe lửa Sài Gòn- Mỹ Tho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 xmlns:a16="http://schemas.microsoft.com/office/drawing/2014/main" id="{B8D15D80-A754-BD8A-BBDB-BE4DC1DE78B0}"/>
              </a:ext>
            </a:extLst>
          </p:cNvPr>
          <p:cNvPicPr>
            <a:picLocks noChangeAspect="1"/>
          </p:cNvPicPr>
          <p:nvPr/>
        </p:nvPicPr>
        <p:blipFill>
          <a:blip r:embed="rId5"/>
          <a:stretch>
            <a:fillRect/>
          </a:stretch>
        </p:blipFill>
        <p:spPr>
          <a:xfrm>
            <a:off x="6096000" y="-33233"/>
            <a:ext cx="6096000" cy="3413760"/>
          </a:xfrm>
          <a:prstGeom prst="rect">
            <a:avLst/>
          </a:prstGeom>
        </p:spPr>
      </p:pic>
      <p:sp>
        <p:nvSpPr>
          <p:cNvPr id="15" name="TextBox 14">
            <a:extLst>
              <a:ext uri="{FF2B5EF4-FFF2-40B4-BE49-F238E27FC236}">
                <a16:creationId xmlns="" xmlns:a16="http://schemas.microsoft.com/office/drawing/2014/main" id="{CE775252-90FC-5190-DF2F-2E152B840B30}"/>
              </a:ext>
            </a:extLst>
          </p:cNvPr>
          <p:cNvSpPr txBox="1"/>
          <p:nvPr/>
        </p:nvSpPr>
        <p:spPr>
          <a:xfrm>
            <a:off x="6334125" y="-57403"/>
            <a:ext cx="2943225"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a:t>
            </a:r>
          </a:p>
        </p:txBody>
      </p:sp>
      <p:sp>
        <p:nvSpPr>
          <p:cNvPr id="16" name="Rectangle: Rounded Corners 15">
            <a:extLst>
              <a:ext uri="{FF2B5EF4-FFF2-40B4-BE49-F238E27FC236}">
                <a16:creationId xmlns="" xmlns:a16="http://schemas.microsoft.com/office/drawing/2014/main" id="{F708CBAA-D6F2-96DE-520E-5DF7580477CE}"/>
              </a:ext>
            </a:extLst>
          </p:cNvPr>
          <p:cNvSpPr/>
          <p:nvPr/>
        </p:nvSpPr>
        <p:spPr>
          <a:xfrm>
            <a:off x="695325" y="3065190"/>
            <a:ext cx="10801350" cy="66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ảnh</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nhất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endPar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28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3)">
                                      <p:cBhvr>
                                        <p:cTn id="10" dur="2000"/>
                                        <p:tgtEl>
                                          <p:spTgt spid="4"/>
                                        </p:tgtEl>
                                      </p:cBhvr>
                                    </p:animEffect>
                                  </p:childTnLst>
                                </p:cTn>
                              </p:par>
                              <p:par>
                                <p:cTn id="11" presetID="21" presetClass="entr" presetSubtype="3"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3)">
                                      <p:cBhvr>
                                        <p:cTn id="13" dur="2000"/>
                                        <p:tgtEl>
                                          <p:spTgt spid="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3)">
                                      <p:cBhvr>
                                        <p:cTn id="16" dur="2000"/>
                                        <p:tgtEl>
                                          <p:spTgt spid="9"/>
                                        </p:tgtEl>
                                      </p:cBhvr>
                                    </p:animEffect>
                                  </p:childTnLst>
                                </p:cTn>
                              </p:par>
                              <p:par>
                                <p:cTn id="17" presetID="21" presetClass="entr" presetSubtype="3"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3)">
                                      <p:cBhvr>
                                        <p:cTn id="19" dur="2000"/>
                                        <p:tgtEl>
                                          <p:spTgt spid="10"/>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3)">
                                      <p:cBhvr>
                                        <p:cTn id="22" dur="2000"/>
                                        <p:tgtEl>
                                          <p:spTgt spid="12"/>
                                        </p:tgtEl>
                                      </p:cBhvr>
                                    </p:animEffect>
                                  </p:childTnLst>
                                </p:cTn>
                              </p:par>
                              <p:par>
                                <p:cTn id="23" presetID="21" presetClass="entr" presetSubtype="3"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3)">
                                      <p:cBhvr>
                                        <p:cTn id="25" dur="2000"/>
                                        <p:tgtEl>
                                          <p:spTgt spid="14"/>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3)">
                                      <p:cBhvr>
                                        <p:cTn id="28" dur="2000"/>
                                        <p:tgtEl>
                                          <p:spTgt spid="15"/>
                                        </p:tgtEl>
                                      </p:cBhvr>
                                    </p:animEffect>
                                  </p:childTnLst>
                                </p:cTn>
                              </p:par>
                              <p:par>
                                <p:cTn id="29" presetID="21" presetClass="entr" presetSubtype="3"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3)">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2F47C97-5D8A-344D-320A-7AA1AF798227}"/>
              </a:ext>
            </a:extLst>
          </p:cNvPr>
          <p:cNvPicPr>
            <a:picLocks noChangeAspect="1"/>
          </p:cNvPicPr>
          <p:nvPr/>
        </p:nvPicPr>
        <p:blipFill>
          <a:blip r:embed="rId2"/>
          <a:stretch>
            <a:fillRect/>
          </a:stretch>
        </p:blipFill>
        <p:spPr>
          <a:xfrm>
            <a:off x="152400" y="495300"/>
            <a:ext cx="5943600" cy="5886450"/>
          </a:xfrm>
          <a:prstGeom prst="rect">
            <a:avLst/>
          </a:prstGeom>
        </p:spPr>
      </p:pic>
      <p:pic>
        <p:nvPicPr>
          <p:cNvPr id="3" name="Picture 2">
            <a:extLst>
              <a:ext uri="{FF2B5EF4-FFF2-40B4-BE49-F238E27FC236}">
                <a16:creationId xmlns="" xmlns:a16="http://schemas.microsoft.com/office/drawing/2014/main" id="{54625197-1A84-AEB1-93AC-DF7D61FD7ECD}"/>
              </a:ext>
            </a:extLst>
          </p:cNvPr>
          <p:cNvPicPr>
            <a:picLocks noChangeAspect="1"/>
          </p:cNvPicPr>
          <p:nvPr/>
        </p:nvPicPr>
        <p:blipFill>
          <a:blip r:embed="rId3"/>
          <a:stretch>
            <a:fillRect/>
          </a:stretch>
        </p:blipFill>
        <p:spPr>
          <a:xfrm>
            <a:off x="6096000" y="304800"/>
            <a:ext cx="5943600" cy="5429250"/>
          </a:xfrm>
          <a:prstGeom prst="rect">
            <a:avLst/>
          </a:prstGeom>
        </p:spPr>
      </p:pic>
      <p:sp>
        <p:nvSpPr>
          <p:cNvPr id="4" name="TextBox 3">
            <a:extLst>
              <a:ext uri="{FF2B5EF4-FFF2-40B4-BE49-F238E27FC236}">
                <a16:creationId xmlns="" xmlns:a16="http://schemas.microsoft.com/office/drawing/2014/main" id="{069D6AE1-88FD-848D-A274-B1815A8D992D}"/>
              </a:ext>
            </a:extLst>
          </p:cNvPr>
          <p:cNvSpPr txBox="1"/>
          <p:nvPr/>
        </p:nvSpPr>
        <p:spPr>
          <a:xfrm>
            <a:off x="6667500" y="5735419"/>
            <a:ext cx="480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559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1219170">
              <a:buClr>
                <a:srgbClr val="FEC200"/>
              </a:buClr>
              <a:defRPr/>
            </a:pPr>
            <a:r>
              <a:rPr lang="en-US" sz="5333" kern="0" dirty="0" err="1">
                <a:solidFill>
                  <a:srgbClr val="FEC200"/>
                </a:solidFill>
              </a:rPr>
              <a:t>Bài</a:t>
            </a:r>
            <a:r>
              <a:rPr lang="en-US" sz="5333" kern="0" dirty="0">
                <a:solidFill>
                  <a:srgbClr val="FEC200"/>
                </a:solidFill>
              </a:rPr>
              <a:t> 2: Tri </a:t>
            </a:r>
            <a:r>
              <a:rPr lang="en-US" sz="5333" kern="0" dirty="0" err="1">
                <a:solidFill>
                  <a:srgbClr val="FEC200"/>
                </a:solidFill>
              </a:rPr>
              <a:t>thức</a:t>
            </a:r>
            <a:r>
              <a:rPr lang="en-US" sz="5333" kern="0" dirty="0">
                <a:solidFill>
                  <a:srgbClr val="FEC200"/>
                </a:solidFill>
              </a:rPr>
              <a:t> </a:t>
            </a:r>
            <a:r>
              <a:rPr lang="en-US" sz="5333" kern="0" dirty="0" err="1">
                <a:solidFill>
                  <a:srgbClr val="FEC200"/>
                </a:solidFill>
              </a:rPr>
              <a:t>lịch</a:t>
            </a:r>
            <a:r>
              <a:rPr lang="en-US" sz="5333" kern="0" dirty="0">
                <a:solidFill>
                  <a:srgbClr val="FEC200"/>
                </a:solidFill>
              </a:rPr>
              <a:t> </a:t>
            </a:r>
            <a:r>
              <a:rPr lang="en-US" sz="5333" kern="0" dirty="0" err="1">
                <a:solidFill>
                  <a:srgbClr val="FEC200"/>
                </a:solidFill>
              </a:rPr>
              <a:t>sử</a:t>
            </a:r>
            <a:r>
              <a:rPr lang="en-US" sz="5333" kern="0" dirty="0">
                <a:solidFill>
                  <a:srgbClr val="FEC200"/>
                </a:solidFill>
              </a:rPr>
              <a:t> </a:t>
            </a:r>
            <a:r>
              <a:rPr lang="en-US" sz="5333" kern="0" dirty="0" err="1">
                <a:solidFill>
                  <a:srgbClr val="FEC200"/>
                </a:solidFill>
              </a:rPr>
              <a:t>và</a:t>
            </a:r>
            <a:r>
              <a:rPr lang="en-US" sz="5333" kern="0" dirty="0">
                <a:solidFill>
                  <a:srgbClr val="FEC200"/>
                </a:solidFill>
              </a:rPr>
              <a:t> </a:t>
            </a:r>
            <a:r>
              <a:rPr lang="en-US" sz="5333" kern="0" dirty="0" err="1">
                <a:solidFill>
                  <a:srgbClr val="FEC200"/>
                </a:solidFill>
              </a:rPr>
              <a:t>cuộc</a:t>
            </a:r>
            <a:r>
              <a:rPr lang="en-US" sz="5333" kern="0" dirty="0">
                <a:solidFill>
                  <a:srgbClr val="FEC200"/>
                </a:solidFill>
              </a:rPr>
              <a:t> </a:t>
            </a:r>
            <a:r>
              <a:rPr lang="en-US" sz="5333" kern="0" dirty="0" err="1">
                <a:solidFill>
                  <a:srgbClr val="FEC200"/>
                </a:solidFill>
              </a:rPr>
              <a:t>sống</a:t>
            </a:r>
            <a:endParaRPr lang="en-US" sz="5333" kern="0" dirty="0">
              <a:solidFill>
                <a:srgbClr val="FEC200"/>
              </a:solidFill>
            </a:endParaRPr>
          </a:p>
        </p:txBody>
      </p:sp>
      <p:sp>
        <p:nvSpPr>
          <p:cNvPr id="7" name="TextBox 6">
            <a:extLst>
              <a:ext uri="{FF2B5EF4-FFF2-40B4-BE49-F238E27FC236}">
                <a16:creationId xmlns="" xmlns:a16="http://schemas.microsoft.com/office/drawing/2014/main" id="{322999CD-CEAD-DF48-B0A5-A8F0C54B5589}"/>
              </a:ext>
            </a:extLst>
          </p:cNvPr>
          <p:cNvSpPr txBox="1"/>
          <p:nvPr/>
        </p:nvSpPr>
        <p:spPr>
          <a:xfrm>
            <a:off x="331972" y="1357665"/>
            <a:ext cx="11255684" cy="1200329"/>
          </a:xfrm>
          <a:prstGeom prst="rect">
            <a:avLst/>
          </a:prstGeom>
          <a:noFill/>
        </p:spPr>
        <p:txBody>
          <a:bodyPr wrap="square" rtlCol="0">
            <a:spAutoFit/>
          </a:bodyPr>
          <a:lstStyle/>
          <a:p>
            <a:pPr algn="just" defTabSz="1219170">
              <a:buClr>
                <a:srgbClr val="000000"/>
              </a:buClr>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3. </a:t>
            </a:r>
            <a:r>
              <a:rPr lang="vi-VN" sz="3600" b="1" kern="0" dirty="0">
                <a:solidFill>
                  <a:srgbClr val="0070C0"/>
                </a:solidFill>
                <a:latin typeface="Times New Roman" panose="02020603050405020304" pitchFamily="18" charset="0"/>
                <a:cs typeface="Times New Roman" panose="02020603050405020304" pitchFamily="18" charset="0"/>
                <a:sym typeface="Arial"/>
              </a:rPr>
              <a:t>Sưu tầm, thu thập, xử lí thông tin sử liệu trong khám phá, học tập lịch sử</a:t>
            </a:r>
            <a:endParaRPr lang="en-US"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43B89581-E1FE-9DDA-5CB3-DD5E5CC4057E}"/>
              </a:ext>
            </a:extLst>
          </p:cNvPr>
          <p:cNvSpPr txBox="1"/>
          <p:nvPr/>
        </p:nvSpPr>
        <p:spPr>
          <a:xfrm>
            <a:off x="851065" y="2945790"/>
            <a:ext cx="10562896" cy="1224951"/>
          </a:xfrm>
          <a:prstGeom prst="rect">
            <a:avLst/>
          </a:prstGeom>
          <a:noFill/>
        </p:spPr>
        <p:txBody>
          <a:bodyPr wrap="square">
            <a:spAutoFit/>
          </a:bodyPr>
          <a:lstStyle/>
          <a:p>
            <a:pPr algn="just">
              <a:lnSpc>
                <a:spcPct val="115000"/>
              </a:lnSpc>
              <a:spcAft>
                <a:spcPts val="1000"/>
              </a:spcAft>
              <a:tabLst>
                <a:tab pos="390525" algn="l"/>
              </a:tabLst>
            </a:pPr>
            <a:r>
              <a:rPr lang="en-US" sz="3200" dirty="0" err="1" smtClean="0">
                <a:solidFill>
                  <a:srgbClr val="FF0000"/>
                </a:solidFill>
                <a:latin typeface="Times New Roman"/>
                <a:ea typeface="Times New Roman"/>
                <a:cs typeface="Times New Roman"/>
              </a:rPr>
              <a:t>Quan</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sát</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hình</a:t>
            </a:r>
            <a:r>
              <a:rPr lang="en-US" sz="3200" dirty="0" smtClean="0">
                <a:solidFill>
                  <a:srgbClr val="FF0000"/>
                </a:solidFill>
                <a:latin typeface="Times New Roman"/>
                <a:ea typeface="Times New Roman"/>
                <a:cs typeface="Times New Roman"/>
              </a:rPr>
              <a:t> 6,8 </a:t>
            </a:r>
            <a:r>
              <a:rPr lang="en-US" sz="3200" dirty="0" err="1" smtClean="0">
                <a:solidFill>
                  <a:srgbClr val="FF0000"/>
                </a:solidFill>
                <a:latin typeface="Times New Roman"/>
                <a:ea typeface="Times New Roman"/>
                <a:cs typeface="Times New Roman"/>
              </a:rPr>
              <a:t>và</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rút</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ra</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một</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số</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thông</a:t>
            </a:r>
            <a:r>
              <a:rPr lang="en-US" sz="3200" dirty="0" smtClean="0">
                <a:solidFill>
                  <a:srgbClr val="FF0000"/>
                </a:solidFill>
                <a:latin typeface="Times New Roman"/>
                <a:ea typeface="Times New Roman"/>
                <a:cs typeface="Times New Roman"/>
              </a:rPr>
              <a:t> tin qua </a:t>
            </a:r>
            <a:r>
              <a:rPr lang="en-US" sz="3200" dirty="0" err="1" smtClean="0">
                <a:solidFill>
                  <a:srgbClr val="FF0000"/>
                </a:solidFill>
                <a:latin typeface="Times New Roman"/>
                <a:ea typeface="Times New Roman"/>
                <a:cs typeface="Times New Roman"/>
              </a:rPr>
              <a:t>khai</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thác</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sử</a:t>
            </a:r>
            <a:r>
              <a:rPr lang="en-US" sz="3200" dirty="0" smtClean="0">
                <a:solidFill>
                  <a:srgbClr val="FF0000"/>
                </a:solidFill>
                <a:latin typeface="Times New Roman"/>
                <a:ea typeface="Times New Roman"/>
                <a:cs typeface="Times New Roman"/>
              </a:rPr>
              <a:t> </a:t>
            </a:r>
            <a:r>
              <a:rPr lang="en-US" sz="3200" dirty="0" err="1" smtClean="0">
                <a:solidFill>
                  <a:srgbClr val="FF0000"/>
                </a:solidFill>
                <a:latin typeface="Times New Roman"/>
                <a:ea typeface="Times New Roman"/>
                <a:cs typeface="Times New Roman"/>
              </a:rPr>
              <a:t>liệu</a:t>
            </a:r>
            <a:r>
              <a:rPr lang="en-US" sz="3200" dirty="0" smtClean="0">
                <a:solidFill>
                  <a:srgbClr val="FF0000"/>
                </a:solidFill>
                <a:latin typeface="Times New Roman"/>
                <a:ea typeface="Times New Roman"/>
                <a:cs typeface="Times New Roman"/>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134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7" name="TextBox 6">
            <a:extLst>
              <a:ext uri="{FF2B5EF4-FFF2-40B4-BE49-F238E27FC236}">
                <a16:creationId xmlns="" xmlns:a16="http://schemas.microsoft.com/office/drawing/2014/main" id="{322999CD-CEAD-DF48-B0A5-A8F0C54B5589}"/>
              </a:ext>
            </a:extLst>
          </p:cNvPr>
          <p:cNvSpPr txBox="1"/>
          <p:nvPr/>
        </p:nvSpPr>
        <p:spPr>
          <a:xfrm>
            <a:off x="331972" y="1357665"/>
            <a:ext cx="11255684" cy="1200329"/>
          </a:xfrm>
          <a:prstGeom prst="rect">
            <a:avLst/>
          </a:prstGeom>
          <a:noFill/>
        </p:spPr>
        <p:txBody>
          <a:bodyPr wrap="square" rtlCol="0">
            <a:spAutoFit/>
          </a:bodyPr>
          <a:lstStyle/>
          <a:p>
            <a:pPr lvl="0" algn="just" defTabSz="1219170">
              <a:buClr>
                <a:srgbClr val="000000"/>
              </a:buClr>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3. </a:t>
            </a:r>
            <a:r>
              <a:rPr lang="vi-VN" sz="3600" b="1" kern="0" dirty="0">
                <a:solidFill>
                  <a:srgbClr val="0070C0"/>
                </a:solidFill>
                <a:latin typeface="Times New Roman" panose="02020603050405020304" pitchFamily="18" charset="0"/>
                <a:cs typeface="Times New Roman" panose="02020603050405020304" pitchFamily="18" charset="0"/>
                <a:sym typeface="Arial"/>
              </a:rPr>
              <a:t>Sưu tầm, thu thập, xử lí thông tin sử liệu trong khám phá, học tập lịch sử</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43B89581-E1FE-9DDA-5CB3-DD5E5CC4057E}"/>
              </a:ext>
            </a:extLst>
          </p:cNvPr>
          <p:cNvSpPr txBox="1"/>
          <p:nvPr/>
        </p:nvSpPr>
        <p:spPr>
          <a:xfrm>
            <a:off x="851065" y="2945790"/>
            <a:ext cx="10562896" cy="2338076"/>
          </a:xfrm>
          <a:prstGeom prst="rect">
            <a:avLst/>
          </a:prstGeom>
          <a:noFill/>
        </p:spPr>
        <p:txBody>
          <a:bodyPr wrap="square">
            <a:spAutoFit/>
          </a:bodyPr>
          <a:lstStyle/>
          <a:p>
            <a:pPr algn="just">
              <a:lnSpc>
                <a:spcPct val="115000"/>
              </a:lnSpc>
              <a:spcAft>
                <a:spcPts val="1000"/>
              </a:spcAft>
              <a:tabLst>
                <a:tab pos="390525" algn="l"/>
              </a:tabLst>
            </a:pPr>
            <a:r>
              <a:rPr lang="en-US" sz="3200" dirty="0">
                <a:latin typeface="Times New Roman"/>
                <a:ea typeface="Times New Roman"/>
                <a:cs typeface="Times New Roman"/>
              </a:rPr>
              <a:t>- </a:t>
            </a:r>
            <a:r>
              <a:rPr lang="en-US" sz="3200" dirty="0" err="1">
                <a:latin typeface="Times New Roman"/>
                <a:ea typeface="Times New Roman"/>
                <a:cs typeface="Times New Roman"/>
              </a:rPr>
              <a:t>Sưu</a:t>
            </a:r>
            <a:r>
              <a:rPr lang="en-US" sz="3200" dirty="0">
                <a:latin typeface="Times New Roman"/>
                <a:ea typeface="Times New Roman"/>
                <a:cs typeface="Times New Roman"/>
              </a:rPr>
              <a:t> </a:t>
            </a:r>
            <a:r>
              <a:rPr lang="en-US" sz="3200" dirty="0" err="1">
                <a:latin typeface="Times New Roman"/>
                <a:ea typeface="Times New Roman"/>
                <a:cs typeface="Times New Roman"/>
              </a:rPr>
              <a:t>tầm</a:t>
            </a:r>
            <a:r>
              <a:rPr lang="en-US" sz="3200" dirty="0">
                <a:latin typeface="Times New Roman"/>
                <a:ea typeface="Times New Roman"/>
                <a:cs typeface="Times New Roman"/>
              </a:rPr>
              <a:t>, </a:t>
            </a:r>
            <a:r>
              <a:rPr lang="en-US" sz="3200" dirty="0" err="1">
                <a:latin typeface="Times New Roman"/>
                <a:ea typeface="Times New Roman"/>
                <a:cs typeface="Times New Roman"/>
              </a:rPr>
              <a:t>thu</a:t>
            </a:r>
            <a:r>
              <a:rPr lang="en-US" sz="3200" dirty="0">
                <a:latin typeface="Times New Roman"/>
                <a:ea typeface="Times New Roman"/>
                <a:cs typeface="Times New Roman"/>
              </a:rPr>
              <a:t> </a:t>
            </a:r>
            <a:r>
              <a:rPr lang="en-US" sz="3200" dirty="0" err="1">
                <a:latin typeface="Times New Roman"/>
                <a:ea typeface="Times New Roman"/>
                <a:cs typeface="Times New Roman"/>
              </a:rPr>
              <a:t>thập</a:t>
            </a:r>
            <a:r>
              <a:rPr lang="en-US" sz="3200" dirty="0">
                <a:latin typeface="Times New Roman"/>
                <a:ea typeface="Times New Roman"/>
                <a:cs typeface="Times New Roman"/>
              </a:rPr>
              <a:t> </a:t>
            </a:r>
            <a:r>
              <a:rPr lang="en-US" sz="3200" dirty="0" err="1">
                <a:latin typeface="Times New Roman"/>
                <a:ea typeface="Times New Roman"/>
                <a:cs typeface="Times New Roman"/>
              </a:rPr>
              <a:t>sử</a:t>
            </a:r>
            <a:r>
              <a:rPr lang="en-US" sz="3200" dirty="0">
                <a:latin typeface="Times New Roman"/>
                <a:ea typeface="Times New Roman"/>
                <a:cs typeface="Times New Roman"/>
              </a:rPr>
              <a:t> </a:t>
            </a:r>
            <a:r>
              <a:rPr lang="en-US" sz="3200" dirty="0" err="1">
                <a:latin typeface="Times New Roman"/>
                <a:ea typeface="Times New Roman"/>
                <a:cs typeface="Times New Roman"/>
              </a:rPr>
              <a:t>liệu</a:t>
            </a:r>
            <a:r>
              <a:rPr lang="en-US" sz="3200" dirty="0">
                <a:latin typeface="Times New Roman"/>
                <a:ea typeface="Times New Roman"/>
                <a:cs typeface="Times New Roman"/>
              </a:rPr>
              <a:t> </a:t>
            </a:r>
            <a:r>
              <a:rPr lang="en-US" sz="3200" dirty="0" err="1">
                <a:latin typeface="Times New Roman"/>
                <a:ea typeface="Times New Roman"/>
                <a:cs typeface="Times New Roman"/>
              </a:rPr>
              <a:t>là</a:t>
            </a:r>
            <a:r>
              <a:rPr lang="en-US" sz="3200" dirty="0">
                <a:latin typeface="Times New Roman"/>
                <a:ea typeface="Times New Roman"/>
                <a:cs typeface="Times New Roman"/>
              </a:rPr>
              <a:t> </a:t>
            </a:r>
            <a:r>
              <a:rPr lang="en-US" sz="3200" dirty="0" err="1">
                <a:latin typeface="Times New Roman"/>
                <a:ea typeface="Times New Roman"/>
                <a:cs typeface="Times New Roman"/>
              </a:rPr>
              <a:t>quá</a:t>
            </a:r>
            <a:r>
              <a:rPr lang="en-US" sz="3200" dirty="0">
                <a:latin typeface="Times New Roman"/>
                <a:ea typeface="Times New Roman"/>
                <a:cs typeface="Times New Roman"/>
              </a:rPr>
              <a:t> </a:t>
            </a:r>
            <a:r>
              <a:rPr lang="en-US" sz="3200" dirty="0" err="1">
                <a:latin typeface="Times New Roman"/>
                <a:ea typeface="Times New Roman"/>
                <a:cs typeface="Times New Roman"/>
              </a:rPr>
              <a:t>trình</a:t>
            </a:r>
            <a:r>
              <a:rPr lang="en-US" sz="3200" dirty="0">
                <a:latin typeface="Times New Roman"/>
                <a:ea typeface="Times New Roman"/>
                <a:cs typeface="Times New Roman"/>
              </a:rPr>
              <a:t> </a:t>
            </a:r>
            <a:r>
              <a:rPr lang="en-US" sz="3200" dirty="0" err="1">
                <a:latin typeface="Times New Roman"/>
                <a:ea typeface="Times New Roman"/>
                <a:cs typeface="Times New Roman"/>
              </a:rPr>
              <a:t>lập</a:t>
            </a:r>
            <a:r>
              <a:rPr lang="en-US" sz="3200" dirty="0">
                <a:latin typeface="Times New Roman"/>
                <a:ea typeface="Times New Roman"/>
                <a:cs typeface="Times New Roman"/>
              </a:rPr>
              <a:t> </a:t>
            </a:r>
            <a:r>
              <a:rPr lang="en-US" sz="3200" dirty="0" err="1">
                <a:latin typeface="Times New Roman"/>
                <a:ea typeface="Times New Roman"/>
                <a:cs typeface="Times New Roman"/>
              </a:rPr>
              <a:t>danh</a:t>
            </a:r>
            <a:r>
              <a:rPr lang="en-US" sz="3200" dirty="0">
                <a:latin typeface="Times New Roman"/>
                <a:ea typeface="Times New Roman"/>
                <a:cs typeface="Times New Roman"/>
              </a:rPr>
              <a:t> </a:t>
            </a:r>
            <a:r>
              <a:rPr lang="en-US" sz="3200" dirty="0" err="1">
                <a:latin typeface="Times New Roman"/>
                <a:ea typeface="Times New Roman"/>
                <a:cs typeface="Times New Roman"/>
              </a:rPr>
              <a:t>mục</a:t>
            </a:r>
            <a:r>
              <a:rPr lang="en-US" sz="3200" dirty="0">
                <a:latin typeface="Times New Roman"/>
                <a:ea typeface="Times New Roman"/>
                <a:cs typeface="Times New Roman"/>
              </a:rPr>
              <a:t> </a:t>
            </a:r>
            <a:r>
              <a:rPr lang="en-US" sz="3200" dirty="0" err="1">
                <a:latin typeface="Times New Roman"/>
                <a:ea typeface="Times New Roman"/>
                <a:cs typeface="Times New Roman"/>
              </a:rPr>
              <a:t>sử</a:t>
            </a:r>
            <a:r>
              <a:rPr lang="en-US" sz="3200" dirty="0">
                <a:latin typeface="Times New Roman"/>
                <a:ea typeface="Times New Roman"/>
                <a:cs typeface="Times New Roman"/>
              </a:rPr>
              <a:t> </a:t>
            </a:r>
            <a:r>
              <a:rPr lang="en-US" sz="3200" dirty="0" err="1">
                <a:latin typeface="Times New Roman"/>
                <a:ea typeface="Times New Roman"/>
                <a:cs typeface="Times New Roman"/>
              </a:rPr>
              <a:t>liệu</a:t>
            </a:r>
            <a:r>
              <a:rPr lang="en-US" sz="3200" dirty="0">
                <a:latin typeface="Times New Roman"/>
                <a:ea typeface="Times New Roman"/>
                <a:cs typeface="Times New Roman"/>
              </a:rPr>
              <a:t> </a:t>
            </a:r>
            <a:r>
              <a:rPr lang="en-US" sz="3200" dirty="0" err="1">
                <a:latin typeface="Times New Roman"/>
                <a:ea typeface="Times New Roman"/>
                <a:cs typeface="Times New Roman"/>
              </a:rPr>
              <a:t>cần</a:t>
            </a:r>
            <a:r>
              <a:rPr lang="en-US" sz="3200" dirty="0">
                <a:latin typeface="Times New Roman"/>
                <a:ea typeface="Times New Roman"/>
                <a:cs typeface="Times New Roman"/>
              </a:rPr>
              <a:t> </a:t>
            </a:r>
            <a:r>
              <a:rPr lang="en-US" sz="3200" dirty="0" err="1">
                <a:latin typeface="Times New Roman"/>
                <a:ea typeface="Times New Roman"/>
                <a:cs typeface="Times New Roman"/>
              </a:rPr>
              <a:t>sưu</a:t>
            </a:r>
            <a:r>
              <a:rPr lang="en-US" sz="3200" dirty="0">
                <a:latin typeface="Times New Roman"/>
                <a:ea typeface="Times New Roman"/>
                <a:cs typeface="Times New Roman"/>
              </a:rPr>
              <a:t> </a:t>
            </a:r>
            <a:r>
              <a:rPr lang="en-US" sz="3200" dirty="0" err="1">
                <a:latin typeface="Times New Roman"/>
                <a:ea typeface="Times New Roman"/>
                <a:cs typeface="Times New Roman"/>
              </a:rPr>
              <a:t>tầm</a:t>
            </a:r>
            <a:r>
              <a:rPr lang="en-US" sz="3200" dirty="0">
                <a:latin typeface="Times New Roman"/>
                <a:ea typeface="Times New Roman"/>
                <a:cs typeface="Times New Roman"/>
              </a:rPr>
              <a:t>, </a:t>
            </a:r>
            <a:r>
              <a:rPr lang="en-US" sz="3200" dirty="0" err="1">
                <a:latin typeface="Times New Roman"/>
                <a:ea typeface="Times New Roman"/>
                <a:cs typeface="Times New Roman"/>
              </a:rPr>
              <a:t>tiềm</a:t>
            </a:r>
            <a:r>
              <a:rPr lang="en-US" sz="3200" dirty="0">
                <a:latin typeface="Times New Roman"/>
                <a:ea typeface="Times New Roman"/>
                <a:cs typeface="Times New Roman"/>
              </a:rPr>
              <a:t> </a:t>
            </a:r>
            <a:r>
              <a:rPr lang="en-US" sz="3200" dirty="0" err="1">
                <a:latin typeface="Times New Roman"/>
                <a:ea typeface="Times New Roman"/>
                <a:cs typeface="Times New Roman"/>
              </a:rPr>
              <a:t>kiếm</a:t>
            </a:r>
            <a:r>
              <a:rPr lang="en-US" sz="3200" dirty="0">
                <a:latin typeface="Times New Roman"/>
                <a:ea typeface="Times New Roman"/>
                <a:cs typeface="Times New Roman"/>
              </a:rPr>
              <a:t> </a:t>
            </a:r>
            <a:r>
              <a:rPr lang="en-US" sz="3200" dirty="0" err="1">
                <a:latin typeface="Times New Roman"/>
                <a:ea typeface="Times New Roman"/>
                <a:cs typeface="Times New Roman"/>
              </a:rPr>
              <a:t>thu</a:t>
            </a:r>
            <a:r>
              <a:rPr lang="en-US" sz="3200" dirty="0">
                <a:latin typeface="Times New Roman"/>
                <a:ea typeface="Times New Roman"/>
                <a:cs typeface="Times New Roman"/>
              </a:rPr>
              <a:t> </a:t>
            </a:r>
            <a:r>
              <a:rPr lang="en-US" sz="3200" dirty="0" err="1">
                <a:latin typeface="Times New Roman"/>
                <a:ea typeface="Times New Roman"/>
                <a:cs typeface="Times New Roman"/>
              </a:rPr>
              <a:t>thập</a:t>
            </a:r>
            <a:r>
              <a:rPr lang="en-US" sz="3200" dirty="0">
                <a:latin typeface="Times New Roman"/>
                <a:ea typeface="Times New Roman"/>
                <a:cs typeface="Times New Roman"/>
              </a:rPr>
              <a:t>..</a:t>
            </a:r>
            <a:r>
              <a:rPr lang="en-US" sz="3200" dirty="0" err="1">
                <a:latin typeface="Times New Roman"/>
                <a:ea typeface="Times New Roman"/>
                <a:cs typeface="Times New Roman"/>
              </a:rPr>
              <a:t>đến</a:t>
            </a:r>
            <a:r>
              <a:rPr lang="en-US" sz="3200" dirty="0">
                <a:latin typeface="Times New Roman"/>
                <a:ea typeface="Times New Roman"/>
                <a:cs typeface="Times New Roman"/>
              </a:rPr>
              <a:t> </a:t>
            </a:r>
            <a:r>
              <a:rPr lang="en-US" sz="3200" dirty="0" err="1">
                <a:latin typeface="Times New Roman"/>
                <a:ea typeface="Times New Roman"/>
                <a:cs typeface="Times New Roman"/>
              </a:rPr>
              <a:t>đối</a:t>
            </a:r>
            <a:r>
              <a:rPr lang="en-US" sz="3200" dirty="0">
                <a:latin typeface="Times New Roman"/>
                <a:ea typeface="Times New Roman"/>
                <a:cs typeface="Times New Roman"/>
              </a:rPr>
              <a:t> </a:t>
            </a:r>
            <a:r>
              <a:rPr lang="en-US" sz="3200" dirty="0" err="1">
                <a:latin typeface="Times New Roman"/>
                <a:ea typeface="Times New Roman"/>
                <a:cs typeface="Times New Roman"/>
              </a:rPr>
              <a:t>tượng</a:t>
            </a:r>
            <a:r>
              <a:rPr lang="en-US" sz="3200" dirty="0">
                <a:latin typeface="Times New Roman"/>
                <a:ea typeface="Times New Roman"/>
                <a:cs typeface="Times New Roman"/>
              </a:rPr>
              <a:t> </a:t>
            </a:r>
            <a:r>
              <a:rPr lang="en-US" sz="3200" dirty="0" err="1">
                <a:latin typeface="Times New Roman"/>
                <a:ea typeface="Times New Roman"/>
                <a:cs typeface="Times New Roman"/>
              </a:rPr>
              <a:t>tìm</a:t>
            </a:r>
            <a:r>
              <a:rPr lang="en-US" sz="3200" dirty="0">
                <a:latin typeface="Times New Roman"/>
                <a:ea typeface="Times New Roman"/>
                <a:cs typeface="Times New Roman"/>
              </a:rPr>
              <a:t> </a:t>
            </a:r>
            <a:r>
              <a:rPr lang="en-US" sz="3200" dirty="0" err="1">
                <a:latin typeface="Times New Roman"/>
                <a:ea typeface="Times New Roman"/>
                <a:cs typeface="Times New Roman"/>
              </a:rPr>
              <a:t>hiểu</a:t>
            </a:r>
            <a:r>
              <a:rPr lang="en-US" sz="3200" dirty="0">
                <a:latin typeface="Times New Roman"/>
                <a:ea typeface="Times New Roman"/>
                <a:cs typeface="Times New Roman"/>
              </a:rPr>
              <a:t>.</a:t>
            </a:r>
            <a:endParaRPr lang="en-US" sz="2400" dirty="0">
              <a:latin typeface="Century Gothic"/>
              <a:ea typeface="Century Gothic"/>
              <a:cs typeface="Times New Roman"/>
            </a:endParaRPr>
          </a:p>
          <a:p>
            <a:r>
              <a:rPr lang="en-US" sz="3200" dirty="0">
                <a:latin typeface="Times New Roman"/>
                <a:ea typeface="Times New Roman"/>
              </a:rPr>
              <a:t>- </a:t>
            </a:r>
            <a:r>
              <a:rPr lang="en-US" sz="3200" dirty="0" err="1">
                <a:latin typeface="Times New Roman"/>
                <a:ea typeface="Times New Roman"/>
              </a:rPr>
              <a:t>Xử</a:t>
            </a:r>
            <a:r>
              <a:rPr lang="en-US" sz="3200" dirty="0">
                <a:latin typeface="Times New Roman"/>
                <a:ea typeface="Times New Roman"/>
              </a:rPr>
              <a:t> </a:t>
            </a:r>
            <a:r>
              <a:rPr lang="en-US" sz="3200" dirty="0" err="1">
                <a:latin typeface="Times New Roman"/>
                <a:ea typeface="Times New Roman"/>
              </a:rPr>
              <a:t>lí</a:t>
            </a:r>
            <a:r>
              <a:rPr lang="en-US" sz="3200" dirty="0">
                <a:latin typeface="Times New Roman"/>
                <a:ea typeface="Times New Roman"/>
              </a:rPr>
              <a:t> </a:t>
            </a:r>
            <a:r>
              <a:rPr lang="en-US" sz="3200" dirty="0" err="1">
                <a:latin typeface="Times New Roman"/>
                <a:ea typeface="Times New Roman"/>
              </a:rPr>
              <a:t>thông</a:t>
            </a:r>
            <a:r>
              <a:rPr lang="en-US" sz="3200" dirty="0">
                <a:latin typeface="Times New Roman"/>
                <a:ea typeface="Times New Roman"/>
              </a:rPr>
              <a:t> tin </a:t>
            </a:r>
            <a:r>
              <a:rPr lang="en-US" sz="3200" dirty="0" err="1">
                <a:latin typeface="Times New Roman"/>
                <a:ea typeface="Times New Roman"/>
              </a:rPr>
              <a:t>sử</a:t>
            </a:r>
            <a:r>
              <a:rPr lang="en-US" sz="3200" dirty="0">
                <a:latin typeface="Times New Roman"/>
                <a:ea typeface="Times New Roman"/>
              </a:rPr>
              <a:t> </a:t>
            </a:r>
            <a:r>
              <a:rPr lang="en-US" sz="3200" dirty="0" err="1">
                <a:latin typeface="Times New Roman"/>
                <a:ea typeface="Times New Roman"/>
              </a:rPr>
              <a:t>liệu</a:t>
            </a:r>
            <a:r>
              <a:rPr lang="en-US" sz="3200" dirty="0">
                <a:latin typeface="Times New Roman"/>
                <a:ea typeface="Times New Roman"/>
              </a:rPr>
              <a:t>: </a:t>
            </a:r>
            <a:r>
              <a:rPr lang="en-US" sz="3200" dirty="0" err="1">
                <a:latin typeface="Times New Roman"/>
                <a:ea typeface="Times New Roman"/>
              </a:rPr>
              <a:t>Phân</a:t>
            </a:r>
            <a:r>
              <a:rPr lang="en-US" sz="3200" dirty="0">
                <a:latin typeface="Times New Roman"/>
                <a:ea typeface="Times New Roman"/>
              </a:rPr>
              <a:t> </a:t>
            </a:r>
            <a:r>
              <a:rPr lang="en-US" sz="3200" dirty="0" err="1">
                <a:latin typeface="Times New Roman"/>
                <a:ea typeface="Times New Roman"/>
              </a:rPr>
              <a:t>loại</a:t>
            </a:r>
            <a:r>
              <a:rPr lang="en-US" sz="3200" dirty="0">
                <a:latin typeface="Times New Roman"/>
                <a:ea typeface="Times New Roman"/>
              </a:rPr>
              <a:t>, </a:t>
            </a:r>
            <a:r>
              <a:rPr lang="en-US" sz="3200" dirty="0" err="1">
                <a:latin typeface="Times New Roman"/>
                <a:ea typeface="Times New Roman"/>
              </a:rPr>
              <a:t>đánh</a:t>
            </a:r>
            <a:r>
              <a:rPr lang="en-US" sz="3200" dirty="0">
                <a:latin typeface="Times New Roman"/>
                <a:ea typeface="Times New Roman"/>
              </a:rPr>
              <a:t> </a:t>
            </a:r>
            <a:r>
              <a:rPr lang="en-US" sz="3200" dirty="0" err="1">
                <a:latin typeface="Times New Roman"/>
                <a:ea typeface="Times New Roman"/>
              </a:rPr>
              <a:t>giá</a:t>
            </a:r>
            <a:r>
              <a:rPr lang="en-US" sz="3200" dirty="0">
                <a:latin typeface="Times New Roman"/>
                <a:ea typeface="Times New Roman"/>
              </a:rPr>
              <a:t>, </a:t>
            </a:r>
            <a:r>
              <a:rPr lang="en-US" sz="3200" dirty="0" err="1">
                <a:latin typeface="Times New Roman"/>
                <a:ea typeface="Times New Roman"/>
              </a:rPr>
              <a:t>thẩm</a:t>
            </a:r>
            <a:r>
              <a:rPr lang="en-US" sz="3200" dirty="0">
                <a:latin typeface="Times New Roman"/>
                <a:ea typeface="Times New Roman"/>
              </a:rPr>
              <a:t> </a:t>
            </a:r>
            <a:r>
              <a:rPr lang="en-US" sz="3200" dirty="0" err="1">
                <a:latin typeface="Times New Roman"/>
                <a:ea typeface="Times New Roman"/>
              </a:rPr>
              <a:t>định</a:t>
            </a:r>
            <a:r>
              <a:rPr lang="en-US" sz="3200" dirty="0">
                <a:latin typeface="Times New Roman"/>
                <a:ea typeface="Times New Roman"/>
              </a:rPr>
              <a:t>, </a:t>
            </a:r>
            <a:r>
              <a:rPr lang="en-US" sz="3200" dirty="0" err="1">
                <a:latin typeface="Times New Roman"/>
                <a:ea typeface="Times New Roman"/>
              </a:rPr>
              <a:t>só</a:t>
            </a:r>
            <a:r>
              <a:rPr lang="en-US" sz="3200" dirty="0">
                <a:latin typeface="Times New Roman"/>
                <a:ea typeface="Times New Roman"/>
              </a:rPr>
              <a:t> </a:t>
            </a:r>
            <a:r>
              <a:rPr lang="en-US" sz="3200" dirty="0" err="1">
                <a:latin typeface="Times New Roman"/>
                <a:ea typeface="Times New Roman"/>
              </a:rPr>
              <a:t>sánh</a:t>
            </a:r>
            <a:r>
              <a:rPr lang="en-US" sz="3200" dirty="0">
                <a:latin typeface="Times New Roman"/>
                <a:ea typeface="Times New Roman"/>
              </a:rPr>
              <a:t> </a:t>
            </a:r>
            <a:r>
              <a:rPr lang="en-US" sz="3200" dirty="0" err="1">
                <a:latin typeface="Times New Roman"/>
                <a:ea typeface="Times New Roman"/>
              </a:rPr>
              <a:t>các</a:t>
            </a:r>
            <a:r>
              <a:rPr lang="en-US" sz="3200" dirty="0">
                <a:latin typeface="Times New Roman"/>
                <a:ea typeface="Times New Roman"/>
              </a:rPr>
              <a:t> </a:t>
            </a:r>
            <a:r>
              <a:rPr lang="en-US" sz="3200" dirty="0" err="1">
                <a:latin typeface="Times New Roman"/>
                <a:ea typeface="Times New Roman"/>
              </a:rPr>
              <a:t>nguồn</a:t>
            </a:r>
            <a:r>
              <a:rPr lang="en-US" sz="3200" dirty="0">
                <a:latin typeface="Times New Roman"/>
                <a:ea typeface="Times New Roman"/>
              </a:rPr>
              <a:t> </a:t>
            </a:r>
            <a:r>
              <a:rPr lang="en-US" sz="3200" dirty="0" err="1">
                <a:latin typeface="Times New Roman"/>
                <a:ea typeface="Times New Roman"/>
              </a:rPr>
              <a:t>sử</a:t>
            </a:r>
            <a:r>
              <a:rPr lang="en-US" sz="3200" dirty="0">
                <a:latin typeface="Times New Roman"/>
                <a:ea typeface="Times New Roman"/>
              </a:rPr>
              <a:t> </a:t>
            </a:r>
            <a:r>
              <a:rPr lang="en-US" sz="3200" dirty="0" err="1">
                <a:latin typeface="Times New Roman"/>
                <a:ea typeface="Times New Roman"/>
              </a:rPr>
              <a:t>liệu</a:t>
            </a:r>
            <a:r>
              <a:rPr lang="en-US" sz="3200" dirty="0">
                <a:latin typeface="Times New Roman"/>
                <a:ea typeface="Times New Roman"/>
              </a:rPr>
              <a:t> </a:t>
            </a:r>
            <a:r>
              <a:rPr lang="en-US" sz="3200" dirty="0" err="1">
                <a:latin typeface="Times New Roman"/>
                <a:ea typeface="Times New Roman"/>
              </a:rPr>
              <a:t>thu</a:t>
            </a:r>
            <a:r>
              <a:rPr lang="en-US" sz="3200" dirty="0">
                <a:latin typeface="Times New Roman"/>
                <a:ea typeface="Times New Roman"/>
              </a:rPr>
              <a:t> </a:t>
            </a:r>
            <a:r>
              <a:rPr lang="en-US" sz="3200" dirty="0" err="1">
                <a:latin typeface="Times New Roman"/>
                <a:ea typeface="Times New Roman"/>
              </a:rPr>
              <a:t>thập</a:t>
            </a:r>
            <a:r>
              <a:rPr lang="en-US" sz="3200" dirty="0">
                <a:latin typeface="Times New Roman"/>
                <a:ea typeface="Times New Roman"/>
              </a:rPr>
              <a:t> </a:t>
            </a:r>
            <a:r>
              <a:rPr lang="en-US" sz="3200" dirty="0" err="1">
                <a:latin typeface="Times New Roman"/>
                <a:ea typeface="Times New Roman"/>
              </a:rPr>
              <a:t>được</a:t>
            </a:r>
            <a:r>
              <a:rPr lang="en-US" sz="3200" dirty="0">
                <a:latin typeface="Times New Roman"/>
                <a:ea typeface="Times New Roman"/>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93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9F817C6-4AB3-4529-974D-63E69B65D6A4}"/>
              </a:ext>
            </a:extLst>
          </p:cNvPr>
          <p:cNvSpPr/>
          <p:nvPr/>
        </p:nvSpPr>
        <p:spPr>
          <a:xfrm>
            <a:off x="2342408" y="595845"/>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 xmlns:a16="http://schemas.microsoft.com/office/drawing/2014/main" id="{CF9EA178-637F-4043-B8D2-BC95EC5261AC}"/>
              </a:ext>
            </a:extLst>
          </p:cNvPr>
          <p:cNvSpPr/>
          <p:nvPr/>
        </p:nvSpPr>
        <p:spPr>
          <a:xfrm>
            <a:off x="14519" y="4240059"/>
            <a:ext cx="5480078" cy="1105565"/>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Nhiều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sự</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lịch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vẫn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chứa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đựng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nhiều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điều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ẩn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cần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phải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tục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tìm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tòi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khám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phá</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 xmlns:a16="http://schemas.microsoft.com/office/drawing/2014/main" id="{6CE2E367-E000-402A-A46A-08AAF2FB929F}"/>
              </a:ext>
            </a:extLst>
          </p:cNvPr>
          <p:cNvSpPr/>
          <p:nvPr/>
        </p:nvSpPr>
        <p:spPr>
          <a:xfrm>
            <a:off x="5861079" y="4567475"/>
            <a:ext cx="6330922" cy="818369"/>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Tri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thức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kinh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nghiệm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quá</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khứ</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rất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cần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hiện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tại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hướng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tương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lai</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 xmlns:a16="http://schemas.microsoft.com/office/drawing/2014/main" id="{22088E1A-F06B-4800-AF0C-20352418B69F}"/>
              </a:ext>
            </a:extLst>
          </p:cNvPr>
          <p:cNvSpPr/>
          <p:nvPr/>
        </p:nvSpPr>
        <p:spPr>
          <a:xfrm>
            <a:off x="-32375" y="5594093"/>
            <a:ext cx="5613428" cy="1112552"/>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Lịch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sử</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môn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cần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phải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học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suốt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đời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để</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hiểu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được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lịch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sử</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 xmlns:a16="http://schemas.microsoft.com/office/drawing/2014/main" id="{103BF668-59AA-401D-818B-4C062F6D5B11}"/>
              </a:ext>
            </a:extLst>
          </p:cNvPr>
          <p:cNvSpPr/>
          <p:nvPr/>
        </p:nvSpPr>
        <p:spPr>
          <a:xfrm>
            <a:off x="5861079" y="5686283"/>
            <a:ext cx="6330921" cy="1020362"/>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tập</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tìm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tòi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lịch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giúp</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đưa</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lại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những</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cơ</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hội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nghề</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nghiệp</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thú</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vị</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 xmlns:a16="http://schemas.microsoft.com/office/drawing/2014/main" id="{CEDE4EC8-4F8A-49BC-9163-932912FCA3C1}"/>
              </a:ext>
            </a:extLst>
          </p:cNvPr>
          <p:cNvSpPr txBox="1"/>
          <p:nvPr/>
        </p:nvSpPr>
        <p:spPr>
          <a:xfrm>
            <a:off x="2865908" y="1967079"/>
            <a:ext cx="654895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Ý </a:t>
            </a:r>
            <a:r>
              <a:rPr lang="en-US" sz="2800" b="1" dirty="0" err="1">
                <a:solidFill>
                  <a:prstClr val="white"/>
                </a:solidFill>
                <a:latin typeface="Arial" panose="020B0604020202020204" pitchFamily="34" charset="0"/>
                <a:cs typeface="Arial" panose="020B0604020202020204" pitchFamily="34" charset="0"/>
              </a:rPr>
              <a:t>nào</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sau</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KHÔNG</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phản</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ánh</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đúng</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lí</a:t>
            </a:r>
            <a:r>
              <a:rPr lang="en-US" sz="2800" b="1" dirty="0">
                <a:solidFill>
                  <a:prstClr val="white"/>
                </a:solidFill>
                <a:latin typeface="Arial" panose="020B0604020202020204" pitchFamily="34" charset="0"/>
                <a:cs typeface="Arial" panose="020B0604020202020204" pitchFamily="34" charset="0"/>
              </a:rPr>
              <a:t> do </a:t>
            </a:r>
            <a:r>
              <a:rPr lang="en-US" sz="2800" b="1" dirty="0" err="1">
                <a:solidFill>
                  <a:prstClr val="white"/>
                </a:solidFill>
                <a:latin typeface="Arial" panose="020B0604020202020204" pitchFamily="34" charset="0"/>
                <a:cs typeface="Arial" panose="020B0604020202020204" pitchFamily="34" charset="0"/>
              </a:rPr>
              <a:t>cần</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phải</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học</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tập</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lịch</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sử</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suốt</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đời</a:t>
            </a:r>
            <a:r>
              <a:rPr lang="en-US" sz="2800" b="1" dirty="0">
                <a:solidFill>
                  <a:prstClr val="white"/>
                </a:solidFill>
                <a:latin typeface="Arial" panose="020B0604020202020204" pitchFamily="34" charset="0"/>
                <a:cs typeface="Arial" panose="020B0604020202020204" pitchFamily="34" charset="0"/>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6" action="ppaction://hlinksldjump"/>
            <a:extLst>
              <a:ext uri="{FF2B5EF4-FFF2-40B4-BE49-F238E27FC236}">
                <a16:creationId xmlns="" xmlns:a16="http://schemas.microsoft.com/office/drawing/2014/main" id="{F55223AB-E59F-40A8-A30C-7EB4A5405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585" t="29757" r="27796" b="28785"/>
          <a:stretch/>
        </p:blipFill>
        <p:spPr>
          <a:xfrm>
            <a:off x="924409" y="2029244"/>
            <a:ext cx="2207859" cy="2098485"/>
          </a:xfrm>
          <a:prstGeom prst="rect">
            <a:avLst/>
          </a:prstGeom>
        </p:spPr>
      </p:pic>
      <p:pic>
        <p:nvPicPr>
          <p:cNvPr id="4" name="Sai">
            <a:extLst>
              <a:ext uri="{FF2B5EF4-FFF2-40B4-BE49-F238E27FC236}">
                <a16:creationId xmlns="" xmlns:a16="http://schemas.microsoft.com/office/drawing/2014/main" id="{61C60729-608E-49A5-A22E-BCA4474C0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 xmlns:a16="http://schemas.microsoft.com/office/drawing/2014/main" id="{A1A17A7A-13CD-4F22-A028-CAA66AAC5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3563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0444 -0.47315 " pathEditMode="relative" rAng="0" ptsTypes="AA">
                                      <p:cBhvr>
                                        <p:cTn id="42" dur="250" fill="hold"/>
                                        <p:tgtEl>
                                          <p:spTgt spid="4"/>
                                        </p:tgtEl>
                                        <p:attrNameLst>
                                          <p:attrName>ppt_x</p:attrName>
                                          <p:attrName>ppt_y</p:attrName>
                                        </p:attrNameLst>
                                      </p:cBhvr>
                                      <p:rCtr x="2214" y="-23657"/>
                                    </p:animMotion>
                                  </p:childTnLst>
                                  <p:subTnLst>
                                    <p:audio>
                                      <p:cMediaNode>
                                        <p:cTn display="0" masterRel="sameClick">
                                          <p:stCondLst>
                                            <p:cond evt="begin" delay="0">
                                              <p:tn val="41"/>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56784 -0.47037 " pathEditMode="relative" rAng="0" ptsTypes="AA">
                                      <p:cBhvr>
                                        <p:cTn id="51" dur="250" fill="hold"/>
                                        <p:tgtEl>
                                          <p:spTgt spid="4"/>
                                        </p:tgtEl>
                                        <p:attrNameLst>
                                          <p:attrName>ppt_x</p:attrName>
                                          <p:attrName>ppt_y</p:attrName>
                                        </p:attrNameLst>
                                      </p:cBhvr>
                                      <p:rCtr x="28385" y="-23519"/>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24062 -0.30046 " pathEditMode="relative" rAng="0" ptsTypes="AA">
                                      <p:cBhvr>
                                        <p:cTn id="60" dur="250" fill="hold"/>
                                        <p:tgtEl>
                                          <p:spTgt spid="50"/>
                                        </p:tgtEl>
                                        <p:attrNameLst>
                                          <p:attrName>ppt_x</p:attrName>
                                          <p:attrName>ppt_y</p:attrName>
                                        </p:attrNameLst>
                                      </p:cBhvr>
                                      <p:rCtr x="-12031" y="-15023"/>
                                    </p:animMotion>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56784 -0.28774 " pathEditMode="relative" rAng="0" ptsTypes="AA">
                                      <p:cBhvr>
                                        <p:cTn id="69" dur="250" fill="hold"/>
                                        <p:tgtEl>
                                          <p:spTgt spid="4"/>
                                        </p:tgtEl>
                                        <p:attrNameLst>
                                          <p:attrName>ppt_x</p:attrName>
                                          <p:attrName>ppt_y</p:attrName>
                                        </p:attrNameLst>
                                      </p:cBhvr>
                                      <p:rCtr x="28385" y="-1439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 xmlns:a16="http://schemas.microsoft.com/office/drawing/2014/main" id="{CF9EA178-637F-4043-B8D2-BC95EC5261AC}"/>
              </a:ext>
            </a:extLst>
          </p:cNvPr>
          <p:cNvSpPr/>
          <p:nvPr/>
        </p:nvSpPr>
        <p:spPr>
          <a:xfrm>
            <a:off x="1331992" y="4648381"/>
            <a:ext cx="4529086"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trên</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lớp</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p>
        </p:txBody>
      </p:sp>
      <p:sp>
        <p:nvSpPr>
          <p:cNvPr id="43" name="Đáp án B">
            <a:extLst>
              <a:ext uri="{FF2B5EF4-FFF2-40B4-BE49-F238E27FC236}">
                <a16:creationId xmlns="" xmlns:a16="http://schemas.microsoft.com/office/drawing/2014/main" id="{6CE2E367-E000-402A-A46A-08AAF2FB929F}"/>
              </a:ext>
            </a:extLst>
          </p:cNvPr>
          <p:cNvSpPr/>
          <p:nvPr/>
        </p:nvSpPr>
        <p:spPr>
          <a:xfrm>
            <a:off x="6295412" y="4648381"/>
            <a:ext cx="5115537"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Xem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phim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tài</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liệu</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lịch</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sử</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 xmlns:a16="http://schemas.microsoft.com/office/drawing/2014/main" id="{22088E1A-F06B-4800-AF0C-20352418B69F}"/>
              </a:ext>
            </a:extLst>
          </p:cNvPr>
          <p:cNvSpPr/>
          <p:nvPr/>
        </p:nvSpPr>
        <p:spPr>
          <a:xfrm>
            <a:off x="6295412" y="5864300"/>
            <a:ext cx="5047039"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D.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phòng</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thí</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nghiệm</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 xmlns:a16="http://schemas.microsoft.com/office/drawing/2014/main" id="{103BF668-59AA-401D-818B-4C062F6D5B11}"/>
              </a:ext>
            </a:extLst>
          </p:cNvPr>
          <p:cNvSpPr/>
          <p:nvPr/>
        </p:nvSpPr>
        <p:spPr>
          <a:xfrm>
            <a:off x="1307743" y="5828385"/>
            <a:ext cx="4670376"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Tham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điền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dã</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 xmlns:a16="http://schemas.microsoft.com/office/drawing/2014/main" id="{CEDE4EC8-4F8A-49BC-9163-932912FCA3C1}"/>
              </a:ext>
            </a:extLst>
          </p:cNvPr>
          <p:cNvSpPr txBox="1"/>
          <p:nvPr/>
        </p:nvSpPr>
        <p:spPr>
          <a:xfrm>
            <a:off x="2837650" y="2290066"/>
            <a:ext cx="654895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thức</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môn</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lịch</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 xmlns:a16="http://schemas.microsoft.com/office/drawing/2014/main" id="{F55223AB-E59F-40A8-A30C-7EB4A5405A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72983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22239 -0.48125 " pathEditMode="relative" rAng="0" ptsTypes="AA">
                                      <p:cBhvr>
                                        <p:cTn id="42" dur="250" fill="hold"/>
                                        <p:tgtEl>
                                          <p:spTgt spid="4"/>
                                        </p:tgtEl>
                                        <p:attrNameLst>
                                          <p:attrName>ppt_x</p:attrName>
                                          <p:attrName>ppt_y</p:attrName>
                                        </p:attrNameLst>
                                      </p:cBhvr>
                                      <p:rCtr x="-11120" y="-24074"/>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56003 -0.46829 " pathEditMode="relative" rAng="0" ptsTypes="AA">
                                      <p:cBhvr>
                                        <p:cTn id="51" dur="250" fill="hold"/>
                                        <p:tgtEl>
                                          <p:spTgt spid="4"/>
                                        </p:tgtEl>
                                        <p:attrNameLst>
                                          <p:attrName>ppt_x</p:attrName>
                                          <p:attrName>ppt_y</p:attrName>
                                        </p:attrNameLst>
                                      </p:cBhvr>
                                      <p:rCtr x="27995" y="-23426"/>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23021 -0.29491 " pathEditMode="relative" rAng="0" ptsTypes="AA">
                                      <p:cBhvr>
                                        <p:cTn id="60" dur="250" fill="hold"/>
                                        <p:tgtEl>
                                          <p:spTgt spid="50"/>
                                        </p:tgtEl>
                                        <p:attrNameLst>
                                          <p:attrName>ppt_x</p:attrName>
                                          <p:attrName>ppt_y</p:attrName>
                                        </p:attrNameLst>
                                      </p:cBhvr>
                                      <p:rCtr x="11510" y="-14745"/>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24935 -0.29723 " pathEditMode="relative" rAng="0" ptsTypes="AA">
                                      <p:cBhvr>
                                        <p:cTn id="69" dur="250" fill="hold"/>
                                        <p:tgtEl>
                                          <p:spTgt spid="4"/>
                                        </p:tgtEl>
                                        <p:attrNameLst>
                                          <p:attrName>ppt_x</p:attrName>
                                          <p:attrName>ppt_y</p:attrName>
                                        </p:attrNameLst>
                                      </p:cBhvr>
                                      <p:rCtr x="-12474" y="-14861"/>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1219170">
              <a:buClr>
                <a:srgbClr val="FEC200"/>
              </a:buClr>
              <a:defRPr/>
            </a:pPr>
            <a:r>
              <a:rPr lang="en-US" sz="5333" kern="0" dirty="0" err="1">
                <a:solidFill>
                  <a:srgbClr val="FEC200"/>
                </a:solidFill>
              </a:rPr>
              <a:t>Bài</a:t>
            </a:r>
            <a:r>
              <a:rPr lang="en-US" sz="5333" kern="0" dirty="0">
                <a:solidFill>
                  <a:srgbClr val="FEC200"/>
                </a:solidFill>
              </a:rPr>
              <a:t> 2: Tri </a:t>
            </a:r>
            <a:r>
              <a:rPr lang="en-US" sz="5333" kern="0" dirty="0" err="1">
                <a:solidFill>
                  <a:srgbClr val="FEC200"/>
                </a:solidFill>
              </a:rPr>
              <a:t>thức</a:t>
            </a:r>
            <a:r>
              <a:rPr lang="en-US" sz="5333" kern="0" dirty="0">
                <a:solidFill>
                  <a:srgbClr val="FEC200"/>
                </a:solidFill>
              </a:rPr>
              <a:t> </a:t>
            </a:r>
            <a:r>
              <a:rPr lang="en-US" sz="5333" kern="0" dirty="0" err="1">
                <a:solidFill>
                  <a:srgbClr val="FEC200"/>
                </a:solidFill>
              </a:rPr>
              <a:t>lịch</a:t>
            </a:r>
            <a:r>
              <a:rPr lang="en-US" sz="5333" kern="0" dirty="0">
                <a:solidFill>
                  <a:srgbClr val="FEC200"/>
                </a:solidFill>
              </a:rPr>
              <a:t> </a:t>
            </a:r>
            <a:r>
              <a:rPr lang="en-US" sz="5333" kern="0" dirty="0" err="1">
                <a:solidFill>
                  <a:srgbClr val="FEC200"/>
                </a:solidFill>
              </a:rPr>
              <a:t>sử</a:t>
            </a:r>
            <a:r>
              <a:rPr lang="en-US" sz="5333" kern="0" dirty="0">
                <a:solidFill>
                  <a:srgbClr val="FEC200"/>
                </a:solidFill>
              </a:rPr>
              <a:t> </a:t>
            </a:r>
            <a:r>
              <a:rPr lang="en-US" sz="5333" kern="0" dirty="0" err="1">
                <a:solidFill>
                  <a:srgbClr val="FEC200"/>
                </a:solidFill>
              </a:rPr>
              <a:t>và</a:t>
            </a:r>
            <a:r>
              <a:rPr lang="en-US" sz="5333" kern="0" dirty="0">
                <a:solidFill>
                  <a:srgbClr val="FEC200"/>
                </a:solidFill>
              </a:rPr>
              <a:t> </a:t>
            </a:r>
            <a:r>
              <a:rPr lang="en-US" sz="5333" kern="0" dirty="0" err="1">
                <a:solidFill>
                  <a:srgbClr val="FEC200"/>
                </a:solidFill>
              </a:rPr>
              <a:t>cuộc</a:t>
            </a:r>
            <a:r>
              <a:rPr lang="en-US" sz="5333" kern="0" dirty="0">
                <a:solidFill>
                  <a:srgbClr val="FEC200"/>
                </a:solidFill>
              </a:rPr>
              <a:t> </a:t>
            </a:r>
            <a:r>
              <a:rPr lang="en-US" sz="5333" kern="0" dirty="0" err="1">
                <a:solidFill>
                  <a:srgbClr val="FEC200"/>
                </a:solidFill>
              </a:rPr>
              <a:t>sống</a:t>
            </a:r>
            <a:endParaRPr lang="en-US" sz="5333" kern="0" dirty="0">
              <a:solidFill>
                <a:srgbClr val="FEC200"/>
              </a:solidFill>
            </a:endParaRPr>
          </a:p>
        </p:txBody>
      </p:sp>
      <p:sp>
        <p:nvSpPr>
          <p:cNvPr id="6" name="TextBox 5">
            <a:extLst>
              <a:ext uri="{FF2B5EF4-FFF2-40B4-BE49-F238E27FC236}">
                <a16:creationId xmlns="" xmlns:a16="http://schemas.microsoft.com/office/drawing/2014/main" id="{AD410155-60F0-C139-D30E-2E2DDF012AB0}"/>
              </a:ext>
            </a:extLst>
          </p:cNvPr>
          <p:cNvSpPr txBox="1"/>
          <p:nvPr/>
        </p:nvSpPr>
        <p:spPr>
          <a:xfrm>
            <a:off x="0" y="1507350"/>
            <a:ext cx="11729545" cy="1405641"/>
          </a:xfrm>
          <a:prstGeom prst="rect">
            <a:avLst/>
          </a:prstGeom>
          <a:noFill/>
        </p:spPr>
        <p:txBody>
          <a:bodyPr wrap="square" rtlCol="0">
            <a:spAutoFit/>
          </a:bodyPr>
          <a:lstStyle/>
          <a:p>
            <a:pPr algn="ctr" defTabSz="1219170">
              <a:buClr>
                <a:srgbClr val="000000"/>
              </a:buClr>
              <a:defRPr/>
            </a:pPr>
            <a:r>
              <a:rPr lang="en-US" sz="4267" b="1" kern="0" dirty="0">
                <a:solidFill>
                  <a:srgbClr val="0070C0"/>
                </a:solidFill>
                <a:latin typeface="Times New Roman" panose="02020603050405020304" pitchFamily="18" charset="0"/>
                <a:cs typeface="Times New Roman" panose="02020603050405020304" pitchFamily="18" charset="0"/>
                <a:sym typeface="Arial"/>
              </a:rPr>
              <a:t>1. </a:t>
            </a:r>
            <a:r>
              <a:rPr lang="en-US" sz="4267" b="1" kern="0" dirty="0" err="1">
                <a:solidFill>
                  <a:srgbClr val="0070C0"/>
                </a:solidFill>
                <a:latin typeface="Times New Roman" panose="02020603050405020304" pitchFamily="18" charset="0"/>
                <a:cs typeface="Times New Roman" panose="02020603050405020304" pitchFamily="18" charset="0"/>
                <a:sym typeface="Arial"/>
              </a:rPr>
              <a:t>Sự</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cần</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của</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việc</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học</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tập</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khám</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phá</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lịch</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sử</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suốt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đời</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7" name="Group 6">
            <a:extLst>
              <a:ext uri="{FF2B5EF4-FFF2-40B4-BE49-F238E27FC236}">
                <a16:creationId xmlns="" xmlns:a16="http://schemas.microsoft.com/office/drawing/2014/main" id="{20E2CA58-6A7D-C83F-02B8-0C24304D0E8D}"/>
              </a:ext>
            </a:extLst>
          </p:cNvPr>
          <p:cNvGrpSpPr/>
          <p:nvPr/>
        </p:nvGrpSpPr>
        <p:grpSpPr>
          <a:xfrm>
            <a:off x="529857" y="3448815"/>
            <a:ext cx="10669830" cy="1878575"/>
            <a:chOff x="461300" y="3192379"/>
            <a:chExt cx="8105184" cy="1187116"/>
          </a:xfrm>
        </p:grpSpPr>
        <p:sp>
          <p:nvSpPr>
            <p:cNvPr id="8" name="Rectangle: Rounded Corners 7">
              <a:extLst>
                <a:ext uri="{FF2B5EF4-FFF2-40B4-BE49-F238E27FC236}">
                  <a16:creationId xmlns="" xmlns:a16="http://schemas.microsoft.com/office/drawing/2014/main" id="{614CC22B-AB4C-9B6A-D458-7E61A4E5145D}"/>
                </a:ext>
              </a:extLst>
            </p:cNvPr>
            <p:cNvSpPr/>
            <p:nvPr/>
          </p:nvSpPr>
          <p:spPr>
            <a:xfrm>
              <a:off x="461300" y="3192379"/>
              <a:ext cx="8105184" cy="11871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 xmlns:a16="http://schemas.microsoft.com/office/drawing/2014/main" id="{DCEE3DBD-D6F5-B763-2B91-C9F63B307446}"/>
                </a:ext>
              </a:extLst>
            </p:cNvPr>
            <p:cNvSpPr txBox="1"/>
            <p:nvPr/>
          </p:nvSpPr>
          <p:spPr>
            <a:xfrm>
              <a:off x="652960" y="3320694"/>
              <a:ext cx="7684168" cy="68072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SGK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77399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 xmlns:a16="http://schemas.microsoft.com/office/drawing/2014/main" id="{CF9EA178-637F-4043-B8D2-BC95EC5261AC}"/>
              </a:ext>
            </a:extLst>
          </p:cNvPr>
          <p:cNvSpPr/>
          <p:nvPr/>
        </p:nvSpPr>
        <p:spPr>
          <a:xfrm>
            <a:off x="0" y="5699212"/>
            <a:ext cx="5828748"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lọc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3" name="Đáp án B">
            <a:extLst>
              <a:ext uri="{FF2B5EF4-FFF2-40B4-BE49-F238E27FC236}">
                <a16:creationId xmlns="" xmlns:a16="http://schemas.microsoft.com/office/drawing/2014/main" id="{6CE2E367-E000-402A-A46A-08AAF2FB929F}"/>
              </a:ext>
            </a:extLst>
          </p:cNvPr>
          <p:cNvSpPr/>
          <p:nvPr/>
        </p:nvSpPr>
        <p:spPr>
          <a:xfrm>
            <a:off x="6295413" y="4648381"/>
            <a:ext cx="5896587"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Sưu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tầm</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chép</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tin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 xmlns:a16="http://schemas.microsoft.com/office/drawing/2014/main" id="{22088E1A-F06B-4800-AF0C-20352418B69F}"/>
              </a:ext>
            </a:extLst>
          </p:cNvPr>
          <p:cNvSpPr/>
          <p:nvPr/>
        </p:nvSpPr>
        <p:spPr>
          <a:xfrm>
            <a:off x="53052" y="4579903"/>
            <a:ext cx="5828748"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thư</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mục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danh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mục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cần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thập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 xmlns:a16="http://schemas.microsoft.com/office/drawing/2014/main" id="{103BF668-59AA-401D-818B-4C062F6D5B11}"/>
              </a:ext>
            </a:extLst>
          </p:cNvPr>
          <p:cNvSpPr/>
          <p:nvPr/>
        </p:nvSpPr>
        <p:spPr>
          <a:xfrm>
            <a:off x="6295413" y="5684590"/>
            <a:ext cx="5896587"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Xác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nguồn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 xmlns:a16="http://schemas.microsoft.com/office/drawing/2014/main" id="{CEDE4EC8-4F8A-49BC-9163-932912FCA3C1}"/>
              </a:ext>
            </a:extLst>
          </p:cNvPr>
          <p:cNvSpPr txBox="1"/>
          <p:nvPr/>
        </p:nvSpPr>
        <p:spPr>
          <a:xfrm>
            <a:off x="3064125" y="2290066"/>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anose="02020603050405020304" pitchFamily="18" charset="0"/>
                <a:cs typeface="Times New Roman" panose="02020603050405020304" pitchFamily="18" charset="0"/>
              </a:rPr>
              <a:t>Bước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đầu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tiên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trong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quy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trình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thập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xử</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lý</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thông</a:t>
            </a:r>
            <a:r>
              <a:rPr lang="en-US" sz="3600" b="1" dirty="0">
                <a:solidFill>
                  <a:prstClr val="white"/>
                </a:solidFill>
                <a:latin typeface="Times New Roman" panose="02020603050405020304" pitchFamily="18" charset="0"/>
                <a:cs typeface="Times New Roman" panose="02020603050405020304" pitchFamily="18" charset="0"/>
              </a:rPr>
              <a:t> tin </a:t>
            </a:r>
            <a:r>
              <a:rPr lang="en-US" sz="3600" b="1" dirty="0" err="1">
                <a:solidFill>
                  <a:prstClr val="white"/>
                </a:solidFill>
                <a:latin typeface="Times New Roman" panose="02020603050405020304" pitchFamily="18" charset="0"/>
                <a:cs typeface="Times New Roman" panose="02020603050405020304" pitchFamily="18" charset="0"/>
              </a:rPr>
              <a:t>và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sử</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liệu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8" name="Picture 47">
            <a:hlinkClick r:id="rId5" action="ppaction://hlinksldjump"/>
            <a:extLst>
              <a:ext uri="{FF2B5EF4-FFF2-40B4-BE49-F238E27FC236}">
                <a16:creationId xmlns="" xmlns:a16="http://schemas.microsoft.com/office/drawing/2014/main" id="{F55223AB-E59F-40A8-A30C-7EB4A5405A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49698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31588 -0.29561 " pathEditMode="relative" rAng="0" ptsTypes="AA">
                                      <p:cBhvr>
                                        <p:cTn id="42" dur="250" fill="hold"/>
                                        <p:tgtEl>
                                          <p:spTgt spid="4"/>
                                        </p:tgtEl>
                                        <p:attrNameLst>
                                          <p:attrName>ppt_x</p:attrName>
                                          <p:attrName>ppt_y</p:attrName>
                                        </p:attrNameLst>
                                      </p:cBhvr>
                                      <p:rCtr x="-15794" y="-14792"/>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8815 -0.49051 " pathEditMode="relative" rAng="0" ptsTypes="AA">
                                      <p:cBhvr>
                                        <p:cTn id="51" dur="250" fill="hold"/>
                                        <p:tgtEl>
                                          <p:spTgt spid="4"/>
                                        </p:tgtEl>
                                        <p:attrNameLst>
                                          <p:attrName>ppt_x</p:attrName>
                                          <p:attrName>ppt_y</p:attrName>
                                        </p:attrNameLst>
                                      </p:cBhvr>
                                      <p:rCtr x="9401" y="-24537"/>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61901 -0.50093 " pathEditMode="relative" rAng="0" ptsTypes="AA">
                                      <p:cBhvr>
                                        <p:cTn id="60" dur="250" fill="hold"/>
                                        <p:tgtEl>
                                          <p:spTgt spid="50"/>
                                        </p:tgtEl>
                                        <p:attrNameLst>
                                          <p:attrName>ppt_x</p:attrName>
                                          <p:attrName>ppt_y</p:attrName>
                                        </p:attrNameLst>
                                      </p:cBhvr>
                                      <p:rCtr x="-30951" y="-25046"/>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8815 -0.29561 " pathEditMode="relative" rAng="0" ptsTypes="AA">
                                      <p:cBhvr>
                                        <p:cTn id="69" dur="250" fill="hold"/>
                                        <p:tgtEl>
                                          <p:spTgt spid="4"/>
                                        </p:tgtEl>
                                        <p:attrNameLst>
                                          <p:attrName>ppt_x</p:attrName>
                                          <p:attrName>ppt_y</p:attrName>
                                        </p:attrNameLst>
                                      </p:cBhvr>
                                      <p:rCtr x="9401" y="-14792"/>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 xmlns:a16="http://schemas.microsoft.com/office/drawing/2014/main" id="{CF9EA178-637F-4043-B8D2-BC95EC5261AC}"/>
              </a:ext>
            </a:extLst>
          </p:cNvPr>
          <p:cNvSpPr/>
          <p:nvPr/>
        </p:nvSpPr>
        <p:spPr>
          <a:xfrm>
            <a:off x="2437132" y="4648381"/>
            <a:ext cx="3423946"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 </a:t>
            </a:r>
            <a:r>
              <a:rPr lang="en-US" sz="2400" b="1" dirty="0" err="1">
                <a:solidFill>
                  <a:srgbClr val="FF0000"/>
                </a:solidFill>
                <a:latin typeface="Times New Roman" panose="02020603050405020304" pitchFamily="18" charset="0"/>
                <a:cs typeface="Times New Roman" panose="02020603050405020304" pitchFamily="18" charset="0"/>
              </a:rPr>
              <a:t>Khảo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43" name="Đáp án B">
            <a:extLst>
              <a:ext uri="{FF2B5EF4-FFF2-40B4-BE49-F238E27FC236}">
                <a16:creationId xmlns="" xmlns:a16="http://schemas.microsoft.com/office/drawing/2014/main" id="{6CE2E367-E000-402A-A46A-08AAF2FB929F}"/>
              </a:ext>
            </a:extLst>
          </p:cNvPr>
          <p:cNvSpPr/>
          <p:nvPr/>
        </p:nvSpPr>
        <p:spPr>
          <a:xfrm>
            <a:off x="6295413" y="4648381"/>
            <a:ext cx="3452883"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đánh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4" name="Đáp án C">
            <a:extLst>
              <a:ext uri="{FF2B5EF4-FFF2-40B4-BE49-F238E27FC236}">
                <a16:creationId xmlns="" xmlns:a16="http://schemas.microsoft.com/office/drawing/2014/main" id="{22088E1A-F06B-4800-AF0C-20352418B69F}"/>
              </a:ext>
            </a:extLst>
          </p:cNvPr>
          <p:cNvSpPr/>
          <p:nvPr/>
        </p:nvSpPr>
        <p:spPr>
          <a:xfrm>
            <a:off x="2437132" y="5684590"/>
            <a:ext cx="3423946"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thực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lịch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thức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lịch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sử</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5" name="Đáp án D">
            <a:extLst>
              <a:ext uri="{FF2B5EF4-FFF2-40B4-BE49-F238E27FC236}">
                <a16:creationId xmlns="" xmlns:a16="http://schemas.microsoft.com/office/drawing/2014/main" id="{103BF668-59AA-401D-818B-4C062F6D5B11}"/>
              </a:ext>
            </a:extLst>
          </p:cNvPr>
          <p:cNvSpPr/>
          <p:nvPr/>
        </p:nvSpPr>
        <p:spPr>
          <a:xfrm>
            <a:off x="6295413" y="5684590"/>
            <a:ext cx="3452883" cy="737464"/>
          </a:xfrm>
          <a:prstGeom prst="roundRect">
            <a:avLst>
              <a:gd name="adj" fmla="val 2411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Quá</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khứ</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thực</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tại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 xmlns:a16="http://schemas.microsoft.com/office/drawing/2014/main" id="{CEDE4EC8-4F8A-49BC-9163-932912FCA3C1}"/>
              </a:ext>
            </a:extLst>
          </p:cNvPr>
          <p:cNvSpPr txBox="1"/>
          <p:nvPr/>
        </p:nvSpPr>
        <p:spPr>
          <a:xfrm>
            <a:off x="3064125" y="2290066"/>
            <a:ext cx="6096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Sử</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liệu</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đóng</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vai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cầu</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nối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giữa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8" name="Picture 47">
            <a:hlinkClick r:id="rId5" action="ppaction://hlinksldjump"/>
            <a:extLst>
              <a:ext uri="{FF2B5EF4-FFF2-40B4-BE49-F238E27FC236}">
                <a16:creationId xmlns="" xmlns:a16="http://schemas.microsoft.com/office/drawing/2014/main" id="{F55223AB-E59F-40A8-A30C-7EB4A5405A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28273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algn="ctr" defTabSz="1219170">
              <a:buClr>
                <a:srgbClr val="000000"/>
              </a:buClr>
              <a:defRPr/>
            </a:pPr>
            <a:r>
              <a:rPr lang="en-US" sz="60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
        <p:nvSpPr>
          <p:cNvPr id="4" name="AutoShape 2">
            <a:extLst>
              <a:ext uri="{FF2B5EF4-FFF2-40B4-BE49-F238E27FC236}">
                <a16:creationId xmlns=""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 name="Picture 4">
            <a:extLst>
              <a:ext uri="{FF2B5EF4-FFF2-40B4-BE49-F238E27FC236}">
                <a16:creationId xmlns=""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Liên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truyền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đẹp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Việt</a:t>
            </a:r>
            <a:r>
              <a:rPr lang="en-US" sz="4000" dirty="0">
                <a:solidFill>
                  <a:prstClr val="black"/>
                </a:solidFill>
                <a:latin typeface="Times New Roman" panose="02020603050405020304" pitchFamily="18" charset="0"/>
                <a:cs typeface="Times New Roman" panose="02020603050405020304" pitchFamily="18" charset="0"/>
              </a:rPr>
              <a:t> Nam.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truyền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dịch</a:t>
            </a:r>
            <a:r>
              <a:rPr lang="en-US" sz="4000" dirty="0">
                <a:solidFill>
                  <a:prstClr val="black"/>
                </a:solidFill>
                <a:latin typeface="Times New Roman" panose="02020603050405020304" pitchFamily="18" charset="0"/>
                <a:cs typeface="Times New Roman" panose="02020603050405020304" pitchFamily="18" charset="0"/>
              </a:rPr>
              <a:t> Covid 19?</a:t>
            </a:r>
          </a:p>
        </p:txBody>
      </p:sp>
    </p:spTree>
    <p:extLst>
      <p:ext uri="{BB962C8B-B14F-4D97-AF65-F5344CB8AC3E}">
        <p14:creationId xmlns:p14="http://schemas.microsoft.com/office/powerpoint/2010/main" val="197268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70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 xmlns:a16="http://schemas.microsoft.com/office/drawing/2014/main" id="{06E6C817-ED72-0213-D35B-0B662161FA2A}"/>
              </a:ext>
            </a:extLst>
          </p:cNvPr>
          <p:cNvGrpSpPr/>
          <p:nvPr/>
        </p:nvGrpSpPr>
        <p:grpSpPr>
          <a:xfrm>
            <a:off x="4216858" y="772865"/>
            <a:ext cx="7276702" cy="1320676"/>
            <a:chOff x="4216858" y="772865"/>
            <a:chExt cx="7276702" cy="1320676"/>
          </a:xfrm>
        </p:grpSpPr>
        <p:sp>
          <p:nvSpPr>
            <p:cNvPr id="52" name="Freeform 87">
              <a:extLst>
                <a:ext uri="{FF2B5EF4-FFF2-40B4-BE49-F238E27FC236}">
                  <a16:creationId xmlns=""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 xmlns:a16="http://schemas.microsoft.com/office/drawing/2014/main" id="{DB55F304-4022-FFE2-A176-B05DBD288073}"/>
                </a:ext>
              </a:extLst>
            </p:cNvPr>
            <p:cNvSpPr txBox="1"/>
            <p:nvPr/>
          </p:nvSpPr>
          <p:spPr>
            <a:xfrm>
              <a:off x="4731954" y="1106226"/>
              <a:ext cx="6461134" cy="523220"/>
            </a:xfrm>
            <a:prstGeom prst="rect">
              <a:avLst/>
            </a:prstGeom>
            <a:noFill/>
          </p:spPr>
          <p:txBody>
            <a:bodyPr wrap="square" rtlCol="0">
              <a:spAutoFit/>
            </a:bodyPr>
            <a:lstStyle/>
            <a:p>
              <a:pPr lvl="0" algn="just">
                <a:defRPr/>
              </a:pPr>
              <a:r>
                <a:rPr lang="en-US" sz="2800" dirty="0">
                  <a:solidFill>
                    <a:srgbClr val="000000"/>
                  </a:solidFill>
                  <a:latin typeface="Times New Roman" panose="02020603050405020304" pitchFamily="18" charset="0"/>
                  <a:cs typeface="Times New Roman" panose="02020603050405020304" pitchFamily="18" charset="0"/>
                </a:rPr>
                <a:t>Tri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dạng</a:t>
              </a:r>
              <a:endParaRPr 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95981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14:presetBounceEnd="62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2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 presetClass="entr" presetSubtype="1" accel="60000" fill="hold" nodeType="afterEffect" p14:presetBounceEnd="64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4000">
                                          <p:cBhvr additive="base">
                                            <p:cTn id="17" dur="2000" fill="hold"/>
                                            <p:tgtEl>
                                              <p:spTgt spid="38"/>
                                            </p:tgtEl>
                                            <p:attrNameLst>
                                              <p:attrName>ppt_x</p:attrName>
                                            </p:attrNameLst>
                                          </p:cBhvr>
                                          <p:tavLst>
                                            <p:tav tm="0">
                                              <p:val>
                                                <p:strVal val="#ppt_x"/>
                                              </p:val>
                                            </p:tav>
                                            <p:tav tm="100000">
                                              <p:val>
                                                <p:strVal val="#ppt_x"/>
                                              </p:val>
                                            </p:tav>
                                          </p:tavLst>
                                        </p:anim>
                                        <p:anim calcmode="lin" valueType="num" p14:bounceEnd="64000">
                                          <p:cBhvr additive="base">
                                            <p:cTn id="18" dur="2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 presetClass="entr" presetSubtype="1" accel="6000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2000" fill="hold"/>
                                            <p:tgtEl>
                                              <p:spTgt spid="38"/>
                                            </p:tgtEl>
                                            <p:attrNameLst>
                                              <p:attrName>ppt_x</p:attrName>
                                            </p:attrNameLst>
                                          </p:cBhvr>
                                          <p:tavLst>
                                            <p:tav tm="0">
                                              <p:val>
                                                <p:strVal val="#ppt_x"/>
                                              </p:val>
                                            </p:tav>
                                            <p:tav tm="100000">
                                              <p:val>
                                                <p:strVal val="#ppt_x"/>
                                              </p:val>
                                            </p:tav>
                                          </p:tavLst>
                                        </p:anim>
                                        <p:anim calcmode="lin" valueType="num">
                                          <p:cBhvr additive="base">
                                            <p:cTn id="18" dur="2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F1D8"/>
        </a:solidFill>
        <a:effectLst/>
      </p:bgPr>
    </p:bg>
    <p:spTree>
      <p:nvGrpSpPr>
        <p:cNvPr id="1" name=""/>
        <p:cNvGrpSpPr/>
        <p:nvPr/>
      </p:nvGrpSpPr>
      <p:grpSpPr>
        <a:xfrm>
          <a:off x="0" y="0"/>
          <a:ext cx="0" cy="0"/>
          <a:chOff x="0" y="0"/>
          <a:chExt cx="0" cy="0"/>
        </a:xfrm>
      </p:grpSpPr>
      <p:sp>
        <p:nvSpPr>
          <p:cNvPr id="6" name="Google Shape;639;p70">
            <a:extLst>
              <a:ext uri="{FF2B5EF4-FFF2-40B4-BE49-F238E27FC236}">
                <a16:creationId xmlns="" xmlns:a16="http://schemas.microsoft.com/office/drawing/2014/main" id="{428AA6CE-48FA-F349-A76C-76C44C9C4B3C}"/>
              </a:ext>
            </a:extLst>
          </p:cNvPr>
          <p:cNvSpPr txBox="1"/>
          <p:nvPr/>
        </p:nvSpPr>
        <p:spPr>
          <a:xfrm>
            <a:off x="2028250" y="5105663"/>
            <a:ext cx="1578977" cy="448040"/>
          </a:xfrm>
          <a:prstGeom prst="rect">
            <a:avLst/>
          </a:prstGeom>
          <a:solidFill>
            <a:srgbClr val="FFFF00"/>
          </a:solidFill>
          <a:ln>
            <a:solidFill>
              <a:schemeClr val="tx1"/>
            </a:solidFill>
          </a:ln>
        </p:spPr>
        <p:txBody>
          <a:bodyPr spcFirstLastPara="1" wrap="square" lIns="121900" tIns="121900" rIns="121900" bIns="121900" anchor="ctr" anchorCtr="0">
            <a:noAutofit/>
          </a:bodyPr>
          <a:lstStyle/>
          <a:p>
            <a:pPr algn="ctr" defTabSz="914377">
              <a:lnSpc>
                <a:spcPct val="90000"/>
              </a:lnSpc>
              <a:defRPr/>
            </a:pPr>
            <a:r>
              <a:rPr lang="vi-VN" sz="2400" b="1" dirty="0">
                <a:solidFill>
                  <a:srgbClr val="7030A0"/>
                </a:solidFill>
                <a:latin typeface="Times New Roman" panose="02020603050405020304" pitchFamily="18" charset="0"/>
                <a:cs typeface="Times New Roman" panose="02020603050405020304" pitchFamily="18" charset="0"/>
                <a:sym typeface="Arial"/>
              </a:rPr>
              <a:t>Việt Nam</a:t>
            </a:r>
            <a:endParaRPr lang="en-US"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7" name="Google Shape;631;p70">
            <a:extLst>
              <a:ext uri="{FF2B5EF4-FFF2-40B4-BE49-F238E27FC236}">
                <a16:creationId xmlns="" xmlns:a16="http://schemas.microsoft.com/office/drawing/2014/main" id="{4AAB8C11-233B-FD4C-942D-CB60AE2CB263}"/>
              </a:ext>
            </a:extLst>
          </p:cNvPr>
          <p:cNvSpPr txBox="1"/>
          <p:nvPr/>
        </p:nvSpPr>
        <p:spPr>
          <a:xfrm>
            <a:off x="896063" y="6398437"/>
            <a:ext cx="1664852" cy="369332"/>
          </a:xfrm>
          <a:prstGeom prst="rect">
            <a:avLst/>
          </a:prstGeom>
          <a:solidFill>
            <a:schemeClr val="tx1"/>
          </a:solidFill>
          <a:ln>
            <a:solidFill>
              <a:schemeClr val="tx1"/>
            </a:solidFill>
          </a:ln>
        </p:spPr>
        <p:txBody>
          <a:bodyPr spcFirstLastPara="1" wrap="square" lIns="121900" tIns="121900" rIns="121900" bIns="121900" anchor="ctr" anchorCtr="0">
            <a:noAutofit/>
          </a:bodyPr>
          <a:lstStyle/>
          <a:p>
            <a:pPr algn="ctr" defTabSz="914377">
              <a:lnSpc>
                <a:spcPct val="90000"/>
              </a:lnSpc>
              <a:defRPr/>
            </a:pPr>
            <a:r>
              <a:rPr lang="vi-VN" sz="2400" b="1" dirty="0">
                <a:solidFill>
                  <a:srgbClr val="FFFF00"/>
                </a:solidFill>
                <a:latin typeface="Times New Roman" panose="02020603050405020304" pitchFamily="18" charset="0"/>
                <a:cs typeface="Times New Roman" panose="02020603050405020304" pitchFamily="18" charset="0"/>
                <a:sym typeface="Arial"/>
              </a:rPr>
              <a:t>Thái Lan</a:t>
            </a:r>
            <a:endParaRPr lang="en-US" sz="2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D928D6A8-16D6-1148-AE33-A95F04F8D7DD}"/>
              </a:ext>
            </a:extLst>
          </p:cNvPr>
          <p:cNvSpPr/>
          <p:nvPr/>
        </p:nvSpPr>
        <p:spPr>
          <a:xfrm flipH="1">
            <a:off x="1" y="5092039"/>
            <a:ext cx="1303291"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Brunei</a:t>
            </a:r>
            <a:endParaRPr lang="x-none"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02143C00-F3CC-C445-87DF-37A50C590C6E}"/>
              </a:ext>
            </a:extLst>
          </p:cNvPr>
          <p:cNvSpPr txBox="1"/>
          <p:nvPr/>
        </p:nvSpPr>
        <p:spPr>
          <a:xfrm>
            <a:off x="3360609" y="6343036"/>
            <a:ext cx="862091"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914377">
              <a:lnSpc>
                <a:spcPct val="90000"/>
              </a:lnSpc>
              <a:defRPr/>
            </a:pPr>
            <a:r>
              <a:rPr lang="vi-VN" sz="2400" b="1" dirty="0">
                <a:solidFill>
                  <a:srgbClr val="FFFF00"/>
                </a:solidFill>
                <a:latin typeface="Times New Roman" panose="02020603050405020304" pitchFamily="18" charset="0"/>
                <a:cs typeface="Times New Roman" panose="02020603050405020304" pitchFamily="18" charset="0"/>
                <a:sym typeface="Arial"/>
              </a:rPr>
              <a:t>Lào</a:t>
            </a:r>
            <a:endParaRPr lang="en-US" sz="2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 xmlns:a16="http://schemas.microsoft.com/office/drawing/2014/main" id="{9767DE4F-9619-684A-93A9-48CCF608DEC6}"/>
              </a:ext>
            </a:extLst>
          </p:cNvPr>
          <p:cNvSpPr/>
          <p:nvPr/>
        </p:nvSpPr>
        <p:spPr>
          <a:xfrm>
            <a:off x="4222176" y="5092039"/>
            <a:ext cx="1430779"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Malaysia</a:t>
            </a:r>
            <a:endParaRPr lang="x-none"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 xmlns:a16="http://schemas.microsoft.com/office/drawing/2014/main" id="{D3F9C4C1-567D-7F4E-8433-EF55C2B7553E}"/>
              </a:ext>
            </a:extLst>
          </p:cNvPr>
          <p:cNvSpPr txBox="1"/>
          <p:nvPr/>
        </p:nvSpPr>
        <p:spPr>
          <a:xfrm>
            <a:off x="5374578" y="6343036"/>
            <a:ext cx="1664852"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Phi-lip-pin</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 xmlns:a16="http://schemas.microsoft.com/office/drawing/2014/main" id="{02A74F57-92F6-4144-9F98-F44BAEE99800}"/>
              </a:ext>
            </a:extLst>
          </p:cNvPr>
          <p:cNvSpPr/>
          <p:nvPr/>
        </p:nvSpPr>
        <p:spPr>
          <a:xfrm>
            <a:off x="6444506" y="5092039"/>
            <a:ext cx="1541327"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Myanmar</a:t>
            </a:r>
            <a:endParaRPr lang="x-none"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 xmlns:a16="http://schemas.microsoft.com/office/drawing/2014/main" id="{027ADA39-7E7F-A045-A048-80844722390D}"/>
              </a:ext>
            </a:extLst>
          </p:cNvPr>
          <p:cNvSpPr txBox="1"/>
          <p:nvPr/>
        </p:nvSpPr>
        <p:spPr>
          <a:xfrm>
            <a:off x="7545052" y="6363013"/>
            <a:ext cx="1461427"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Xin-ga-po</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 xmlns:a16="http://schemas.microsoft.com/office/drawing/2014/main" id="{FCEDD902-D334-1344-B798-1A85952A5660}"/>
              </a:ext>
            </a:extLst>
          </p:cNvPr>
          <p:cNvSpPr/>
          <p:nvPr/>
        </p:nvSpPr>
        <p:spPr>
          <a:xfrm flipH="1">
            <a:off x="8461830" y="5092039"/>
            <a:ext cx="1872343"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 </a:t>
            </a:r>
            <a:r>
              <a:rPr lang="en-US" sz="2400" b="1" dirty="0" err="1">
                <a:solidFill>
                  <a:srgbClr val="7030A0"/>
                </a:solidFill>
                <a:latin typeface="Times New Roman" panose="02020603050405020304" pitchFamily="18" charset="0"/>
                <a:cs typeface="Times New Roman" panose="02020603050405020304" pitchFamily="18" charset="0"/>
                <a:sym typeface="Arial"/>
              </a:rPr>
              <a:t>Campuchia</a:t>
            </a:r>
            <a:endParaRPr lang="x-none"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 xmlns:a16="http://schemas.microsoft.com/office/drawing/2014/main" id="{C194C6D2-C6AD-1B42-B406-9C5A6006F1DF}"/>
              </a:ext>
            </a:extLst>
          </p:cNvPr>
          <p:cNvSpPr txBox="1"/>
          <p:nvPr/>
        </p:nvSpPr>
        <p:spPr>
          <a:xfrm>
            <a:off x="9692131" y="6343036"/>
            <a:ext cx="2035412"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In-đô-nê-xi-a</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 xmlns:a16="http://schemas.microsoft.com/office/drawing/2014/main" id="{216A1E32-942C-AD4C-949B-38CC4AC9682F}"/>
              </a:ext>
            </a:extLst>
          </p:cNvPr>
          <p:cNvSpPr/>
          <p:nvPr/>
        </p:nvSpPr>
        <p:spPr>
          <a:xfrm>
            <a:off x="11142961" y="5092039"/>
            <a:ext cx="1049041"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Timor</a:t>
            </a:r>
            <a:endParaRPr lang="x-none"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8" name="Oval 17">
            <a:extLst>
              <a:ext uri="{FF2B5EF4-FFF2-40B4-BE49-F238E27FC236}">
                <a16:creationId xmlns="" xmlns:a16="http://schemas.microsoft.com/office/drawing/2014/main" id="{ACF07080-F166-1248-9DF2-C8C272945F8D}"/>
              </a:ext>
            </a:extLst>
          </p:cNvPr>
          <p:cNvSpPr/>
          <p:nvPr/>
        </p:nvSpPr>
        <p:spPr>
          <a:xfrm>
            <a:off x="11317023" y="3265715"/>
            <a:ext cx="874976" cy="478972"/>
          </a:xfrm>
          <a:prstGeom prst="ellipse">
            <a:avLst/>
          </a:prstGeom>
          <a:solidFill>
            <a:srgbClr val="B6D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grpSp>
        <p:nvGrpSpPr>
          <p:cNvPr id="19" name="Group 18">
            <a:extLst>
              <a:ext uri="{FF2B5EF4-FFF2-40B4-BE49-F238E27FC236}">
                <a16:creationId xmlns="" xmlns:a16="http://schemas.microsoft.com/office/drawing/2014/main" id="{9560C55C-B732-984B-8911-BBC0336EC319}"/>
              </a:ext>
            </a:extLst>
          </p:cNvPr>
          <p:cNvGrpSpPr/>
          <p:nvPr/>
        </p:nvGrpSpPr>
        <p:grpSpPr>
          <a:xfrm>
            <a:off x="-1" y="697467"/>
            <a:ext cx="12192000" cy="4380947"/>
            <a:chOff x="-1" y="697466"/>
            <a:chExt cx="12192000" cy="4380947"/>
          </a:xfrm>
        </p:grpSpPr>
        <p:pic>
          <p:nvPicPr>
            <p:cNvPr id="2" name="Picture 1">
              <a:extLst>
                <a:ext uri="{FF2B5EF4-FFF2-40B4-BE49-F238E27FC236}">
                  <a16:creationId xmlns="" xmlns:a16="http://schemas.microsoft.com/office/drawing/2014/main" id="{7C8D14FF-3761-164E-82A7-9A396358CEF3}"/>
                </a:ext>
              </a:extLst>
            </p:cNvPr>
            <p:cNvPicPr>
              <a:picLocks noChangeAspect="1"/>
            </p:cNvPicPr>
            <p:nvPr/>
          </p:nvPicPr>
          <p:blipFill rotWithShape="1">
            <a:blip r:embed="rId3"/>
            <a:srcRect l="1039" t="59089" r="1745" b="1808"/>
            <a:stretch/>
          </p:blipFill>
          <p:spPr>
            <a:xfrm>
              <a:off x="-1" y="697466"/>
              <a:ext cx="11030857" cy="4380947"/>
            </a:xfrm>
            <a:prstGeom prst="rect">
              <a:avLst/>
            </a:prstGeom>
          </p:spPr>
        </p:pic>
        <p:pic>
          <p:nvPicPr>
            <p:cNvPr id="17" name="Picture 34" descr="Kết quả hình ảnh cho quốc kỳ đông timor">
              <a:extLst>
                <a:ext uri="{FF2B5EF4-FFF2-40B4-BE49-F238E27FC236}">
                  <a16:creationId xmlns="" xmlns:a16="http://schemas.microsoft.com/office/drawing/2014/main" id="{31546154-222F-7C4A-A3B3-C2C7BDA05073}"/>
                </a:ext>
              </a:extLst>
            </p:cNvPr>
            <p:cNvPicPr>
              <a:picLocks noChangeAspect="1" noChangeArrowheads="1"/>
            </p:cNvPicPr>
            <p:nvPr/>
          </p:nvPicPr>
          <p:blipFill>
            <a:blip r:embed="rId4" cstate="print"/>
            <a:srcRect/>
            <a:stretch>
              <a:fillRect/>
            </a:stretch>
          </p:blipFill>
          <p:spPr bwMode="auto">
            <a:xfrm>
              <a:off x="11234056" y="4042942"/>
              <a:ext cx="957943" cy="891915"/>
            </a:xfrm>
            <a:prstGeom prst="rect">
              <a:avLst/>
            </a:prstGeom>
            <a:solidFill>
              <a:schemeClr val="accent4">
                <a:lumMod val="20000"/>
                <a:lumOff val="80000"/>
              </a:schemeClr>
            </a:solidFill>
            <a:ln w="12700">
              <a:solidFill>
                <a:schemeClr val="bg1"/>
              </a:solidFill>
            </a:ln>
          </p:spPr>
        </p:pic>
        <p:pic>
          <p:nvPicPr>
            <p:cNvPr id="1026" name="Picture 2">
              <a:extLst>
                <a:ext uri="{FF2B5EF4-FFF2-40B4-BE49-F238E27FC236}">
                  <a16:creationId xmlns="" xmlns:a16="http://schemas.microsoft.com/office/drawing/2014/main" id="{6A48A205-AC60-C247-9375-B38E755105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07" t="10400" r="52996" b="18743"/>
            <a:stretch/>
          </p:blipFill>
          <p:spPr bwMode="auto">
            <a:xfrm>
              <a:off x="11302509" y="1181217"/>
              <a:ext cx="874976" cy="224926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Down Arrow 19">
            <a:extLst>
              <a:ext uri="{FF2B5EF4-FFF2-40B4-BE49-F238E27FC236}">
                <a16:creationId xmlns="" xmlns:a16="http://schemas.microsoft.com/office/drawing/2014/main" id="{514EDB98-7220-E744-81B5-7C1F8E6C10A8}"/>
              </a:ext>
            </a:extLst>
          </p:cNvPr>
          <p:cNvSpPr/>
          <p:nvPr/>
        </p:nvSpPr>
        <p:spPr>
          <a:xfrm>
            <a:off x="1611453" y="4930496"/>
            <a:ext cx="277299"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22" name="Down Arrow 21">
            <a:extLst>
              <a:ext uri="{FF2B5EF4-FFF2-40B4-BE49-F238E27FC236}">
                <a16:creationId xmlns="" xmlns:a16="http://schemas.microsoft.com/office/drawing/2014/main" id="{303BA4D9-2833-4E4A-9FAF-4CAD9420AB57}"/>
              </a:ext>
            </a:extLst>
          </p:cNvPr>
          <p:cNvSpPr/>
          <p:nvPr/>
        </p:nvSpPr>
        <p:spPr>
          <a:xfrm>
            <a:off x="3770192" y="4957939"/>
            <a:ext cx="277299" cy="1334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23" name="Down Arrow 22">
            <a:extLst>
              <a:ext uri="{FF2B5EF4-FFF2-40B4-BE49-F238E27FC236}">
                <a16:creationId xmlns="" xmlns:a16="http://schemas.microsoft.com/office/drawing/2014/main" id="{70784022-0C42-0D47-BFE2-6ECB76F70625}"/>
              </a:ext>
            </a:extLst>
          </p:cNvPr>
          <p:cNvSpPr/>
          <p:nvPr/>
        </p:nvSpPr>
        <p:spPr>
          <a:xfrm>
            <a:off x="6026966" y="4973727"/>
            <a:ext cx="305189" cy="1318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24" name="Down Arrow 23">
            <a:extLst>
              <a:ext uri="{FF2B5EF4-FFF2-40B4-BE49-F238E27FC236}">
                <a16:creationId xmlns="" xmlns:a16="http://schemas.microsoft.com/office/drawing/2014/main" id="{88BAF92F-27D8-D84F-B586-8A6B8E2F0E35}"/>
              </a:ext>
            </a:extLst>
          </p:cNvPr>
          <p:cNvSpPr/>
          <p:nvPr/>
        </p:nvSpPr>
        <p:spPr>
          <a:xfrm>
            <a:off x="8183869" y="4941369"/>
            <a:ext cx="261257"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25" name="Down Arrow 24">
            <a:extLst>
              <a:ext uri="{FF2B5EF4-FFF2-40B4-BE49-F238E27FC236}">
                <a16:creationId xmlns="" xmlns:a16="http://schemas.microsoft.com/office/drawing/2014/main" id="{CDDB041F-FDA0-2846-9C6E-A767376B621B}"/>
              </a:ext>
            </a:extLst>
          </p:cNvPr>
          <p:cNvSpPr/>
          <p:nvPr/>
        </p:nvSpPr>
        <p:spPr>
          <a:xfrm>
            <a:off x="10493350" y="4930497"/>
            <a:ext cx="261257"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27" name="TextBox 26">
            <a:extLst>
              <a:ext uri="{FF2B5EF4-FFF2-40B4-BE49-F238E27FC236}">
                <a16:creationId xmlns="" xmlns:a16="http://schemas.microsoft.com/office/drawing/2014/main" id="{6DD126BE-9B7A-EE4C-AD67-91EC38D9E214}"/>
              </a:ext>
            </a:extLst>
          </p:cNvPr>
          <p:cNvSpPr txBox="1"/>
          <p:nvPr/>
        </p:nvSpPr>
        <p:spPr>
          <a:xfrm>
            <a:off x="-1" y="62890"/>
            <a:ext cx="12192001" cy="646331"/>
          </a:xfrm>
          <a:prstGeom prst="rect">
            <a:avLst/>
          </a:prstGeom>
          <a:noFill/>
        </p:spPr>
        <p:txBody>
          <a:bodyPr wrap="square" rtlCol="0">
            <a:spAutoFit/>
          </a:bodyPr>
          <a:lstStyle/>
          <a:p>
            <a:pPr algn="ctr" defTabSz="1219140">
              <a:buClr>
                <a:srgbClr val="000000"/>
              </a:buClr>
              <a:defRPr/>
            </a:pPr>
            <a:r>
              <a:rPr lang="x-none" sz="3600" kern="0" dirty="0">
                <a:solidFill>
                  <a:srgbClr val="0070C0"/>
                </a:solidFill>
                <a:latin typeface="Times New Roman" panose="02020603050405020304" pitchFamily="18" charset="0"/>
                <a:cs typeface="Times New Roman" panose="02020603050405020304" pitchFamily="18" charset="0"/>
                <a:sym typeface="Arial"/>
              </a:rPr>
              <a:t>Nhìn vào hình lá cờ, trang phục truyền thống đoán tên quốc gia</a:t>
            </a:r>
          </a:p>
        </p:txBody>
      </p:sp>
      <p:sp>
        <p:nvSpPr>
          <p:cNvPr id="28" name="Rectangle 27">
            <a:extLst>
              <a:ext uri="{FF2B5EF4-FFF2-40B4-BE49-F238E27FC236}">
                <a16:creationId xmlns="" xmlns:a16="http://schemas.microsoft.com/office/drawing/2014/main" id="{72E622A5-D28B-FA4C-9CCC-8E8C10410BC6}"/>
              </a:ext>
            </a:extLst>
          </p:cNvPr>
          <p:cNvSpPr/>
          <p:nvPr/>
        </p:nvSpPr>
        <p:spPr>
          <a:xfrm>
            <a:off x="1" y="5092040"/>
            <a:ext cx="1303291" cy="461665"/>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1" name="Rectangle 30">
            <a:extLst>
              <a:ext uri="{FF2B5EF4-FFF2-40B4-BE49-F238E27FC236}">
                <a16:creationId xmlns="" xmlns:a16="http://schemas.microsoft.com/office/drawing/2014/main" id="{448A0046-B088-5440-8107-E5B52CBF3483}"/>
              </a:ext>
            </a:extLst>
          </p:cNvPr>
          <p:cNvSpPr/>
          <p:nvPr/>
        </p:nvSpPr>
        <p:spPr>
          <a:xfrm>
            <a:off x="879359" y="6362868"/>
            <a:ext cx="1689187" cy="40490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2" name="Rectangle 31">
            <a:extLst>
              <a:ext uri="{FF2B5EF4-FFF2-40B4-BE49-F238E27FC236}">
                <a16:creationId xmlns="" xmlns:a16="http://schemas.microsoft.com/office/drawing/2014/main" id="{CC19E794-A1F1-674A-B389-4D0F4A3AA928}"/>
              </a:ext>
            </a:extLst>
          </p:cNvPr>
          <p:cNvSpPr/>
          <p:nvPr/>
        </p:nvSpPr>
        <p:spPr>
          <a:xfrm>
            <a:off x="2014687" y="5105663"/>
            <a:ext cx="1591380"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3" name="Rectangle 32">
            <a:extLst>
              <a:ext uri="{FF2B5EF4-FFF2-40B4-BE49-F238E27FC236}">
                <a16:creationId xmlns="" xmlns:a16="http://schemas.microsoft.com/office/drawing/2014/main" id="{065C39C8-534D-9344-984F-9AEA7867B308}"/>
              </a:ext>
            </a:extLst>
          </p:cNvPr>
          <p:cNvSpPr/>
          <p:nvPr/>
        </p:nvSpPr>
        <p:spPr>
          <a:xfrm>
            <a:off x="3320824" y="6319728"/>
            <a:ext cx="901353"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4" name="Rectangle 33">
            <a:extLst>
              <a:ext uri="{FF2B5EF4-FFF2-40B4-BE49-F238E27FC236}">
                <a16:creationId xmlns="" xmlns:a16="http://schemas.microsoft.com/office/drawing/2014/main" id="{F5A2E419-577B-2B4D-83BA-655BB9A17504}"/>
              </a:ext>
            </a:extLst>
          </p:cNvPr>
          <p:cNvSpPr/>
          <p:nvPr/>
        </p:nvSpPr>
        <p:spPr>
          <a:xfrm>
            <a:off x="4186091" y="5078413"/>
            <a:ext cx="1466864"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5" name="Rectangle 34">
            <a:extLst>
              <a:ext uri="{FF2B5EF4-FFF2-40B4-BE49-F238E27FC236}">
                <a16:creationId xmlns="" xmlns:a16="http://schemas.microsoft.com/office/drawing/2014/main" id="{B918F736-2CD5-9F4B-94DE-58A835872201}"/>
              </a:ext>
            </a:extLst>
          </p:cNvPr>
          <p:cNvSpPr/>
          <p:nvPr/>
        </p:nvSpPr>
        <p:spPr>
          <a:xfrm>
            <a:off x="5362567" y="6319728"/>
            <a:ext cx="1671679"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6" name="Rectangle 35">
            <a:extLst>
              <a:ext uri="{FF2B5EF4-FFF2-40B4-BE49-F238E27FC236}">
                <a16:creationId xmlns="" xmlns:a16="http://schemas.microsoft.com/office/drawing/2014/main" id="{F596BCAE-AD3E-5344-9677-9183DB4ED7C8}"/>
              </a:ext>
            </a:extLst>
          </p:cNvPr>
          <p:cNvSpPr/>
          <p:nvPr/>
        </p:nvSpPr>
        <p:spPr>
          <a:xfrm>
            <a:off x="6444259" y="5078413"/>
            <a:ext cx="1525532"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7" name="Rectangle 36">
            <a:extLst>
              <a:ext uri="{FF2B5EF4-FFF2-40B4-BE49-F238E27FC236}">
                <a16:creationId xmlns="" xmlns:a16="http://schemas.microsoft.com/office/drawing/2014/main" id="{53063483-6750-4F44-9412-C4E44D63B71E}"/>
              </a:ext>
            </a:extLst>
          </p:cNvPr>
          <p:cNvSpPr/>
          <p:nvPr/>
        </p:nvSpPr>
        <p:spPr>
          <a:xfrm>
            <a:off x="7508070" y="6312455"/>
            <a:ext cx="1541327"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8" name="Rectangle 37">
            <a:extLst>
              <a:ext uri="{FF2B5EF4-FFF2-40B4-BE49-F238E27FC236}">
                <a16:creationId xmlns="" xmlns:a16="http://schemas.microsoft.com/office/drawing/2014/main" id="{510813CD-6C82-F148-BB09-393AB0CB45DC}"/>
              </a:ext>
            </a:extLst>
          </p:cNvPr>
          <p:cNvSpPr/>
          <p:nvPr/>
        </p:nvSpPr>
        <p:spPr>
          <a:xfrm>
            <a:off x="8456670" y="5078413"/>
            <a:ext cx="1908535"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39" name="Rectangle 38">
            <a:extLst>
              <a:ext uri="{FF2B5EF4-FFF2-40B4-BE49-F238E27FC236}">
                <a16:creationId xmlns="" xmlns:a16="http://schemas.microsoft.com/office/drawing/2014/main" id="{F75A9CD8-F2F3-6948-A368-BDCCB678C85D}"/>
              </a:ext>
            </a:extLst>
          </p:cNvPr>
          <p:cNvSpPr/>
          <p:nvPr/>
        </p:nvSpPr>
        <p:spPr>
          <a:xfrm>
            <a:off x="9653667" y="6292477"/>
            <a:ext cx="2073876"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
        <p:nvSpPr>
          <p:cNvPr id="40" name="Rectangle 39">
            <a:extLst>
              <a:ext uri="{FF2B5EF4-FFF2-40B4-BE49-F238E27FC236}">
                <a16:creationId xmlns="" xmlns:a16="http://schemas.microsoft.com/office/drawing/2014/main" id="{FBA8876F-1766-374F-BCB2-233EB8DC17A6}"/>
              </a:ext>
            </a:extLst>
          </p:cNvPr>
          <p:cNvSpPr/>
          <p:nvPr/>
        </p:nvSpPr>
        <p:spPr>
          <a:xfrm>
            <a:off x="11156789" y="5078413"/>
            <a:ext cx="1055035"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x-none">
              <a:solidFill>
                <a:prstClr val="white"/>
              </a:solidFill>
              <a:latin typeface="Calibri"/>
              <a:sym typeface="Arial"/>
            </a:endParaRPr>
          </a:p>
        </p:txBody>
      </p:sp>
    </p:spTree>
    <p:extLst>
      <p:ext uri="{BB962C8B-B14F-4D97-AF65-F5344CB8AC3E}">
        <p14:creationId xmlns:p14="http://schemas.microsoft.com/office/powerpoint/2010/main" val="32619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37" fill="hold" grpId="0" nodeType="clickEffect">
                                  <p:stCondLst>
                                    <p:cond delay="0"/>
                                  </p:stCondLst>
                                  <p:childTnLst>
                                    <p:animEffect transition="out" filter="barn(outVertical)">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xit" presetSubtype="37" fill="hold" grpId="0" nodeType="clickEffect">
                                  <p:stCondLst>
                                    <p:cond delay="0"/>
                                  </p:stCondLst>
                                  <p:childTnLst>
                                    <p:animEffect transition="out" filter="barn(outVertical)">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xit" presetSubtype="37" fill="hold" grpId="0" nodeType="clickEffect">
                                  <p:stCondLst>
                                    <p:cond delay="0"/>
                                  </p:stCondLst>
                                  <p:childTnLst>
                                    <p:animEffect transition="out" filter="barn(out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xit" presetSubtype="37" fill="hold" grpId="0" nodeType="clickEffect">
                                  <p:stCondLst>
                                    <p:cond delay="0"/>
                                  </p:stCondLst>
                                  <p:childTnLst>
                                    <p:animEffect transition="out" filter="barn(outVertic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37" fill="hold" grpId="0" nodeType="clickEffect">
                                  <p:stCondLst>
                                    <p:cond delay="0"/>
                                  </p:stCondLst>
                                  <p:childTnLst>
                                    <p:animEffect transition="out" filter="barn(outVertical)">
                                      <p:cBhvr>
                                        <p:cTn id="89" dur="500"/>
                                        <p:tgtEl>
                                          <p:spTgt spid="34"/>
                                        </p:tgtEl>
                                      </p:cBhvr>
                                    </p:animEffect>
                                    <p:set>
                                      <p:cBhvr>
                                        <p:cTn id="90" dur="1" fill="hold">
                                          <p:stCondLst>
                                            <p:cond delay="499"/>
                                          </p:stCondLst>
                                        </p:cTn>
                                        <p:tgtEl>
                                          <p:spTgt spid="3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37" fill="hold" grpId="0" nodeType="clickEffect">
                                  <p:stCondLst>
                                    <p:cond delay="0"/>
                                  </p:stCondLst>
                                  <p:childTnLst>
                                    <p:animEffect transition="out" filter="barn(outVertical)">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37" fill="hold" grpId="0" nodeType="clickEffect">
                                  <p:stCondLst>
                                    <p:cond delay="0"/>
                                  </p:stCondLst>
                                  <p:childTnLst>
                                    <p:animEffect transition="out" filter="barn(outVertical)">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0" nodeType="clickEffect">
                                  <p:stCondLst>
                                    <p:cond delay="0"/>
                                  </p:stCondLst>
                                  <p:childTnLst>
                                    <p:animEffect transition="out" filter="barn(outVertical)">
                                      <p:cBhvr>
                                        <p:cTn id="104" dur="500"/>
                                        <p:tgtEl>
                                          <p:spTgt spid="37"/>
                                        </p:tgtEl>
                                      </p:cBhvr>
                                    </p:animEffect>
                                    <p:set>
                                      <p:cBhvr>
                                        <p:cTn id="105" dur="1" fill="hold">
                                          <p:stCondLst>
                                            <p:cond delay="499"/>
                                          </p:stCondLst>
                                        </p:cTn>
                                        <p:tgtEl>
                                          <p:spTgt spid="3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6" presetClass="exit" presetSubtype="37" fill="hold" grpId="0" nodeType="clickEffect">
                                  <p:stCondLst>
                                    <p:cond delay="0"/>
                                  </p:stCondLst>
                                  <p:childTnLst>
                                    <p:animEffect transition="out" filter="barn(outVertical)">
                                      <p:cBhvr>
                                        <p:cTn id="109" dur="500"/>
                                        <p:tgtEl>
                                          <p:spTgt spid="38"/>
                                        </p:tgtEl>
                                      </p:cBhvr>
                                    </p:animEffect>
                                    <p:set>
                                      <p:cBhvr>
                                        <p:cTn id="110" dur="1" fill="hold">
                                          <p:stCondLst>
                                            <p:cond delay="499"/>
                                          </p:stCondLst>
                                        </p:cTn>
                                        <p:tgtEl>
                                          <p:spTgt spid="3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xit" presetSubtype="37" fill="hold" grpId="0" nodeType="clickEffect">
                                  <p:stCondLst>
                                    <p:cond delay="0"/>
                                  </p:stCondLst>
                                  <p:childTnLst>
                                    <p:animEffect transition="out" filter="barn(outVertical)">
                                      <p:cBhvr>
                                        <p:cTn id="114" dur="500"/>
                                        <p:tgtEl>
                                          <p:spTgt spid="39"/>
                                        </p:tgtEl>
                                      </p:cBhvr>
                                    </p:animEffect>
                                    <p:set>
                                      <p:cBhvr>
                                        <p:cTn id="115" dur="1" fill="hold">
                                          <p:stCondLst>
                                            <p:cond delay="499"/>
                                          </p:stCondLst>
                                        </p:cTn>
                                        <p:tgtEl>
                                          <p:spTgt spid="3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6" presetClass="exit" presetSubtype="37" fill="hold" grpId="0" nodeType="clickEffect">
                                  <p:stCondLst>
                                    <p:cond delay="0"/>
                                  </p:stCondLst>
                                  <p:childTnLst>
                                    <p:animEffect transition="out" filter="barn(outVertical)">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20" grpId="0" animBg="1"/>
      <p:bldP spid="22" grpId="0" animBg="1"/>
      <p:bldP spid="23" grpId="0" animBg="1"/>
      <p:bldP spid="24" grpId="0" animBg="1"/>
      <p:bldP spid="25" grpId="0" animBg="1"/>
      <p:bldP spid="27" grpId="0"/>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AD81843-FD86-AF2E-9935-8AD49E24913C}"/>
              </a:ext>
            </a:extLst>
          </p:cNvPr>
          <p:cNvPicPr>
            <a:picLocks noChangeAspect="1"/>
          </p:cNvPicPr>
          <p:nvPr/>
        </p:nvPicPr>
        <p:blipFill>
          <a:blip r:embed="rId2"/>
          <a:stretch>
            <a:fillRect/>
          </a:stretch>
        </p:blipFill>
        <p:spPr>
          <a:xfrm>
            <a:off x="0" y="0"/>
            <a:ext cx="6096000" cy="6113417"/>
          </a:xfrm>
          <a:prstGeom prst="rect">
            <a:avLst/>
          </a:prstGeom>
        </p:spPr>
      </p:pic>
      <p:sp>
        <p:nvSpPr>
          <p:cNvPr id="3" name="TextBox 2">
            <a:extLst>
              <a:ext uri="{FF2B5EF4-FFF2-40B4-BE49-F238E27FC236}">
                <a16:creationId xmlns="" xmlns:a16="http://schemas.microsoft.com/office/drawing/2014/main" id="{EFA08974-ED46-4195-F62C-4CACF9E7D29C}"/>
              </a:ext>
            </a:extLst>
          </p:cNvPr>
          <p:cNvSpPr txBox="1"/>
          <p:nvPr/>
        </p:nvSpPr>
        <p:spPr>
          <a:xfrm>
            <a:off x="117565" y="6238527"/>
            <a:ext cx="586086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Lan</a:t>
            </a:r>
          </a:p>
        </p:txBody>
      </p:sp>
      <p:pic>
        <p:nvPicPr>
          <p:cNvPr id="4" name="Picture 3">
            <a:extLst>
              <a:ext uri="{FF2B5EF4-FFF2-40B4-BE49-F238E27FC236}">
                <a16:creationId xmlns="" xmlns:a16="http://schemas.microsoft.com/office/drawing/2014/main" id="{AC0BD6E0-2F64-AD5E-43E0-DF4E238726F9}"/>
              </a:ext>
            </a:extLst>
          </p:cNvPr>
          <p:cNvPicPr>
            <a:picLocks noChangeAspect="1"/>
          </p:cNvPicPr>
          <p:nvPr/>
        </p:nvPicPr>
        <p:blipFill>
          <a:blip r:embed="rId3"/>
          <a:stretch>
            <a:fillRect/>
          </a:stretch>
        </p:blipFill>
        <p:spPr>
          <a:xfrm>
            <a:off x="6096000" y="0"/>
            <a:ext cx="6096000" cy="6113417"/>
          </a:xfrm>
          <a:prstGeom prst="rect">
            <a:avLst/>
          </a:prstGeom>
        </p:spPr>
      </p:pic>
      <p:sp>
        <p:nvSpPr>
          <p:cNvPr id="5" name="TextBox 4">
            <a:extLst>
              <a:ext uri="{FF2B5EF4-FFF2-40B4-BE49-F238E27FC236}">
                <a16:creationId xmlns="" xmlns:a16="http://schemas.microsoft.com/office/drawing/2014/main" id="{CD50E1D4-E5ED-7CA8-D2AD-887AAFC89944}"/>
              </a:ext>
            </a:extLst>
          </p:cNvPr>
          <p:cNvSpPr txBox="1"/>
          <p:nvPr/>
        </p:nvSpPr>
        <p:spPr>
          <a:xfrm>
            <a:off x="6213565" y="6238527"/>
            <a:ext cx="586086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897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D07F977-6C9F-3F4F-6F95-F955D1A09AA2}"/>
              </a:ext>
            </a:extLst>
          </p:cNvPr>
          <p:cNvPicPr>
            <a:picLocks noChangeAspect="1"/>
          </p:cNvPicPr>
          <p:nvPr/>
        </p:nvPicPr>
        <p:blipFill>
          <a:blip r:embed="rId2"/>
          <a:stretch>
            <a:fillRect/>
          </a:stretch>
        </p:blipFill>
        <p:spPr>
          <a:xfrm>
            <a:off x="0" y="0"/>
            <a:ext cx="6096000" cy="6191794"/>
          </a:xfrm>
          <a:prstGeom prst="rect">
            <a:avLst/>
          </a:prstGeom>
        </p:spPr>
      </p:pic>
      <p:sp>
        <p:nvSpPr>
          <p:cNvPr id="6" name="TextBox 5">
            <a:extLst>
              <a:ext uri="{FF2B5EF4-FFF2-40B4-BE49-F238E27FC236}">
                <a16:creationId xmlns="" xmlns:a16="http://schemas.microsoft.com/office/drawing/2014/main" id="{85F12F95-BDF4-0789-70B6-798900E0D5BF}"/>
              </a:ext>
            </a:extLst>
          </p:cNvPr>
          <p:cNvSpPr txBox="1"/>
          <p:nvPr/>
        </p:nvSpPr>
        <p:spPr>
          <a:xfrm>
            <a:off x="327660" y="6334780"/>
            <a:ext cx="5440680" cy="523220"/>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endParaRPr lang="en-US"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6B87F2FE-561D-49A6-E962-56ED0A7AD7E6}"/>
              </a:ext>
            </a:extLst>
          </p:cNvPr>
          <p:cNvPicPr>
            <a:picLocks noChangeAspect="1"/>
          </p:cNvPicPr>
          <p:nvPr/>
        </p:nvPicPr>
        <p:blipFill>
          <a:blip r:embed="rId3"/>
          <a:stretch>
            <a:fillRect/>
          </a:stretch>
        </p:blipFill>
        <p:spPr>
          <a:xfrm>
            <a:off x="6096000" y="-1"/>
            <a:ext cx="6096000" cy="6191793"/>
          </a:xfrm>
          <a:prstGeom prst="rect">
            <a:avLst/>
          </a:prstGeom>
        </p:spPr>
      </p:pic>
      <p:sp>
        <p:nvSpPr>
          <p:cNvPr id="8" name="TextBox 7">
            <a:extLst>
              <a:ext uri="{FF2B5EF4-FFF2-40B4-BE49-F238E27FC236}">
                <a16:creationId xmlns="" xmlns:a16="http://schemas.microsoft.com/office/drawing/2014/main" id="{16A1057F-0F3F-8323-6543-004365C69A48}"/>
              </a:ext>
            </a:extLst>
          </p:cNvPr>
          <p:cNvSpPr txBox="1"/>
          <p:nvPr/>
        </p:nvSpPr>
        <p:spPr>
          <a:xfrm>
            <a:off x="6096000" y="6334780"/>
            <a:ext cx="5440680" cy="523220"/>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Lễ hội cầu ngư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53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14_Người Ấn Độ tắm sông Hằng mừng lễ hội Kumbh Mela">
            <a:hlinkClick r:id="" action="ppaction://media"/>
            <a:extLst>
              <a:ext uri="{FF2B5EF4-FFF2-40B4-BE49-F238E27FC236}">
                <a16:creationId xmlns="" xmlns:a16="http://schemas.microsoft.com/office/drawing/2014/main" id="{313F2876-C617-A9F8-6661-632638C254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3112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C51E56001634C64B9321331D2BCDB653" ma:contentTypeVersion="2" ma:contentTypeDescription="Tạo tài liệu mới." ma:contentTypeScope="" ma:versionID="7f64700c6ffdb26c682e42fb231598a5">
  <xsd:schema xmlns:xsd="http://www.w3.org/2001/XMLSchema" xmlns:xs="http://www.w3.org/2001/XMLSchema" xmlns:p="http://schemas.microsoft.com/office/2006/metadata/properties" xmlns:ns3="d13c9447-6cf4-4b2d-8e94-504c52e80d41" targetNamespace="http://schemas.microsoft.com/office/2006/metadata/properties" ma:root="true" ma:fieldsID="7a93c9f0ddbe5cc030bca3f8841e3680" ns3:_="">
    <xsd:import namespace="d13c9447-6cf4-4b2d-8e94-504c52e80d4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3c9447-6cf4-4b2d-8e94-504c52e80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E71E91-6057-4F04-9DC7-4FACA4139C79}">
  <ds:schemaRefs>
    <ds:schemaRef ds:uri="http://schemas.microsoft.com/sharepoint/v3/contenttype/forms"/>
  </ds:schemaRefs>
</ds:datastoreItem>
</file>

<file path=customXml/itemProps2.xml><?xml version="1.0" encoding="utf-8"?>
<ds:datastoreItem xmlns:ds="http://schemas.openxmlformats.org/officeDocument/2006/customXml" ds:itemID="{155051D1-D1D4-4A59-B9D5-9795D0960F6B}">
  <ds:schemaRef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d13c9447-6cf4-4b2d-8e94-504c52e80d41"/>
    <ds:schemaRef ds:uri="http://purl.org/dc/terms/"/>
  </ds:schemaRefs>
</ds:datastoreItem>
</file>

<file path=customXml/itemProps3.xml><?xml version="1.0" encoding="utf-8"?>
<ds:datastoreItem xmlns:ds="http://schemas.openxmlformats.org/officeDocument/2006/customXml" ds:itemID="{BA94567F-6C0D-4783-820F-FFE02C9E6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3c9447-6cf4-4b2d-8e94-504c52e80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330</TotalTime>
  <Words>1632</Words>
  <Application>Microsoft Office PowerPoint</Application>
  <PresentationFormat>Custom</PresentationFormat>
  <Paragraphs>124</Paragraphs>
  <Slides>43</Slides>
  <Notes>10</Notes>
  <HiddenSlides>0</HiddenSlides>
  <MMClips>3</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Story Theme Cards by Slidesgo</vt:lpstr>
      <vt:lpstr>1_Office Theme</vt:lpstr>
      <vt:lpstr>Office Theme</vt:lpstr>
      <vt:lpstr>1_Story Theme Cards by Slidesgo</vt:lpstr>
      <vt:lpstr>2_Office Theme</vt:lpstr>
      <vt:lpstr>3_Office Theme</vt:lpstr>
      <vt:lpstr>Network</vt:lpstr>
      <vt:lpstr>PowerPoint Presentation</vt:lpstr>
      <vt:lpstr>Tri thức lịch sử và cuộc sống</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HP</cp:lastModifiedBy>
  <cp:revision>32</cp:revision>
  <dcterms:created xsi:type="dcterms:W3CDTF">2022-06-20T17:10:50Z</dcterms:created>
  <dcterms:modified xsi:type="dcterms:W3CDTF">2024-09-29T12:50:07Z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0x010100C51E56001634C64B9321331D2BCDB653</vt:lpwstr>
  </property>
</Properties>
</file>